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D1E54D-71BB-438B-92A8-01825F54FC8E}">
  <a:tblStyle styleId="{4FD1E54D-71BB-438B-92A8-01825F54FC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81E6BE-EAE3-4766-86CF-5F892D22C6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4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5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7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22ccfdedc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22ccfdedc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22ccfd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22ccfd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22ccfde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22ccfde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22ccfded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22ccfded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22ccfde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22ccfde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22ccfded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22ccfded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22ccfdedc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22ccfded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2ccfded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22ccfde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22ccfded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22ccfded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22ccfdedc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22ccfdedc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22ccfded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22ccfded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22ccfded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22ccfded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22ccfdedc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22ccfdedc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22ccfdedc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22ccfdedc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22ccfdedc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22ccfdedc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22ccfdedc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322ccfdedc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22ccfdedc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22ccfdedc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22ccfdedc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322ccfdedc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322ccfded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322ccfded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22ccfdedc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22ccfdedc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110fe26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4110fe2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22ccfdedc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22ccfdedc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322ccfdedc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322ccfdedc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322ccfdedc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322ccfdedc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2db78fe0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2db78fe0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12db78fe0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12db78fe0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22ccfded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22ccfded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4110fe26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4110fe26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110fe26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4110fe26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22ccfded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22ccfded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4110fe26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4110fe26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22ccfde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22ccfde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76673" y="1393050"/>
            <a:ext cx="3899400" cy="19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76673" y="3322650"/>
            <a:ext cx="38994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a_fF10EXRqjCJmiuzPwvE8vDzsUv8Xy7MJxR5eXU-w/copy" TargetMode="External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a_fF10EXRqjCJmiuzPwvE8vDzsUv8Xy7MJxR5eXU-w/copy" TargetMode="External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a_fF10EXRqjCJmiuzPwvE8vDzsUv8Xy7MJxR5eXU-w/copy" TargetMode="External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Fa_fF10EXRqjCJmiuzPwvE8vDzsUv8Xy7MJxR5eXU-w/copy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a_fF10EXRqjCJmiuzPwvE8vDzsUv8Xy7MJxR5eXU-w/copy" TargetMode="External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Fa_fF10EXRqjCJmiuzPwvE8vDzsUv8Xy7MJxR5eXU-w/copy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776673" y="1393050"/>
            <a:ext cx="3899400" cy="19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776673" y="3322650"/>
            <a:ext cx="38994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 rot="774064">
            <a:off x="4825428" y="1641783"/>
            <a:ext cx="3541985" cy="2164881"/>
            <a:chOff x="238125" y="674350"/>
            <a:chExt cx="7143750" cy="4366300"/>
          </a:xfrm>
        </p:grpSpPr>
        <p:sp>
          <p:nvSpPr>
            <p:cNvPr id="49" name="Google Shape;49;p15"/>
            <p:cNvSpPr/>
            <p:nvPr/>
          </p:nvSpPr>
          <p:spPr>
            <a:xfrm>
              <a:off x="3927575" y="674350"/>
              <a:ext cx="2438525" cy="2850700"/>
            </a:xfrm>
            <a:custGeom>
              <a:rect b="b" l="l" r="r" t="t"/>
              <a:pathLst>
                <a:path extrusionOk="0" h="114028" w="97541">
                  <a:moveTo>
                    <a:pt x="26499" y="0"/>
                  </a:moveTo>
                  <a:lnTo>
                    <a:pt x="1" y="93993"/>
                  </a:lnTo>
                  <a:lnTo>
                    <a:pt x="71042" y="114028"/>
                  </a:lnTo>
                  <a:lnTo>
                    <a:pt x="97541" y="20035"/>
                  </a:lnTo>
                  <a:lnTo>
                    <a:pt x="2649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64350" y="1301750"/>
              <a:ext cx="1320050" cy="447625"/>
            </a:xfrm>
            <a:custGeom>
              <a:rect b="b" l="l" r="r" t="t"/>
              <a:pathLst>
                <a:path extrusionOk="0" h="17905" w="52802">
                  <a:moveTo>
                    <a:pt x="926" y="1"/>
                  </a:moveTo>
                  <a:lnTo>
                    <a:pt x="1" y="3267"/>
                  </a:lnTo>
                  <a:lnTo>
                    <a:pt x="51876" y="17905"/>
                  </a:lnTo>
                  <a:lnTo>
                    <a:pt x="52802" y="14624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431625" y="1412850"/>
              <a:ext cx="491775" cy="214200"/>
            </a:xfrm>
            <a:custGeom>
              <a:rect b="b" l="l" r="r" t="t"/>
              <a:pathLst>
                <a:path extrusionOk="0" h="8568" w="19671">
                  <a:moveTo>
                    <a:pt x="912" y="1"/>
                  </a:moveTo>
                  <a:lnTo>
                    <a:pt x="0" y="3282"/>
                  </a:lnTo>
                  <a:lnTo>
                    <a:pt x="18745" y="8567"/>
                  </a:lnTo>
                  <a:lnTo>
                    <a:pt x="19671" y="5287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226925" y="1637200"/>
              <a:ext cx="311275" cy="163350"/>
            </a:xfrm>
            <a:custGeom>
              <a:rect b="b" l="l" r="r" t="t"/>
              <a:pathLst>
                <a:path extrusionOk="0" h="6534" w="12451">
                  <a:moveTo>
                    <a:pt x="926" y="0"/>
                  </a:moveTo>
                  <a:lnTo>
                    <a:pt x="1" y="3281"/>
                  </a:lnTo>
                  <a:lnTo>
                    <a:pt x="11525" y="6534"/>
                  </a:lnTo>
                  <a:lnTo>
                    <a:pt x="12451" y="3253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934950" y="1554825"/>
              <a:ext cx="276575" cy="153550"/>
            </a:xfrm>
            <a:custGeom>
              <a:rect b="b" l="l" r="r" t="t"/>
              <a:pathLst>
                <a:path extrusionOk="0" h="6142" w="11063">
                  <a:moveTo>
                    <a:pt x="926" y="0"/>
                  </a:moveTo>
                  <a:lnTo>
                    <a:pt x="1" y="3281"/>
                  </a:lnTo>
                  <a:lnTo>
                    <a:pt x="10137" y="6141"/>
                  </a:lnTo>
                  <a:lnTo>
                    <a:pt x="11063" y="286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607225" y="1744450"/>
              <a:ext cx="488650" cy="213125"/>
            </a:xfrm>
            <a:custGeom>
              <a:rect b="b" l="l" r="r" t="t"/>
              <a:pathLst>
                <a:path extrusionOk="0" h="8525" w="19546">
                  <a:moveTo>
                    <a:pt x="926" y="0"/>
                  </a:moveTo>
                  <a:lnTo>
                    <a:pt x="1" y="3281"/>
                  </a:lnTo>
                  <a:lnTo>
                    <a:pt x="18620" y="8525"/>
                  </a:lnTo>
                  <a:lnTo>
                    <a:pt x="19545" y="524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379400" y="1597225"/>
              <a:ext cx="196300" cy="130775"/>
            </a:xfrm>
            <a:custGeom>
              <a:rect b="b" l="l" r="r" t="t"/>
              <a:pathLst>
                <a:path extrusionOk="0" h="5231" w="7852">
                  <a:moveTo>
                    <a:pt x="926" y="1"/>
                  </a:moveTo>
                  <a:lnTo>
                    <a:pt x="0" y="3281"/>
                  </a:lnTo>
                  <a:lnTo>
                    <a:pt x="6926" y="5230"/>
                  </a:lnTo>
                  <a:lnTo>
                    <a:pt x="7852" y="1950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583050" y="1654725"/>
              <a:ext cx="318975" cy="165450"/>
            </a:xfrm>
            <a:custGeom>
              <a:rect b="b" l="l" r="r" t="t"/>
              <a:pathLst>
                <a:path extrusionOk="0" h="6618" w="12759">
                  <a:moveTo>
                    <a:pt x="925" y="0"/>
                  </a:moveTo>
                  <a:lnTo>
                    <a:pt x="0" y="3281"/>
                  </a:lnTo>
                  <a:lnTo>
                    <a:pt x="11833" y="6618"/>
                  </a:lnTo>
                  <a:lnTo>
                    <a:pt x="12759" y="33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952125" y="1758825"/>
              <a:ext cx="395750" cy="186825"/>
            </a:xfrm>
            <a:custGeom>
              <a:rect b="b" l="l" r="r" t="t"/>
              <a:pathLst>
                <a:path extrusionOk="0" h="7473" w="15830">
                  <a:moveTo>
                    <a:pt x="926" y="0"/>
                  </a:moveTo>
                  <a:lnTo>
                    <a:pt x="1" y="3281"/>
                  </a:lnTo>
                  <a:lnTo>
                    <a:pt x="14904" y="7473"/>
                  </a:lnTo>
                  <a:lnTo>
                    <a:pt x="15830" y="4206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870100" y="2017500"/>
              <a:ext cx="173900" cy="124450"/>
            </a:xfrm>
            <a:custGeom>
              <a:rect b="b" l="l" r="r" t="t"/>
              <a:pathLst>
                <a:path extrusionOk="0" h="4978" w="6956">
                  <a:moveTo>
                    <a:pt x="926" y="0"/>
                  </a:moveTo>
                  <a:lnTo>
                    <a:pt x="1" y="3281"/>
                  </a:lnTo>
                  <a:lnTo>
                    <a:pt x="6030" y="4977"/>
                  </a:lnTo>
                  <a:lnTo>
                    <a:pt x="6955" y="171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420750" y="1890950"/>
              <a:ext cx="442025" cy="200175"/>
            </a:xfrm>
            <a:custGeom>
              <a:rect b="b" l="l" r="r" t="t"/>
              <a:pathLst>
                <a:path extrusionOk="0" h="8007" w="17681">
                  <a:moveTo>
                    <a:pt x="926" y="1"/>
                  </a:moveTo>
                  <a:lnTo>
                    <a:pt x="1" y="3282"/>
                  </a:lnTo>
                  <a:lnTo>
                    <a:pt x="16755" y="8006"/>
                  </a:lnTo>
                  <a:lnTo>
                    <a:pt x="17681" y="4726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327525" y="1781600"/>
              <a:ext cx="188250" cy="128650"/>
            </a:xfrm>
            <a:custGeom>
              <a:rect b="b" l="l" r="r" t="t"/>
              <a:pathLst>
                <a:path extrusionOk="0" h="5146" w="7530">
                  <a:moveTo>
                    <a:pt x="925" y="0"/>
                  </a:moveTo>
                  <a:lnTo>
                    <a:pt x="0" y="3281"/>
                  </a:lnTo>
                  <a:lnTo>
                    <a:pt x="6604" y="5146"/>
                  </a:lnTo>
                  <a:lnTo>
                    <a:pt x="7529" y="1865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546575" y="1843650"/>
              <a:ext cx="457100" cy="204350"/>
            </a:xfrm>
            <a:custGeom>
              <a:rect b="b" l="l" r="r" t="t"/>
              <a:pathLst>
                <a:path extrusionOk="0" h="8174" w="18284">
                  <a:moveTo>
                    <a:pt x="926" y="0"/>
                  </a:moveTo>
                  <a:lnTo>
                    <a:pt x="1" y="3267"/>
                  </a:lnTo>
                  <a:lnTo>
                    <a:pt x="17358" y="8174"/>
                  </a:lnTo>
                  <a:lnTo>
                    <a:pt x="18284" y="4893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038350" y="1982100"/>
              <a:ext cx="472525" cy="208925"/>
            </a:xfrm>
            <a:custGeom>
              <a:rect b="b" l="l" r="r" t="t"/>
              <a:pathLst>
                <a:path extrusionOk="0" h="8357" w="18901">
                  <a:moveTo>
                    <a:pt x="926" y="0"/>
                  </a:moveTo>
                  <a:lnTo>
                    <a:pt x="1" y="3281"/>
                  </a:lnTo>
                  <a:lnTo>
                    <a:pt x="17975" y="8356"/>
                  </a:lnTo>
                  <a:lnTo>
                    <a:pt x="18900" y="5075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530125" y="2120900"/>
              <a:ext cx="461650" cy="205775"/>
            </a:xfrm>
            <a:custGeom>
              <a:rect b="b" l="l" r="r" t="t"/>
              <a:pathLst>
                <a:path extrusionOk="0" h="8231" w="18466">
                  <a:moveTo>
                    <a:pt x="926" y="0"/>
                  </a:moveTo>
                  <a:lnTo>
                    <a:pt x="0" y="3281"/>
                  </a:lnTo>
                  <a:lnTo>
                    <a:pt x="17540" y="8230"/>
                  </a:lnTo>
                  <a:lnTo>
                    <a:pt x="18465" y="494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275300" y="1965975"/>
              <a:ext cx="288475" cy="157050"/>
            </a:xfrm>
            <a:custGeom>
              <a:rect b="b" l="l" r="r" t="t"/>
              <a:pathLst>
                <a:path extrusionOk="0" h="6282" w="11539">
                  <a:moveTo>
                    <a:pt x="925" y="0"/>
                  </a:moveTo>
                  <a:lnTo>
                    <a:pt x="0" y="3281"/>
                  </a:lnTo>
                  <a:lnTo>
                    <a:pt x="10614" y="6281"/>
                  </a:lnTo>
                  <a:lnTo>
                    <a:pt x="11539" y="300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594250" y="2056050"/>
              <a:ext cx="630250" cy="253100"/>
            </a:xfrm>
            <a:custGeom>
              <a:rect b="b" l="l" r="r" t="t"/>
              <a:pathLst>
                <a:path extrusionOk="0" h="10124" w="25210">
                  <a:moveTo>
                    <a:pt x="926" y="0"/>
                  </a:moveTo>
                  <a:lnTo>
                    <a:pt x="1" y="3281"/>
                  </a:lnTo>
                  <a:lnTo>
                    <a:pt x="24284" y="10123"/>
                  </a:lnTo>
                  <a:lnTo>
                    <a:pt x="25209" y="6842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239900" y="2237950"/>
              <a:ext cx="700000" cy="273075"/>
            </a:xfrm>
            <a:custGeom>
              <a:rect b="b" l="l" r="r" t="t"/>
              <a:pathLst>
                <a:path extrusionOk="0" h="10923" w="28000">
                  <a:moveTo>
                    <a:pt x="926" y="1"/>
                  </a:moveTo>
                  <a:lnTo>
                    <a:pt x="0" y="3282"/>
                  </a:lnTo>
                  <a:lnTo>
                    <a:pt x="27074" y="10923"/>
                  </a:lnTo>
                  <a:lnTo>
                    <a:pt x="27999" y="764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23425" y="2150675"/>
              <a:ext cx="295850" cy="158825"/>
            </a:xfrm>
            <a:custGeom>
              <a:rect b="b" l="l" r="r" t="t"/>
              <a:pathLst>
                <a:path extrusionOk="0" h="6353" w="11834">
                  <a:moveTo>
                    <a:pt x="925" y="1"/>
                  </a:moveTo>
                  <a:lnTo>
                    <a:pt x="0" y="3268"/>
                  </a:lnTo>
                  <a:lnTo>
                    <a:pt x="10922" y="6352"/>
                  </a:lnTo>
                  <a:lnTo>
                    <a:pt x="11833" y="3071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534675" y="2238300"/>
              <a:ext cx="357550" cy="176350"/>
            </a:xfrm>
            <a:custGeom>
              <a:rect b="b" l="l" r="r" t="t"/>
              <a:pathLst>
                <a:path extrusionOk="0" h="7054" w="14302">
                  <a:moveTo>
                    <a:pt x="926" y="1"/>
                  </a:moveTo>
                  <a:lnTo>
                    <a:pt x="0" y="3282"/>
                  </a:lnTo>
                  <a:lnTo>
                    <a:pt x="13376" y="7053"/>
                  </a:lnTo>
                  <a:lnTo>
                    <a:pt x="14301" y="377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456850" y="2498400"/>
              <a:ext cx="431150" cy="197000"/>
            </a:xfrm>
            <a:custGeom>
              <a:rect b="b" l="l" r="r" t="t"/>
              <a:pathLst>
                <a:path extrusionOk="0" h="7880" w="17246">
                  <a:moveTo>
                    <a:pt x="926" y="0"/>
                  </a:moveTo>
                  <a:lnTo>
                    <a:pt x="1" y="3281"/>
                  </a:lnTo>
                  <a:lnTo>
                    <a:pt x="16321" y="7880"/>
                  </a:lnTo>
                  <a:lnTo>
                    <a:pt x="17246" y="459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899550" y="2341350"/>
              <a:ext cx="553475" cy="231375"/>
            </a:xfrm>
            <a:custGeom>
              <a:rect b="b" l="l" r="r" t="t"/>
              <a:pathLst>
                <a:path extrusionOk="0" h="9255" w="22139">
                  <a:moveTo>
                    <a:pt x="926" y="1"/>
                  </a:moveTo>
                  <a:lnTo>
                    <a:pt x="0" y="3268"/>
                  </a:lnTo>
                  <a:lnTo>
                    <a:pt x="21213" y="9254"/>
                  </a:lnTo>
                  <a:lnTo>
                    <a:pt x="22139" y="5974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171550" y="2335050"/>
              <a:ext cx="226800" cy="139175"/>
            </a:xfrm>
            <a:custGeom>
              <a:rect b="b" l="l" r="r" t="t"/>
              <a:pathLst>
                <a:path extrusionOk="0" h="5567" w="9072">
                  <a:moveTo>
                    <a:pt x="925" y="1"/>
                  </a:moveTo>
                  <a:lnTo>
                    <a:pt x="0" y="3281"/>
                  </a:lnTo>
                  <a:lnTo>
                    <a:pt x="8146" y="5567"/>
                  </a:lnTo>
                  <a:lnTo>
                    <a:pt x="9071" y="2300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451950" y="2413925"/>
              <a:ext cx="645650" cy="257650"/>
            </a:xfrm>
            <a:custGeom>
              <a:rect b="b" l="l" r="r" t="t"/>
              <a:pathLst>
                <a:path extrusionOk="0" h="10306" w="25826">
                  <a:moveTo>
                    <a:pt x="926" y="0"/>
                  </a:moveTo>
                  <a:lnTo>
                    <a:pt x="0" y="3281"/>
                  </a:lnTo>
                  <a:lnTo>
                    <a:pt x="24901" y="10305"/>
                  </a:lnTo>
                  <a:lnTo>
                    <a:pt x="25826" y="702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12650" y="2600400"/>
              <a:ext cx="723125" cy="279375"/>
            </a:xfrm>
            <a:custGeom>
              <a:rect b="b" l="l" r="r" t="t"/>
              <a:pathLst>
                <a:path extrusionOk="0" h="11175" w="28925">
                  <a:moveTo>
                    <a:pt x="926" y="0"/>
                  </a:moveTo>
                  <a:lnTo>
                    <a:pt x="1" y="3281"/>
                  </a:lnTo>
                  <a:lnTo>
                    <a:pt x="28000" y="11174"/>
                  </a:lnTo>
                  <a:lnTo>
                    <a:pt x="28925" y="789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149100" y="2759525"/>
              <a:ext cx="403125" cy="447625"/>
            </a:xfrm>
            <a:custGeom>
              <a:rect b="b" l="l" r="r" t="t"/>
              <a:pathLst>
                <a:path extrusionOk="0" h="17905" w="16125">
                  <a:moveTo>
                    <a:pt x="15704" y="0"/>
                  </a:moveTo>
                  <a:lnTo>
                    <a:pt x="15634" y="14"/>
                  </a:lnTo>
                  <a:lnTo>
                    <a:pt x="15564" y="42"/>
                  </a:lnTo>
                  <a:lnTo>
                    <a:pt x="15494" y="84"/>
                  </a:lnTo>
                  <a:lnTo>
                    <a:pt x="14947" y="491"/>
                  </a:lnTo>
                  <a:lnTo>
                    <a:pt x="14400" y="926"/>
                  </a:lnTo>
                  <a:lnTo>
                    <a:pt x="13867" y="1388"/>
                  </a:lnTo>
                  <a:lnTo>
                    <a:pt x="13362" y="1879"/>
                  </a:lnTo>
                  <a:lnTo>
                    <a:pt x="12844" y="2384"/>
                  </a:lnTo>
                  <a:lnTo>
                    <a:pt x="12353" y="2903"/>
                  </a:lnTo>
                  <a:lnTo>
                    <a:pt x="11876" y="3435"/>
                  </a:lnTo>
                  <a:lnTo>
                    <a:pt x="11400" y="3996"/>
                  </a:lnTo>
                  <a:lnTo>
                    <a:pt x="10937" y="4557"/>
                  </a:lnTo>
                  <a:lnTo>
                    <a:pt x="10488" y="5132"/>
                  </a:lnTo>
                  <a:lnTo>
                    <a:pt x="10054" y="5707"/>
                  </a:lnTo>
                  <a:lnTo>
                    <a:pt x="9619" y="6295"/>
                  </a:lnTo>
                  <a:lnTo>
                    <a:pt x="9212" y="6884"/>
                  </a:lnTo>
                  <a:lnTo>
                    <a:pt x="8806" y="7473"/>
                  </a:lnTo>
                  <a:lnTo>
                    <a:pt x="8427" y="8076"/>
                  </a:lnTo>
                  <a:lnTo>
                    <a:pt x="8049" y="8665"/>
                  </a:lnTo>
                  <a:lnTo>
                    <a:pt x="7698" y="9254"/>
                  </a:lnTo>
                  <a:lnTo>
                    <a:pt x="7348" y="9829"/>
                  </a:lnTo>
                  <a:lnTo>
                    <a:pt x="6689" y="10978"/>
                  </a:lnTo>
                  <a:lnTo>
                    <a:pt x="6100" y="12072"/>
                  </a:lnTo>
                  <a:lnTo>
                    <a:pt x="5567" y="13109"/>
                  </a:lnTo>
                  <a:lnTo>
                    <a:pt x="5090" y="14063"/>
                  </a:lnTo>
                  <a:lnTo>
                    <a:pt x="4684" y="14932"/>
                  </a:lnTo>
                  <a:lnTo>
                    <a:pt x="4333" y="15689"/>
                  </a:lnTo>
                  <a:lnTo>
                    <a:pt x="4053" y="16320"/>
                  </a:lnTo>
                  <a:lnTo>
                    <a:pt x="786" y="5833"/>
                  </a:lnTo>
                  <a:lnTo>
                    <a:pt x="758" y="5749"/>
                  </a:lnTo>
                  <a:lnTo>
                    <a:pt x="716" y="5693"/>
                  </a:lnTo>
                  <a:lnTo>
                    <a:pt x="660" y="5637"/>
                  </a:lnTo>
                  <a:lnTo>
                    <a:pt x="590" y="5594"/>
                  </a:lnTo>
                  <a:lnTo>
                    <a:pt x="520" y="5566"/>
                  </a:lnTo>
                  <a:lnTo>
                    <a:pt x="450" y="5552"/>
                  </a:lnTo>
                  <a:lnTo>
                    <a:pt x="366" y="5552"/>
                  </a:lnTo>
                  <a:lnTo>
                    <a:pt x="281" y="5566"/>
                  </a:lnTo>
                  <a:lnTo>
                    <a:pt x="211" y="5594"/>
                  </a:lnTo>
                  <a:lnTo>
                    <a:pt x="141" y="5637"/>
                  </a:lnTo>
                  <a:lnTo>
                    <a:pt x="99" y="5693"/>
                  </a:lnTo>
                  <a:lnTo>
                    <a:pt x="57" y="5763"/>
                  </a:lnTo>
                  <a:lnTo>
                    <a:pt x="29" y="5833"/>
                  </a:lnTo>
                  <a:lnTo>
                    <a:pt x="1" y="5903"/>
                  </a:lnTo>
                  <a:lnTo>
                    <a:pt x="1" y="5987"/>
                  </a:lnTo>
                  <a:lnTo>
                    <a:pt x="29" y="6057"/>
                  </a:lnTo>
                  <a:lnTo>
                    <a:pt x="3618" y="17624"/>
                  </a:lnTo>
                  <a:lnTo>
                    <a:pt x="3660" y="17708"/>
                  </a:lnTo>
                  <a:lnTo>
                    <a:pt x="3716" y="17792"/>
                  </a:lnTo>
                  <a:lnTo>
                    <a:pt x="3801" y="17848"/>
                  </a:lnTo>
                  <a:lnTo>
                    <a:pt x="3885" y="17890"/>
                  </a:lnTo>
                  <a:lnTo>
                    <a:pt x="3983" y="17904"/>
                  </a:lnTo>
                  <a:lnTo>
                    <a:pt x="4053" y="17890"/>
                  </a:lnTo>
                  <a:lnTo>
                    <a:pt x="4109" y="17890"/>
                  </a:lnTo>
                  <a:lnTo>
                    <a:pt x="4165" y="17862"/>
                  </a:lnTo>
                  <a:lnTo>
                    <a:pt x="4221" y="17834"/>
                  </a:lnTo>
                  <a:lnTo>
                    <a:pt x="4263" y="17792"/>
                  </a:lnTo>
                  <a:lnTo>
                    <a:pt x="4305" y="17750"/>
                  </a:lnTo>
                  <a:lnTo>
                    <a:pt x="4347" y="17708"/>
                  </a:lnTo>
                  <a:lnTo>
                    <a:pt x="4375" y="17638"/>
                  </a:lnTo>
                  <a:lnTo>
                    <a:pt x="4600" y="17091"/>
                  </a:lnTo>
                  <a:lnTo>
                    <a:pt x="4880" y="16460"/>
                  </a:lnTo>
                  <a:lnTo>
                    <a:pt x="5245" y="15647"/>
                  </a:lnTo>
                  <a:lnTo>
                    <a:pt x="5707" y="14666"/>
                  </a:lnTo>
                  <a:lnTo>
                    <a:pt x="6254" y="13544"/>
                  </a:lnTo>
                  <a:lnTo>
                    <a:pt x="6899" y="12310"/>
                  </a:lnTo>
                  <a:lnTo>
                    <a:pt x="7250" y="11665"/>
                  </a:lnTo>
                  <a:lnTo>
                    <a:pt x="7614" y="10992"/>
                  </a:lnTo>
                  <a:lnTo>
                    <a:pt x="8007" y="10319"/>
                  </a:lnTo>
                  <a:lnTo>
                    <a:pt x="8427" y="9632"/>
                  </a:lnTo>
                  <a:lnTo>
                    <a:pt x="8848" y="8931"/>
                  </a:lnTo>
                  <a:lnTo>
                    <a:pt x="9297" y="8230"/>
                  </a:lnTo>
                  <a:lnTo>
                    <a:pt x="9773" y="7515"/>
                  </a:lnTo>
                  <a:lnTo>
                    <a:pt x="10250" y="6814"/>
                  </a:lnTo>
                  <a:lnTo>
                    <a:pt x="10755" y="6127"/>
                  </a:lnTo>
                  <a:lnTo>
                    <a:pt x="11273" y="5440"/>
                  </a:lnTo>
                  <a:lnTo>
                    <a:pt x="11806" y="4767"/>
                  </a:lnTo>
                  <a:lnTo>
                    <a:pt x="12353" y="4122"/>
                  </a:lnTo>
                  <a:lnTo>
                    <a:pt x="12914" y="3477"/>
                  </a:lnTo>
                  <a:lnTo>
                    <a:pt x="13503" y="2874"/>
                  </a:lnTo>
                  <a:lnTo>
                    <a:pt x="14092" y="2286"/>
                  </a:lnTo>
                  <a:lnTo>
                    <a:pt x="14708" y="1739"/>
                  </a:lnTo>
                  <a:lnTo>
                    <a:pt x="15017" y="1472"/>
                  </a:lnTo>
                  <a:lnTo>
                    <a:pt x="15325" y="1206"/>
                  </a:lnTo>
                  <a:lnTo>
                    <a:pt x="15634" y="968"/>
                  </a:lnTo>
                  <a:lnTo>
                    <a:pt x="15956" y="729"/>
                  </a:lnTo>
                  <a:lnTo>
                    <a:pt x="16012" y="673"/>
                  </a:lnTo>
                  <a:lnTo>
                    <a:pt x="16068" y="617"/>
                  </a:lnTo>
                  <a:lnTo>
                    <a:pt x="16096" y="547"/>
                  </a:lnTo>
                  <a:lnTo>
                    <a:pt x="16124" y="463"/>
                  </a:lnTo>
                  <a:lnTo>
                    <a:pt x="16124" y="393"/>
                  </a:lnTo>
                  <a:lnTo>
                    <a:pt x="16110" y="309"/>
                  </a:lnTo>
                  <a:lnTo>
                    <a:pt x="16082" y="239"/>
                  </a:lnTo>
                  <a:lnTo>
                    <a:pt x="16040" y="169"/>
                  </a:lnTo>
                  <a:lnTo>
                    <a:pt x="15998" y="112"/>
                  </a:lnTo>
                  <a:lnTo>
                    <a:pt x="15928" y="56"/>
                  </a:lnTo>
                  <a:lnTo>
                    <a:pt x="15858" y="28"/>
                  </a:lnTo>
                  <a:lnTo>
                    <a:pt x="15788" y="14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78250" y="1582500"/>
              <a:ext cx="959725" cy="539825"/>
            </a:xfrm>
            <a:custGeom>
              <a:rect b="b" l="l" r="r" t="t"/>
              <a:pathLst>
                <a:path extrusionOk="0" h="21593" w="38389">
                  <a:moveTo>
                    <a:pt x="27676" y="1"/>
                  </a:moveTo>
                  <a:lnTo>
                    <a:pt x="27144" y="15"/>
                  </a:lnTo>
                  <a:lnTo>
                    <a:pt x="26751" y="29"/>
                  </a:lnTo>
                  <a:lnTo>
                    <a:pt x="26274" y="57"/>
                  </a:lnTo>
                  <a:lnTo>
                    <a:pt x="25742" y="113"/>
                  </a:lnTo>
                  <a:lnTo>
                    <a:pt x="25139" y="169"/>
                  </a:lnTo>
                  <a:lnTo>
                    <a:pt x="24466" y="267"/>
                  </a:lnTo>
                  <a:lnTo>
                    <a:pt x="23723" y="379"/>
                  </a:lnTo>
                  <a:lnTo>
                    <a:pt x="22938" y="520"/>
                  </a:lnTo>
                  <a:lnTo>
                    <a:pt x="22096" y="702"/>
                  </a:lnTo>
                  <a:lnTo>
                    <a:pt x="21199" y="912"/>
                  </a:lnTo>
                  <a:lnTo>
                    <a:pt x="20260" y="1165"/>
                  </a:lnTo>
                  <a:lnTo>
                    <a:pt x="19292" y="1459"/>
                  </a:lnTo>
                  <a:lnTo>
                    <a:pt x="18788" y="1613"/>
                  </a:lnTo>
                  <a:lnTo>
                    <a:pt x="18269" y="1795"/>
                  </a:lnTo>
                  <a:lnTo>
                    <a:pt x="17750" y="1978"/>
                  </a:lnTo>
                  <a:lnTo>
                    <a:pt x="17217" y="2188"/>
                  </a:lnTo>
                  <a:lnTo>
                    <a:pt x="16684" y="2398"/>
                  </a:lnTo>
                  <a:lnTo>
                    <a:pt x="16138" y="2623"/>
                  </a:lnTo>
                  <a:lnTo>
                    <a:pt x="15591" y="2861"/>
                  </a:lnTo>
                  <a:lnTo>
                    <a:pt x="15030" y="3113"/>
                  </a:lnTo>
                  <a:lnTo>
                    <a:pt x="14469" y="3380"/>
                  </a:lnTo>
                  <a:lnTo>
                    <a:pt x="13894" y="3674"/>
                  </a:lnTo>
                  <a:lnTo>
                    <a:pt x="13320" y="3969"/>
                  </a:lnTo>
                  <a:lnTo>
                    <a:pt x="12745" y="4291"/>
                  </a:lnTo>
                  <a:lnTo>
                    <a:pt x="12170" y="4614"/>
                  </a:lnTo>
                  <a:lnTo>
                    <a:pt x="11581" y="4964"/>
                  </a:lnTo>
                  <a:lnTo>
                    <a:pt x="11006" y="5329"/>
                  </a:lnTo>
                  <a:lnTo>
                    <a:pt x="10417" y="5721"/>
                  </a:lnTo>
                  <a:lnTo>
                    <a:pt x="9828" y="6114"/>
                  </a:lnTo>
                  <a:lnTo>
                    <a:pt x="9226" y="6534"/>
                  </a:lnTo>
                  <a:lnTo>
                    <a:pt x="8637" y="6983"/>
                  </a:lnTo>
                  <a:lnTo>
                    <a:pt x="8048" y="7432"/>
                  </a:lnTo>
                  <a:lnTo>
                    <a:pt x="7459" y="7922"/>
                  </a:lnTo>
                  <a:lnTo>
                    <a:pt x="6870" y="8413"/>
                  </a:lnTo>
                  <a:lnTo>
                    <a:pt x="6267" y="8932"/>
                  </a:lnTo>
                  <a:lnTo>
                    <a:pt x="5678" y="9465"/>
                  </a:lnTo>
                  <a:lnTo>
                    <a:pt x="5104" y="10025"/>
                  </a:lnTo>
                  <a:lnTo>
                    <a:pt x="4515" y="10614"/>
                  </a:lnTo>
                  <a:lnTo>
                    <a:pt x="3940" y="11217"/>
                  </a:lnTo>
                  <a:lnTo>
                    <a:pt x="3351" y="11848"/>
                  </a:lnTo>
                  <a:lnTo>
                    <a:pt x="2776" y="12493"/>
                  </a:lnTo>
                  <a:lnTo>
                    <a:pt x="2215" y="13166"/>
                  </a:lnTo>
                  <a:lnTo>
                    <a:pt x="1655" y="13867"/>
                  </a:lnTo>
                  <a:lnTo>
                    <a:pt x="1094" y="14582"/>
                  </a:lnTo>
                  <a:lnTo>
                    <a:pt x="533" y="15325"/>
                  </a:lnTo>
                  <a:lnTo>
                    <a:pt x="0" y="16096"/>
                  </a:lnTo>
                  <a:lnTo>
                    <a:pt x="2398" y="15437"/>
                  </a:lnTo>
                  <a:lnTo>
                    <a:pt x="3786" y="15073"/>
                  </a:lnTo>
                  <a:lnTo>
                    <a:pt x="5286" y="14694"/>
                  </a:lnTo>
                  <a:lnTo>
                    <a:pt x="6884" y="14288"/>
                  </a:lnTo>
                  <a:lnTo>
                    <a:pt x="8595" y="13881"/>
                  </a:lnTo>
                  <a:lnTo>
                    <a:pt x="10403" y="13446"/>
                  </a:lnTo>
                  <a:lnTo>
                    <a:pt x="12310" y="13012"/>
                  </a:lnTo>
                  <a:lnTo>
                    <a:pt x="13684" y="12717"/>
                  </a:lnTo>
                  <a:lnTo>
                    <a:pt x="14904" y="12451"/>
                  </a:lnTo>
                  <a:lnTo>
                    <a:pt x="15997" y="12227"/>
                  </a:lnTo>
                  <a:lnTo>
                    <a:pt x="16965" y="12044"/>
                  </a:lnTo>
                  <a:lnTo>
                    <a:pt x="17820" y="11876"/>
                  </a:lnTo>
                  <a:lnTo>
                    <a:pt x="18563" y="11750"/>
                  </a:lnTo>
                  <a:lnTo>
                    <a:pt x="19222" y="11666"/>
                  </a:lnTo>
                  <a:lnTo>
                    <a:pt x="19797" y="11582"/>
                  </a:lnTo>
                  <a:lnTo>
                    <a:pt x="20288" y="11540"/>
                  </a:lnTo>
                  <a:lnTo>
                    <a:pt x="20708" y="11512"/>
                  </a:lnTo>
                  <a:lnTo>
                    <a:pt x="21409" y="11512"/>
                  </a:lnTo>
                  <a:lnTo>
                    <a:pt x="21690" y="11540"/>
                  </a:lnTo>
                  <a:lnTo>
                    <a:pt x="21942" y="11582"/>
                  </a:lnTo>
                  <a:lnTo>
                    <a:pt x="22166" y="11624"/>
                  </a:lnTo>
                  <a:lnTo>
                    <a:pt x="22391" y="11680"/>
                  </a:lnTo>
                  <a:lnTo>
                    <a:pt x="22713" y="11764"/>
                  </a:lnTo>
                  <a:lnTo>
                    <a:pt x="23036" y="11862"/>
                  </a:lnTo>
                  <a:lnTo>
                    <a:pt x="23344" y="11974"/>
                  </a:lnTo>
                  <a:lnTo>
                    <a:pt x="23639" y="12100"/>
                  </a:lnTo>
                  <a:lnTo>
                    <a:pt x="23947" y="12241"/>
                  </a:lnTo>
                  <a:lnTo>
                    <a:pt x="24241" y="12381"/>
                  </a:lnTo>
                  <a:lnTo>
                    <a:pt x="24522" y="12535"/>
                  </a:lnTo>
                  <a:lnTo>
                    <a:pt x="24802" y="12689"/>
                  </a:lnTo>
                  <a:lnTo>
                    <a:pt x="25083" y="12872"/>
                  </a:lnTo>
                  <a:lnTo>
                    <a:pt x="25363" y="13054"/>
                  </a:lnTo>
                  <a:lnTo>
                    <a:pt x="25629" y="13236"/>
                  </a:lnTo>
                  <a:lnTo>
                    <a:pt x="25882" y="13432"/>
                  </a:lnTo>
                  <a:lnTo>
                    <a:pt x="26401" y="13839"/>
                  </a:lnTo>
                  <a:lnTo>
                    <a:pt x="26891" y="14274"/>
                  </a:lnTo>
                  <a:lnTo>
                    <a:pt x="27368" y="14722"/>
                  </a:lnTo>
                  <a:lnTo>
                    <a:pt x="27817" y="15185"/>
                  </a:lnTo>
                  <a:lnTo>
                    <a:pt x="28251" y="15662"/>
                  </a:lnTo>
                  <a:lnTo>
                    <a:pt x="28672" y="16138"/>
                  </a:lnTo>
                  <a:lnTo>
                    <a:pt x="29064" y="16629"/>
                  </a:lnTo>
                  <a:lnTo>
                    <a:pt x="29457" y="17120"/>
                  </a:lnTo>
                  <a:lnTo>
                    <a:pt x="30172" y="18073"/>
                  </a:lnTo>
                  <a:lnTo>
                    <a:pt x="30831" y="18970"/>
                  </a:lnTo>
                  <a:lnTo>
                    <a:pt x="31434" y="19784"/>
                  </a:lnTo>
                  <a:lnTo>
                    <a:pt x="31714" y="20148"/>
                  </a:lnTo>
                  <a:lnTo>
                    <a:pt x="31981" y="20485"/>
                  </a:lnTo>
                  <a:lnTo>
                    <a:pt x="32233" y="20793"/>
                  </a:lnTo>
                  <a:lnTo>
                    <a:pt x="32485" y="21045"/>
                  </a:lnTo>
                  <a:lnTo>
                    <a:pt x="32710" y="21256"/>
                  </a:lnTo>
                  <a:lnTo>
                    <a:pt x="32822" y="21354"/>
                  </a:lnTo>
                  <a:lnTo>
                    <a:pt x="32934" y="21424"/>
                  </a:lnTo>
                  <a:lnTo>
                    <a:pt x="33032" y="21480"/>
                  </a:lnTo>
                  <a:lnTo>
                    <a:pt x="33144" y="21536"/>
                  </a:lnTo>
                  <a:lnTo>
                    <a:pt x="33243" y="21578"/>
                  </a:lnTo>
                  <a:lnTo>
                    <a:pt x="33341" y="21592"/>
                  </a:lnTo>
                  <a:lnTo>
                    <a:pt x="33523" y="21592"/>
                  </a:lnTo>
                  <a:lnTo>
                    <a:pt x="33621" y="21564"/>
                  </a:lnTo>
                  <a:lnTo>
                    <a:pt x="33705" y="21522"/>
                  </a:lnTo>
                  <a:lnTo>
                    <a:pt x="33789" y="21466"/>
                  </a:lnTo>
                  <a:lnTo>
                    <a:pt x="33873" y="21382"/>
                  </a:lnTo>
                  <a:lnTo>
                    <a:pt x="33958" y="21284"/>
                  </a:lnTo>
                  <a:lnTo>
                    <a:pt x="34028" y="21172"/>
                  </a:lnTo>
                  <a:lnTo>
                    <a:pt x="34168" y="20933"/>
                  </a:lnTo>
                  <a:lnTo>
                    <a:pt x="34364" y="20513"/>
                  </a:lnTo>
                  <a:lnTo>
                    <a:pt x="34925" y="19251"/>
                  </a:lnTo>
                  <a:lnTo>
                    <a:pt x="35640" y="17596"/>
                  </a:lnTo>
                  <a:lnTo>
                    <a:pt x="36397" y="15774"/>
                  </a:lnTo>
                  <a:lnTo>
                    <a:pt x="37785" y="12451"/>
                  </a:lnTo>
                  <a:lnTo>
                    <a:pt x="38388" y="10979"/>
                  </a:lnTo>
                  <a:lnTo>
                    <a:pt x="27859" y="15"/>
                  </a:lnTo>
                  <a:lnTo>
                    <a:pt x="27676" y="1"/>
                  </a:lnTo>
                  <a:close/>
                </a:path>
              </a:pathLst>
            </a:custGeom>
            <a:solidFill>
              <a:srgbClr val="D8A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404625" y="1439150"/>
              <a:ext cx="1490050" cy="920825"/>
            </a:xfrm>
            <a:custGeom>
              <a:rect b="b" l="l" r="r" t="t"/>
              <a:pathLst>
                <a:path extrusionOk="0" h="36833" w="59602">
                  <a:moveTo>
                    <a:pt x="34309" y="0"/>
                  </a:moveTo>
                  <a:lnTo>
                    <a:pt x="34014" y="29"/>
                  </a:lnTo>
                  <a:lnTo>
                    <a:pt x="15297" y="2230"/>
                  </a:lnTo>
                  <a:lnTo>
                    <a:pt x="15031" y="2272"/>
                  </a:lnTo>
                  <a:lnTo>
                    <a:pt x="14764" y="2342"/>
                  </a:lnTo>
                  <a:lnTo>
                    <a:pt x="14512" y="2440"/>
                  </a:lnTo>
                  <a:lnTo>
                    <a:pt x="14260" y="2538"/>
                  </a:lnTo>
                  <a:lnTo>
                    <a:pt x="14021" y="2678"/>
                  </a:lnTo>
                  <a:lnTo>
                    <a:pt x="13797" y="2833"/>
                  </a:lnTo>
                  <a:lnTo>
                    <a:pt x="13573" y="3001"/>
                  </a:lnTo>
                  <a:lnTo>
                    <a:pt x="13376" y="3183"/>
                  </a:lnTo>
                  <a:lnTo>
                    <a:pt x="12858" y="3814"/>
                  </a:lnTo>
                  <a:lnTo>
                    <a:pt x="11484" y="5482"/>
                  </a:lnTo>
                  <a:lnTo>
                    <a:pt x="9521" y="7908"/>
                  </a:lnTo>
                  <a:lnTo>
                    <a:pt x="8399" y="9310"/>
                  </a:lnTo>
                  <a:lnTo>
                    <a:pt x="7221" y="10768"/>
                  </a:lnTo>
                  <a:lnTo>
                    <a:pt x="6044" y="12282"/>
                  </a:lnTo>
                  <a:lnTo>
                    <a:pt x="4880" y="13783"/>
                  </a:lnTo>
                  <a:lnTo>
                    <a:pt x="3772" y="15241"/>
                  </a:lnTo>
                  <a:lnTo>
                    <a:pt x="2749" y="16615"/>
                  </a:lnTo>
                  <a:lnTo>
                    <a:pt x="2286" y="17274"/>
                  </a:lnTo>
                  <a:lnTo>
                    <a:pt x="1852" y="17891"/>
                  </a:lnTo>
                  <a:lnTo>
                    <a:pt x="1445" y="18465"/>
                  </a:lnTo>
                  <a:lnTo>
                    <a:pt x="1094" y="18998"/>
                  </a:lnTo>
                  <a:lnTo>
                    <a:pt x="786" y="19489"/>
                  </a:lnTo>
                  <a:lnTo>
                    <a:pt x="534" y="19923"/>
                  </a:lnTo>
                  <a:lnTo>
                    <a:pt x="337" y="20302"/>
                  </a:lnTo>
                  <a:lnTo>
                    <a:pt x="197" y="20610"/>
                  </a:lnTo>
                  <a:lnTo>
                    <a:pt x="141" y="20765"/>
                  </a:lnTo>
                  <a:lnTo>
                    <a:pt x="99" y="20905"/>
                  </a:lnTo>
                  <a:lnTo>
                    <a:pt x="57" y="21073"/>
                  </a:lnTo>
                  <a:lnTo>
                    <a:pt x="29" y="21227"/>
                  </a:lnTo>
                  <a:lnTo>
                    <a:pt x="1" y="21550"/>
                  </a:lnTo>
                  <a:lnTo>
                    <a:pt x="1" y="21872"/>
                  </a:lnTo>
                  <a:lnTo>
                    <a:pt x="29" y="22209"/>
                  </a:lnTo>
                  <a:lnTo>
                    <a:pt x="85" y="22531"/>
                  </a:lnTo>
                  <a:lnTo>
                    <a:pt x="169" y="22854"/>
                  </a:lnTo>
                  <a:lnTo>
                    <a:pt x="281" y="23162"/>
                  </a:lnTo>
                  <a:lnTo>
                    <a:pt x="421" y="23471"/>
                  </a:lnTo>
                  <a:lnTo>
                    <a:pt x="506" y="23611"/>
                  </a:lnTo>
                  <a:lnTo>
                    <a:pt x="604" y="23751"/>
                  </a:lnTo>
                  <a:lnTo>
                    <a:pt x="702" y="23877"/>
                  </a:lnTo>
                  <a:lnTo>
                    <a:pt x="800" y="24003"/>
                  </a:lnTo>
                  <a:lnTo>
                    <a:pt x="912" y="24130"/>
                  </a:lnTo>
                  <a:lnTo>
                    <a:pt x="1024" y="24242"/>
                  </a:lnTo>
                  <a:lnTo>
                    <a:pt x="1151" y="24354"/>
                  </a:lnTo>
                  <a:lnTo>
                    <a:pt x="1277" y="24452"/>
                  </a:lnTo>
                  <a:lnTo>
                    <a:pt x="1403" y="24536"/>
                  </a:lnTo>
                  <a:lnTo>
                    <a:pt x="1557" y="24620"/>
                  </a:lnTo>
                  <a:lnTo>
                    <a:pt x="1697" y="24690"/>
                  </a:lnTo>
                  <a:lnTo>
                    <a:pt x="1852" y="24761"/>
                  </a:lnTo>
                  <a:lnTo>
                    <a:pt x="2006" y="24803"/>
                  </a:lnTo>
                  <a:lnTo>
                    <a:pt x="2174" y="24845"/>
                  </a:lnTo>
                  <a:lnTo>
                    <a:pt x="2356" y="24873"/>
                  </a:lnTo>
                  <a:lnTo>
                    <a:pt x="2539" y="24887"/>
                  </a:lnTo>
                  <a:lnTo>
                    <a:pt x="2707" y="24887"/>
                  </a:lnTo>
                  <a:lnTo>
                    <a:pt x="2889" y="24873"/>
                  </a:lnTo>
                  <a:lnTo>
                    <a:pt x="3057" y="24859"/>
                  </a:lnTo>
                  <a:lnTo>
                    <a:pt x="3240" y="24817"/>
                  </a:lnTo>
                  <a:lnTo>
                    <a:pt x="3408" y="24761"/>
                  </a:lnTo>
                  <a:lnTo>
                    <a:pt x="3590" y="24704"/>
                  </a:lnTo>
                  <a:lnTo>
                    <a:pt x="3758" y="24634"/>
                  </a:lnTo>
                  <a:lnTo>
                    <a:pt x="3927" y="24550"/>
                  </a:lnTo>
                  <a:lnTo>
                    <a:pt x="4263" y="24368"/>
                  </a:lnTo>
                  <a:lnTo>
                    <a:pt x="4600" y="24144"/>
                  </a:lnTo>
                  <a:lnTo>
                    <a:pt x="4922" y="23905"/>
                  </a:lnTo>
                  <a:lnTo>
                    <a:pt x="5245" y="23653"/>
                  </a:lnTo>
                  <a:lnTo>
                    <a:pt x="5553" y="23387"/>
                  </a:lnTo>
                  <a:lnTo>
                    <a:pt x="6156" y="22854"/>
                  </a:lnTo>
                  <a:lnTo>
                    <a:pt x="6717" y="22349"/>
                  </a:lnTo>
                  <a:lnTo>
                    <a:pt x="6983" y="22125"/>
                  </a:lnTo>
                  <a:lnTo>
                    <a:pt x="7249" y="21928"/>
                  </a:lnTo>
                  <a:lnTo>
                    <a:pt x="7768" y="21522"/>
                  </a:lnTo>
                  <a:lnTo>
                    <a:pt x="8273" y="21087"/>
                  </a:lnTo>
                  <a:lnTo>
                    <a:pt x="8764" y="20653"/>
                  </a:lnTo>
                  <a:lnTo>
                    <a:pt x="9254" y="20190"/>
                  </a:lnTo>
                  <a:lnTo>
                    <a:pt x="9717" y="19727"/>
                  </a:lnTo>
                  <a:lnTo>
                    <a:pt x="10194" y="19250"/>
                  </a:lnTo>
                  <a:lnTo>
                    <a:pt x="11133" y="18297"/>
                  </a:lnTo>
                  <a:lnTo>
                    <a:pt x="16994" y="12352"/>
                  </a:lnTo>
                  <a:lnTo>
                    <a:pt x="17148" y="12212"/>
                  </a:lnTo>
                  <a:lnTo>
                    <a:pt x="17302" y="12086"/>
                  </a:lnTo>
                  <a:lnTo>
                    <a:pt x="17470" y="11960"/>
                  </a:lnTo>
                  <a:lnTo>
                    <a:pt x="17639" y="11862"/>
                  </a:lnTo>
                  <a:lnTo>
                    <a:pt x="17807" y="11764"/>
                  </a:lnTo>
                  <a:lnTo>
                    <a:pt x="17989" y="11679"/>
                  </a:lnTo>
                  <a:lnTo>
                    <a:pt x="18171" y="11595"/>
                  </a:lnTo>
                  <a:lnTo>
                    <a:pt x="18368" y="11539"/>
                  </a:lnTo>
                  <a:lnTo>
                    <a:pt x="18550" y="11483"/>
                  </a:lnTo>
                  <a:lnTo>
                    <a:pt x="18746" y="11441"/>
                  </a:lnTo>
                  <a:lnTo>
                    <a:pt x="18942" y="11413"/>
                  </a:lnTo>
                  <a:lnTo>
                    <a:pt x="19139" y="11399"/>
                  </a:lnTo>
                  <a:lnTo>
                    <a:pt x="19349" y="11399"/>
                  </a:lnTo>
                  <a:lnTo>
                    <a:pt x="19545" y="11413"/>
                  </a:lnTo>
                  <a:lnTo>
                    <a:pt x="19742" y="11441"/>
                  </a:lnTo>
                  <a:lnTo>
                    <a:pt x="19952" y="11469"/>
                  </a:lnTo>
                  <a:lnTo>
                    <a:pt x="27481" y="13082"/>
                  </a:lnTo>
                  <a:lnTo>
                    <a:pt x="27705" y="13138"/>
                  </a:lnTo>
                  <a:lnTo>
                    <a:pt x="27930" y="13208"/>
                  </a:lnTo>
                  <a:lnTo>
                    <a:pt x="28140" y="13292"/>
                  </a:lnTo>
                  <a:lnTo>
                    <a:pt x="28336" y="13404"/>
                  </a:lnTo>
                  <a:lnTo>
                    <a:pt x="28532" y="13516"/>
                  </a:lnTo>
                  <a:lnTo>
                    <a:pt x="28715" y="13642"/>
                  </a:lnTo>
                  <a:lnTo>
                    <a:pt x="28897" y="13783"/>
                  </a:lnTo>
                  <a:lnTo>
                    <a:pt x="29065" y="13937"/>
                  </a:lnTo>
                  <a:lnTo>
                    <a:pt x="29219" y="14105"/>
                  </a:lnTo>
                  <a:lnTo>
                    <a:pt x="29360" y="14273"/>
                  </a:lnTo>
                  <a:lnTo>
                    <a:pt x="29486" y="14456"/>
                  </a:lnTo>
                  <a:lnTo>
                    <a:pt x="29612" y="14652"/>
                  </a:lnTo>
                  <a:lnTo>
                    <a:pt x="29710" y="14848"/>
                  </a:lnTo>
                  <a:lnTo>
                    <a:pt x="29794" y="15058"/>
                  </a:lnTo>
                  <a:lnTo>
                    <a:pt x="29878" y="15283"/>
                  </a:lnTo>
                  <a:lnTo>
                    <a:pt x="29934" y="15507"/>
                  </a:lnTo>
                  <a:lnTo>
                    <a:pt x="30551" y="18213"/>
                  </a:lnTo>
                  <a:lnTo>
                    <a:pt x="30579" y="18395"/>
                  </a:lnTo>
                  <a:lnTo>
                    <a:pt x="30607" y="18578"/>
                  </a:lnTo>
                  <a:lnTo>
                    <a:pt x="30621" y="18760"/>
                  </a:lnTo>
                  <a:lnTo>
                    <a:pt x="30621" y="18942"/>
                  </a:lnTo>
                  <a:lnTo>
                    <a:pt x="30621" y="19124"/>
                  </a:lnTo>
                  <a:lnTo>
                    <a:pt x="30607" y="19293"/>
                  </a:lnTo>
                  <a:lnTo>
                    <a:pt x="30579" y="19475"/>
                  </a:lnTo>
                  <a:lnTo>
                    <a:pt x="30537" y="19643"/>
                  </a:lnTo>
                  <a:lnTo>
                    <a:pt x="30495" y="19825"/>
                  </a:lnTo>
                  <a:lnTo>
                    <a:pt x="30439" y="19994"/>
                  </a:lnTo>
                  <a:lnTo>
                    <a:pt x="30369" y="20162"/>
                  </a:lnTo>
                  <a:lnTo>
                    <a:pt x="30299" y="20316"/>
                  </a:lnTo>
                  <a:lnTo>
                    <a:pt x="30215" y="20470"/>
                  </a:lnTo>
                  <a:lnTo>
                    <a:pt x="30131" y="20624"/>
                  </a:lnTo>
                  <a:lnTo>
                    <a:pt x="30033" y="20779"/>
                  </a:lnTo>
                  <a:lnTo>
                    <a:pt x="29920" y="20919"/>
                  </a:lnTo>
                  <a:lnTo>
                    <a:pt x="29724" y="21143"/>
                  </a:lnTo>
                  <a:lnTo>
                    <a:pt x="29500" y="21354"/>
                  </a:lnTo>
                  <a:lnTo>
                    <a:pt x="29261" y="21536"/>
                  </a:lnTo>
                  <a:lnTo>
                    <a:pt x="28995" y="21704"/>
                  </a:lnTo>
                  <a:lnTo>
                    <a:pt x="26808" y="22938"/>
                  </a:lnTo>
                  <a:lnTo>
                    <a:pt x="26598" y="23036"/>
                  </a:lnTo>
                  <a:lnTo>
                    <a:pt x="26387" y="23134"/>
                  </a:lnTo>
                  <a:lnTo>
                    <a:pt x="26177" y="23204"/>
                  </a:lnTo>
                  <a:lnTo>
                    <a:pt x="25953" y="23260"/>
                  </a:lnTo>
                  <a:lnTo>
                    <a:pt x="25714" y="23302"/>
                  </a:lnTo>
                  <a:lnTo>
                    <a:pt x="25490" y="23330"/>
                  </a:lnTo>
                  <a:lnTo>
                    <a:pt x="25252" y="23344"/>
                  </a:lnTo>
                  <a:lnTo>
                    <a:pt x="25013" y="23344"/>
                  </a:lnTo>
                  <a:lnTo>
                    <a:pt x="22532" y="23162"/>
                  </a:lnTo>
                  <a:lnTo>
                    <a:pt x="21466" y="23092"/>
                  </a:lnTo>
                  <a:lnTo>
                    <a:pt x="20387" y="23036"/>
                  </a:lnTo>
                  <a:lnTo>
                    <a:pt x="19321" y="22994"/>
                  </a:lnTo>
                  <a:lnTo>
                    <a:pt x="18241" y="22952"/>
                  </a:lnTo>
                  <a:lnTo>
                    <a:pt x="16096" y="22896"/>
                  </a:lnTo>
                  <a:lnTo>
                    <a:pt x="13951" y="22854"/>
                  </a:lnTo>
                  <a:lnTo>
                    <a:pt x="13559" y="22840"/>
                  </a:lnTo>
                  <a:lnTo>
                    <a:pt x="13166" y="22812"/>
                  </a:lnTo>
                  <a:lnTo>
                    <a:pt x="12381" y="22756"/>
                  </a:lnTo>
                  <a:lnTo>
                    <a:pt x="11596" y="22685"/>
                  </a:lnTo>
                  <a:lnTo>
                    <a:pt x="10811" y="22615"/>
                  </a:lnTo>
                  <a:lnTo>
                    <a:pt x="10025" y="22573"/>
                  </a:lnTo>
                  <a:lnTo>
                    <a:pt x="9633" y="22559"/>
                  </a:lnTo>
                  <a:lnTo>
                    <a:pt x="8848" y="22559"/>
                  </a:lnTo>
                  <a:lnTo>
                    <a:pt x="8455" y="22587"/>
                  </a:lnTo>
                  <a:lnTo>
                    <a:pt x="8063" y="22629"/>
                  </a:lnTo>
                  <a:lnTo>
                    <a:pt x="7670" y="22685"/>
                  </a:lnTo>
                  <a:lnTo>
                    <a:pt x="7235" y="22770"/>
                  </a:lnTo>
                  <a:lnTo>
                    <a:pt x="6857" y="22868"/>
                  </a:lnTo>
                  <a:lnTo>
                    <a:pt x="6675" y="22938"/>
                  </a:lnTo>
                  <a:lnTo>
                    <a:pt x="6506" y="22994"/>
                  </a:lnTo>
                  <a:lnTo>
                    <a:pt x="6338" y="23078"/>
                  </a:lnTo>
                  <a:lnTo>
                    <a:pt x="6184" y="23162"/>
                  </a:lnTo>
                  <a:lnTo>
                    <a:pt x="6044" y="23260"/>
                  </a:lnTo>
                  <a:lnTo>
                    <a:pt x="5889" y="23372"/>
                  </a:lnTo>
                  <a:lnTo>
                    <a:pt x="5763" y="23499"/>
                  </a:lnTo>
                  <a:lnTo>
                    <a:pt x="5637" y="23639"/>
                  </a:lnTo>
                  <a:lnTo>
                    <a:pt x="5511" y="23793"/>
                  </a:lnTo>
                  <a:lnTo>
                    <a:pt x="5385" y="23961"/>
                  </a:lnTo>
                  <a:lnTo>
                    <a:pt x="5259" y="24144"/>
                  </a:lnTo>
                  <a:lnTo>
                    <a:pt x="5146" y="24354"/>
                  </a:lnTo>
                  <a:lnTo>
                    <a:pt x="5048" y="24536"/>
                  </a:lnTo>
                  <a:lnTo>
                    <a:pt x="4964" y="24732"/>
                  </a:lnTo>
                  <a:lnTo>
                    <a:pt x="4894" y="24929"/>
                  </a:lnTo>
                  <a:lnTo>
                    <a:pt x="4810" y="25125"/>
                  </a:lnTo>
                  <a:lnTo>
                    <a:pt x="4698" y="25532"/>
                  </a:lnTo>
                  <a:lnTo>
                    <a:pt x="4600" y="25952"/>
                  </a:lnTo>
                  <a:lnTo>
                    <a:pt x="4543" y="26373"/>
                  </a:lnTo>
                  <a:lnTo>
                    <a:pt x="4515" y="26793"/>
                  </a:lnTo>
                  <a:lnTo>
                    <a:pt x="4515" y="27214"/>
                  </a:lnTo>
                  <a:lnTo>
                    <a:pt x="4529" y="27621"/>
                  </a:lnTo>
                  <a:lnTo>
                    <a:pt x="4572" y="27859"/>
                  </a:lnTo>
                  <a:lnTo>
                    <a:pt x="4614" y="28097"/>
                  </a:lnTo>
                  <a:lnTo>
                    <a:pt x="4684" y="28336"/>
                  </a:lnTo>
                  <a:lnTo>
                    <a:pt x="4754" y="28574"/>
                  </a:lnTo>
                  <a:lnTo>
                    <a:pt x="4838" y="28812"/>
                  </a:lnTo>
                  <a:lnTo>
                    <a:pt x="4950" y="29037"/>
                  </a:lnTo>
                  <a:lnTo>
                    <a:pt x="5062" y="29261"/>
                  </a:lnTo>
                  <a:lnTo>
                    <a:pt x="5202" y="29485"/>
                  </a:lnTo>
                  <a:lnTo>
                    <a:pt x="5259" y="29555"/>
                  </a:lnTo>
                  <a:lnTo>
                    <a:pt x="5315" y="29626"/>
                  </a:lnTo>
                  <a:lnTo>
                    <a:pt x="5371" y="29682"/>
                  </a:lnTo>
                  <a:lnTo>
                    <a:pt x="5441" y="29724"/>
                  </a:lnTo>
                  <a:lnTo>
                    <a:pt x="5567" y="29780"/>
                  </a:lnTo>
                  <a:lnTo>
                    <a:pt x="5707" y="29822"/>
                  </a:lnTo>
                  <a:lnTo>
                    <a:pt x="6016" y="29864"/>
                  </a:lnTo>
                  <a:lnTo>
                    <a:pt x="6184" y="29906"/>
                  </a:lnTo>
                  <a:lnTo>
                    <a:pt x="6366" y="29976"/>
                  </a:lnTo>
                  <a:lnTo>
                    <a:pt x="6492" y="30018"/>
                  </a:lnTo>
                  <a:lnTo>
                    <a:pt x="6675" y="30074"/>
                  </a:lnTo>
                  <a:lnTo>
                    <a:pt x="7179" y="30186"/>
                  </a:lnTo>
                  <a:lnTo>
                    <a:pt x="7824" y="30327"/>
                  </a:lnTo>
                  <a:lnTo>
                    <a:pt x="8539" y="30453"/>
                  </a:lnTo>
                  <a:lnTo>
                    <a:pt x="9941" y="30705"/>
                  </a:lnTo>
                  <a:lnTo>
                    <a:pt x="10923" y="30859"/>
                  </a:lnTo>
                  <a:lnTo>
                    <a:pt x="11946" y="31028"/>
                  </a:lnTo>
                  <a:lnTo>
                    <a:pt x="12970" y="31196"/>
                  </a:lnTo>
                  <a:lnTo>
                    <a:pt x="13993" y="31378"/>
                  </a:lnTo>
                  <a:lnTo>
                    <a:pt x="15017" y="31588"/>
                  </a:lnTo>
                  <a:lnTo>
                    <a:pt x="16054" y="31785"/>
                  </a:lnTo>
                  <a:lnTo>
                    <a:pt x="17078" y="32009"/>
                  </a:lnTo>
                  <a:lnTo>
                    <a:pt x="19125" y="32458"/>
                  </a:lnTo>
                  <a:lnTo>
                    <a:pt x="21116" y="32934"/>
                  </a:lnTo>
                  <a:lnTo>
                    <a:pt x="23050" y="33425"/>
                  </a:lnTo>
                  <a:lnTo>
                    <a:pt x="24901" y="33916"/>
                  </a:lnTo>
                  <a:lnTo>
                    <a:pt x="26654" y="34393"/>
                  </a:lnTo>
                  <a:lnTo>
                    <a:pt x="28280" y="34855"/>
                  </a:lnTo>
                  <a:lnTo>
                    <a:pt x="29752" y="35290"/>
                  </a:lnTo>
                  <a:lnTo>
                    <a:pt x="31056" y="35682"/>
                  </a:lnTo>
                  <a:lnTo>
                    <a:pt x="32178" y="36019"/>
                  </a:lnTo>
                  <a:lnTo>
                    <a:pt x="33748" y="36524"/>
                  </a:lnTo>
                  <a:lnTo>
                    <a:pt x="34323" y="36706"/>
                  </a:lnTo>
                  <a:lnTo>
                    <a:pt x="34631" y="36776"/>
                  </a:lnTo>
                  <a:lnTo>
                    <a:pt x="34954" y="36818"/>
                  </a:lnTo>
                  <a:lnTo>
                    <a:pt x="35276" y="36832"/>
                  </a:lnTo>
                  <a:lnTo>
                    <a:pt x="35585" y="36804"/>
                  </a:lnTo>
                  <a:lnTo>
                    <a:pt x="48007" y="36552"/>
                  </a:lnTo>
                  <a:lnTo>
                    <a:pt x="48371" y="36524"/>
                  </a:lnTo>
                  <a:lnTo>
                    <a:pt x="48904" y="36524"/>
                  </a:lnTo>
                  <a:lnTo>
                    <a:pt x="50390" y="36538"/>
                  </a:lnTo>
                  <a:lnTo>
                    <a:pt x="52241" y="36566"/>
                  </a:lnTo>
                  <a:lnTo>
                    <a:pt x="53236" y="36580"/>
                  </a:lnTo>
                  <a:lnTo>
                    <a:pt x="54260" y="36580"/>
                  </a:lnTo>
                  <a:lnTo>
                    <a:pt x="55255" y="36566"/>
                  </a:lnTo>
                  <a:lnTo>
                    <a:pt x="56209" y="36538"/>
                  </a:lnTo>
                  <a:lnTo>
                    <a:pt x="57092" y="36482"/>
                  </a:lnTo>
                  <a:lnTo>
                    <a:pt x="57513" y="36439"/>
                  </a:lnTo>
                  <a:lnTo>
                    <a:pt x="57891" y="36397"/>
                  </a:lnTo>
                  <a:lnTo>
                    <a:pt x="58242" y="36341"/>
                  </a:lnTo>
                  <a:lnTo>
                    <a:pt x="58564" y="36271"/>
                  </a:lnTo>
                  <a:lnTo>
                    <a:pt x="58859" y="36201"/>
                  </a:lnTo>
                  <a:lnTo>
                    <a:pt x="59097" y="36117"/>
                  </a:lnTo>
                  <a:lnTo>
                    <a:pt x="59293" y="36033"/>
                  </a:lnTo>
                  <a:lnTo>
                    <a:pt x="59377" y="35977"/>
                  </a:lnTo>
                  <a:lnTo>
                    <a:pt x="59447" y="35921"/>
                  </a:lnTo>
                  <a:lnTo>
                    <a:pt x="59504" y="35865"/>
                  </a:lnTo>
                  <a:lnTo>
                    <a:pt x="59546" y="35809"/>
                  </a:lnTo>
                  <a:lnTo>
                    <a:pt x="59588" y="35752"/>
                  </a:lnTo>
                  <a:lnTo>
                    <a:pt x="59602" y="35682"/>
                  </a:lnTo>
                  <a:lnTo>
                    <a:pt x="58929" y="12493"/>
                  </a:lnTo>
                  <a:lnTo>
                    <a:pt x="58929" y="12437"/>
                  </a:lnTo>
                  <a:lnTo>
                    <a:pt x="58915" y="12366"/>
                  </a:lnTo>
                  <a:lnTo>
                    <a:pt x="58887" y="12296"/>
                  </a:lnTo>
                  <a:lnTo>
                    <a:pt x="58845" y="12226"/>
                  </a:lnTo>
                  <a:lnTo>
                    <a:pt x="58732" y="12058"/>
                  </a:lnTo>
                  <a:lnTo>
                    <a:pt x="58578" y="11876"/>
                  </a:lnTo>
                  <a:lnTo>
                    <a:pt x="58368" y="11679"/>
                  </a:lnTo>
                  <a:lnTo>
                    <a:pt x="58115" y="11469"/>
                  </a:lnTo>
                  <a:lnTo>
                    <a:pt x="57835" y="11259"/>
                  </a:lnTo>
                  <a:lnTo>
                    <a:pt x="57527" y="11021"/>
                  </a:lnTo>
                  <a:lnTo>
                    <a:pt x="57176" y="10768"/>
                  </a:lnTo>
                  <a:lnTo>
                    <a:pt x="56798" y="10516"/>
                  </a:lnTo>
                  <a:lnTo>
                    <a:pt x="55984" y="9997"/>
                  </a:lnTo>
                  <a:lnTo>
                    <a:pt x="55101" y="9450"/>
                  </a:lnTo>
                  <a:lnTo>
                    <a:pt x="54176" y="8903"/>
                  </a:lnTo>
                  <a:lnTo>
                    <a:pt x="53236" y="8357"/>
                  </a:lnTo>
                  <a:lnTo>
                    <a:pt x="52297" y="7838"/>
                  </a:lnTo>
                  <a:lnTo>
                    <a:pt x="50601" y="6885"/>
                  </a:lnTo>
                  <a:lnTo>
                    <a:pt x="49269" y="6127"/>
                  </a:lnTo>
                  <a:lnTo>
                    <a:pt x="48806" y="5861"/>
                  </a:lnTo>
                  <a:lnTo>
                    <a:pt x="48526" y="5693"/>
                  </a:lnTo>
                  <a:lnTo>
                    <a:pt x="36230" y="575"/>
                  </a:lnTo>
                  <a:lnTo>
                    <a:pt x="35991" y="421"/>
                  </a:lnTo>
                  <a:lnTo>
                    <a:pt x="35725" y="295"/>
                  </a:lnTo>
                  <a:lnTo>
                    <a:pt x="35458" y="183"/>
                  </a:lnTo>
                  <a:lnTo>
                    <a:pt x="35178" y="99"/>
                  </a:lnTo>
                  <a:lnTo>
                    <a:pt x="34898" y="43"/>
                  </a:lnTo>
                  <a:lnTo>
                    <a:pt x="34603" y="15"/>
                  </a:lnTo>
                  <a:lnTo>
                    <a:pt x="34309" y="0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404625" y="1439150"/>
              <a:ext cx="1473225" cy="770450"/>
            </a:xfrm>
            <a:custGeom>
              <a:rect b="b" l="l" r="r" t="t"/>
              <a:pathLst>
                <a:path extrusionOk="0" h="30818" w="58929">
                  <a:moveTo>
                    <a:pt x="34309" y="0"/>
                  </a:moveTo>
                  <a:lnTo>
                    <a:pt x="34014" y="29"/>
                  </a:lnTo>
                  <a:lnTo>
                    <a:pt x="15297" y="2230"/>
                  </a:lnTo>
                  <a:lnTo>
                    <a:pt x="15031" y="2272"/>
                  </a:lnTo>
                  <a:lnTo>
                    <a:pt x="14764" y="2342"/>
                  </a:lnTo>
                  <a:lnTo>
                    <a:pt x="14512" y="2440"/>
                  </a:lnTo>
                  <a:lnTo>
                    <a:pt x="14260" y="2538"/>
                  </a:lnTo>
                  <a:lnTo>
                    <a:pt x="14021" y="2678"/>
                  </a:lnTo>
                  <a:lnTo>
                    <a:pt x="13797" y="2833"/>
                  </a:lnTo>
                  <a:lnTo>
                    <a:pt x="13573" y="3001"/>
                  </a:lnTo>
                  <a:lnTo>
                    <a:pt x="13376" y="3183"/>
                  </a:lnTo>
                  <a:lnTo>
                    <a:pt x="12858" y="3814"/>
                  </a:lnTo>
                  <a:lnTo>
                    <a:pt x="11484" y="5482"/>
                  </a:lnTo>
                  <a:lnTo>
                    <a:pt x="9521" y="7908"/>
                  </a:lnTo>
                  <a:lnTo>
                    <a:pt x="8399" y="9310"/>
                  </a:lnTo>
                  <a:lnTo>
                    <a:pt x="7221" y="10768"/>
                  </a:lnTo>
                  <a:lnTo>
                    <a:pt x="6044" y="12282"/>
                  </a:lnTo>
                  <a:lnTo>
                    <a:pt x="4880" y="13783"/>
                  </a:lnTo>
                  <a:lnTo>
                    <a:pt x="3772" y="15241"/>
                  </a:lnTo>
                  <a:lnTo>
                    <a:pt x="2749" y="16615"/>
                  </a:lnTo>
                  <a:lnTo>
                    <a:pt x="2286" y="17274"/>
                  </a:lnTo>
                  <a:lnTo>
                    <a:pt x="1852" y="17891"/>
                  </a:lnTo>
                  <a:lnTo>
                    <a:pt x="1445" y="18465"/>
                  </a:lnTo>
                  <a:lnTo>
                    <a:pt x="1094" y="18998"/>
                  </a:lnTo>
                  <a:lnTo>
                    <a:pt x="786" y="19489"/>
                  </a:lnTo>
                  <a:lnTo>
                    <a:pt x="534" y="19923"/>
                  </a:lnTo>
                  <a:lnTo>
                    <a:pt x="337" y="20302"/>
                  </a:lnTo>
                  <a:lnTo>
                    <a:pt x="197" y="20610"/>
                  </a:lnTo>
                  <a:lnTo>
                    <a:pt x="141" y="20765"/>
                  </a:lnTo>
                  <a:lnTo>
                    <a:pt x="99" y="20905"/>
                  </a:lnTo>
                  <a:lnTo>
                    <a:pt x="57" y="21073"/>
                  </a:lnTo>
                  <a:lnTo>
                    <a:pt x="29" y="21227"/>
                  </a:lnTo>
                  <a:lnTo>
                    <a:pt x="1" y="21550"/>
                  </a:lnTo>
                  <a:lnTo>
                    <a:pt x="1" y="21872"/>
                  </a:lnTo>
                  <a:lnTo>
                    <a:pt x="29" y="22209"/>
                  </a:lnTo>
                  <a:lnTo>
                    <a:pt x="85" y="22531"/>
                  </a:lnTo>
                  <a:lnTo>
                    <a:pt x="169" y="22854"/>
                  </a:lnTo>
                  <a:lnTo>
                    <a:pt x="281" y="23162"/>
                  </a:lnTo>
                  <a:lnTo>
                    <a:pt x="421" y="23471"/>
                  </a:lnTo>
                  <a:lnTo>
                    <a:pt x="506" y="23611"/>
                  </a:lnTo>
                  <a:lnTo>
                    <a:pt x="604" y="23751"/>
                  </a:lnTo>
                  <a:lnTo>
                    <a:pt x="702" y="23877"/>
                  </a:lnTo>
                  <a:lnTo>
                    <a:pt x="800" y="24003"/>
                  </a:lnTo>
                  <a:lnTo>
                    <a:pt x="912" y="24130"/>
                  </a:lnTo>
                  <a:lnTo>
                    <a:pt x="1024" y="24242"/>
                  </a:lnTo>
                  <a:lnTo>
                    <a:pt x="1151" y="24354"/>
                  </a:lnTo>
                  <a:lnTo>
                    <a:pt x="1277" y="24452"/>
                  </a:lnTo>
                  <a:lnTo>
                    <a:pt x="1403" y="24536"/>
                  </a:lnTo>
                  <a:lnTo>
                    <a:pt x="1557" y="24620"/>
                  </a:lnTo>
                  <a:lnTo>
                    <a:pt x="1697" y="24690"/>
                  </a:lnTo>
                  <a:lnTo>
                    <a:pt x="1852" y="24761"/>
                  </a:lnTo>
                  <a:lnTo>
                    <a:pt x="2006" y="24803"/>
                  </a:lnTo>
                  <a:lnTo>
                    <a:pt x="2174" y="24845"/>
                  </a:lnTo>
                  <a:lnTo>
                    <a:pt x="2356" y="24873"/>
                  </a:lnTo>
                  <a:lnTo>
                    <a:pt x="2539" y="24887"/>
                  </a:lnTo>
                  <a:lnTo>
                    <a:pt x="2707" y="24887"/>
                  </a:lnTo>
                  <a:lnTo>
                    <a:pt x="2889" y="24873"/>
                  </a:lnTo>
                  <a:lnTo>
                    <a:pt x="3057" y="24859"/>
                  </a:lnTo>
                  <a:lnTo>
                    <a:pt x="3240" y="24817"/>
                  </a:lnTo>
                  <a:lnTo>
                    <a:pt x="3408" y="24761"/>
                  </a:lnTo>
                  <a:lnTo>
                    <a:pt x="3590" y="24704"/>
                  </a:lnTo>
                  <a:lnTo>
                    <a:pt x="3758" y="24634"/>
                  </a:lnTo>
                  <a:lnTo>
                    <a:pt x="3927" y="24550"/>
                  </a:lnTo>
                  <a:lnTo>
                    <a:pt x="4263" y="24368"/>
                  </a:lnTo>
                  <a:lnTo>
                    <a:pt x="4600" y="24144"/>
                  </a:lnTo>
                  <a:lnTo>
                    <a:pt x="4922" y="23905"/>
                  </a:lnTo>
                  <a:lnTo>
                    <a:pt x="5245" y="23653"/>
                  </a:lnTo>
                  <a:lnTo>
                    <a:pt x="5553" y="23387"/>
                  </a:lnTo>
                  <a:lnTo>
                    <a:pt x="6156" y="22854"/>
                  </a:lnTo>
                  <a:lnTo>
                    <a:pt x="6717" y="22349"/>
                  </a:lnTo>
                  <a:lnTo>
                    <a:pt x="6983" y="22125"/>
                  </a:lnTo>
                  <a:lnTo>
                    <a:pt x="7249" y="21928"/>
                  </a:lnTo>
                  <a:lnTo>
                    <a:pt x="7768" y="21522"/>
                  </a:lnTo>
                  <a:lnTo>
                    <a:pt x="8273" y="21087"/>
                  </a:lnTo>
                  <a:lnTo>
                    <a:pt x="8764" y="20653"/>
                  </a:lnTo>
                  <a:lnTo>
                    <a:pt x="9254" y="20190"/>
                  </a:lnTo>
                  <a:lnTo>
                    <a:pt x="9717" y="19727"/>
                  </a:lnTo>
                  <a:lnTo>
                    <a:pt x="10194" y="19250"/>
                  </a:lnTo>
                  <a:lnTo>
                    <a:pt x="11133" y="18297"/>
                  </a:lnTo>
                  <a:lnTo>
                    <a:pt x="16994" y="12352"/>
                  </a:lnTo>
                  <a:lnTo>
                    <a:pt x="17148" y="12212"/>
                  </a:lnTo>
                  <a:lnTo>
                    <a:pt x="17302" y="12086"/>
                  </a:lnTo>
                  <a:lnTo>
                    <a:pt x="17470" y="11960"/>
                  </a:lnTo>
                  <a:lnTo>
                    <a:pt x="17639" y="11862"/>
                  </a:lnTo>
                  <a:lnTo>
                    <a:pt x="17807" y="11764"/>
                  </a:lnTo>
                  <a:lnTo>
                    <a:pt x="17989" y="11679"/>
                  </a:lnTo>
                  <a:lnTo>
                    <a:pt x="18171" y="11595"/>
                  </a:lnTo>
                  <a:lnTo>
                    <a:pt x="18368" y="11539"/>
                  </a:lnTo>
                  <a:lnTo>
                    <a:pt x="18550" y="11483"/>
                  </a:lnTo>
                  <a:lnTo>
                    <a:pt x="18746" y="11441"/>
                  </a:lnTo>
                  <a:lnTo>
                    <a:pt x="18942" y="11413"/>
                  </a:lnTo>
                  <a:lnTo>
                    <a:pt x="19139" y="11399"/>
                  </a:lnTo>
                  <a:lnTo>
                    <a:pt x="19349" y="11399"/>
                  </a:lnTo>
                  <a:lnTo>
                    <a:pt x="19545" y="11413"/>
                  </a:lnTo>
                  <a:lnTo>
                    <a:pt x="19742" y="11441"/>
                  </a:lnTo>
                  <a:lnTo>
                    <a:pt x="19952" y="11469"/>
                  </a:lnTo>
                  <a:lnTo>
                    <a:pt x="27481" y="13082"/>
                  </a:lnTo>
                  <a:lnTo>
                    <a:pt x="27705" y="13138"/>
                  </a:lnTo>
                  <a:lnTo>
                    <a:pt x="27930" y="13208"/>
                  </a:lnTo>
                  <a:lnTo>
                    <a:pt x="28140" y="13292"/>
                  </a:lnTo>
                  <a:lnTo>
                    <a:pt x="28336" y="13404"/>
                  </a:lnTo>
                  <a:lnTo>
                    <a:pt x="28532" y="13516"/>
                  </a:lnTo>
                  <a:lnTo>
                    <a:pt x="28715" y="13642"/>
                  </a:lnTo>
                  <a:lnTo>
                    <a:pt x="28897" y="13783"/>
                  </a:lnTo>
                  <a:lnTo>
                    <a:pt x="29065" y="13937"/>
                  </a:lnTo>
                  <a:lnTo>
                    <a:pt x="29219" y="14105"/>
                  </a:lnTo>
                  <a:lnTo>
                    <a:pt x="29360" y="14273"/>
                  </a:lnTo>
                  <a:lnTo>
                    <a:pt x="29486" y="14456"/>
                  </a:lnTo>
                  <a:lnTo>
                    <a:pt x="29612" y="14652"/>
                  </a:lnTo>
                  <a:lnTo>
                    <a:pt x="29710" y="14848"/>
                  </a:lnTo>
                  <a:lnTo>
                    <a:pt x="29794" y="15058"/>
                  </a:lnTo>
                  <a:lnTo>
                    <a:pt x="29878" y="15283"/>
                  </a:lnTo>
                  <a:lnTo>
                    <a:pt x="29934" y="15507"/>
                  </a:lnTo>
                  <a:lnTo>
                    <a:pt x="30551" y="18213"/>
                  </a:lnTo>
                  <a:lnTo>
                    <a:pt x="30579" y="18395"/>
                  </a:lnTo>
                  <a:lnTo>
                    <a:pt x="30607" y="18578"/>
                  </a:lnTo>
                  <a:lnTo>
                    <a:pt x="30621" y="18760"/>
                  </a:lnTo>
                  <a:lnTo>
                    <a:pt x="30621" y="18942"/>
                  </a:lnTo>
                  <a:lnTo>
                    <a:pt x="30621" y="19124"/>
                  </a:lnTo>
                  <a:lnTo>
                    <a:pt x="30607" y="19293"/>
                  </a:lnTo>
                  <a:lnTo>
                    <a:pt x="30579" y="19475"/>
                  </a:lnTo>
                  <a:lnTo>
                    <a:pt x="30537" y="19643"/>
                  </a:lnTo>
                  <a:lnTo>
                    <a:pt x="30495" y="19825"/>
                  </a:lnTo>
                  <a:lnTo>
                    <a:pt x="30439" y="19994"/>
                  </a:lnTo>
                  <a:lnTo>
                    <a:pt x="30369" y="20162"/>
                  </a:lnTo>
                  <a:lnTo>
                    <a:pt x="30299" y="20316"/>
                  </a:lnTo>
                  <a:lnTo>
                    <a:pt x="30215" y="20470"/>
                  </a:lnTo>
                  <a:lnTo>
                    <a:pt x="30131" y="20624"/>
                  </a:lnTo>
                  <a:lnTo>
                    <a:pt x="30033" y="20779"/>
                  </a:lnTo>
                  <a:lnTo>
                    <a:pt x="29920" y="20919"/>
                  </a:lnTo>
                  <a:lnTo>
                    <a:pt x="53363" y="30817"/>
                  </a:lnTo>
                  <a:lnTo>
                    <a:pt x="58929" y="12493"/>
                  </a:lnTo>
                  <a:lnTo>
                    <a:pt x="58929" y="12437"/>
                  </a:lnTo>
                  <a:lnTo>
                    <a:pt x="58915" y="12366"/>
                  </a:lnTo>
                  <a:lnTo>
                    <a:pt x="58887" y="12296"/>
                  </a:lnTo>
                  <a:lnTo>
                    <a:pt x="58845" y="12226"/>
                  </a:lnTo>
                  <a:lnTo>
                    <a:pt x="58732" y="12058"/>
                  </a:lnTo>
                  <a:lnTo>
                    <a:pt x="58578" y="11876"/>
                  </a:lnTo>
                  <a:lnTo>
                    <a:pt x="58368" y="11679"/>
                  </a:lnTo>
                  <a:lnTo>
                    <a:pt x="58115" y="11469"/>
                  </a:lnTo>
                  <a:lnTo>
                    <a:pt x="57835" y="11259"/>
                  </a:lnTo>
                  <a:lnTo>
                    <a:pt x="57527" y="11021"/>
                  </a:lnTo>
                  <a:lnTo>
                    <a:pt x="57176" y="10768"/>
                  </a:lnTo>
                  <a:lnTo>
                    <a:pt x="56798" y="10516"/>
                  </a:lnTo>
                  <a:lnTo>
                    <a:pt x="55984" y="9997"/>
                  </a:lnTo>
                  <a:lnTo>
                    <a:pt x="55101" y="9450"/>
                  </a:lnTo>
                  <a:lnTo>
                    <a:pt x="54176" y="8903"/>
                  </a:lnTo>
                  <a:lnTo>
                    <a:pt x="53236" y="8357"/>
                  </a:lnTo>
                  <a:lnTo>
                    <a:pt x="52297" y="7838"/>
                  </a:lnTo>
                  <a:lnTo>
                    <a:pt x="50601" y="6885"/>
                  </a:lnTo>
                  <a:lnTo>
                    <a:pt x="49269" y="6127"/>
                  </a:lnTo>
                  <a:lnTo>
                    <a:pt x="48806" y="5861"/>
                  </a:lnTo>
                  <a:lnTo>
                    <a:pt x="48526" y="5693"/>
                  </a:lnTo>
                  <a:lnTo>
                    <a:pt x="36230" y="575"/>
                  </a:lnTo>
                  <a:lnTo>
                    <a:pt x="35991" y="421"/>
                  </a:lnTo>
                  <a:lnTo>
                    <a:pt x="35725" y="295"/>
                  </a:lnTo>
                  <a:lnTo>
                    <a:pt x="35458" y="183"/>
                  </a:lnTo>
                  <a:lnTo>
                    <a:pt x="35178" y="99"/>
                  </a:lnTo>
                  <a:lnTo>
                    <a:pt x="34898" y="43"/>
                  </a:lnTo>
                  <a:lnTo>
                    <a:pt x="34603" y="15"/>
                  </a:lnTo>
                  <a:lnTo>
                    <a:pt x="34309" y="0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359775" y="2309475"/>
              <a:ext cx="144075" cy="185075"/>
            </a:xfrm>
            <a:custGeom>
              <a:rect b="b" l="l" r="r" t="t"/>
              <a:pathLst>
                <a:path extrusionOk="0" h="7403" w="5763">
                  <a:moveTo>
                    <a:pt x="1613" y="0"/>
                  </a:moveTo>
                  <a:lnTo>
                    <a:pt x="0" y="6450"/>
                  </a:lnTo>
                  <a:lnTo>
                    <a:pt x="2272" y="7403"/>
                  </a:lnTo>
                  <a:lnTo>
                    <a:pt x="5763" y="175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912525" y="816650"/>
              <a:ext cx="224000" cy="273425"/>
            </a:xfrm>
            <a:custGeom>
              <a:rect b="b" l="l" r="r" t="t"/>
              <a:pathLst>
                <a:path extrusionOk="0" h="10937" w="8960">
                  <a:moveTo>
                    <a:pt x="2664" y="0"/>
                  </a:moveTo>
                  <a:lnTo>
                    <a:pt x="0" y="6323"/>
                  </a:lnTo>
                  <a:lnTo>
                    <a:pt x="7025" y="10936"/>
                  </a:lnTo>
                  <a:lnTo>
                    <a:pt x="8959" y="6380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76625" y="1466150"/>
              <a:ext cx="222600" cy="142325"/>
            </a:xfrm>
            <a:custGeom>
              <a:rect b="b" l="l" r="r" t="t"/>
              <a:pathLst>
                <a:path extrusionOk="0" h="5693" w="8904">
                  <a:moveTo>
                    <a:pt x="926" y="0"/>
                  </a:moveTo>
                  <a:lnTo>
                    <a:pt x="1" y="2384"/>
                  </a:lnTo>
                  <a:lnTo>
                    <a:pt x="7838" y="5692"/>
                  </a:lnTo>
                  <a:lnTo>
                    <a:pt x="8904" y="3365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392725" y="1598975"/>
              <a:ext cx="446925" cy="762400"/>
            </a:xfrm>
            <a:custGeom>
              <a:rect b="b" l="l" r="r" t="t"/>
              <a:pathLst>
                <a:path extrusionOk="0" h="30496" w="17877">
                  <a:moveTo>
                    <a:pt x="10249" y="1"/>
                  </a:moveTo>
                  <a:lnTo>
                    <a:pt x="9099" y="3127"/>
                  </a:lnTo>
                  <a:lnTo>
                    <a:pt x="7950" y="6282"/>
                  </a:lnTo>
                  <a:lnTo>
                    <a:pt x="6786" y="9535"/>
                  </a:lnTo>
                  <a:lnTo>
                    <a:pt x="5580" y="12900"/>
                  </a:lnTo>
                  <a:lnTo>
                    <a:pt x="3001" y="20218"/>
                  </a:lnTo>
                  <a:lnTo>
                    <a:pt x="1556" y="24242"/>
                  </a:lnTo>
                  <a:lnTo>
                    <a:pt x="0" y="28574"/>
                  </a:lnTo>
                  <a:lnTo>
                    <a:pt x="4543" y="30495"/>
                  </a:lnTo>
                  <a:lnTo>
                    <a:pt x="6562" y="26345"/>
                  </a:lnTo>
                  <a:lnTo>
                    <a:pt x="8440" y="22518"/>
                  </a:lnTo>
                  <a:lnTo>
                    <a:pt x="11875" y="15563"/>
                  </a:lnTo>
                  <a:lnTo>
                    <a:pt x="13460" y="12353"/>
                  </a:lnTo>
                  <a:lnTo>
                    <a:pt x="14974" y="9254"/>
                  </a:lnTo>
                  <a:lnTo>
                    <a:pt x="16432" y="6226"/>
                  </a:lnTo>
                  <a:lnTo>
                    <a:pt x="17876" y="3211"/>
                  </a:lnTo>
                  <a:lnTo>
                    <a:pt x="1024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00325" y="1001025"/>
              <a:ext cx="424150" cy="717500"/>
            </a:xfrm>
            <a:custGeom>
              <a:rect b="b" l="l" r="r" t="t"/>
              <a:pathLst>
                <a:path extrusionOk="0" h="28700" w="16966">
                  <a:moveTo>
                    <a:pt x="15451" y="0"/>
                  </a:moveTo>
                  <a:lnTo>
                    <a:pt x="15213" y="14"/>
                  </a:lnTo>
                  <a:lnTo>
                    <a:pt x="14946" y="56"/>
                  </a:lnTo>
                  <a:lnTo>
                    <a:pt x="14680" y="112"/>
                  </a:lnTo>
                  <a:lnTo>
                    <a:pt x="14385" y="196"/>
                  </a:lnTo>
                  <a:lnTo>
                    <a:pt x="14077" y="322"/>
                  </a:lnTo>
                  <a:lnTo>
                    <a:pt x="13754" y="491"/>
                  </a:lnTo>
                  <a:lnTo>
                    <a:pt x="13572" y="603"/>
                  </a:lnTo>
                  <a:lnTo>
                    <a:pt x="13404" y="715"/>
                  </a:lnTo>
                  <a:lnTo>
                    <a:pt x="13222" y="841"/>
                  </a:lnTo>
                  <a:lnTo>
                    <a:pt x="13039" y="981"/>
                  </a:lnTo>
                  <a:lnTo>
                    <a:pt x="12689" y="1290"/>
                  </a:lnTo>
                  <a:lnTo>
                    <a:pt x="12338" y="1640"/>
                  </a:lnTo>
                  <a:lnTo>
                    <a:pt x="11988" y="2019"/>
                  </a:lnTo>
                  <a:lnTo>
                    <a:pt x="11637" y="2440"/>
                  </a:lnTo>
                  <a:lnTo>
                    <a:pt x="11301" y="2902"/>
                  </a:lnTo>
                  <a:lnTo>
                    <a:pt x="10964" y="3407"/>
                  </a:lnTo>
                  <a:lnTo>
                    <a:pt x="10628" y="3954"/>
                  </a:lnTo>
                  <a:lnTo>
                    <a:pt x="10291" y="4543"/>
                  </a:lnTo>
                  <a:lnTo>
                    <a:pt x="9969" y="5160"/>
                  </a:lnTo>
                  <a:lnTo>
                    <a:pt x="9632" y="5818"/>
                  </a:lnTo>
                  <a:lnTo>
                    <a:pt x="9310" y="6519"/>
                  </a:lnTo>
                  <a:lnTo>
                    <a:pt x="9002" y="7263"/>
                  </a:lnTo>
                  <a:lnTo>
                    <a:pt x="8679" y="8048"/>
                  </a:lnTo>
                  <a:lnTo>
                    <a:pt x="8371" y="8861"/>
                  </a:lnTo>
                  <a:lnTo>
                    <a:pt x="7712" y="10543"/>
                  </a:lnTo>
                  <a:lnTo>
                    <a:pt x="7025" y="12254"/>
                  </a:lnTo>
                  <a:lnTo>
                    <a:pt x="6324" y="13978"/>
                  </a:lnTo>
                  <a:lnTo>
                    <a:pt x="5623" y="15689"/>
                  </a:lnTo>
                  <a:lnTo>
                    <a:pt x="4221" y="19012"/>
                  </a:lnTo>
                  <a:lnTo>
                    <a:pt x="2917" y="22068"/>
                  </a:lnTo>
                  <a:lnTo>
                    <a:pt x="1767" y="24718"/>
                  </a:lnTo>
                  <a:lnTo>
                    <a:pt x="842" y="26793"/>
                  </a:lnTo>
                  <a:lnTo>
                    <a:pt x="0" y="28700"/>
                  </a:lnTo>
                  <a:lnTo>
                    <a:pt x="183" y="28672"/>
                  </a:lnTo>
                  <a:lnTo>
                    <a:pt x="393" y="28630"/>
                  </a:lnTo>
                  <a:lnTo>
                    <a:pt x="673" y="28574"/>
                  </a:lnTo>
                  <a:lnTo>
                    <a:pt x="1010" y="28475"/>
                  </a:lnTo>
                  <a:lnTo>
                    <a:pt x="1374" y="28335"/>
                  </a:lnTo>
                  <a:lnTo>
                    <a:pt x="1571" y="28251"/>
                  </a:lnTo>
                  <a:lnTo>
                    <a:pt x="1767" y="28153"/>
                  </a:lnTo>
                  <a:lnTo>
                    <a:pt x="1977" y="28041"/>
                  </a:lnTo>
                  <a:lnTo>
                    <a:pt x="2188" y="27915"/>
                  </a:lnTo>
                  <a:lnTo>
                    <a:pt x="2384" y="27760"/>
                  </a:lnTo>
                  <a:lnTo>
                    <a:pt x="2594" y="27606"/>
                  </a:lnTo>
                  <a:lnTo>
                    <a:pt x="2805" y="27438"/>
                  </a:lnTo>
                  <a:lnTo>
                    <a:pt x="3001" y="27242"/>
                  </a:lnTo>
                  <a:lnTo>
                    <a:pt x="3197" y="27031"/>
                  </a:lnTo>
                  <a:lnTo>
                    <a:pt x="3393" y="26793"/>
                  </a:lnTo>
                  <a:lnTo>
                    <a:pt x="3576" y="26541"/>
                  </a:lnTo>
                  <a:lnTo>
                    <a:pt x="3744" y="26274"/>
                  </a:lnTo>
                  <a:lnTo>
                    <a:pt x="3912" y="25980"/>
                  </a:lnTo>
                  <a:lnTo>
                    <a:pt x="4052" y="25657"/>
                  </a:lnTo>
                  <a:lnTo>
                    <a:pt x="4193" y="25321"/>
                  </a:lnTo>
                  <a:lnTo>
                    <a:pt x="4305" y="24956"/>
                  </a:lnTo>
                  <a:lnTo>
                    <a:pt x="4403" y="24564"/>
                  </a:lnTo>
                  <a:lnTo>
                    <a:pt x="4487" y="24157"/>
                  </a:lnTo>
                  <a:lnTo>
                    <a:pt x="4543" y="23708"/>
                  </a:lnTo>
                  <a:lnTo>
                    <a:pt x="4585" y="23232"/>
                  </a:lnTo>
                  <a:lnTo>
                    <a:pt x="5286" y="21647"/>
                  </a:lnTo>
                  <a:lnTo>
                    <a:pt x="6296" y="19404"/>
                  </a:lnTo>
                  <a:lnTo>
                    <a:pt x="7501" y="16768"/>
                  </a:lnTo>
                  <a:lnTo>
                    <a:pt x="8777" y="14006"/>
                  </a:lnTo>
                  <a:lnTo>
                    <a:pt x="11020" y="9155"/>
                  </a:lnTo>
                  <a:lnTo>
                    <a:pt x="12030" y="6996"/>
                  </a:lnTo>
                  <a:lnTo>
                    <a:pt x="12114" y="6842"/>
                  </a:lnTo>
                  <a:lnTo>
                    <a:pt x="12198" y="6674"/>
                  </a:lnTo>
                  <a:lnTo>
                    <a:pt x="12338" y="6477"/>
                  </a:lnTo>
                  <a:lnTo>
                    <a:pt x="12493" y="6267"/>
                  </a:lnTo>
                  <a:lnTo>
                    <a:pt x="12689" y="6057"/>
                  </a:lnTo>
                  <a:lnTo>
                    <a:pt x="12787" y="5945"/>
                  </a:lnTo>
                  <a:lnTo>
                    <a:pt x="12899" y="5847"/>
                  </a:lnTo>
                  <a:lnTo>
                    <a:pt x="13025" y="5762"/>
                  </a:lnTo>
                  <a:lnTo>
                    <a:pt x="13138" y="5692"/>
                  </a:lnTo>
                  <a:lnTo>
                    <a:pt x="13278" y="5622"/>
                  </a:lnTo>
                  <a:lnTo>
                    <a:pt x="13432" y="5566"/>
                  </a:lnTo>
                  <a:lnTo>
                    <a:pt x="13516" y="5552"/>
                  </a:lnTo>
                  <a:lnTo>
                    <a:pt x="13600" y="5538"/>
                  </a:lnTo>
                  <a:lnTo>
                    <a:pt x="13698" y="5538"/>
                  </a:lnTo>
                  <a:lnTo>
                    <a:pt x="13797" y="5552"/>
                  </a:lnTo>
                  <a:lnTo>
                    <a:pt x="13895" y="5566"/>
                  </a:lnTo>
                  <a:lnTo>
                    <a:pt x="14007" y="5608"/>
                  </a:lnTo>
                  <a:lnTo>
                    <a:pt x="14119" y="5664"/>
                  </a:lnTo>
                  <a:lnTo>
                    <a:pt x="14231" y="5734"/>
                  </a:lnTo>
                  <a:lnTo>
                    <a:pt x="14357" y="5818"/>
                  </a:lnTo>
                  <a:lnTo>
                    <a:pt x="14484" y="5917"/>
                  </a:lnTo>
                  <a:lnTo>
                    <a:pt x="14610" y="6043"/>
                  </a:lnTo>
                  <a:lnTo>
                    <a:pt x="14750" y="6197"/>
                  </a:lnTo>
                  <a:lnTo>
                    <a:pt x="14848" y="6309"/>
                  </a:lnTo>
                  <a:lnTo>
                    <a:pt x="14960" y="6421"/>
                  </a:lnTo>
                  <a:lnTo>
                    <a:pt x="15072" y="6519"/>
                  </a:lnTo>
                  <a:lnTo>
                    <a:pt x="15171" y="6590"/>
                  </a:lnTo>
                  <a:lnTo>
                    <a:pt x="15269" y="6646"/>
                  </a:lnTo>
                  <a:lnTo>
                    <a:pt x="15353" y="6702"/>
                  </a:lnTo>
                  <a:lnTo>
                    <a:pt x="15451" y="6744"/>
                  </a:lnTo>
                  <a:lnTo>
                    <a:pt x="15535" y="6772"/>
                  </a:lnTo>
                  <a:lnTo>
                    <a:pt x="15619" y="6786"/>
                  </a:lnTo>
                  <a:lnTo>
                    <a:pt x="15844" y="6786"/>
                  </a:lnTo>
                  <a:lnTo>
                    <a:pt x="15970" y="6744"/>
                  </a:lnTo>
                  <a:lnTo>
                    <a:pt x="16082" y="6702"/>
                  </a:lnTo>
                  <a:lnTo>
                    <a:pt x="16180" y="6632"/>
                  </a:lnTo>
                  <a:lnTo>
                    <a:pt x="16278" y="6534"/>
                  </a:lnTo>
                  <a:lnTo>
                    <a:pt x="16362" y="6435"/>
                  </a:lnTo>
                  <a:lnTo>
                    <a:pt x="16432" y="6309"/>
                  </a:lnTo>
                  <a:lnTo>
                    <a:pt x="16516" y="6169"/>
                  </a:lnTo>
                  <a:lnTo>
                    <a:pt x="16573" y="6015"/>
                  </a:lnTo>
                  <a:lnTo>
                    <a:pt x="16629" y="5832"/>
                  </a:lnTo>
                  <a:lnTo>
                    <a:pt x="16685" y="5650"/>
                  </a:lnTo>
                  <a:lnTo>
                    <a:pt x="16783" y="5258"/>
                  </a:lnTo>
                  <a:lnTo>
                    <a:pt x="16853" y="4823"/>
                  </a:lnTo>
                  <a:lnTo>
                    <a:pt x="16895" y="4360"/>
                  </a:lnTo>
                  <a:lnTo>
                    <a:pt x="16937" y="3884"/>
                  </a:lnTo>
                  <a:lnTo>
                    <a:pt x="16951" y="3407"/>
                  </a:lnTo>
                  <a:lnTo>
                    <a:pt x="16965" y="2916"/>
                  </a:lnTo>
                  <a:lnTo>
                    <a:pt x="16965" y="2454"/>
                  </a:lnTo>
                  <a:lnTo>
                    <a:pt x="16951" y="2005"/>
                  </a:lnTo>
                  <a:lnTo>
                    <a:pt x="16923" y="1206"/>
                  </a:lnTo>
                  <a:lnTo>
                    <a:pt x="16881" y="603"/>
                  </a:lnTo>
                  <a:lnTo>
                    <a:pt x="16867" y="435"/>
                  </a:lnTo>
                  <a:lnTo>
                    <a:pt x="16741" y="336"/>
                  </a:lnTo>
                  <a:lnTo>
                    <a:pt x="16671" y="294"/>
                  </a:lnTo>
                  <a:lnTo>
                    <a:pt x="16488" y="210"/>
                  </a:lnTo>
                  <a:lnTo>
                    <a:pt x="16376" y="168"/>
                  </a:lnTo>
                  <a:lnTo>
                    <a:pt x="16236" y="112"/>
                  </a:lnTo>
                  <a:lnTo>
                    <a:pt x="16068" y="70"/>
                  </a:lnTo>
                  <a:lnTo>
                    <a:pt x="15886" y="42"/>
                  </a:lnTo>
                  <a:lnTo>
                    <a:pt x="15675" y="14"/>
                  </a:lnTo>
                  <a:lnTo>
                    <a:pt x="15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648950" y="1525725"/>
              <a:ext cx="223650" cy="153550"/>
            </a:xfrm>
            <a:custGeom>
              <a:rect b="b" l="l" r="r" t="t"/>
              <a:pathLst>
                <a:path extrusionOk="0" h="6142" w="8946">
                  <a:moveTo>
                    <a:pt x="1108" y="1"/>
                  </a:moveTo>
                  <a:lnTo>
                    <a:pt x="0" y="2931"/>
                  </a:lnTo>
                  <a:lnTo>
                    <a:pt x="7627" y="6141"/>
                  </a:lnTo>
                  <a:lnTo>
                    <a:pt x="8945" y="3309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5699775" y="959650"/>
              <a:ext cx="413975" cy="590625"/>
            </a:xfrm>
            <a:custGeom>
              <a:rect b="b" l="l" r="r" t="t"/>
              <a:pathLst>
                <a:path extrusionOk="0" h="23625" w="16559">
                  <a:moveTo>
                    <a:pt x="8524" y="1"/>
                  </a:moveTo>
                  <a:lnTo>
                    <a:pt x="7221" y="2931"/>
                  </a:lnTo>
                  <a:lnTo>
                    <a:pt x="6001" y="5721"/>
                  </a:lnTo>
                  <a:lnTo>
                    <a:pt x="4851" y="8385"/>
                  </a:lnTo>
                  <a:lnTo>
                    <a:pt x="3772" y="10922"/>
                  </a:lnTo>
                  <a:lnTo>
                    <a:pt x="2748" y="13376"/>
                  </a:lnTo>
                  <a:lnTo>
                    <a:pt x="1795" y="15731"/>
                  </a:lnTo>
                  <a:lnTo>
                    <a:pt x="869" y="18017"/>
                  </a:lnTo>
                  <a:lnTo>
                    <a:pt x="0" y="20260"/>
                  </a:lnTo>
                  <a:lnTo>
                    <a:pt x="7978" y="23625"/>
                  </a:lnTo>
                  <a:lnTo>
                    <a:pt x="8973" y="21438"/>
                  </a:lnTo>
                  <a:lnTo>
                    <a:pt x="9969" y="19180"/>
                  </a:lnTo>
                  <a:lnTo>
                    <a:pt x="10992" y="16853"/>
                  </a:lnTo>
                  <a:lnTo>
                    <a:pt x="12030" y="14414"/>
                  </a:lnTo>
                  <a:lnTo>
                    <a:pt x="13109" y="11862"/>
                  </a:lnTo>
                  <a:lnTo>
                    <a:pt x="14217" y="9184"/>
                  </a:lnTo>
                  <a:lnTo>
                    <a:pt x="15352" y="6366"/>
                  </a:lnTo>
                  <a:lnTo>
                    <a:pt x="16558" y="338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350300" y="2470700"/>
              <a:ext cx="66275" cy="94675"/>
            </a:xfrm>
            <a:custGeom>
              <a:rect b="b" l="l" r="r" t="t"/>
              <a:pathLst>
                <a:path extrusionOk="0" h="3787" w="2651">
                  <a:moveTo>
                    <a:pt x="379" y="1"/>
                  </a:moveTo>
                  <a:lnTo>
                    <a:pt x="281" y="337"/>
                  </a:lnTo>
                  <a:lnTo>
                    <a:pt x="197" y="702"/>
                  </a:lnTo>
                  <a:lnTo>
                    <a:pt x="113" y="1094"/>
                  </a:lnTo>
                  <a:lnTo>
                    <a:pt x="57" y="1529"/>
                  </a:lnTo>
                  <a:lnTo>
                    <a:pt x="29" y="1851"/>
                  </a:lnTo>
                  <a:lnTo>
                    <a:pt x="15" y="2174"/>
                  </a:lnTo>
                  <a:lnTo>
                    <a:pt x="1" y="2482"/>
                  </a:lnTo>
                  <a:lnTo>
                    <a:pt x="15" y="2777"/>
                  </a:lnTo>
                  <a:lnTo>
                    <a:pt x="29" y="3057"/>
                  </a:lnTo>
                  <a:lnTo>
                    <a:pt x="57" y="3309"/>
                  </a:lnTo>
                  <a:lnTo>
                    <a:pt x="113" y="3786"/>
                  </a:lnTo>
                  <a:lnTo>
                    <a:pt x="463" y="3506"/>
                  </a:lnTo>
                  <a:lnTo>
                    <a:pt x="828" y="3183"/>
                  </a:lnTo>
                  <a:lnTo>
                    <a:pt x="1206" y="2819"/>
                  </a:lnTo>
                  <a:lnTo>
                    <a:pt x="1585" y="2398"/>
                  </a:lnTo>
                  <a:lnTo>
                    <a:pt x="1907" y="2019"/>
                  </a:lnTo>
                  <a:lnTo>
                    <a:pt x="2188" y="1655"/>
                  </a:lnTo>
                  <a:lnTo>
                    <a:pt x="2440" y="1290"/>
                  </a:lnTo>
                  <a:lnTo>
                    <a:pt x="2651" y="95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17500" y="1962100"/>
              <a:ext cx="1221200" cy="397875"/>
            </a:xfrm>
            <a:custGeom>
              <a:rect b="b" l="l" r="r" t="t"/>
              <a:pathLst>
                <a:path extrusionOk="0" h="15915" w="48848">
                  <a:moveTo>
                    <a:pt x="25405" y="1"/>
                  </a:moveTo>
                  <a:lnTo>
                    <a:pt x="25209" y="225"/>
                  </a:lnTo>
                  <a:lnTo>
                    <a:pt x="24985" y="436"/>
                  </a:lnTo>
                  <a:lnTo>
                    <a:pt x="24746" y="618"/>
                  </a:lnTo>
                  <a:lnTo>
                    <a:pt x="24480" y="786"/>
                  </a:lnTo>
                  <a:lnTo>
                    <a:pt x="22293" y="2020"/>
                  </a:lnTo>
                  <a:lnTo>
                    <a:pt x="22083" y="2118"/>
                  </a:lnTo>
                  <a:lnTo>
                    <a:pt x="21872" y="2216"/>
                  </a:lnTo>
                  <a:lnTo>
                    <a:pt x="21662" y="2286"/>
                  </a:lnTo>
                  <a:lnTo>
                    <a:pt x="21438" y="2342"/>
                  </a:lnTo>
                  <a:lnTo>
                    <a:pt x="21199" y="2384"/>
                  </a:lnTo>
                  <a:lnTo>
                    <a:pt x="20975" y="2412"/>
                  </a:lnTo>
                  <a:lnTo>
                    <a:pt x="20737" y="2426"/>
                  </a:lnTo>
                  <a:lnTo>
                    <a:pt x="20498" y="2426"/>
                  </a:lnTo>
                  <a:lnTo>
                    <a:pt x="18017" y="2244"/>
                  </a:lnTo>
                  <a:lnTo>
                    <a:pt x="16951" y="2174"/>
                  </a:lnTo>
                  <a:lnTo>
                    <a:pt x="15872" y="2118"/>
                  </a:lnTo>
                  <a:lnTo>
                    <a:pt x="14806" y="2076"/>
                  </a:lnTo>
                  <a:lnTo>
                    <a:pt x="13726" y="2034"/>
                  </a:lnTo>
                  <a:lnTo>
                    <a:pt x="11581" y="1978"/>
                  </a:lnTo>
                  <a:lnTo>
                    <a:pt x="9436" y="1936"/>
                  </a:lnTo>
                  <a:lnTo>
                    <a:pt x="9044" y="1922"/>
                  </a:lnTo>
                  <a:lnTo>
                    <a:pt x="8651" y="1894"/>
                  </a:lnTo>
                  <a:lnTo>
                    <a:pt x="7866" y="1838"/>
                  </a:lnTo>
                  <a:lnTo>
                    <a:pt x="7081" y="1767"/>
                  </a:lnTo>
                  <a:lnTo>
                    <a:pt x="6296" y="1697"/>
                  </a:lnTo>
                  <a:lnTo>
                    <a:pt x="5510" y="1655"/>
                  </a:lnTo>
                  <a:lnTo>
                    <a:pt x="5118" y="1641"/>
                  </a:lnTo>
                  <a:lnTo>
                    <a:pt x="4333" y="1641"/>
                  </a:lnTo>
                  <a:lnTo>
                    <a:pt x="3940" y="1669"/>
                  </a:lnTo>
                  <a:lnTo>
                    <a:pt x="3548" y="1711"/>
                  </a:lnTo>
                  <a:lnTo>
                    <a:pt x="3155" y="1767"/>
                  </a:lnTo>
                  <a:lnTo>
                    <a:pt x="2720" y="1852"/>
                  </a:lnTo>
                  <a:lnTo>
                    <a:pt x="2342" y="1950"/>
                  </a:lnTo>
                  <a:lnTo>
                    <a:pt x="2160" y="2020"/>
                  </a:lnTo>
                  <a:lnTo>
                    <a:pt x="1991" y="2076"/>
                  </a:lnTo>
                  <a:lnTo>
                    <a:pt x="1823" y="2160"/>
                  </a:lnTo>
                  <a:lnTo>
                    <a:pt x="1669" y="2244"/>
                  </a:lnTo>
                  <a:lnTo>
                    <a:pt x="1529" y="2342"/>
                  </a:lnTo>
                  <a:lnTo>
                    <a:pt x="1374" y="2454"/>
                  </a:lnTo>
                  <a:lnTo>
                    <a:pt x="1248" y="2581"/>
                  </a:lnTo>
                  <a:lnTo>
                    <a:pt x="1122" y="2721"/>
                  </a:lnTo>
                  <a:lnTo>
                    <a:pt x="996" y="2875"/>
                  </a:lnTo>
                  <a:lnTo>
                    <a:pt x="870" y="3043"/>
                  </a:lnTo>
                  <a:lnTo>
                    <a:pt x="744" y="3226"/>
                  </a:lnTo>
                  <a:lnTo>
                    <a:pt x="631" y="3436"/>
                  </a:lnTo>
                  <a:lnTo>
                    <a:pt x="533" y="3618"/>
                  </a:lnTo>
                  <a:lnTo>
                    <a:pt x="449" y="3814"/>
                  </a:lnTo>
                  <a:lnTo>
                    <a:pt x="379" y="4011"/>
                  </a:lnTo>
                  <a:lnTo>
                    <a:pt x="295" y="4207"/>
                  </a:lnTo>
                  <a:lnTo>
                    <a:pt x="183" y="4614"/>
                  </a:lnTo>
                  <a:lnTo>
                    <a:pt x="85" y="5034"/>
                  </a:lnTo>
                  <a:lnTo>
                    <a:pt x="28" y="5455"/>
                  </a:lnTo>
                  <a:lnTo>
                    <a:pt x="0" y="5875"/>
                  </a:lnTo>
                  <a:lnTo>
                    <a:pt x="0" y="6296"/>
                  </a:lnTo>
                  <a:lnTo>
                    <a:pt x="14" y="6703"/>
                  </a:lnTo>
                  <a:lnTo>
                    <a:pt x="57" y="6941"/>
                  </a:lnTo>
                  <a:lnTo>
                    <a:pt x="99" y="7179"/>
                  </a:lnTo>
                  <a:lnTo>
                    <a:pt x="169" y="7418"/>
                  </a:lnTo>
                  <a:lnTo>
                    <a:pt x="239" y="7656"/>
                  </a:lnTo>
                  <a:lnTo>
                    <a:pt x="323" y="7894"/>
                  </a:lnTo>
                  <a:lnTo>
                    <a:pt x="435" y="8119"/>
                  </a:lnTo>
                  <a:lnTo>
                    <a:pt x="547" y="8343"/>
                  </a:lnTo>
                  <a:lnTo>
                    <a:pt x="687" y="8567"/>
                  </a:lnTo>
                  <a:lnTo>
                    <a:pt x="744" y="8637"/>
                  </a:lnTo>
                  <a:lnTo>
                    <a:pt x="800" y="8708"/>
                  </a:lnTo>
                  <a:lnTo>
                    <a:pt x="856" y="8764"/>
                  </a:lnTo>
                  <a:lnTo>
                    <a:pt x="926" y="8806"/>
                  </a:lnTo>
                  <a:lnTo>
                    <a:pt x="1052" y="8862"/>
                  </a:lnTo>
                  <a:lnTo>
                    <a:pt x="1192" y="8904"/>
                  </a:lnTo>
                  <a:lnTo>
                    <a:pt x="1501" y="8946"/>
                  </a:lnTo>
                  <a:lnTo>
                    <a:pt x="1669" y="8988"/>
                  </a:lnTo>
                  <a:lnTo>
                    <a:pt x="1851" y="9058"/>
                  </a:lnTo>
                  <a:lnTo>
                    <a:pt x="1977" y="9100"/>
                  </a:lnTo>
                  <a:lnTo>
                    <a:pt x="2160" y="9156"/>
                  </a:lnTo>
                  <a:lnTo>
                    <a:pt x="2664" y="9268"/>
                  </a:lnTo>
                  <a:lnTo>
                    <a:pt x="3309" y="9409"/>
                  </a:lnTo>
                  <a:lnTo>
                    <a:pt x="4024" y="9535"/>
                  </a:lnTo>
                  <a:lnTo>
                    <a:pt x="5426" y="9787"/>
                  </a:lnTo>
                  <a:lnTo>
                    <a:pt x="6408" y="9941"/>
                  </a:lnTo>
                  <a:lnTo>
                    <a:pt x="7431" y="10110"/>
                  </a:lnTo>
                  <a:lnTo>
                    <a:pt x="8455" y="10278"/>
                  </a:lnTo>
                  <a:lnTo>
                    <a:pt x="9478" y="10460"/>
                  </a:lnTo>
                  <a:lnTo>
                    <a:pt x="10502" y="10670"/>
                  </a:lnTo>
                  <a:lnTo>
                    <a:pt x="11539" y="10867"/>
                  </a:lnTo>
                  <a:lnTo>
                    <a:pt x="12563" y="11091"/>
                  </a:lnTo>
                  <a:lnTo>
                    <a:pt x="14610" y="11540"/>
                  </a:lnTo>
                  <a:lnTo>
                    <a:pt x="16601" y="12016"/>
                  </a:lnTo>
                  <a:lnTo>
                    <a:pt x="18535" y="12507"/>
                  </a:lnTo>
                  <a:lnTo>
                    <a:pt x="20386" y="12998"/>
                  </a:lnTo>
                  <a:lnTo>
                    <a:pt x="22139" y="13475"/>
                  </a:lnTo>
                  <a:lnTo>
                    <a:pt x="23765" y="13937"/>
                  </a:lnTo>
                  <a:lnTo>
                    <a:pt x="25237" y="14372"/>
                  </a:lnTo>
                  <a:lnTo>
                    <a:pt x="26541" y="14764"/>
                  </a:lnTo>
                  <a:lnTo>
                    <a:pt x="27663" y="15101"/>
                  </a:lnTo>
                  <a:lnTo>
                    <a:pt x="29233" y="15606"/>
                  </a:lnTo>
                  <a:lnTo>
                    <a:pt x="29808" y="15788"/>
                  </a:lnTo>
                  <a:lnTo>
                    <a:pt x="30116" y="15858"/>
                  </a:lnTo>
                  <a:lnTo>
                    <a:pt x="30439" y="15900"/>
                  </a:lnTo>
                  <a:lnTo>
                    <a:pt x="30761" y="15914"/>
                  </a:lnTo>
                  <a:lnTo>
                    <a:pt x="31070" y="15886"/>
                  </a:lnTo>
                  <a:lnTo>
                    <a:pt x="42819" y="14470"/>
                  </a:lnTo>
                  <a:lnTo>
                    <a:pt x="43099" y="14442"/>
                  </a:lnTo>
                  <a:lnTo>
                    <a:pt x="43436" y="14428"/>
                  </a:lnTo>
                  <a:lnTo>
                    <a:pt x="44165" y="14400"/>
                  </a:lnTo>
                  <a:lnTo>
                    <a:pt x="44978" y="14372"/>
                  </a:lnTo>
                  <a:lnTo>
                    <a:pt x="45385" y="14358"/>
                  </a:lnTo>
                  <a:lnTo>
                    <a:pt x="45777" y="14316"/>
                  </a:lnTo>
                  <a:lnTo>
                    <a:pt x="46170" y="14274"/>
                  </a:lnTo>
                  <a:lnTo>
                    <a:pt x="46534" y="14204"/>
                  </a:lnTo>
                  <a:lnTo>
                    <a:pt x="46871" y="14105"/>
                  </a:lnTo>
                  <a:lnTo>
                    <a:pt x="47025" y="14063"/>
                  </a:lnTo>
                  <a:lnTo>
                    <a:pt x="47165" y="13993"/>
                  </a:lnTo>
                  <a:lnTo>
                    <a:pt x="47291" y="13937"/>
                  </a:lnTo>
                  <a:lnTo>
                    <a:pt x="47417" y="13853"/>
                  </a:lnTo>
                  <a:lnTo>
                    <a:pt x="47530" y="13769"/>
                  </a:lnTo>
                  <a:lnTo>
                    <a:pt x="47614" y="13685"/>
                  </a:lnTo>
                  <a:lnTo>
                    <a:pt x="47698" y="13587"/>
                  </a:lnTo>
                  <a:lnTo>
                    <a:pt x="47768" y="13475"/>
                  </a:lnTo>
                  <a:lnTo>
                    <a:pt x="47810" y="13362"/>
                  </a:lnTo>
                  <a:lnTo>
                    <a:pt x="47838" y="13236"/>
                  </a:lnTo>
                  <a:lnTo>
                    <a:pt x="48848" y="9899"/>
                  </a:lnTo>
                  <a:lnTo>
                    <a:pt x="25405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517500" y="2044825"/>
              <a:ext cx="153900" cy="139175"/>
            </a:xfrm>
            <a:custGeom>
              <a:rect b="b" l="l" r="r" t="t"/>
              <a:pathLst>
                <a:path extrusionOk="0" h="5567" w="6156">
                  <a:moveTo>
                    <a:pt x="870" y="1"/>
                  </a:moveTo>
                  <a:lnTo>
                    <a:pt x="828" y="71"/>
                  </a:lnTo>
                  <a:lnTo>
                    <a:pt x="715" y="253"/>
                  </a:lnTo>
                  <a:lnTo>
                    <a:pt x="603" y="449"/>
                  </a:lnTo>
                  <a:lnTo>
                    <a:pt x="505" y="632"/>
                  </a:lnTo>
                  <a:lnTo>
                    <a:pt x="421" y="842"/>
                  </a:lnTo>
                  <a:lnTo>
                    <a:pt x="337" y="1038"/>
                  </a:lnTo>
                  <a:lnTo>
                    <a:pt x="267" y="1249"/>
                  </a:lnTo>
                  <a:lnTo>
                    <a:pt x="197" y="1445"/>
                  </a:lnTo>
                  <a:lnTo>
                    <a:pt x="141" y="1655"/>
                  </a:lnTo>
                  <a:lnTo>
                    <a:pt x="99" y="1865"/>
                  </a:lnTo>
                  <a:lnTo>
                    <a:pt x="57" y="2090"/>
                  </a:lnTo>
                  <a:lnTo>
                    <a:pt x="28" y="2300"/>
                  </a:lnTo>
                  <a:lnTo>
                    <a:pt x="0" y="2524"/>
                  </a:lnTo>
                  <a:lnTo>
                    <a:pt x="0" y="2735"/>
                  </a:lnTo>
                  <a:lnTo>
                    <a:pt x="0" y="2959"/>
                  </a:lnTo>
                  <a:lnTo>
                    <a:pt x="0" y="3169"/>
                  </a:lnTo>
                  <a:lnTo>
                    <a:pt x="14" y="3394"/>
                  </a:lnTo>
                  <a:lnTo>
                    <a:pt x="57" y="3632"/>
                  </a:lnTo>
                  <a:lnTo>
                    <a:pt x="99" y="3870"/>
                  </a:lnTo>
                  <a:lnTo>
                    <a:pt x="169" y="4109"/>
                  </a:lnTo>
                  <a:lnTo>
                    <a:pt x="239" y="4347"/>
                  </a:lnTo>
                  <a:lnTo>
                    <a:pt x="323" y="4585"/>
                  </a:lnTo>
                  <a:lnTo>
                    <a:pt x="435" y="4810"/>
                  </a:lnTo>
                  <a:lnTo>
                    <a:pt x="547" y="5034"/>
                  </a:lnTo>
                  <a:lnTo>
                    <a:pt x="687" y="5258"/>
                  </a:lnTo>
                  <a:lnTo>
                    <a:pt x="5412" y="5567"/>
                  </a:lnTo>
                  <a:lnTo>
                    <a:pt x="5524" y="5357"/>
                  </a:lnTo>
                  <a:lnTo>
                    <a:pt x="5623" y="5118"/>
                  </a:lnTo>
                  <a:lnTo>
                    <a:pt x="5735" y="4852"/>
                  </a:lnTo>
                  <a:lnTo>
                    <a:pt x="5847" y="4557"/>
                  </a:lnTo>
                  <a:lnTo>
                    <a:pt x="5945" y="4221"/>
                  </a:lnTo>
                  <a:lnTo>
                    <a:pt x="6029" y="3856"/>
                  </a:lnTo>
                  <a:lnTo>
                    <a:pt x="6085" y="3478"/>
                  </a:lnTo>
                  <a:lnTo>
                    <a:pt x="6141" y="3057"/>
                  </a:lnTo>
                  <a:lnTo>
                    <a:pt x="6155" y="2693"/>
                  </a:lnTo>
                  <a:lnTo>
                    <a:pt x="6155" y="2356"/>
                  </a:lnTo>
                  <a:lnTo>
                    <a:pt x="6141" y="2034"/>
                  </a:lnTo>
                  <a:lnTo>
                    <a:pt x="6113" y="1739"/>
                  </a:lnTo>
                  <a:lnTo>
                    <a:pt x="6071" y="1459"/>
                  </a:lnTo>
                  <a:lnTo>
                    <a:pt x="6029" y="1206"/>
                  </a:lnTo>
                  <a:lnTo>
                    <a:pt x="5973" y="968"/>
                  </a:lnTo>
                  <a:lnTo>
                    <a:pt x="5917" y="75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F2C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0575" y="1676450"/>
              <a:ext cx="458150" cy="867525"/>
            </a:xfrm>
            <a:custGeom>
              <a:rect b="b" l="l" r="r" t="t"/>
              <a:pathLst>
                <a:path extrusionOk="0" h="34701" w="18326">
                  <a:moveTo>
                    <a:pt x="18325" y="0"/>
                  </a:moveTo>
                  <a:lnTo>
                    <a:pt x="4669" y="1094"/>
                  </a:lnTo>
                  <a:lnTo>
                    <a:pt x="0" y="29121"/>
                  </a:lnTo>
                  <a:lnTo>
                    <a:pt x="12941" y="34701"/>
                  </a:lnTo>
                  <a:lnTo>
                    <a:pt x="1832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52500" y="1652950"/>
              <a:ext cx="429375" cy="947125"/>
            </a:xfrm>
            <a:custGeom>
              <a:rect b="b" l="l" r="r" t="t"/>
              <a:pathLst>
                <a:path extrusionOk="0" h="37885" w="17175">
                  <a:moveTo>
                    <a:pt x="2201" y="1"/>
                  </a:moveTo>
                  <a:lnTo>
                    <a:pt x="0" y="35094"/>
                  </a:lnTo>
                  <a:lnTo>
                    <a:pt x="14483" y="37884"/>
                  </a:lnTo>
                  <a:lnTo>
                    <a:pt x="17175" y="632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55925" y="1315775"/>
              <a:ext cx="1743100" cy="1675100"/>
            </a:xfrm>
            <a:custGeom>
              <a:rect b="b" l="l" r="r" t="t"/>
              <a:pathLst>
                <a:path extrusionOk="0" h="67004" w="69724">
                  <a:moveTo>
                    <a:pt x="51778" y="0"/>
                  </a:moveTo>
                  <a:lnTo>
                    <a:pt x="0" y="20750"/>
                  </a:lnTo>
                  <a:lnTo>
                    <a:pt x="17722" y="64985"/>
                  </a:lnTo>
                  <a:lnTo>
                    <a:pt x="17792" y="65139"/>
                  </a:lnTo>
                  <a:lnTo>
                    <a:pt x="17862" y="65279"/>
                  </a:lnTo>
                  <a:lnTo>
                    <a:pt x="18031" y="65560"/>
                  </a:lnTo>
                  <a:lnTo>
                    <a:pt x="18213" y="65812"/>
                  </a:lnTo>
                  <a:lnTo>
                    <a:pt x="18423" y="66050"/>
                  </a:lnTo>
                  <a:lnTo>
                    <a:pt x="18647" y="66261"/>
                  </a:lnTo>
                  <a:lnTo>
                    <a:pt x="18900" y="66443"/>
                  </a:lnTo>
                  <a:lnTo>
                    <a:pt x="19166" y="66597"/>
                  </a:lnTo>
                  <a:lnTo>
                    <a:pt x="19447" y="66737"/>
                  </a:lnTo>
                  <a:lnTo>
                    <a:pt x="19727" y="66850"/>
                  </a:lnTo>
                  <a:lnTo>
                    <a:pt x="20021" y="66920"/>
                  </a:lnTo>
                  <a:lnTo>
                    <a:pt x="20330" y="66976"/>
                  </a:lnTo>
                  <a:lnTo>
                    <a:pt x="20638" y="67004"/>
                  </a:lnTo>
                  <a:lnTo>
                    <a:pt x="20961" y="66990"/>
                  </a:lnTo>
                  <a:lnTo>
                    <a:pt x="21269" y="66948"/>
                  </a:lnTo>
                  <a:lnTo>
                    <a:pt x="21578" y="66878"/>
                  </a:lnTo>
                  <a:lnTo>
                    <a:pt x="21886" y="66765"/>
                  </a:lnTo>
                  <a:lnTo>
                    <a:pt x="67719" y="48413"/>
                  </a:lnTo>
                  <a:lnTo>
                    <a:pt x="68013" y="48273"/>
                  </a:lnTo>
                  <a:lnTo>
                    <a:pt x="68294" y="48104"/>
                  </a:lnTo>
                  <a:lnTo>
                    <a:pt x="68546" y="47922"/>
                  </a:lnTo>
                  <a:lnTo>
                    <a:pt x="68784" y="47712"/>
                  </a:lnTo>
                  <a:lnTo>
                    <a:pt x="68995" y="47473"/>
                  </a:lnTo>
                  <a:lnTo>
                    <a:pt x="69177" y="47235"/>
                  </a:lnTo>
                  <a:lnTo>
                    <a:pt x="69331" y="46969"/>
                  </a:lnTo>
                  <a:lnTo>
                    <a:pt x="69471" y="46688"/>
                  </a:lnTo>
                  <a:lnTo>
                    <a:pt x="69570" y="46408"/>
                  </a:lnTo>
                  <a:lnTo>
                    <a:pt x="69654" y="46099"/>
                  </a:lnTo>
                  <a:lnTo>
                    <a:pt x="69710" y="45805"/>
                  </a:lnTo>
                  <a:lnTo>
                    <a:pt x="69724" y="45482"/>
                  </a:lnTo>
                  <a:lnTo>
                    <a:pt x="69724" y="45174"/>
                  </a:lnTo>
                  <a:lnTo>
                    <a:pt x="69682" y="44866"/>
                  </a:lnTo>
                  <a:lnTo>
                    <a:pt x="69612" y="44543"/>
                  </a:lnTo>
                  <a:lnTo>
                    <a:pt x="69500" y="44235"/>
                  </a:lnTo>
                  <a:lnTo>
                    <a:pt x="51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7850" y="829625"/>
              <a:ext cx="1502325" cy="1079225"/>
            </a:xfrm>
            <a:custGeom>
              <a:rect b="b" l="l" r="r" t="t"/>
              <a:pathLst>
                <a:path extrusionOk="0" h="43169" w="60093">
                  <a:moveTo>
                    <a:pt x="48834" y="0"/>
                  </a:moveTo>
                  <a:lnTo>
                    <a:pt x="48680" y="14"/>
                  </a:lnTo>
                  <a:lnTo>
                    <a:pt x="48512" y="14"/>
                  </a:lnTo>
                  <a:lnTo>
                    <a:pt x="48357" y="42"/>
                  </a:lnTo>
                  <a:lnTo>
                    <a:pt x="48203" y="70"/>
                  </a:lnTo>
                  <a:lnTo>
                    <a:pt x="48049" y="98"/>
                  </a:lnTo>
                  <a:lnTo>
                    <a:pt x="47881" y="154"/>
                  </a:lnTo>
                  <a:lnTo>
                    <a:pt x="47726" y="210"/>
                  </a:lnTo>
                  <a:lnTo>
                    <a:pt x="1908" y="18577"/>
                  </a:lnTo>
                  <a:lnTo>
                    <a:pt x="1754" y="18633"/>
                  </a:lnTo>
                  <a:lnTo>
                    <a:pt x="1613" y="18703"/>
                  </a:lnTo>
                  <a:lnTo>
                    <a:pt x="1473" y="18787"/>
                  </a:lnTo>
                  <a:lnTo>
                    <a:pt x="1333" y="18886"/>
                  </a:lnTo>
                  <a:lnTo>
                    <a:pt x="1207" y="18970"/>
                  </a:lnTo>
                  <a:lnTo>
                    <a:pt x="1095" y="19082"/>
                  </a:lnTo>
                  <a:lnTo>
                    <a:pt x="968" y="19194"/>
                  </a:lnTo>
                  <a:lnTo>
                    <a:pt x="856" y="19306"/>
                  </a:lnTo>
                  <a:lnTo>
                    <a:pt x="758" y="19418"/>
                  </a:lnTo>
                  <a:lnTo>
                    <a:pt x="660" y="19544"/>
                  </a:lnTo>
                  <a:lnTo>
                    <a:pt x="478" y="19825"/>
                  </a:lnTo>
                  <a:lnTo>
                    <a:pt x="337" y="20105"/>
                  </a:lnTo>
                  <a:lnTo>
                    <a:pt x="211" y="20414"/>
                  </a:lnTo>
                  <a:lnTo>
                    <a:pt x="113" y="20736"/>
                  </a:lnTo>
                  <a:lnTo>
                    <a:pt x="43" y="21059"/>
                  </a:lnTo>
                  <a:lnTo>
                    <a:pt x="15" y="21409"/>
                  </a:lnTo>
                  <a:lnTo>
                    <a:pt x="1" y="21760"/>
                  </a:lnTo>
                  <a:lnTo>
                    <a:pt x="29" y="22110"/>
                  </a:lnTo>
                  <a:lnTo>
                    <a:pt x="85" y="22461"/>
                  </a:lnTo>
                  <a:lnTo>
                    <a:pt x="169" y="22825"/>
                  </a:lnTo>
                  <a:lnTo>
                    <a:pt x="239" y="22993"/>
                  </a:lnTo>
                  <a:lnTo>
                    <a:pt x="295" y="23176"/>
                  </a:lnTo>
                  <a:lnTo>
                    <a:pt x="8315" y="43169"/>
                  </a:lnTo>
                  <a:lnTo>
                    <a:pt x="60092" y="22419"/>
                  </a:lnTo>
                  <a:lnTo>
                    <a:pt x="52073" y="2426"/>
                  </a:lnTo>
                  <a:lnTo>
                    <a:pt x="51919" y="2089"/>
                  </a:lnTo>
                  <a:lnTo>
                    <a:pt x="51736" y="1767"/>
                  </a:lnTo>
                  <a:lnTo>
                    <a:pt x="51540" y="1472"/>
                  </a:lnTo>
                  <a:lnTo>
                    <a:pt x="51316" y="1192"/>
                  </a:lnTo>
                  <a:lnTo>
                    <a:pt x="51063" y="953"/>
                  </a:lnTo>
                  <a:lnTo>
                    <a:pt x="50797" y="729"/>
                  </a:lnTo>
                  <a:lnTo>
                    <a:pt x="50531" y="533"/>
                  </a:lnTo>
                  <a:lnTo>
                    <a:pt x="50236" y="365"/>
                  </a:lnTo>
                  <a:lnTo>
                    <a:pt x="49942" y="238"/>
                  </a:lnTo>
                  <a:lnTo>
                    <a:pt x="49633" y="126"/>
                  </a:lnTo>
                  <a:lnTo>
                    <a:pt x="49311" y="56"/>
                  </a:lnTo>
                  <a:lnTo>
                    <a:pt x="49157" y="28"/>
                  </a:lnTo>
                  <a:lnTo>
                    <a:pt x="49002" y="14"/>
                  </a:lnTo>
                  <a:lnTo>
                    <a:pt x="488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69250" y="1086525"/>
              <a:ext cx="1087300" cy="656550"/>
            </a:xfrm>
            <a:custGeom>
              <a:rect b="b" l="l" r="r" t="t"/>
              <a:pathLst>
                <a:path extrusionOk="0" h="26262" w="43492">
                  <a:moveTo>
                    <a:pt x="35892" y="1"/>
                  </a:moveTo>
                  <a:lnTo>
                    <a:pt x="35542" y="15"/>
                  </a:lnTo>
                  <a:lnTo>
                    <a:pt x="35177" y="57"/>
                  </a:lnTo>
                  <a:lnTo>
                    <a:pt x="34813" y="113"/>
                  </a:lnTo>
                  <a:lnTo>
                    <a:pt x="34448" y="183"/>
                  </a:lnTo>
                  <a:lnTo>
                    <a:pt x="34098" y="281"/>
                  </a:lnTo>
                  <a:lnTo>
                    <a:pt x="33733" y="394"/>
                  </a:lnTo>
                  <a:lnTo>
                    <a:pt x="33383" y="520"/>
                  </a:lnTo>
                  <a:lnTo>
                    <a:pt x="4613" y="12044"/>
                  </a:lnTo>
                  <a:lnTo>
                    <a:pt x="4276" y="12199"/>
                  </a:lnTo>
                  <a:lnTo>
                    <a:pt x="3940" y="12367"/>
                  </a:lnTo>
                  <a:lnTo>
                    <a:pt x="3617" y="12535"/>
                  </a:lnTo>
                  <a:lnTo>
                    <a:pt x="3295" y="12731"/>
                  </a:lnTo>
                  <a:lnTo>
                    <a:pt x="3000" y="12942"/>
                  </a:lnTo>
                  <a:lnTo>
                    <a:pt x="2720" y="13166"/>
                  </a:lnTo>
                  <a:lnTo>
                    <a:pt x="2440" y="13404"/>
                  </a:lnTo>
                  <a:lnTo>
                    <a:pt x="2173" y="13657"/>
                  </a:lnTo>
                  <a:lnTo>
                    <a:pt x="1935" y="13909"/>
                  </a:lnTo>
                  <a:lnTo>
                    <a:pt x="1697" y="14176"/>
                  </a:lnTo>
                  <a:lnTo>
                    <a:pt x="1472" y="14456"/>
                  </a:lnTo>
                  <a:lnTo>
                    <a:pt x="1276" y="14750"/>
                  </a:lnTo>
                  <a:lnTo>
                    <a:pt x="1080" y="15045"/>
                  </a:lnTo>
                  <a:lnTo>
                    <a:pt x="897" y="15353"/>
                  </a:lnTo>
                  <a:lnTo>
                    <a:pt x="743" y="15676"/>
                  </a:lnTo>
                  <a:lnTo>
                    <a:pt x="589" y="15998"/>
                  </a:lnTo>
                  <a:lnTo>
                    <a:pt x="463" y="16321"/>
                  </a:lnTo>
                  <a:lnTo>
                    <a:pt x="351" y="16657"/>
                  </a:lnTo>
                  <a:lnTo>
                    <a:pt x="238" y="16994"/>
                  </a:lnTo>
                  <a:lnTo>
                    <a:pt x="154" y="17344"/>
                  </a:lnTo>
                  <a:lnTo>
                    <a:pt x="98" y="17695"/>
                  </a:lnTo>
                  <a:lnTo>
                    <a:pt x="42" y="18045"/>
                  </a:lnTo>
                  <a:lnTo>
                    <a:pt x="14" y="18396"/>
                  </a:lnTo>
                  <a:lnTo>
                    <a:pt x="0" y="18760"/>
                  </a:lnTo>
                  <a:lnTo>
                    <a:pt x="0" y="19125"/>
                  </a:lnTo>
                  <a:lnTo>
                    <a:pt x="14" y="19475"/>
                  </a:lnTo>
                  <a:lnTo>
                    <a:pt x="56" y="19840"/>
                  </a:lnTo>
                  <a:lnTo>
                    <a:pt x="112" y="20204"/>
                  </a:lnTo>
                  <a:lnTo>
                    <a:pt x="182" y="20555"/>
                  </a:lnTo>
                  <a:lnTo>
                    <a:pt x="281" y="20919"/>
                  </a:lnTo>
                  <a:lnTo>
                    <a:pt x="393" y="21284"/>
                  </a:lnTo>
                  <a:lnTo>
                    <a:pt x="519" y="21634"/>
                  </a:lnTo>
                  <a:lnTo>
                    <a:pt x="673" y="21985"/>
                  </a:lnTo>
                  <a:lnTo>
                    <a:pt x="827" y="22321"/>
                  </a:lnTo>
                  <a:lnTo>
                    <a:pt x="1010" y="22644"/>
                  </a:lnTo>
                  <a:lnTo>
                    <a:pt x="1206" y="22952"/>
                  </a:lnTo>
                  <a:lnTo>
                    <a:pt x="1416" y="23247"/>
                  </a:lnTo>
                  <a:lnTo>
                    <a:pt x="1640" y="23541"/>
                  </a:lnTo>
                  <a:lnTo>
                    <a:pt x="1879" y="23808"/>
                  </a:lnTo>
                  <a:lnTo>
                    <a:pt x="2117" y="24074"/>
                  </a:lnTo>
                  <a:lnTo>
                    <a:pt x="2384" y="24326"/>
                  </a:lnTo>
                  <a:lnTo>
                    <a:pt x="2650" y="24551"/>
                  </a:lnTo>
                  <a:lnTo>
                    <a:pt x="2930" y="24775"/>
                  </a:lnTo>
                  <a:lnTo>
                    <a:pt x="3225" y="24985"/>
                  </a:lnTo>
                  <a:lnTo>
                    <a:pt x="3519" y="25168"/>
                  </a:lnTo>
                  <a:lnTo>
                    <a:pt x="3828" y="25350"/>
                  </a:lnTo>
                  <a:lnTo>
                    <a:pt x="4136" y="25518"/>
                  </a:lnTo>
                  <a:lnTo>
                    <a:pt x="4459" y="25658"/>
                  </a:lnTo>
                  <a:lnTo>
                    <a:pt x="4795" y="25799"/>
                  </a:lnTo>
                  <a:lnTo>
                    <a:pt x="5132" y="25911"/>
                  </a:lnTo>
                  <a:lnTo>
                    <a:pt x="5468" y="26009"/>
                  </a:lnTo>
                  <a:lnTo>
                    <a:pt x="5819" y="26093"/>
                  </a:lnTo>
                  <a:lnTo>
                    <a:pt x="6169" y="26163"/>
                  </a:lnTo>
                  <a:lnTo>
                    <a:pt x="6520" y="26205"/>
                  </a:lnTo>
                  <a:lnTo>
                    <a:pt x="6870" y="26247"/>
                  </a:lnTo>
                  <a:lnTo>
                    <a:pt x="7235" y="26261"/>
                  </a:lnTo>
                  <a:lnTo>
                    <a:pt x="7585" y="26261"/>
                  </a:lnTo>
                  <a:lnTo>
                    <a:pt x="7950" y="26233"/>
                  </a:lnTo>
                  <a:lnTo>
                    <a:pt x="8314" y="26205"/>
                  </a:lnTo>
                  <a:lnTo>
                    <a:pt x="8679" y="26149"/>
                  </a:lnTo>
                  <a:lnTo>
                    <a:pt x="9029" y="26065"/>
                  </a:lnTo>
                  <a:lnTo>
                    <a:pt x="9394" y="25981"/>
                  </a:lnTo>
                  <a:lnTo>
                    <a:pt x="9744" y="25869"/>
                  </a:lnTo>
                  <a:lnTo>
                    <a:pt x="10109" y="25728"/>
                  </a:lnTo>
                  <a:lnTo>
                    <a:pt x="38865" y="14204"/>
                  </a:lnTo>
                  <a:lnTo>
                    <a:pt x="39215" y="14063"/>
                  </a:lnTo>
                  <a:lnTo>
                    <a:pt x="39552" y="13895"/>
                  </a:lnTo>
                  <a:lnTo>
                    <a:pt x="39874" y="13713"/>
                  </a:lnTo>
                  <a:lnTo>
                    <a:pt x="40183" y="13517"/>
                  </a:lnTo>
                  <a:lnTo>
                    <a:pt x="40491" y="13306"/>
                  </a:lnTo>
                  <a:lnTo>
                    <a:pt x="40771" y="13082"/>
                  </a:lnTo>
                  <a:lnTo>
                    <a:pt x="41052" y="12844"/>
                  </a:lnTo>
                  <a:lnTo>
                    <a:pt x="41304" y="12605"/>
                  </a:lnTo>
                  <a:lnTo>
                    <a:pt x="41557" y="12339"/>
                  </a:lnTo>
                  <a:lnTo>
                    <a:pt x="41795" y="12073"/>
                  </a:lnTo>
                  <a:lnTo>
                    <a:pt x="42005" y="11792"/>
                  </a:lnTo>
                  <a:lnTo>
                    <a:pt x="42216" y="11498"/>
                  </a:lnTo>
                  <a:lnTo>
                    <a:pt x="42412" y="11203"/>
                  </a:lnTo>
                  <a:lnTo>
                    <a:pt x="42594" y="10895"/>
                  </a:lnTo>
                  <a:lnTo>
                    <a:pt x="42748" y="10586"/>
                  </a:lnTo>
                  <a:lnTo>
                    <a:pt x="42903" y="10264"/>
                  </a:lnTo>
                  <a:lnTo>
                    <a:pt x="43029" y="9927"/>
                  </a:lnTo>
                  <a:lnTo>
                    <a:pt x="43141" y="9591"/>
                  </a:lnTo>
                  <a:lnTo>
                    <a:pt x="43239" y="9254"/>
                  </a:lnTo>
                  <a:lnTo>
                    <a:pt x="43323" y="8904"/>
                  </a:lnTo>
                  <a:lnTo>
                    <a:pt x="43393" y="8567"/>
                  </a:lnTo>
                  <a:lnTo>
                    <a:pt x="43449" y="8203"/>
                  </a:lnTo>
                  <a:lnTo>
                    <a:pt x="43477" y="7852"/>
                  </a:lnTo>
                  <a:lnTo>
                    <a:pt x="43491" y="7488"/>
                  </a:lnTo>
                  <a:lnTo>
                    <a:pt x="43491" y="7137"/>
                  </a:lnTo>
                  <a:lnTo>
                    <a:pt x="43477" y="6773"/>
                  </a:lnTo>
                  <a:lnTo>
                    <a:pt x="43435" y="6408"/>
                  </a:lnTo>
                  <a:lnTo>
                    <a:pt x="43379" y="6058"/>
                  </a:lnTo>
                  <a:lnTo>
                    <a:pt x="43309" y="5693"/>
                  </a:lnTo>
                  <a:lnTo>
                    <a:pt x="43211" y="5329"/>
                  </a:lnTo>
                  <a:lnTo>
                    <a:pt x="43099" y="4978"/>
                  </a:lnTo>
                  <a:lnTo>
                    <a:pt x="42973" y="4628"/>
                  </a:lnTo>
                  <a:lnTo>
                    <a:pt x="42973" y="4614"/>
                  </a:lnTo>
                  <a:lnTo>
                    <a:pt x="42818" y="4277"/>
                  </a:lnTo>
                  <a:lnTo>
                    <a:pt x="42650" y="3941"/>
                  </a:lnTo>
                  <a:lnTo>
                    <a:pt x="42468" y="3618"/>
                  </a:lnTo>
                  <a:lnTo>
                    <a:pt x="42286" y="3296"/>
                  </a:lnTo>
                  <a:lnTo>
                    <a:pt x="42075" y="3001"/>
                  </a:lnTo>
                  <a:lnTo>
                    <a:pt x="41851" y="2721"/>
                  </a:lnTo>
                  <a:lnTo>
                    <a:pt x="41613" y="2441"/>
                  </a:lnTo>
                  <a:lnTo>
                    <a:pt x="41360" y="2174"/>
                  </a:lnTo>
                  <a:lnTo>
                    <a:pt x="41108" y="1936"/>
                  </a:lnTo>
                  <a:lnTo>
                    <a:pt x="40842" y="1697"/>
                  </a:lnTo>
                  <a:lnTo>
                    <a:pt x="40561" y="1473"/>
                  </a:lnTo>
                  <a:lnTo>
                    <a:pt x="40267" y="1277"/>
                  </a:lnTo>
                  <a:lnTo>
                    <a:pt x="39972" y="1081"/>
                  </a:lnTo>
                  <a:lnTo>
                    <a:pt x="39664" y="898"/>
                  </a:lnTo>
                  <a:lnTo>
                    <a:pt x="39341" y="744"/>
                  </a:lnTo>
                  <a:lnTo>
                    <a:pt x="39019" y="590"/>
                  </a:lnTo>
                  <a:lnTo>
                    <a:pt x="38696" y="464"/>
                  </a:lnTo>
                  <a:lnTo>
                    <a:pt x="38360" y="351"/>
                  </a:lnTo>
                  <a:lnTo>
                    <a:pt x="38023" y="239"/>
                  </a:lnTo>
                  <a:lnTo>
                    <a:pt x="37673" y="155"/>
                  </a:lnTo>
                  <a:lnTo>
                    <a:pt x="37322" y="99"/>
                  </a:lnTo>
                  <a:lnTo>
                    <a:pt x="36972" y="43"/>
                  </a:lnTo>
                  <a:lnTo>
                    <a:pt x="36621" y="15"/>
                  </a:lnTo>
                  <a:lnTo>
                    <a:pt x="36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96825" y="1169600"/>
              <a:ext cx="832125" cy="490050"/>
            </a:xfrm>
            <a:custGeom>
              <a:rect b="b" l="l" r="r" t="t"/>
              <a:pathLst>
                <a:path extrusionOk="0" h="19602" w="33285">
                  <a:moveTo>
                    <a:pt x="27887" y="1"/>
                  </a:moveTo>
                  <a:lnTo>
                    <a:pt x="27635" y="15"/>
                  </a:lnTo>
                  <a:lnTo>
                    <a:pt x="27368" y="43"/>
                  </a:lnTo>
                  <a:lnTo>
                    <a:pt x="27116" y="85"/>
                  </a:lnTo>
                  <a:lnTo>
                    <a:pt x="26864" y="127"/>
                  </a:lnTo>
                  <a:lnTo>
                    <a:pt x="26611" y="197"/>
                  </a:lnTo>
                  <a:lnTo>
                    <a:pt x="26345" y="281"/>
                  </a:lnTo>
                  <a:lnTo>
                    <a:pt x="26107" y="365"/>
                  </a:lnTo>
                  <a:lnTo>
                    <a:pt x="3281" y="9521"/>
                  </a:lnTo>
                  <a:lnTo>
                    <a:pt x="3043" y="9619"/>
                  </a:lnTo>
                  <a:lnTo>
                    <a:pt x="2805" y="9731"/>
                  </a:lnTo>
                  <a:lnTo>
                    <a:pt x="2566" y="9871"/>
                  </a:lnTo>
                  <a:lnTo>
                    <a:pt x="2356" y="9997"/>
                  </a:lnTo>
                  <a:lnTo>
                    <a:pt x="2132" y="10152"/>
                  </a:lnTo>
                  <a:lnTo>
                    <a:pt x="1935" y="10306"/>
                  </a:lnTo>
                  <a:lnTo>
                    <a:pt x="1739" y="10474"/>
                  </a:lnTo>
                  <a:lnTo>
                    <a:pt x="1557" y="10656"/>
                  </a:lnTo>
                  <a:lnTo>
                    <a:pt x="1375" y="10839"/>
                  </a:lnTo>
                  <a:lnTo>
                    <a:pt x="1206" y="11035"/>
                  </a:lnTo>
                  <a:lnTo>
                    <a:pt x="1052" y="11231"/>
                  </a:lnTo>
                  <a:lnTo>
                    <a:pt x="912" y="11427"/>
                  </a:lnTo>
                  <a:lnTo>
                    <a:pt x="772" y="11652"/>
                  </a:lnTo>
                  <a:lnTo>
                    <a:pt x="645" y="11862"/>
                  </a:lnTo>
                  <a:lnTo>
                    <a:pt x="533" y="12086"/>
                  </a:lnTo>
                  <a:lnTo>
                    <a:pt x="421" y="12311"/>
                  </a:lnTo>
                  <a:lnTo>
                    <a:pt x="337" y="12549"/>
                  </a:lnTo>
                  <a:lnTo>
                    <a:pt x="253" y="12787"/>
                  </a:lnTo>
                  <a:lnTo>
                    <a:pt x="183" y="13026"/>
                  </a:lnTo>
                  <a:lnTo>
                    <a:pt x="127" y="13278"/>
                  </a:lnTo>
                  <a:lnTo>
                    <a:pt x="71" y="13516"/>
                  </a:lnTo>
                  <a:lnTo>
                    <a:pt x="43" y="13769"/>
                  </a:lnTo>
                  <a:lnTo>
                    <a:pt x="15" y="14021"/>
                  </a:lnTo>
                  <a:lnTo>
                    <a:pt x="1" y="14288"/>
                  </a:lnTo>
                  <a:lnTo>
                    <a:pt x="1" y="14540"/>
                  </a:lnTo>
                  <a:lnTo>
                    <a:pt x="15" y="14792"/>
                  </a:lnTo>
                  <a:lnTo>
                    <a:pt x="43" y="15045"/>
                  </a:lnTo>
                  <a:lnTo>
                    <a:pt x="85" y="15311"/>
                  </a:lnTo>
                  <a:lnTo>
                    <a:pt x="141" y="15563"/>
                  </a:lnTo>
                  <a:lnTo>
                    <a:pt x="197" y="15816"/>
                  </a:lnTo>
                  <a:lnTo>
                    <a:pt x="281" y="16068"/>
                  </a:lnTo>
                  <a:lnTo>
                    <a:pt x="379" y="16321"/>
                  </a:lnTo>
                  <a:lnTo>
                    <a:pt x="477" y="16573"/>
                  </a:lnTo>
                  <a:lnTo>
                    <a:pt x="603" y="16811"/>
                  </a:lnTo>
                  <a:lnTo>
                    <a:pt x="730" y="17036"/>
                  </a:lnTo>
                  <a:lnTo>
                    <a:pt x="870" y="17260"/>
                  </a:lnTo>
                  <a:lnTo>
                    <a:pt x="1010" y="17470"/>
                  </a:lnTo>
                  <a:lnTo>
                    <a:pt x="1178" y="17681"/>
                  </a:lnTo>
                  <a:lnTo>
                    <a:pt x="1332" y="17863"/>
                  </a:lnTo>
                  <a:lnTo>
                    <a:pt x="1515" y="18059"/>
                  </a:lnTo>
                  <a:lnTo>
                    <a:pt x="1697" y="18227"/>
                  </a:lnTo>
                  <a:lnTo>
                    <a:pt x="1893" y="18396"/>
                  </a:lnTo>
                  <a:lnTo>
                    <a:pt x="2090" y="18550"/>
                  </a:lnTo>
                  <a:lnTo>
                    <a:pt x="2300" y="18704"/>
                  </a:lnTo>
                  <a:lnTo>
                    <a:pt x="2510" y="18830"/>
                  </a:lnTo>
                  <a:lnTo>
                    <a:pt x="2720" y="18956"/>
                  </a:lnTo>
                  <a:lnTo>
                    <a:pt x="2945" y="19083"/>
                  </a:lnTo>
                  <a:lnTo>
                    <a:pt x="3183" y="19181"/>
                  </a:lnTo>
                  <a:lnTo>
                    <a:pt x="3407" y="19279"/>
                  </a:lnTo>
                  <a:lnTo>
                    <a:pt x="3646" y="19363"/>
                  </a:lnTo>
                  <a:lnTo>
                    <a:pt x="3884" y="19433"/>
                  </a:lnTo>
                  <a:lnTo>
                    <a:pt x="4137" y="19489"/>
                  </a:lnTo>
                  <a:lnTo>
                    <a:pt x="4389" y="19531"/>
                  </a:lnTo>
                  <a:lnTo>
                    <a:pt x="4641" y="19573"/>
                  </a:lnTo>
                  <a:lnTo>
                    <a:pt x="4894" y="19601"/>
                  </a:lnTo>
                  <a:lnTo>
                    <a:pt x="5398" y="19601"/>
                  </a:lnTo>
                  <a:lnTo>
                    <a:pt x="5651" y="19587"/>
                  </a:lnTo>
                  <a:lnTo>
                    <a:pt x="5903" y="19559"/>
                  </a:lnTo>
                  <a:lnTo>
                    <a:pt x="6170" y="19531"/>
                  </a:lnTo>
                  <a:lnTo>
                    <a:pt x="6422" y="19475"/>
                  </a:lnTo>
                  <a:lnTo>
                    <a:pt x="6674" y="19405"/>
                  </a:lnTo>
                  <a:lnTo>
                    <a:pt x="6927" y="19321"/>
                  </a:lnTo>
                  <a:lnTo>
                    <a:pt x="7179" y="19237"/>
                  </a:lnTo>
                  <a:lnTo>
                    <a:pt x="29990" y="10095"/>
                  </a:lnTo>
                  <a:lnTo>
                    <a:pt x="30243" y="9983"/>
                  </a:lnTo>
                  <a:lnTo>
                    <a:pt x="30481" y="9871"/>
                  </a:lnTo>
                  <a:lnTo>
                    <a:pt x="30705" y="9745"/>
                  </a:lnTo>
                  <a:lnTo>
                    <a:pt x="30930" y="9605"/>
                  </a:lnTo>
                  <a:lnTo>
                    <a:pt x="31140" y="9451"/>
                  </a:lnTo>
                  <a:lnTo>
                    <a:pt x="31350" y="9296"/>
                  </a:lnTo>
                  <a:lnTo>
                    <a:pt x="31546" y="9128"/>
                  </a:lnTo>
                  <a:lnTo>
                    <a:pt x="31729" y="8946"/>
                  </a:lnTo>
                  <a:lnTo>
                    <a:pt x="31911" y="8764"/>
                  </a:lnTo>
                  <a:lnTo>
                    <a:pt x="32065" y="8581"/>
                  </a:lnTo>
                  <a:lnTo>
                    <a:pt x="32233" y="8385"/>
                  </a:lnTo>
                  <a:lnTo>
                    <a:pt x="32374" y="8175"/>
                  </a:lnTo>
                  <a:lnTo>
                    <a:pt x="32514" y="7964"/>
                  </a:lnTo>
                  <a:lnTo>
                    <a:pt x="32640" y="7740"/>
                  </a:lnTo>
                  <a:lnTo>
                    <a:pt x="32752" y="7516"/>
                  </a:lnTo>
                  <a:lnTo>
                    <a:pt x="32850" y="7291"/>
                  </a:lnTo>
                  <a:lnTo>
                    <a:pt x="32949" y="7053"/>
                  </a:lnTo>
                  <a:lnTo>
                    <a:pt x="33033" y="6815"/>
                  </a:lnTo>
                  <a:lnTo>
                    <a:pt x="33103" y="6576"/>
                  </a:lnTo>
                  <a:lnTo>
                    <a:pt x="33159" y="6324"/>
                  </a:lnTo>
                  <a:lnTo>
                    <a:pt x="33215" y="6086"/>
                  </a:lnTo>
                  <a:lnTo>
                    <a:pt x="33243" y="5833"/>
                  </a:lnTo>
                  <a:lnTo>
                    <a:pt x="33271" y="5581"/>
                  </a:lnTo>
                  <a:lnTo>
                    <a:pt x="33285" y="5329"/>
                  </a:lnTo>
                  <a:lnTo>
                    <a:pt x="33285" y="5076"/>
                  </a:lnTo>
                  <a:lnTo>
                    <a:pt x="33271" y="4810"/>
                  </a:lnTo>
                  <a:lnTo>
                    <a:pt x="33243" y="4557"/>
                  </a:lnTo>
                  <a:lnTo>
                    <a:pt x="33201" y="4305"/>
                  </a:lnTo>
                  <a:lnTo>
                    <a:pt x="33145" y="4039"/>
                  </a:lnTo>
                  <a:lnTo>
                    <a:pt x="33075" y="3786"/>
                  </a:lnTo>
                  <a:lnTo>
                    <a:pt x="33005" y="3534"/>
                  </a:lnTo>
                  <a:lnTo>
                    <a:pt x="32906" y="3282"/>
                  </a:lnTo>
                  <a:lnTo>
                    <a:pt x="32808" y="3043"/>
                  </a:lnTo>
                  <a:lnTo>
                    <a:pt x="32682" y="2805"/>
                  </a:lnTo>
                  <a:lnTo>
                    <a:pt x="32556" y="2567"/>
                  </a:lnTo>
                  <a:lnTo>
                    <a:pt x="32416" y="2342"/>
                  </a:lnTo>
                  <a:lnTo>
                    <a:pt x="32276" y="2132"/>
                  </a:lnTo>
                  <a:lnTo>
                    <a:pt x="32107" y="1936"/>
                  </a:lnTo>
                  <a:lnTo>
                    <a:pt x="31939" y="1739"/>
                  </a:lnTo>
                  <a:lnTo>
                    <a:pt x="31771" y="1557"/>
                  </a:lnTo>
                  <a:lnTo>
                    <a:pt x="31589" y="1375"/>
                  </a:lnTo>
                  <a:lnTo>
                    <a:pt x="31392" y="1207"/>
                  </a:lnTo>
                  <a:lnTo>
                    <a:pt x="31196" y="1052"/>
                  </a:lnTo>
                  <a:lnTo>
                    <a:pt x="30986" y="912"/>
                  </a:lnTo>
                  <a:lnTo>
                    <a:pt x="30775" y="772"/>
                  </a:lnTo>
                  <a:lnTo>
                    <a:pt x="30551" y="646"/>
                  </a:lnTo>
                  <a:lnTo>
                    <a:pt x="30327" y="534"/>
                  </a:lnTo>
                  <a:lnTo>
                    <a:pt x="30102" y="421"/>
                  </a:lnTo>
                  <a:lnTo>
                    <a:pt x="29878" y="337"/>
                  </a:lnTo>
                  <a:lnTo>
                    <a:pt x="29640" y="253"/>
                  </a:lnTo>
                  <a:lnTo>
                    <a:pt x="29387" y="183"/>
                  </a:lnTo>
                  <a:lnTo>
                    <a:pt x="29149" y="113"/>
                  </a:lnTo>
                  <a:lnTo>
                    <a:pt x="28897" y="71"/>
                  </a:lnTo>
                  <a:lnTo>
                    <a:pt x="28644" y="29"/>
                  </a:lnTo>
                  <a:lnTo>
                    <a:pt x="28392" y="15"/>
                  </a:lnTo>
                  <a:lnTo>
                    <a:pt x="28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047450" y="920050"/>
              <a:ext cx="563275" cy="304975"/>
            </a:xfrm>
            <a:custGeom>
              <a:rect b="b" l="l" r="r" t="t"/>
              <a:pathLst>
                <a:path extrusionOk="0" h="12199" w="22531">
                  <a:moveTo>
                    <a:pt x="21017" y="0"/>
                  </a:moveTo>
                  <a:lnTo>
                    <a:pt x="0" y="8427"/>
                  </a:lnTo>
                  <a:lnTo>
                    <a:pt x="1500" y="12198"/>
                  </a:lnTo>
                  <a:lnTo>
                    <a:pt x="22531" y="3772"/>
                  </a:lnTo>
                  <a:lnTo>
                    <a:pt x="21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1225" y="1874475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931" y="1"/>
                  </a:moveTo>
                  <a:lnTo>
                    <a:pt x="5749" y="15"/>
                  </a:lnTo>
                  <a:lnTo>
                    <a:pt x="5552" y="29"/>
                  </a:lnTo>
                  <a:lnTo>
                    <a:pt x="5370" y="71"/>
                  </a:lnTo>
                  <a:lnTo>
                    <a:pt x="5188" y="141"/>
                  </a:lnTo>
                  <a:lnTo>
                    <a:pt x="1220" y="1725"/>
                  </a:lnTo>
                  <a:lnTo>
                    <a:pt x="1038" y="1809"/>
                  </a:lnTo>
                  <a:lnTo>
                    <a:pt x="869" y="1908"/>
                  </a:lnTo>
                  <a:lnTo>
                    <a:pt x="715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9" y="2595"/>
                  </a:lnTo>
                  <a:lnTo>
                    <a:pt x="168" y="2763"/>
                  </a:lnTo>
                  <a:lnTo>
                    <a:pt x="98" y="2931"/>
                  </a:lnTo>
                  <a:lnTo>
                    <a:pt x="56" y="3113"/>
                  </a:lnTo>
                  <a:lnTo>
                    <a:pt x="14" y="3296"/>
                  </a:lnTo>
                  <a:lnTo>
                    <a:pt x="0" y="3478"/>
                  </a:lnTo>
                  <a:lnTo>
                    <a:pt x="14" y="3674"/>
                  </a:lnTo>
                  <a:lnTo>
                    <a:pt x="42" y="3856"/>
                  </a:lnTo>
                  <a:lnTo>
                    <a:pt x="84" y="4053"/>
                  </a:lnTo>
                  <a:lnTo>
                    <a:pt x="140" y="4235"/>
                  </a:lnTo>
                  <a:lnTo>
                    <a:pt x="1500" y="7600"/>
                  </a:lnTo>
                  <a:lnTo>
                    <a:pt x="1585" y="7782"/>
                  </a:lnTo>
                  <a:lnTo>
                    <a:pt x="1683" y="7950"/>
                  </a:lnTo>
                  <a:lnTo>
                    <a:pt x="1795" y="8105"/>
                  </a:lnTo>
                  <a:lnTo>
                    <a:pt x="1921" y="8245"/>
                  </a:lnTo>
                  <a:lnTo>
                    <a:pt x="2047" y="8371"/>
                  </a:lnTo>
                  <a:lnTo>
                    <a:pt x="2201" y="8483"/>
                  </a:lnTo>
                  <a:lnTo>
                    <a:pt x="2356" y="8581"/>
                  </a:lnTo>
                  <a:lnTo>
                    <a:pt x="2524" y="8651"/>
                  </a:lnTo>
                  <a:lnTo>
                    <a:pt x="2692" y="8722"/>
                  </a:lnTo>
                  <a:lnTo>
                    <a:pt x="2874" y="8764"/>
                  </a:lnTo>
                  <a:lnTo>
                    <a:pt x="3057" y="8806"/>
                  </a:lnTo>
                  <a:lnTo>
                    <a:pt x="3435" y="8806"/>
                  </a:lnTo>
                  <a:lnTo>
                    <a:pt x="3617" y="8778"/>
                  </a:lnTo>
                  <a:lnTo>
                    <a:pt x="3814" y="8736"/>
                  </a:lnTo>
                  <a:lnTo>
                    <a:pt x="3996" y="8679"/>
                  </a:lnTo>
                  <a:lnTo>
                    <a:pt x="7964" y="7081"/>
                  </a:lnTo>
                  <a:lnTo>
                    <a:pt x="8146" y="6997"/>
                  </a:lnTo>
                  <a:lnTo>
                    <a:pt x="8314" y="6899"/>
                  </a:lnTo>
                  <a:lnTo>
                    <a:pt x="8469" y="6787"/>
                  </a:lnTo>
                  <a:lnTo>
                    <a:pt x="8609" y="6661"/>
                  </a:lnTo>
                  <a:lnTo>
                    <a:pt x="8735" y="6534"/>
                  </a:lnTo>
                  <a:lnTo>
                    <a:pt x="8847" y="6380"/>
                  </a:lnTo>
                  <a:lnTo>
                    <a:pt x="8931" y="6226"/>
                  </a:lnTo>
                  <a:lnTo>
                    <a:pt x="9015" y="6058"/>
                  </a:lnTo>
                  <a:lnTo>
                    <a:pt x="9085" y="5889"/>
                  </a:lnTo>
                  <a:lnTo>
                    <a:pt x="9127" y="5707"/>
                  </a:lnTo>
                  <a:lnTo>
                    <a:pt x="9156" y="5525"/>
                  </a:lnTo>
                  <a:lnTo>
                    <a:pt x="9170" y="5329"/>
                  </a:lnTo>
                  <a:lnTo>
                    <a:pt x="9170" y="5146"/>
                  </a:lnTo>
                  <a:lnTo>
                    <a:pt x="9142" y="4964"/>
                  </a:lnTo>
                  <a:lnTo>
                    <a:pt x="9099" y="4768"/>
                  </a:lnTo>
                  <a:lnTo>
                    <a:pt x="9029" y="4585"/>
                  </a:lnTo>
                  <a:lnTo>
                    <a:pt x="7683" y="1207"/>
                  </a:lnTo>
                  <a:lnTo>
                    <a:pt x="7599" y="1038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6"/>
                  </a:lnTo>
                  <a:lnTo>
                    <a:pt x="7123" y="449"/>
                  </a:lnTo>
                  <a:lnTo>
                    <a:pt x="6982" y="337"/>
                  </a:lnTo>
                  <a:lnTo>
                    <a:pt x="6814" y="239"/>
                  </a:lnTo>
                  <a:lnTo>
                    <a:pt x="6660" y="155"/>
                  </a:lnTo>
                  <a:lnTo>
                    <a:pt x="6478" y="99"/>
                  </a:lnTo>
                  <a:lnTo>
                    <a:pt x="6309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34475" y="1777050"/>
              <a:ext cx="229250" cy="220475"/>
            </a:xfrm>
            <a:custGeom>
              <a:rect b="b" l="l" r="r" t="t"/>
              <a:pathLst>
                <a:path extrusionOk="0" h="8819" w="9170">
                  <a:moveTo>
                    <a:pt x="5931" y="0"/>
                  </a:moveTo>
                  <a:lnTo>
                    <a:pt x="5735" y="14"/>
                  </a:lnTo>
                  <a:lnTo>
                    <a:pt x="5552" y="42"/>
                  </a:lnTo>
                  <a:lnTo>
                    <a:pt x="5356" y="84"/>
                  </a:lnTo>
                  <a:lnTo>
                    <a:pt x="5174" y="140"/>
                  </a:lnTo>
                  <a:lnTo>
                    <a:pt x="1206" y="1739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1" y="2019"/>
                  </a:lnTo>
                  <a:lnTo>
                    <a:pt x="561" y="2145"/>
                  </a:lnTo>
                  <a:lnTo>
                    <a:pt x="435" y="2285"/>
                  </a:lnTo>
                  <a:lnTo>
                    <a:pt x="323" y="2440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84" y="2930"/>
                  </a:lnTo>
                  <a:lnTo>
                    <a:pt x="42" y="3113"/>
                  </a:lnTo>
                  <a:lnTo>
                    <a:pt x="14" y="3295"/>
                  </a:lnTo>
                  <a:lnTo>
                    <a:pt x="0" y="3477"/>
                  </a:lnTo>
                  <a:lnTo>
                    <a:pt x="0" y="3673"/>
                  </a:lnTo>
                  <a:lnTo>
                    <a:pt x="28" y="3856"/>
                  </a:lnTo>
                  <a:lnTo>
                    <a:pt x="70" y="4052"/>
                  </a:lnTo>
                  <a:lnTo>
                    <a:pt x="141" y="4234"/>
                  </a:lnTo>
                  <a:lnTo>
                    <a:pt x="1487" y="7613"/>
                  </a:lnTo>
                  <a:lnTo>
                    <a:pt x="1571" y="7781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7" y="8244"/>
                  </a:lnTo>
                  <a:lnTo>
                    <a:pt x="2047" y="8370"/>
                  </a:lnTo>
                  <a:lnTo>
                    <a:pt x="2188" y="8482"/>
                  </a:lnTo>
                  <a:lnTo>
                    <a:pt x="2356" y="8581"/>
                  </a:lnTo>
                  <a:lnTo>
                    <a:pt x="2510" y="8665"/>
                  </a:lnTo>
                  <a:lnTo>
                    <a:pt x="2692" y="8721"/>
                  </a:lnTo>
                  <a:lnTo>
                    <a:pt x="2875" y="8777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21" y="8805"/>
                  </a:lnTo>
                  <a:lnTo>
                    <a:pt x="3618" y="8791"/>
                  </a:lnTo>
                  <a:lnTo>
                    <a:pt x="3800" y="8735"/>
                  </a:lnTo>
                  <a:lnTo>
                    <a:pt x="3982" y="8679"/>
                  </a:lnTo>
                  <a:lnTo>
                    <a:pt x="7950" y="7080"/>
                  </a:lnTo>
                  <a:lnTo>
                    <a:pt x="8132" y="7010"/>
                  </a:lnTo>
                  <a:lnTo>
                    <a:pt x="8300" y="6912"/>
                  </a:lnTo>
                  <a:lnTo>
                    <a:pt x="8455" y="6800"/>
                  </a:lnTo>
                  <a:lnTo>
                    <a:pt x="8595" y="6674"/>
                  </a:lnTo>
                  <a:lnTo>
                    <a:pt x="8721" y="6534"/>
                  </a:lnTo>
                  <a:lnTo>
                    <a:pt x="8833" y="6379"/>
                  </a:lnTo>
                  <a:lnTo>
                    <a:pt x="8931" y="6225"/>
                  </a:lnTo>
                  <a:lnTo>
                    <a:pt x="9001" y="6057"/>
                  </a:lnTo>
                  <a:lnTo>
                    <a:pt x="9072" y="5889"/>
                  </a:lnTo>
                  <a:lnTo>
                    <a:pt x="9114" y="5706"/>
                  </a:lnTo>
                  <a:lnTo>
                    <a:pt x="9156" y="5524"/>
                  </a:lnTo>
                  <a:lnTo>
                    <a:pt x="9170" y="5342"/>
                  </a:lnTo>
                  <a:lnTo>
                    <a:pt x="9156" y="5146"/>
                  </a:lnTo>
                  <a:lnTo>
                    <a:pt x="9128" y="4963"/>
                  </a:lnTo>
                  <a:lnTo>
                    <a:pt x="9086" y="4767"/>
                  </a:lnTo>
                  <a:lnTo>
                    <a:pt x="9030" y="4585"/>
                  </a:lnTo>
                  <a:lnTo>
                    <a:pt x="7670" y="1206"/>
                  </a:lnTo>
                  <a:lnTo>
                    <a:pt x="7585" y="1038"/>
                  </a:lnTo>
                  <a:lnTo>
                    <a:pt x="7487" y="869"/>
                  </a:lnTo>
                  <a:lnTo>
                    <a:pt x="7375" y="715"/>
                  </a:lnTo>
                  <a:lnTo>
                    <a:pt x="7249" y="575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4" y="238"/>
                  </a:lnTo>
                  <a:lnTo>
                    <a:pt x="6646" y="154"/>
                  </a:lnTo>
                  <a:lnTo>
                    <a:pt x="6478" y="98"/>
                  </a:lnTo>
                  <a:lnTo>
                    <a:pt x="6296" y="42"/>
                  </a:lnTo>
                  <a:lnTo>
                    <a:pt x="6113" y="14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277375" y="1679600"/>
              <a:ext cx="229250" cy="220500"/>
            </a:xfrm>
            <a:custGeom>
              <a:rect b="b" l="l" r="r" t="t"/>
              <a:pathLst>
                <a:path extrusionOk="0" h="8820" w="9170">
                  <a:moveTo>
                    <a:pt x="5931" y="0"/>
                  </a:moveTo>
                  <a:lnTo>
                    <a:pt x="5735" y="15"/>
                  </a:lnTo>
                  <a:lnTo>
                    <a:pt x="5553" y="43"/>
                  </a:lnTo>
                  <a:lnTo>
                    <a:pt x="5370" y="85"/>
                  </a:lnTo>
                  <a:lnTo>
                    <a:pt x="5174" y="141"/>
                  </a:lnTo>
                  <a:lnTo>
                    <a:pt x="1206" y="1739"/>
                  </a:lnTo>
                  <a:lnTo>
                    <a:pt x="1024" y="1823"/>
                  </a:lnTo>
                  <a:lnTo>
                    <a:pt x="870" y="1921"/>
                  </a:lnTo>
                  <a:lnTo>
                    <a:pt x="716" y="2033"/>
                  </a:lnTo>
                  <a:lnTo>
                    <a:pt x="575" y="2160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99" y="2931"/>
                  </a:lnTo>
                  <a:lnTo>
                    <a:pt x="43" y="3113"/>
                  </a:lnTo>
                  <a:lnTo>
                    <a:pt x="15" y="3295"/>
                  </a:lnTo>
                  <a:lnTo>
                    <a:pt x="1" y="3492"/>
                  </a:lnTo>
                  <a:lnTo>
                    <a:pt x="1" y="3674"/>
                  </a:lnTo>
                  <a:lnTo>
                    <a:pt x="29" y="3856"/>
                  </a:lnTo>
                  <a:lnTo>
                    <a:pt x="71" y="4052"/>
                  </a:lnTo>
                  <a:lnTo>
                    <a:pt x="141" y="4235"/>
                  </a:lnTo>
                  <a:lnTo>
                    <a:pt x="1487" y="7614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7" y="8244"/>
                  </a:lnTo>
                  <a:lnTo>
                    <a:pt x="2048" y="8371"/>
                  </a:lnTo>
                  <a:lnTo>
                    <a:pt x="2202" y="8483"/>
                  </a:lnTo>
                  <a:lnTo>
                    <a:pt x="2356" y="8581"/>
                  </a:lnTo>
                  <a:lnTo>
                    <a:pt x="2524" y="8665"/>
                  </a:lnTo>
                  <a:lnTo>
                    <a:pt x="2692" y="8721"/>
                  </a:lnTo>
                  <a:lnTo>
                    <a:pt x="2875" y="8777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36" y="8805"/>
                  </a:lnTo>
                  <a:lnTo>
                    <a:pt x="3618" y="8791"/>
                  </a:lnTo>
                  <a:lnTo>
                    <a:pt x="3800" y="8749"/>
                  </a:lnTo>
                  <a:lnTo>
                    <a:pt x="3996" y="8679"/>
                  </a:lnTo>
                  <a:lnTo>
                    <a:pt x="7964" y="7095"/>
                  </a:lnTo>
                  <a:lnTo>
                    <a:pt x="8132" y="7011"/>
                  </a:lnTo>
                  <a:lnTo>
                    <a:pt x="8301" y="6913"/>
                  </a:lnTo>
                  <a:lnTo>
                    <a:pt x="8455" y="6800"/>
                  </a:lnTo>
                  <a:lnTo>
                    <a:pt x="8595" y="6674"/>
                  </a:lnTo>
                  <a:lnTo>
                    <a:pt x="8721" y="6534"/>
                  </a:lnTo>
                  <a:lnTo>
                    <a:pt x="8833" y="6380"/>
                  </a:lnTo>
                  <a:lnTo>
                    <a:pt x="8932" y="6226"/>
                  </a:lnTo>
                  <a:lnTo>
                    <a:pt x="9016" y="6057"/>
                  </a:lnTo>
                  <a:lnTo>
                    <a:pt x="9072" y="5889"/>
                  </a:lnTo>
                  <a:lnTo>
                    <a:pt x="9128" y="5707"/>
                  </a:lnTo>
                  <a:lnTo>
                    <a:pt x="9156" y="5525"/>
                  </a:lnTo>
                  <a:lnTo>
                    <a:pt x="9170" y="5342"/>
                  </a:lnTo>
                  <a:lnTo>
                    <a:pt x="9156" y="5146"/>
                  </a:lnTo>
                  <a:lnTo>
                    <a:pt x="9142" y="4964"/>
                  </a:lnTo>
                  <a:lnTo>
                    <a:pt x="9100" y="4767"/>
                  </a:lnTo>
                  <a:lnTo>
                    <a:pt x="9030" y="4585"/>
                  </a:lnTo>
                  <a:lnTo>
                    <a:pt x="7684" y="1220"/>
                  </a:lnTo>
                  <a:lnTo>
                    <a:pt x="7600" y="1038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5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4" y="239"/>
                  </a:lnTo>
                  <a:lnTo>
                    <a:pt x="6646" y="169"/>
                  </a:lnTo>
                  <a:lnTo>
                    <a:pt x="6478" y="99"/>
                  </a:lnTo>
                  <a:lnTo>
                    <a:pt x="6296" y="57"/>
                  </a:lnTo>
                  <a:lnTo>
                    <a:pt x="6113" y="1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520275" y="1582500"/>
              <a:ext cx="229275" cy="220150"/>
            </a:xfrm>
            <a:custGeom>
              <a:rect b="b" l="l" r="r" t="t"/>
              <a:pathLst>
                <a:path extrusionOk="0" h="8806" w="9171">
                  <a:moveTo>
                    <a:pt x="5749" y="1"/>
                  </a:moveTo>
                  <a:lnTo>
                    <a:pt x="5553" y="29"/>
                  </a:lnTo>
                  <a:lnTo>
                    <a:pt x="5370" y="71"/>
                  </a:lnTo>
                  <a:lnTo>
                    <a:pt x="5188" y="141"/>
                  </a:lnTo>
                  <a:lnTo>
                    <a:pt x="1220" y="1725"/>
                  </a:lnTo>
                  <a:lnTo>
                    <a:pt x="1038" y="1809"/>
                  </a:lnTo>
                  <a:lnTo>
                    <a:pt x="870" y="1908"/>
                  </a:lnTo>
                  <a:lnTo>
                    <a:pt x="716" y="2020"/>
                  </a:lnTo>
                  <a:lnTo>
                    <a:pt x="576" y="2146"/>
                  </a:lnTo>
                  <a:lnTo>
                    <a:pt x="449" y="2286"/>
                  </a:lnTo>
                  <a:lnTo>
                    <a:pt x="337" y="2426"/>
                  </a:lnTo>
                  <a:lnTo>
                    <a:pt x="239" y="2581"/>
                  </a:lnTo>
                  <a:lnTo>
                    <a:pt x="155" y="2749"/>
                  </a:lnTo>
                  <a:lnTo>
                    <a:pt x="99" y="2931"/>
                  </a:lnTo>
                  <a:lnTo>
                    <a:pt x="43" y="3099"/>
                  </a:lnTo>
                  <a:lnTo>
                    <a:pt x="15" y="3282"/>
                  </a:lnTo>
                  <a:lnTo>
                    <a:pt x="1" y="3478"/>
                  </a:lnTo>
                  <a:lnTo>
                    <a:pt x="15" y="3660"/>
                  </a:lnTo>
                  <a:lnTo>
                    <a:pt x="43" y="3856"/>
                  </a:lnTo>
                  <a:lnTo>
                    <a:pt x="85" y="4039"/>
                  </a:lnTo>
                  <a:lnTo>
                    <a:pt x="141" y="4221"/>
                  </a:lnTo>
                  <a:lnTo>
                    <a:pt x="1501" y="7600"/>
                  </a:lnTo>
                  <a:lnTo>
                    <a:pt x="1585" y="7782"/>
                  </a:lnTo>
                  <a:lnTo>
                    <a:pt x="1683" y="7936"/>
                  </a:lnTo>
                  <a:lnTo>
                    <a:pt x="1795" y="8091"/>
                  </a:lnTo>
                  <a:lnTo>
                    <a:pt x="1921" y="8231"/>
                  </a:lnTo>
                  <a:lnTo>
                    <a:pt x="2048" y="8357"/>
                  </a:lnTo>
                  <a:lnTo>
                    <a:pt x="2202" y="8469"/>
                  </a:lnTo>
                  <a:lnTo>
                    <a:pt x="2356" y="8567"/>
                  </a:lnTo>
                  <a:lnTo>
                    <a:pt x="2524" y="8651"/>
                  </a:lnTo>
                  <a:lnTo>
                    <a:pt x="2693" y="8722"/>
                  </a:lnTo>
                  <a:lnTo>
                    <a:pt x="2875" y="8764"/>
                  </a:lnTo>
                  <a:lnTo>
                    <a:pt x="3057" y="8792"/>
                  </a:lnTo>
                  <a:lnTo>
                    <a:pt x="3239" y="8806"/>
                  </a:lnTo>
                  <a:lnTo>
                    <a:pt x="3436" y="8806"/>
                  </a:lnTo>
                  <a:lnTo>
                    <a:pt x="3618" y="8778"/>
                  </a:lnTo>
                  <a:lnTo>
                    <a:pt x="3814" y="8736"/>
                  </a:lnTo>
                  <a:lnTo>
                    <a:pt x="3996" y="8665"/>
                  </a:lnTo>
                  <a:lnTo>
                    <a:pt x="7964" y="7081"/>
                  </a:lnTo>
                  <a:lnTo>
                    <a:pt x="8147" y="6997"/>
                  </a:lnTo>
                  <a:lnTo>
                    <a:pt x="8315" y="6899"/>
                  </a:lnTo>
                  <a:lnTo>
                    <a:pt x="8469" y="6787"/>
                  </a:lnTo>
                  <a:lnTo>
                    <a:pt x="8609" y="6661"/>
                  </a:lnTo>
                  <a:lnTo>
                    <a:pt x="8735" y="6520"/>
                  </a:lnTo>
                  <a:lnTo>
                    <a:pt x="8834" y="6380"/>
                  </a:lnTo>
                  <a:lnTo>
                    <a:pt x="8932" y="6212"/>
                  </a:lnTo>
                  <a:lnTo>
                    <a:pt x="9016" y="6044"/>
                  </a:lnTo>
                  <a:lnTo>
                    <a:pt x="9086" y="5875"/>
                  </a:lnTo>
                  <a:lnTo>
                    <a:pt x="9128" y="5693"/>
                  </a:lnTo>
                  <a:lnTo>
                    <a:pt x="9156" y="5511"/>
                  </a:lnTo>
                  <a:lnTo>
                    <a:pt x="9170" y="5329"/>
                  </a:lnTo>
                  <a:lnTo>
                    <a:pt x="9170" y="5146"/>
                  </a:lnTo>
                  <a:lnTo>
                    <a:pt x="9142" y="4950"/>
                  </a:lnTo>
                  <a:lnTo>
                    <a:pt x="9100" y="4768"/>
                  </a:lnTo>
                  <a:lnTo>
                    <a:pt x="9030" y="4571"/>
                  </a:lnTo>
                  <a:lnTo>
                    <a:pt x="7684" y="1207"/>
                  </a:lnTo>
                  <a:lnTo>
                    <a:pt x="7600" y="1024"/>
                  </a:lnTo>
                  <a:lnTo>
                    <a:pt x="7502" y="856"/>
                  </a:lnTo>
                  <a:lnTo>
                    <a:pt x="7389" y="702"/>
                  </a:lnTo>
                  <a:lnTo>
                    <a:pt x="7263" y="562"/>
                  </a:lnTo>
                  <a:lnTo>
                    <a:pt x="7123" y="435"/>
                  </a:lnTo>
                  <a:lnTo>
                    <a:pt x="6983" y="323"/>
                  </a:lnTo>
                  <a:lnTo>
                    <a:pt x="6815" y="239"/>
                  </a:lnTo>
                  <a:lnTo>
                    <a:pt x="6660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4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763525" y="1485075"/>
              <a:ext cx="228925" cy="220125"/>
            </a:xfrm>
            <a:custGeom>
              <a:rect b="b" l="l" r="r" t="t"/>
              <a:pathLst>
                <a:path extrusionOk="0" h="8805" w="9157">
                  <a:moveTo>
                    <a:pt x="5735" y="0"/>
                  </a:moveTo>
                  <a:lnTo>
                    <a:pt x="5553" y="28"/>
                  </a:lnTo>
                  <a:lnTo>
                    <a:pt x="5357" y="70"/>
                  </a:lnTo>
                  <a:lnTo>
                    <a:pt x="5174" y="140"/>
                  </a:lnTo>
                  <a:lnTo>
                    <a:pt x="1207" y="1725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2" y="2019"/>
                  </a:lnTo>
                  <a:lnTo>
                    <a:pt x="562" y="2145"/>
                  </a:lnTo>
                  <a:lnTo>
                    <a:pt x="435" y="2285"/>
                  </a:lnTo>
                  <a:lnTo>
                    <a:pt x="323" y="2426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85" y="2930"/>
                  </a:lnTo>
                  <a:lnTo>
                    <a:pt x="43" y="3113"/>
                  </a:lnTo>
                  <a:lnTo>
                    <a:pt x="15" y="3295"/>
                  </a:lnTo>
                  <a:lnTo>
                    <a:pt x="1" y="3477"/>
                  </a:lnTo>
                  <a:lnTo>
                    <a:pt x="1" y="3659"/>
                  </a:lnTo>
                  <a:lnTo>
                    <a:pt x="29" y="3856"/>
                  </a:lnTo>
                  <a:lnTo>
                    <a:pt x="71" y="4038"/>
                  </a:lnTo>
                  <a:lnTo>
                    <a:pt x="141" y="4220"/>
                  </a:lnTo>
                  <a:lnTo>
                    <a:pt x="1487" y="7599"/>
                  </a:lnTo>
                  <a:lnTo>
                    <a:pt x="1571" y="7781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8" y="8244"/>
                  </a:lnTo>
                  <a:lnTo>
                    <a:pt x="2048" y="8370"/>
                  </a:lnTo>
                  <a:lnTo>
                    <a:pt x="2188" y="8468"/>
                  </a:lnTo>
                  <a:lnTo>
                    <a:pt x="2342" y="8567"/>
                  </a:lnTo>
                  <a:lnTo>
                    <a:pt x="2510" y="8651"/>
                  </a:lnTo>
                  <a:lnTo>
                    <a:pt x="2693" y="8721"/>
                  </a:lnTo>
                  <a:lnTo>
                    <a:pt x="2861" y="8763"/>
                  </a:lnTo>
                  <a:lnTo>
                    <a:pt x="3043" y="8791"/>
                  </a:lnTo>
                  <a:lnTo>
                    <a:pt x="3240" y="8805"/>
                  </a:lnTo>
                  <a:lnTo>
                    <a:pt x="3422" y="8805"/>
                  </a:lnTo>
                  <a:lnTo>
                    <a:pt x="3618" y="8777"/>
                  </a:lnTo>
                  <a:lnTo>
                    <a:pt x="3800" y="8735"/>
                  </a:lnTo>
                  <a:lnTo>
                    <a:pt x="3983" y="8665"/>
                  </a:lnTo>
                  <a:lnTo>
                    <a:pt x="7950" y="7080"/>
                  </a:lnTo>
                  <a:lnTo>
                    <a:pt x="8133" y="6996"/>
                  </a:lnTo>
                  <a:lnTo>
                    <a:pt x="8301" y="6898"/>
                  </a:lnTo>
                  <a:lnTo>
                    <a:pt x="8455" y="6786"/>
                  </a:lnTo>
                  <a:lnTo>
                    <a:pt x="8595" y="6660"/>
                  </a:lnTo>
                  <a:lnTo>
                    <a:pt x="8722" y="6520"/>
                  </a:lnTo>
                  <a:lnTo>
                    <a:pt x="8834" y="6379"/>
                  </a:lnTo>
                  <a:lnTo>
                    <a:pt x="8932" y="6211"/>
                  </a:lnTo>
                  <a:lnTo>
                    <a:pt x="9002" y="6057"/>
                  </a:lnTo>
                  <a:lnTo>
                    <a:pt x="9072" y="5875"/>
                  </a:lnTo>
                  <a:lnTo>
                    <a:pt x="9114" y="5692"/>
                  </a:lnTo>
                  <a:lnTo>
                    <a:pt x="9156" y="5510"/>
                  </a:lnTo>
                  <a:lnTo>
                    <a:pt x="9156" y="5328"/>
                  </a:lnTo>
                  <a:lnTo>
                    <a:pt x="9156" y="5146"/>
                  </a:lnTo>
                  <a:lnTo>
                    <a:pt x="9128" y="4949"/>
                  </a:lnTo>
                  <a:lnTo>
                    <a:pt x="9086" y="4767"/>
                  </a:lnTo>
                  <a:lnTo>
                    <a:pt x="9030" y="4585"/>
                  </a:lnTo>
                  <a:lnTo>
                    <a:pt x="7670" y="1206"/>
                  </a:lnTo>
                  <a:lnTo>
                    <a:pt x="7586" y="1024"/>
                  </a:lnTo>
                  <a:lnTo>
                    <a:pt x="7488" y="855"/>
                  </a:lnTo>
                  <a:lnTo>
                    <a:pt x="7376" y="701"/>
                  </a:lnTo>
                  <a:lnTo>
                    <a:pt x="7249" y="561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5" y="239"/>
                  </a:lnTo>
                  <a:lnTo>
                    <a:pt x="6647" y="154"/>
                  </a:lnTo>
                  <a:lnTo>
                    <a:pt x="6464" y="84"/>
                  </a:lnTo>
                  <a:lnTo>
                    <a:pt x="6296" y="42"/>
                  </a:lnTo>
                  <a:lnTo>
                    <a:pt x="6114" y="14"/>
                  </a:lnTo>
                  <a:lnTo>
                    <a:pt x="5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72875" y="2077775"/>
              <a:ext cx="229275" cy="220500"/>
            </a:xfrm>
            <a:custGeom>
              <a:rect b="b" l="l" r="r" t="t"/>
              <a:pathLst>
                <a:path extrusionOk="0" h="8820" w="9171">
                  <a:moveTo>
                    <a:pt x="5932" y="1"/>
                  </a:moveTo>
                  <a:lnTo>
                    <a:pt x="5735" y="15"/>
                  </a:lnTo>
                  <a:lnTo>
                    <a:pt x="5553" y="29"/>
                  </a:lnTo>
                  <a:lnTo>
                    <a:pt x="5357" y="85"/>
                  </a:lnTo>
                  <a:lnTo>
                    <a:pt x="5174" y="141"/>
                  </a:lnTo>
                  <a:lnTo>
                    <a:pt x="1207" y="1739"/>
                  </a:lnTo>
                  <a:lnTo>
                    <a:pt x="1024" y="1809"/>
                  </a:lnTo>
                  <a:lnTo>
                    <a:pt x="870" y="1907"/>
                  </a:lnTo>
                  <a:lnTo>
                    <a:pt x="716" y="2020"/>
                  </a:lnTo>
                  <a:lnTo>
                    <a:pt x="576" y="2146"/>
                  </a:lnTo>
                  <a:lnTo>
                    <a:pt x="450" y="2286"/>
                  </a:lnTo>
                  <a:lnTo>
                    <a:pt x="337" y="2440"/>
                  </a:lnTo>
                  <a:lnTo>
                    <a:pt x="239" y="2594"/>
                  </a:lnTo>
                  <a:lnTo>
                    <a:pt x="155" y="2763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5" y="3295"/>
                  </a:lnTo>
                  <a:lnTo>
                    <a:pt x="1" y="3478"/>
                  </a:lnTo>
                  <a:lnTo>
                    <a:pt x="1" y="3674"/>
                  </a:lnTo>
                  <a:lnTo>
                    <a:pt x="29" y="3856"/>
                  </a:lnTo>
                  <a:lnTo>
                    <a:pt x="71" y="4053"/>
                  </a:lnTo>
                  <a:lnTo>
                    <a:pt x="141" y="4235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2" y="8104"/>
                  </a:lnTo>
                  <a:lnTo>
                    <a:pt x="1908" y="8245"/>
                  </a:lnTo>
                  <a:lnTo>
                    <a:pt x="2048" y="8371"/>
                  </a:lnTo>
                  <a:lnTo>
                    <a:pt x="2188" y="8483"/>
                  </a:lnTo>
                  <a:lnTo>
                    <a:pt x="2356" y="8581"/>
                  </a:lnTo>
                  <a:lnTo>
                    <a:pt x="2525" y="8665"/>
                  </a:lnTo>
                  <a:lnTo>
                    <a:pt x="2693" y="8721"/>
                  </a:lnTo>
                  <a:lnTo>
                    <a:pt x="2875" y="8777"/>
                  </a:lnTo>
                  <a:lnTo>
                    <a:pt x="3057" y="8805"/>
                  </a:lnTo>
                  <a:lnTo>
                    <a:pt x="3240" y="8819"/>
                  </a:lnTo>
                  <a:lnTo>
                    <a:pt x="3422" y="8805"/>
                  </a:lnTo>
                  <a:lnTo>
                    <a:pt x="3618" y="8777"/>
                  </a:lnTo>
                  <a:lnTo>
                    <a:pt x="3800" y="8735"/>
                  </a:lnTo>
                  <a:lnTo>
                    <a:pt x="3997" y="8679"/>
                  </a:lnTo>
                  <a:lnTo>
                    <a:pt x="7965" y="7081"/>
                  </a:lnTo>
                  <a:lnTo>
                    <a:pt x="8133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0"/>
                  </a:lnTo>
                  <a:lnTo>
                    <a:pt x="8722" y="6534"/>
                  </a:lnTo>
                  <a:lnTo>
                    <a:pt x="8834" y="6380"/>
                  </a:lnTo>
                  <a:lnTo>
                    <a:pt x="8932" y="6226"/>
                  </a:lnTo>
                  <a:lnTo>
                    <a:pt x="9016" y="6057"/>
                  </a:lnTo>
                  <a:lnTo>
                    <a:pt x="9072" y="5889"/>
                  </a:lnTo>
                  <a:lnTo>
                    <a:pt x="9128" y="5707"/>
                  </a:lnTo>
                  <a:lnTo>
                    <a:pt x="9156" y="5525"/>
                  </a:lnTo>
                  <a:lnTo>
                    <a:pt x="9170" y="5342"/>
                  </a:lnTo>
                  <a:lnTo>
                    <a:pt x="9156" y="5146"/>
                  </a:lnTo>
                  <a:lnTo>
                    <a:pt x="9142" y="4964"/>
                  </a:lnTo>
                  <a:lnTo>
                    <a:pt x="9086" y="4768"/>
                  </a:lnTo>
                  <a:lnTo>
                    <a:pt x="9030" y="4585"/>
                  </a:lnTo>
                  <a:lnTo>
                    <a:pt x="7670" y="1206"/>
                  </a:lnTo>
                  <a:lnTo>
                    <a:pt x="7600" y="1038"/>
                  </a:lnTo>
                  <a:lnTo>
                    <a:pt x="7502" y="870"/>
                  </a:lnTo>
                  <a:lnTo>
                    <a:pt x="7390" y="716"/>
                  </a:lnTo>
                  <a:lnTo>
                    <a:pt x="7264" y="575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5" y="239"/>
                  </a:lnTo>
                  <a:lnTo>
                    <a:pt x="6647" y="155"/>
                  </a:lnTo>
                  <a:lnTo>
                    <a:pt x="6478" y="99"/>
                  </a:lnTo>
                  <a:lnTo>
                    <a:pt x="6296" y="43"/>
                  </a:lnTo>
                  <a:lnTo>
                    <a:pt x="6114" y="15"/>
                  </a:lnTo>
                  <a:lnTo>
                    <a:pt x="5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115800" y="1980325"/>
              <a:ext cx="229250" cy="220500"/>
            </a:xfrm>
            <a:custGeom>
              <a:rect b="b" l="l" r="r" t="t"/>
              <a:pathLst>
                <a:path extrusionOk="0" h="8820" w="9170">
                  <a:moveTo>
                    <a:pt x="5931" y="1"/>
                  </a:moveTo>
                  <a:lnTo>
                    <a:pt x="5748" y="15"/>
                  </a:lnTo>
                  <a:lnTo>
                    <a:pt x="5552" y="43"/>
                  </a:lnTo>
                  <a:lnTo>
                    <a:pt x="5370" y="85"/>
                  </a:lnTo>
                  <a:lnTo>
                    <a:pt x="5174" y="141"/>
                  </a:lnTo>
                  <a:lnTo>
                    <a:pt x="1206" y="1740"/>
                  </a:lnTo>
                  <a:lnTo>
                    <a:pt x="1038" y="1824"/>
                  </a:lnTo>
                  <a:lnTo>
                    <a:pt x="869" y="1922"/>
                  </a:lnTo>
                  <a:lnTo>
                    <a:pt x="715" y="2034"/>
                  </a:lnTo>
                  <a:lnTo>
                    <a:pt x="575" y="2160"/>
                  </a:lnTo>
                  <a:lnTo>
                    <a:pt x="449" y="2286"/>
                  </a:lnTo>
                  <a:lnTo>
                    <a:pt x="337" y="2441"/>
                  </a:lnTo>
                  <a:lnTo>
                    <a:pt x="238" y="2595"/>
                  </a:lnTo>
                  <a:lnTo>
                    <a:pt x="154" y="2763"/>
                  </a:lnTo>
                  <a:lnTo>
                    <a:pt x="98" y="2931"/>
                  </a:lnTo>
                  <a:lnTo>
                    <a:pt x="42" y="3114"/>
                  </a:lnTo>
                  <a:lnTo>
                    <a:pt x="14" y="3296"/>
                  </a:lnTo>
                  <a:lnTo>
                    <a:pt x="0" y="3492"/>
                  </a:lnTo>
                  <a:lnTo>
                    <a:pt x="14" y="3674"/>
                  </a:lnTo>
                  <a:lnTo>
                    <a:pt x="28" y="3857"/>
                  </a:lnTo>
                  <a:lnTo>
                    <a:pt x="84" y="4053"/>
                  </a:lnTo>
                  <a:lnTo>
                    <a:pt x="140" y="4235"/>
                  </a:lnTo>
                  <a:lnTo>
                    <a:pt x="1500" y="7614"/>
                  </a:lnTo>
                  <a:lnTo>
                    <a:pt x="1570" y="7782"/>
                  </a:lnTo>
                  <a:lnTo>
                    <a:pt x="1669" y="7951"/>
                  </a:lnTo>
                  <a:lnTo>
                    <a:pt x="1781" y="8105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201" y="8483"/>
                  </a:lnTo>
                  <a:lnTo>
                    <a:pt x="2356" y="8581"/>
                  </a:lnTo>
                  <a:lnTo>
                    <a:pt x="2524" y="8666"/>
                  </a:lnTo>
                  <a:lnTo>
                    <a:pt x="2692" y="8722"/>
                  </a:lnTo>
                  <a:lnTo>
                    <a:pt x="2874" y="8778"/>
                  </a:lnTo>
                  <a:lnTo>
                    <a:pt x="3057" y="8806"/>
                  </a:lnTo>
                  <a:lnTo>
                    <a:pt x="3239" y="8820"/>
                  </a:lnTo>
                  <a:lnTo>
                    <a:pt x="3435" y="8806"/>
                  </a:lnTo>
                  <a:lnTo>
                    <a:pt x="3617" y="8792"/>
                  </a:lnTo>
                  <a:lnTo>
                    <a:pt x="3814" y="8736"/>
                  </a:lnTo>
                  <a:lnTo>
                    <a:pt x="3996" y="8680"/>
                  </a:lnTo>
                  <a:lnTo>
                    <a:pt x="7964" y="7095"/>
                  </a:lnTo>
                  <a:lnTo>
                    <a:pt x="8146" y="7011"/>
                  </a:lnTo>
                  <a:lnTo>
                    <a:pt x="8300" y="6913"/>
                  </a:lnTo>
                  <a:lnTo>
                    <a:pt x="8454" y="6801"/>
                  </a:lnTo>
                  <a:lnTo>
                    <a:pt x="8595" y="6675"/>
                  </a:lnTo>
                  <a:lnTo>
                    <a:pt x="8721" y="6534"/>
                  </a:lnTo>
                  <a:lnTo>
                    <a:pt x="8833" y="6380"/>
                  </a:lnTo>
                  <a:lnTo>
                    <a:pt x="8931" y="6226"/>
                  </a:lnTo>
                  <a:lnTo>
                    <a:pt x="9015" y="6058"/>
                  </a:lnTo>
                  <a:lnTo>
                    <a:pt x="9085" y="5890"/>
                  </a:lnTo>
                  <a:lnTo>
                    <a:pt x="9127" y="5707"/>
                  </a:lnTo>
                  <a:lnTo>
                    <a:pt x="9155" y="5525"/>
                  </a:lnTo>
                  <a:lnTo>
                    <a:pt x="9169" y="5343"/>
                  </a:lnTo>
                  <a:lnTo>
                    <a:pt x="9169" y="5146"/>
                  </a:lnTo>
                  <a:lnTo>
                    <a:pt x="9141" y="4964"/>
                  </a:lnTo>
                  <a:lnTo>
                    <a:pt x="9099" y="4768"/>
                  </a:lnTo>
                  <a:lnTo>
                    <a:pt x="9029" y="4586"/>
                  </a:lnTo>
                  <a:lnTo>
                    <a:pt x="7683" y="1221"/>
                  </a:lnTo>
                  <a:lnTo>
                    <a:pt x="7599" y="1038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6"/>
                  </a:lnTo>
                  <a:lnTo>
                    <a:pt x="7122" y="450"/>
                  </a:lnTo>
                  <a:lnTo>
                    <a:pt x="6968" y="337"/>
                  </a:lnTo>
                  <a:lnTo>
                    <a:pt x="6814" y="239"/>
                  </a:lnTo>
                  <a:lnTo>
                    <a:pt x="6646" y="169"/>
                  </a:lnTo>
                  <a:lnTo>
                    <a:pt x="6478" y="99"/>
                  </a:lnTo>
                  <a:lnTo>
                    <a:pt x="6295" y="57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359050" y="1883250"/>
              <a:ext cx="228900" cy="220150"/>
            </a:xfrm>
            <a:custGeom>
              <a:rect b="b" l="l" r="r" t="t"/>
              <a:pathLst>
                <a:path extrusionOk="0" h="8806" w="9156">
                  <a:moveTo>
                    <a:pt x="5735" y="0"/>
                  </a:moveTo>
                  <a:lnTo>
                    <a:pt x="5538" y="28"/>
                  </a:lnTo>
                  <a:lnTo>
                    <a:pt x="5356" y="70"/>
                  </a:lnTo>
                  <a:lnTo>
                    <a:pt x="5174" y="127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1" y="2019"/>
                  </a:lnTo>
                  <a:lnTo>
                    <a:pt x="561" y="2145"/>
                  </a:lnTo>
                  <a:lnTo>
                    <a:pt x="435" y="2286"/>
                  </a:lnTo>
                  <a:lnTo>
                    <a:pt x="323" y="2426"/>
                  </a:lnTo>
                  <a:lnTo>
                    <a:pt x="225" y="2580"/>
                  </a:lnTo>
                  <a:lnTo>
                    <a:pt x="155" y="2748"/>
                  </a:lnTo>
                  <a:lnTo>
                    <a:pt x="84" y="2931"/>
                  </a:lnTo>
                  <a:lnTo>
                    <a:pt x="42" y="3099"/>
                  </a:lnTo>
                  <a:lnTo>
                    <a:pt x="0" y="3281"/>
                  </a:lnTo>
                  <a:lnTo>
                    <a:pt x="0" y="3477"/>
                  </a:lnTo>
                  <a:lnTo>
                    <a:pt x="0" y="3660"/>
                  </a:lnTo>
                  <a:lnTo>
                    <a:pt x="28" y="3856"/>
                  </a:lnTo>
                  <a:lnTo>
                    <a:pt x="70" y="4038"/>
                  </a:lnTo>
                  <a:lnTo>
                    <a:pt x="126" y="4220"/>
                  </a:lnTo>
                  <a:lnTo>
                    <a:pt x="1486" y="7599"/>
                  </a:lnTo>
                  <a:lnTo>
                    <a:pt x="1571" y="7782"/>
                  </a:lnTo>
                  <a:lnTo>
                    <a:pt x="1669" y="7936"/>
                  </a:lnTo>
                  <a:lnTo>
                    <a:pt x="1781" y="8090"/>
                  </a:lnTo>
                  <a:lnTo>
                    <a:pt x="1907" y="8230"/>
                  </a:lnTo>
                  <a:lnTo>
                    <a:pt x="2033" y="8356"/>
                  </a:lnTo>
                  <a:lnTo>
                    <a:pt x="2187" y="8469"/>
                  </a:lnTo>
                  <a:lnTo>
                    <a:pt x="2342" y="8567"/>
                  </a:lnTo>
                  <a:lnTo>
                    <a:pt x="2510" y="8651"/>
                  </a:lnTo>
                  <a:lnTo>
                    <a:pt x="2692" y="8707"/>
                  </a:lnTo>
                  <a:lnTo>
                    <a:pt x="2860" y="8763"/>
                  </a:lnTo>
                  <a:lnTo>
                    <a:pt x="3043" y="8791"/>
                  </a:lnTo>
                  <a:lnTo>
                    <a:pt x="3239" y="8805"/>
                  </a:lnTo>
                  <a:lnTo>
                    <a:pt x="3421" y="8805"/>
                  </a:lnTo>
                  <a:lnTo>
                    <a:pt x="3604" y="8777"/>
                  </a:lnTo>
                  <a:lnTo>
                    <a:pt x="3800" y="8735"/>
                  </a:lnTo>
                  <a:lnTo>
                    <a:pt x="3982" y="8665"/>
                  </a:lnTo>
                  <a:lnTo>
                    <a:pt x="7950" y="7081"/>
                  </a:lnTo>
                  <a:lnTo>
                    <a:pt x="8132" y="6997"/>
                  </a:lnTo>
                  <a:lnTo>
                    <a:pt x="8300" y="6898"/>
                  </a:lnTo>
                  <a:lnTo>
                    <a:pt x="8455" y="6786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66"/>
                  </a:lnTo>
                  <a:lnTo>
                    <a:pt x="8917" y="6211"/>
                  </a:lnTo>
                  <a:lnTo>
                    <a:pt x="9001" y="6043"/>
                  </a:lnTo>
                  <a:lnTo>
                    <a:pt x="9071" y="5875"/>
                  </a:lnTo>
                  <a:lnTo>
                    <a:pt x="9114" y="5693"/>
                  </a:lnTo>
                  <a:lnTo>
                    <a:pt x="9142" y="5510"/>
                  </a:lnTo>
                  <a:lnTo>
                    <a:pt x="9156" y="5328"/>
                  </a:lnTo>
                  <a:lnTo>
                    <a:pt x="9156" y="5132"/>
                  </a:lnTo>
                  <a:lnTo>
                    <a:pt x="9128" y="4950"/>
                  </a:lnTo>
                  <a:lnTo>
                    <a:pt x="9086" y="4767"/>
                  </a:lnTo>
                  <a:lnTo>
                    <a:pt x="9015" y="4571"/>
                  </a:lnTo>
                  <a:lnTo>
                    <a:pt x="7669" y="1206"/>
                  </a:lnTo>
                  <a:lnTo>
                    <a:pt x="7585" y="1024"/>
                  </a:lnTo>
                  <a:lnTo>
                    <a:pt x="7487" y="856"/>
                  </a:lnTo>
                  <a:lnTo>
                    <a:pt x="7375" y="701"/>
                  </a:lnTo>
                  <a:lnTo>
                    <a:pt x="7249" y="561"/>
                  </a:lnTo>
                  <a:lnTo>
                    <a:pt x="7109" y="435"/>
                  </a:lnTo>
                  <a:lnTo>
                    <a:pt x="6968" y="323"/>
                  </a:lnTo>
                  <a:lnTo>
                    <a:pt x="6814" y="225"/>
                  </a:lnTo>
                  <a:lnTo>
                    <a:pt x="6646" y="155"/>
                  </a:lnTo>
                  <a:lnTo>
                    <a:pt x="6464" y="84"/>
                  </a:lnTo>
                  <a:lnTo>
                    <a:pt x="6295" y="42"/>
                  </a:lnTo>
                  <a:lnTo>
                    <a:pt x="6113" y="14"/>
                  </a:lnTo>
                  <a:lnTo>
                    <a:pt x="5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601950" y="1785800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735" y="1"/>
                  </a:moveTo>
                  <a:lnTo>
                    <a:pt x="5553" y="29"/>
                  </a:lnTo>
                  <a:lnTo>
                    <a:pt x="5356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1" y="2020"/>
                  </a:lnTo>
                  <a:lnTo>
                    <a:pt x="561" y="2146"/>
                  </a:lnTo>
                  <a:lnTo>
                    <a:pt x="435" y="2286"/>
                  </a:lnTo>
                  <a:lnTo>
                    <a:pt x="337" y="2426"/>
                  </a:lnTo>
                  <a:lnTo>
                    <a:pt x="239" y="2594"/>
                  </a:lnTo>
                  <a:lnTo>
                    <a:pt x="155" y="2749"/>
                  </a:lnTo>
                  <a:lnTo>
                    <a:pt x="85" y="2931"/>
                  </a:lnTo>
                  <a:lnTo>
                    <a:pt x="42" y="3113"/>
                  </a:lnTo>
                  <a:lnTo>
                    <a:pt x="14" y="3295"/>
                  </a:lnTo>
                  <a:lnTo>
                    <a:pt x="0" y="3478"/>
                  </a:lnTo>
                  <a:lnTo>
                    <a:pt x="0" y="3660"/>
                  </a:lnTo>
                  <a:lnTo>
                    <a:pt x="28" y="3856"/>
                  </a:lnTo>
                  <a:lnTo>
                    <a:pt x="71" y="4039"/>
                  </a:lnTo>
                  <a:lnTo>
                    <a:pt x="141" y="4221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188" y="8469"/>
                  </a:lnTo>
                  <a:lnTo>
                    <a:pt x="2356" y="8567"/>
                  </a:lnTo>
                  <a:lnTo>
                    <a:pt x="2510" y="8651"/>
                  </a:lnTo>
                  <a:lnTo>
                    <a:pt x="2692" y="8721"/>
                  </a:lnTo>
                  <a:lnTo>
                    <a:pt x="2875" y="8763"/>
                  </a:lnTo>
                  <a:lnTo>
                    <a:pt x="3057" y="8791"/>
                  </a:lnTo>
                  <a:lnTo>
                    <a:pt x="3239" y="8805"/>
                  </a:lnTo>
                  <a:lnTo>
                    <a:pt x="3421" y="8805"/>
                  </a:lnTo>
                  <a:lnTo>
                    <a:pt x="3618" y="8777"/>
                  </a:lnTo>
                  <a:lnTo>
                    <a:pt x="3800" y="8735"/>
                  </a:lnTo>
                  <a:lnTo>
                    <a:pt x="3982" y="8665"/>
                  </a:lnTo>
                  <a:lnTo>
                    <a:pt x="7950" y="7081"/>
                  </a:lnTo>
                  <a:lnTo>
                    <a:pt x="8132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1" y="6212"/>
                  </a:lnTo>
                  <a:lnTo>
                    <a:pt x="9016" y="6043"/>
                  </a:lnTo>
                  <a:lnTo>
                    <a:pt x="9072" y="5875"/>
                  </a:lnTo>
                  <a:lnTo>
                    <a:pt x="9128" y="5693"/>
                  </a:lnTo>
                  <a:lnTo>
                    <a:pt x="9156" y="5511"/>
                  </a:lnTo>
                  <a:lnTo>
                    <a:pt x="9170" y="5328"/>
                  </a:lnTo>
                  <a:lnTo>
                    <a:pt x="9156" y="5146"/>
                  </a:lnTo>
                  <a:lnTo>
                    <a:pt x="9128" y="4950"/>
                  </a:lnTo>
                  <a:lnTo>
                    <a:pt x="9086" y="4768"/>
                  </a:lnTo>
                  <a:lnTo>
                    <a:pt x="9030" y="4585"/>
                  </a:lnTo>
                  <a:lnTo>
                    <a:pt x="7670" y="1206"/>
                  </a:lnTo>
                  <a:lnTo>
                    <a:pt x="7599" y="1024"/>
                  </a:lnTo>
                  <a:lnTo>
                    <a:pt x="7501" y="856"/>
                  </a:lnTo>
                  <a:lnTo>
                    <a:pt x="7389" y="702"/>
                  </a:lnTo>
                  <a:lnTo>
                    <a:pt x="7263" y="561"/>
                  </a:lnTo>
                  <a:lnTo>
                    <a:pt x="7123" y="435"/>
                  </a:lnTo>
                  <a:lnTo>
                    <a:pt x="6969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44850" y="1688350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735" y="1"/>
                  </a:moveTo>
                  <a:lnTo>
                    <a:pt x="5553" y="29"/>
                  </a:lnTo>
                  <a:lnTo>
                    <a:pt x="5370" y="71"/>
                  </a:lnTo>
                  <a:lnTo>
                    <a:pt x="5174" y="141"/>
                  </a:lnTo>
                  <a:lnTo>
                    <a:pt x="1206" y="1726"/>
                  </a:lnTo>
                  <a:lnTo>
                    <a:pt x="1038" y="1810"/>
                  </a:lnTo>
                  <a:lnTo>
                    <a:pt x="870" y="1908"/>
                  </a:lnTo>
                  <a:lnTo>
                    <a:pt x="716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41"/>
                  </a:lnTo>
                  <a:lnTo>
                    <a:pt x="239" y="2595"/>
                  </a:lnTo>
                  <a:lnTo>
                    <a:pt x="155" y="2763"/>
                  </a:lnTo>
                  <a:lnTo>
                    <a:pt x="99" y="2931"/>
                  </a:lnTo>
                  <a:lnTo>
                    <a:pt x="43" y="3114"/>
                  </a:lnTo>
                  <a:lnTo>
                    <a:pt x="15" y="3296"/>
                  </a:lnTo>
                  <a:lnTo>
                    <a:pt x="1" y="3478"/>
                  </a:lnTo>
                  <a:lnTo>
                    <a:pt x="15" y="3660"/>
                  </a:lnTo>
                  <a:lnTo>
                    <a:pt x="29" y="3857"/>
                  </a:lnTo>
                  <a:lnTo>
                    <a:pt x="71" y="4039"/>
                  </a:lnTo>
                  <a:lnTo>
                    <a:pt x="141" y="4235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1"/>
                  </a:lnTo>
                  <a:lnTo>
                    <a:pt x="1781" y="8105"/>
                  </a:lnTo>
                  <a:lnTo>
                    <a:pt x="1907" y="8245"/>
                  </a:lnTo>
                  <a:lnTo>
                    <a:pt x="2048" y="8371"/>
                  </a:lnTo>
                  <a:lnTo>
                    <a:pt x="2202" y="8483"/>
                  </a:lnTo>
                  <a:lnTo>
                    <a:pt x="2356" y="8567"/>
                  </a:lnTo>
                  <a:lnTo>
                    <a:pt x="2524" y="8652"/>
                  </a:lnTo>
                  <a:lnTo>
                    <a:pt x="2692" y="8722"/>
                  </a:lnTo>
                  <a:lnTo>
                    <a:pt x="2875" y="8764"/>
                  </a:lnTo>
                  <a:lnTo>
                    <a:pt x="3057" y="8792"/>
                  </a:lnTo>
                  <a:lnTo>
                    <a:pt x="3239" y="8806"/>
                  </a:lnTo>
                  <a:lnTo>
                    <a:pt x="3436" y="8806"/>
                  </a:lnTo>
                  <a:lnTo>
                    <a:pt x="3618" y="8778"/>
                  </a:lnTo>
                  <a:lnTo>
                    <a:pt x="3800" y="8736"/>
                  </a:lnTo>
                  <a:lnTo>
                    <a:pt x="3996" y="8666"/>
                  </a:lnTo>
                  <a:lnTo>
                    <a:pt x="7964" y="7081"/>
                  </a:lnTo>
                  <a:lnTo>
                    <a:pt x="8146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1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2" y="6226"/>
                  </a:lnTo>
                  <a:lnTo>
                    <a:pt x="9016" y="6058"/>
                  </a:lnTo>
                  <a:lnTo>
                    <a:pt x="9072" y="5876"/>
                  </a:lnTo>
                  <a:lnTo>
                    <a:pt x="9128" y="5707"/>
                  </a:lnTo>
                  <a:lnTo>
                    <a:pt x="9156" y="5525"/>
                  </a:lnTo>
                  <a:lnTo>
                    <a:pt x="9170" y="5329"/>
                  </a:lnTo>
                  <a:lnTo>
                    <a:pt x="9170" y="5146"/>
                  </a:lnTo>
                  <a:lnTo>
                    <a:pt x="9142" y="4950"/>
                  </a:lnTo>
                  <a:lnTo>
                    <a:pt x="9100" y="4768"/>
                  </a:lnTo>
                  <a:lnTo>
                    <a:pt x="9030" y="4586"/>
                  </a:lnTo>
                  <a:lnTo>
                    <a:pt x="7684" y="1207"/>
                  </a:lnTo>
                  <a:lnTo>
                    <a:pt x="7600" y="1024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6"/>
                  </a:lnTo>
                  <a:lnTo>
                    <a:pt x="7123" y="450"/>
                  </a:lnTo>
                  <a:lnTo>
                    <a:pt x="6969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4200" y="2281075"/>
              <a:ext cx="229275" cy="220500"/>
            </a:xfrm>
            <a:custGeom>
              <a:rect b="b" l="l" r="r" t="t"/>
              <a:pathLst>
                <a:path extrusionOk="0" h="8820" w="9171">
                  <a:moveTo>
                    <a:pt x="5931" y="0"/>
                  </a:moveTo>
                  <a:lnTo>
                    <a:pt x="5749" y="14"/>
                  </a:lnTo>
                  <a:lnTo>
                    <a:pt x="5553" y="43"/>
                  </a:lnTo>
                  <a:lnTo>
                    <a:pt x="5371" y="85"/>
                  </a:lnTo>
                  <a:lnTo>
                    <a:pt x="5188" y="141"/>
                  </a:lnTo>
                  <a:lnTo>
                    <a:pt x="1220" y="1739"/>
                  </a:lnTo>
                  <a:lnTo>
                    <a:pt x="1038" y="1823"/>
                  </a:lnTo>
                  <a:lnTo>
                    <a:pt x="870" y="1921"/>
                  </a:lnTo>
                  <a:lnTo>
                    <a:pt x="716" y="2033"/>
                  </a:lnTo>
                  <a:lnTo>
                    <a:pt x="576" y="2160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99" y="2931"/>
                  </a:lnTo>
                  <a:lnTo>
                    <a:pt x="43" y="3113"/>
                  </a:lnTo>
                  <a:lnTo>
                    <a:pt x="15" y="3295"/>
                  </a:lnTo>
                  <a:lnTo>
                    <a:pt x="1" y="3478"/>
                  </a:lnTo>
                  <a:lnTo>
                    <a:pt x="15" y="3674"/>
                  </a:lnTo>
                  <a:lnTo>
                    <a:pt x="43" y="3856"/>
                  </a:lnTo>
                  <a:lnTo>
                    <a:pt x="85" y="4052"/>
                  </a:lnTo>
                  <a:lnTo>
                    <a:pt x="141" y="4235"/>
                  </a:lnTo>
                  <a:lnTo>
                    <a:pt x="1501" y="7614"/>
                  </a:lnTo>
                  <a:lnTo>
                    <a:pt x="1585" y="7782"/>
                  </a:lnTo>
                  <a:lnTo>
                    <a:pt x="1683" y="7950"/>
                  </a:lnTo>
                  <a:lnTo>
                    <a:pt x="1795" y="8104"/>
                  </a:lnTo>
                  <a:lnTo>
                    <a:pt x="1921" y="8244"/>
                  </a:lnTo>
                  <a:lnTo>
                    <a:pt x="2048" y="8371"/>
                  </a:lnTo>
                  <a:lnTo>
                    <a:pt x="2202" y="8483"/>
                  </a:lnTo>
                  <a:lnTo>
                    <a:pt x="2356" y="8581"/>
                  </a:lnTo>
                  <a:lnTo>
                    <a:pt x="2524" y="8665"/>
                  </a:lnTo>
                  <a:lnTo>
                    <a:pt x="2693" y="8721"/>
                  </a:lnTo>
                  <a:lnTo>
                    <a:pt x="2875" y="8777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36" y="8805"/>
                  </a:lnTo>
                  <a:lnTo>
                    <a:pt x="3618" y="8791"/>
                  </a:lnTo>
                  <a:lnTo>
                    <a:pt x="3814" y="8735"/>
                  </a:lnTo>
                  <a:lnTo>
                    <a:pt x="3997" y="8679"/>
                  </a:lnTo>
                  <a:lnTo>
                    <a:pt x="7964" y="7081"/>
                  </a:lnTo>
                  <a:lnTo>
                    <a:pt x="8147" y="7011"/>
                  </a:lnTo>
                  <a:lnTo>
                    <a:pt x="8315" y="6913"/>
                  </a:lnTo>
                  <a:lnTo>
                    <a:pt x="8469" y="6800"/>
                  </a:lnTo>
                  <a:lnTo>
                    <a:pt x="8609" y="6674"/>
                  </a:lnTo>
                  <a:lnTo>
                    <a:pt x="8735" y="6534"/>
                  </a:lnTo>
                  <a:lnTo>
                    <a:pt x="8848" y="6380"/>
                  </a:lnTo>
                  <a:lnTo>
                    <a:pt x="8932" y="6226"/>
                  </a:lnTo>
                  <a:lnTo>
                    <a:pt x="9016" y="6057"/>
                  </a:lnTo>
                  <a:lnTo>
                    <a:pt x="9086" y="5889"/>
                  </a:lnTo>
                  <a:lnTo>
                    <a:pt x="9128" y="5707"/>
                  </a:lnTo>
                  <a:lnTo>
                    <a:pt x="9156" y="5525"/>
                  </a:lnTo>
                  <a:lnTo>
                    <a:pt x="9170" y="5342"/>
                  </a:lnTo>
                  <a:lnTo>
                    <a:pt x="9170" y="5146"/>
                  </a:lnTo>
                  <a:lnTo>
                    <a:pt x="9142" y="4964"/>
                  </a:lnTo>
                  <a:lnTo>
                    <a:pt x="9100" y="4767"/>
                  </a:lnTo>
                  <a:lnTo>
                    <a:pt x="9030" y="4585"/>
                  </a:lnTo>
                  <a:lnTo>
                    <a:pt x="7684" y="1220"/>
                  </a:lnTo>
                  <a:lnTo>
                    <a:pt x="7600" y="1038"/>
                  </a:lnTo>
                  <a:lnTo>
                    <a:pt x="7502" y="870"/>
                  </a:lnTo>
                  <a:lnTo>
                    <a:pt x="7389" y="716"/>
                  </a:lnTo>
                  <a:lnTo>
                    <a:pt x="7263" y="575"/>
                  </a:lnTo>
                  <a:lnTo>
                    <a:pt x="7123" y="449"/>
                  </a:lnTo>
                  <a:lnTo>
                    <a:pt x="6983" y="337"/>
                  </a:lnTo>
                  <a:lnTo>
                    <a:pt x="6815" y="239"/>
                  </a:lnTo>
                  <a:lnTo>
                    <a:pt x="6660" y="155"/>
                  </a:lnTo>
                  <a:lnTo>
                    <a:pt x="6478" y="99"/>
                  </a:lnTo>
                  <a:lnTo>
                    <a:pt x="6296" y="43"/>
                  </a:lnTo>
                  <a:lnTo>
                    <a:pt x="6114" y="14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97450" y="2183975"/>
              <a:ext cx="229275" cy="220150"/>
            </a:xfrm>
            <a:custGeom>
              <a:rect b="b" l="l" r="r" t="t"/>
              <a:pathLst>
                <a:path extrusionOk="0" h="8806" w="9171">
                  <a:moveTo>
                    <a:pt x="5735" y="1"/>
                  </a:moveTo>
                  <a:lnTo>
                    <a:pt x="5553" y="29"/>
                  </a:lnTo>
                  <a:lnTo>
                    <a:pt x="5357" y="71"/>
                  </a:lnTo>
                  <a:lnTo>
                    <a:pt x="5174" y="127"/>
                  </a:lnTo>
                  <a:lnTo>
                    <a:pt x="1207" y="1725"/>
                  </a:lnTo>
                  <a:lnTo>
                    <a:pt x="1024" y="1809"/>
                  </a:lnTo>
                  <a:lnTo>
                    <a:pt x="856" y="1908"/>
                  </a:lnTo>
                  <a:lnTo>
                    <a:pt x="702" y="2020"/>
                  </a:lnTo>
                  <a:lnTo>
                    <a:pt x="562" y="2146"/>
                  </a:lnTo>
                  <a:lnTo>
                    <a:pt x="436" y="2286"/>
                  </a:lnTo>
                  <a:lnTo>
                    <a:pt x="323" y="2426"/>
                  </a:lnTo>
                  <a:lnTo>
                    <a:pt x="239" y="2581"/>
                  </a:lnTo>
                  <a:lnTo>
                    <a:pt x="155" y="2749"/>
                  </a:lnTo>
                  <a:lnTo>
                    <a:pt x="85" y="2931"/>
                  </a:lnTo>
                  <a:lnTo>
                    <a:pt x="43" y="3099"/>
                  </a:lnTo>
                  <a:lnTo>
                    <a:pt x="15" y="3282"/>
                  </a:lnTo>
                  <a:lnTo>
                    <a:pt x="1" y="3478"/>
                  </a:lnTo>
                  <a:lnTo>
                    <a:pt x="1" y="3660"/>
                  </a:lnTo>
                  <a:lnTo>
                    <a:pt x="29" y="3842"/>
                  </a:lnTo>
                  <a:lnTo>
                    <a:pt x="71" y="4039"/>
                  </a:lnTo>
                  <a:lnTo>
                    <a:pt x="141" y="4221"/>
                  </a:lnTo>
                  <a:lnTo>
                    <a:pt x="1487" y="7600"/>
                  </a:lnTo>
                  <a:lnTo>
                    <a:pt x="1571" y="7768"/>
                  </a:lnTo>
                  <a:lnTo>
                    <a:pt x="1669" y="7936"/>
                  </a:lnTo>
                  <a:lnTo>
                    <a:pt x="1781" y="8091"/>
                  </a:lnTo>
                  <a:lnTo>
                    <a:pt x="1908" y="8231"/>
                  </a:lnTo>
                  <a:lnTo>
                    <a:pt x="2048" y="8357"/>
                  </a:lnTo>
                  <a:lnTo>
                    <a:pt x="2188" y="8469"/>
                  </a:lnTo>
                  <a:lnTo>
                    <a:pt x="2356" y="8567"/>
                  </a:lnTo>
                  <a:lnTo>
                    <a:pt x="2511" y="8651"/>
                  </a:lnTo>
                  <a:lnTo>
                    <a:pt x="2693" y="8707"/>
                  </a:lnTo>
                  <a:lnTo>
                    <a:pt x="2861" y="8764"/>
                  </a:lnTo>
                  <a:lnTo>
                    <a:pt x="3043" y="8792"/>
                  </a:lnTo>
                  <a:lnTo>
                    <a:pt x="3240" y="8806"/>
                  </a:lnTo>
                  <a:lnTo>
                    <a:pt x="3422" y="8792"/>
                  </a:lnTo>
                  <a:lnTo>
                    <a:pt x="3618" y="8778"/>
                  </a:lnTo>
                  <a:lnTo>
                    <a:pt x="3800" y="8736"/>
                  </a:lnTo>
                  <a:lnTo>
                    <a:pt x="3983" y="8665"/>
                  </a:lnTo>
                  <a:lnTo>
                    <a:pt x="7950" y="7081"/>
                  </a:lnTo>
                  <a:lnTo>
                    <a:pt x="8133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1"/>
                  </a:lnTo>
                  <a:lnTo>
                    <a:pt x="8722" y="6520"/>
                  </a:lnTo>
                  <a:lnTo>
                    <a:pt x="8834" y="6366"/>
                  </a:lnTo>
                  <a:lnTo>
                    <a:pt x="8932" y="6212"/>
                  </a:lnTo>
                  <a:lnTo>
                    <a:pt x="9002" y="6044"/>
                  </a:lnTo>
                  <a:lnTo>
                    <a:pt x="9072" y="5875"/>
                  </a:lnTo>
                  <a:lnTo>
                    <a:pt x="9114" y="5693"/>
                  </a:lnTo>
                  <a:lnTo>
                    <a:pt x="9156" y="5511"/>
                  </a:lnTo>
                  <a:lnTo>
                    <a:pt x="9170" y="5329"/>
                  </a:lnTo>
                  <a:lnTo>
                    <a:pt x="9156" y="5132"/>
                  </a:lnTo>
                  <a:lnTo>
                    <a:pt x="9128" y="4950"/>
                  </a:lnTo>
                  <a:lnTo>
                    <a:pt x="9086" y="4768"/>
                  </a:lnTo>
                  <a:lnTo>
                    <a:pt x="9030" y="4571"/>
                  </a:lnTo>
                  <a:lnTo>
                    <a:pt x="7670" y="1207"/>
                  </a:lnTo>
                  <a:lnTo>
                    <a:pt x="7586" y="1024"/>
                  </a:lnTo>
                  <a:lnTo>
                    <a:pt x="7488" y="856"/>
                  </a:lnTo>
                  <a:lnTo>
                    <a:pt x="7376" y="702"/>
                  </a:lnTo>
                  <a:lnTo>
                    <a:pt x="7249" y="562"/>
                  </a:lnTo>
                  <a:lnTo>
                    <a:pt x="7123" y="435"/>
                  </a:lnTo>
                  <a:lnTo>
                    <a:pt x="6969" y="323"/>
                  </a:lnTo>
                  <a:lnTo>
                    <a:pt x="6815" y="225"/>
                  </a:lnTo>
                  <a:lnTo>
                    <a:pt x="6647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440375" y="2086550"/>
              <a:ext cx="229250" cy="220125"/>
            </a:xfrm>
            <a:custGeom>
              <a:rect b="b" l="l" r="r" t="t"/>
              <a:pathLst>
                <a:path extrusionOk="0" h="8805" w="9170">
                  <a:moveTo>
                    <a:pt x="5734" y="0"/>
                  </a:moveTo>
                  <a:lnTo>
                    <a:pt x="5552" y="28"/>
                  </a:lnTo>
                  <a:lnTo>
                    <a:pt x="5356" y="70"/>
                  </a:lnTo>
                  <a:lnTo>
                    <a:pt x="5174" y="140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69" y="1907"/>
                  </a:lnTo>
                  <a:lnTo>
                    <a:pt x="715" y="2019"/>
                  </a:lnTo>
                  <a:lnTo>
                    <a:pt x="575" y="2145"/>
                  </a:lnTo>
                  <a:lnTo>
                    <a:pt x="449" y="2285"/>
                  </a:lnTo>
                  <a:lnTo>
                    <a:pt x="337" y="2426"/>
                  </a:lnTo>
                  <a:lnTo>
                    <a:pt x="238" y="2594"/>
                  </a:lnTo>
                  <a:lnTo>
                    <a:pt x="154" y="2748"/>
                  </a:lnTo>
                  <a:lnTo>
                    <a:pt x="98" y="2930"/>
                  </a:lnTo>
                  <a:lnTo>
                    <a:pt x="42" y="3099"/>
                  </a:lnTo>
                  <a:lnTo>
                    <a:pt x="14" y="3295"/>
                  </a:lnTo>
                  <a:lnTo>
                    <a:pt x="0" y="3477"/>
                  </a:lnTo>
                  <a:lnTo>
                    <a:pt x="0" y="3659"/>
                  </a:lnTo>
                  <a:lnTo>
                    <a:pt x="28" y="3856"/>
                  </a:lnTo>
                  <a:lnTo>
                    <a:pt x="70" y="4038"/>
                  </a:lnTo>
                  <a:lnTo>
                    <a:pt x="140" y="4220"/>
                  </a:lnTo>
                  <a:lnTo>
                    <a:pt x="1486" y="7599"/>
                  </a:lnTo>
                  <a:lnTo>
                    <a:pt x="1570" y="7781"/>
                  </a:lnTo>
                  <a:lnTo>
                    <a:pt x="1668" y="7950"/>
                  </a:lnTo>
                  <a:lnTo>
                    <a:pt x="1781" y="8090"/>
                  </a:lnTo>
                  <a:lnTo>
                    <a:pt x="1907" y="8230"/>
                  </a:lnTo>
                  <a:lnTo>
                    <a:pt x="2047" y="8356"/>
                  </a:lnTo>
                  <a:lnTo>
                    <a:pt x="2201" y="8468"/>
                  </a:lnTo>
                  <a:lnTo>
                    <a:pt x="2355" y="8567"/>
                  </a:lnTo>
                  <a:lnTo>
                    <a:pt x="2524" y="8651"/>
                  </a:lnTo>
                  <a:lnTo>
                    <a:pt x="2692" y="8721"/>
                  </a:lnTo>
                  <a:lnTo>
                    <a:pt x="2874" y="8763"/>
                  </a:lnTo>
                  <a:lnTo>
                    <a:pt x="3056" y="8791"/>
                  </a:lnTo>
                  <a:lnTo>
                    <a:pt x="3239" y="8805"/>
                  </a:lnTo>
                  <a:lnTo>
                    <a:pt x="3421" y="8805"/>
                  </a:lnTo>
                  <a:lnTo>
                    <a:pt x="3617" y="8777"/>
                  </a:lnTo>
                  <a:lnTo>
                    <a:pt x="3800" y="8735"/>
                  </a:lnTo>
                  <a:lnTo>
                    <a:pt x="3996" y="8665"/>
                  </a:lnTo>
                  <a:lnTo>
                    <a:pt x="7964" y="7080"/>
                  </a:lnTo>
                  <a:lnTo>
                    <a:pt x="8132" y="6996"/>
                  </a:lnTo>
                  <a:lnTo>
                    <a:pt x="8300" y="6898"/>
                  </a:lnTo>
                  <a:lnTo>
                    <a:pt x="8454" y="6786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79"/>
                  </a:lnTo>
                  <a:lnTo>
                    <a:pt x="8931" y="6211"/>
                  </a:lnTo>
                  <a:lnTo>
                    <a:pt x="9015" y="6043"/>
                  </a:lnTo>
                  <a:lnTo>
                    <a:pt x="9071" y="5875"/>
                  </a:lnTo>
                  <a:lnTo>
                    <a:pt x="9127" y="5692"/>
                  </a:lnTo>
                  <a:lnTo>
                    <a:pt x="9155" y="5510"/>
                  </a:lnTo>
                  <a:lnTo>
                    <a:pt x="9169" y="5328"/>
                  </a:lnTo>
                  <a:lnTo>
                    <a:pt x="9155" y="5146"/>
                  </a:lnTo>
                  <a:lnTo>
                    <a:pt x="9141" y="4949"/>
                  </a:lnTo>
                  <a:lnTo>
                    <a:pt x="9085" y="4767"/>
                  </a:lnTo>
                  <a:lnTo>
                    <a:pt x="9029" y="4571"/>
                  </a:lnTo>
                  <a:lnTo>
                    <a:pt x="7683" y="1206"/>
                  </a:lnTo>
                  <a:lnTo>
                    <a:pt x="7599" y="1024"/>
                  </a:lnTo>
                  <a:lnTo>
                    <a:pt x="7501" y="855"/>
                  </a:lnTo>
                  <a:lnTo>
                    <a:pt x="7389" y="701"/>
                  </a:lnTo>
                  <a:lnTo>
                    <a:pt x="7263" y="561"/>
                  </a:lnTo>
                  <a:lnTo>
                    <a:pt x="7122" y="435"/>
                  </a:lnTo>
                  <a:lnTo>
                    <a:pt x="6968" y="323"/>
                  </a:lnTo>
                  <a:lnTo>
                    <a:pt x="6814" y="239"/>
                  </a:lnTo>
                  <a:lnTo>
                    <a:pt x="6646" y="154"/>
                  </a:lnTo>
                  <a:lnTo>
                    <a:pt x="6477" y="84"/>
                  </a:lnTo>
                  <a:lnTo>
                    <a:pt x="6295" y="42"/>
                  </a:lnTo>
                  <a:lnTo>
                    <a:pt x="6113" y="14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683275" y="1989100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749" y="0"/>
                  </a:moveTo>
                  <a:lnTo>
                    <a:pt x="5552" y="29"/>
                  </a:lnTo>
                  <a:lnTo>
                    <a:pt x="5370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38" y="1809"/>
                  </a:lnTo>
                  <a:lnTo>
                    <a:pt x="869" y="1907"/>
                  </a:lnTo>
                  <a:lnTo>
                    <a:pt x="715" y="2019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26"/>
                  </a:lnTo>
                  <a:lnTo>
                    <a:pt x="239" y="2594"/>
                  </a:lnTo>
                  <a:lnTo>
                    <a:pt x="154" y="2763"/>
                  </a:lnTo>
                  <a:lnTo>
                    <a:pt x="98" y="2931"/>
                  </a:lnTo>
                  <a:lnTo>
                    <a:pt x="42" y="3113"/>
                  </a:lnTo>
                  <a:lnTo>
                    <a:pt x="14" y="3295"/>
                  </a:lnTo>
                  <a:lnTo>
                    <a:pt x="0" y="3478"/>
                  </a:lnTo>
                  <a:lnTo>
                    <a:pt x="14" y="3660"/>
                  </a:lnTo>
                  <a:lnTo>
                    <a:pt x="28" y="3856"/>
                  </a:lnTo>
                  <a:lnTo>
                    <a:pt x="84" y="4038"/>
                  </a:lnTo>
                  <a:lnTo>
                    <a:pt x="140" y="4221"/>
                  </a:lnTo>
                  <a:lnTo>
                    <a:pt x="1500" y="7600"/>
                  </a:lnTo>
                  <a:lnTo>
                    <a:pt x="1570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7" y="8244"/>
                  </a:lnTo>
                  <a:lnTo>
                    <a:pt x="2047" y="8371"/>
                  </a:lnTo>
                  <a:lnTo>
                    <a:pt x="2201" y="8483"/>
                  </a:lnTo>
                  <a:lnTo>
                    <a:pt x="2356" y="8567"/>
                  </a:lnTo>
                  <a:lnTo>
                    <a:pt x="2524" y="8651"/>
                  </a:lnTo>
                  <a:lnTo>
                    <a:pt x="2692" y="8721"/>
                  </a:lnTo>
                  <a:lnTo>
                    <a:pt x="2874" y="8763"/>
                  </a:lnTo>
                  <a:lnTo>
                    <a:pt x="3057" y="8791"/>
                  </a:lnTo>
                  <a:lnTo>
                    <a:pt x="3239" y="8805"/>
                  </a:lnTo>
                  <a:lnTo>
                    <a:pt x="3435" y="8805"/>
                  </a:lnTo>
                  <a:lnTo>
                    <a:pt x="3617" y="8777"/>
                  </a:lnTo>
                  <a:lnTo>
                    <a:pt x="3814" y="8735"/>
                  </a:lnTo>
                  <a:lnTo>
                    <a:pt x="3996" y="8665"/>
                  </a:lnTo>
                  <a:lnTo>
                    <a:pt x="7964" y="7081"/>
                  </a:lnTo>
                  <a:lnTo>
                    <a:pt x="8146" y="6997"/>
                  </a:lnTo>
                  <a:lnTo>
                    <a:pt x="8314" y="6899"/>
                  </a:lnTo>
                  <a:lnTo>
                    <a:pt x="8454" y="6786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1" y="6212"/>
                  </a:lnTo>
                  <a:lnTo>
                    <a:pt x="9015" y="6057"/>
                  </a:lnTo>
                  <a:lnTo>
                    <a:pt x="9085" y="5875"/>
                  </a:lnTo>
                  <a:lnTo>
                    <a:pt x="9127" y="5707"/>
                  </a:lnTo>
                  <a:lnTo>
                    <a:pt x="9155" y="5511"/>
                  </a:lnTo>
                  <a:lnTo>
                    <a:pt x="9170" y="5328"/>
                  </a:lnTo>
                  <a:lnTo>
                    <a:pt x="9170" y="5146"/>
                  </a:lnTo>
                  <a:lnTo>
                    <a:pt x="9141" y="4950"/>
                  </a:lnTo>
                  <a:lnTo>
                    <a:pt x="9099" y="4767"/>
                  </a:lnTo>
                  <a:lnTo>
                    <a:pt x="9029" y="4585"/>
                  </a:lnTo>
                  <a:lnTo>
                    <a:pt x="7683" y="1206"/>
                  </a:lnTo>
                  <a:lnTo>
                    <a:pt x="7599" y="1024"/>
                  </a:lnTo>
                  <a:lnTo>
                    <a:pt x="7501" y="856"/>
                  </a:lnTo>
                  <a:lnTo>
                    <a:pt x="7389" y="716"/>
                  </a:lnTo>
                  <a:lnTo>
                    <a:pt x="7263" y="575"/>
                  </a:lnTo>
                  <a:lnTo>
                    <a:pt x="7123" y="449"/>
                  </a:lnTo>
                  <a:lnTo>
                    <a:pt x="6982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8" y="85"/>
                  </a:lnTo>
                  <a:lnTo>
                    <a:pt x="6295" y="43"/>
                  </a:lnTo>
                  <a:lnTo>
                    <a:pt x="6113" y="1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926525" y="1891650"/>
              <a:ext cx="228900" cy="220150"/>
            </a:xfrm>
            <a:custGeom>
              <a:rect b="b" l="l" r="r" t="t"/>
              <a:pathLst>
                <a:path extrusionOk="0" h="8806" w="9156">
                  <a:moveTo>
                    <a:pt x="5735" y="1"/>
                  </a:moveTo>
                  <a:lnTo>
                    <a:pt x="5538" y="29"/>
                  </a:lnTo>
                  <a:lnTo>
                    <a:pt x="5356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8"/>
                  </a:lnTo>
                  <a:lnTo>
                    <a:pt x="701" y="2020"/>
                  </a:lnTo>
                  <a:lnTo>
                    <a:pt x="561" y="2146"/>
                  </a:lnTo>
                  <a:lnTo>
                    <a:pt x="435" y="2286"/>
                  </a:lnTo>
                  <a:lnTo>
                    <a:pt x="323" y="2440"/>
                  </a:lnTo>
                  <a:lnTo>
                    <a:pt x="225" y="2595"/>
                  </a:lnTo>
                  <a:lnTo>
                    <a:pt x="155" y="2763"/>
                  </a:lnTo>
                  <a:lnTo>
                    <a:pt x="84" y="2931"/>
                  </a:lnTo>
                  <a:lnTo>
                    <a:pt x="42" y="3113"/>
                  </a:lnTo>
                  <a:lnTo>
                    <a:pt x="14" y="3296"/>
                  </a:lnTo>
                  <a:lnTo>
                    <a:pt x="0" y="3478"/>
                  </a:lnTo>
                  <a:lnTo>
                    <a:pt x="0" y="3674"/>
                  </a:lnTo>
                  <a:lnTo>
                    <a:pt x="28" y="3856"/>
                  </a:lnTo>
                  <a:lnTo>
                    <a:pt x="70" y="4039"/>
                  </a:lnTo>
                  <a:lnTo>
                    <a:pt x="127" y="4235"/>
                  </a:lnTo>
                  <a:lnTo>
                    <a:pt x="1486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5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188" y="8483"/>
                  </a:lnTo>
                  <a:lnTo>
                    <a:pt x="2342" y="8581"/>
                  </a:lnTo>
                  <a:lnTo>
                    <a:pt x="2510" y="8651"/>
                  </a:lnTo>
                  <a:lnTo>
                    <a:pt x="2692" y="8722"/>
                  </a:lnTo>
                  <a:lnTo>
                    <a:pt x="2860" y="8764"/>
                  </a:lnTo>
                  <a:lnTo>
                    <a:pt x="3043" y="8792"/>
                  </a:lnTo>
                  <a:lnTo>
                    <a:pt x="3239" y="8806"/>
                  </a:lnTo>
                  <a:lnTo>
                    <a:pt x="3421" y="8806"/>
                  </a:lnTo>
                  <a:lnTo>
                    <a:pt x="3618" y="8778"/>
                  </a:lnTo>
                  <a:lnTo>
                    <a:pt x="3800" y="8736"/>
                  </a:lnTo>
                  <a:lnTo>
                    <a:pt x="3982" y="8679"/>
                  </a:lnTo>
                  <a:lnTo>
                    <a:pt x="7950" y="7081"/>
                  </a:lnTo>
                  <a:lnTo>
                    <a:pt x="8132" y="6997"/>
                  </a:lnTo>
                  <a:lnTo>
                    <a:pt x="8300" y="6899"/>
                  </a:lnTo>
                  <a:lnTo>
                    <a:pt x="8455" y="6787"/>
                  </a:lnTo>
                  <a:lnTo>
                    <a:pt x="8595" y="6661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1" y="6226"/>
                  </a:lnTo>
                  <a:lnTo>
                    <a:pt x="9001" y="6058"/>
                  </a:lnTo>
                  <a:lnTo>
                    <a:pt x="9072" y="5875"/>
                  </a:lnTo>
                  <a:lnTo>
                    <a:pt x="9114" y="5707"/>
                  </a:lnTo>
                  <a:lnTo>
                    <a:pt x="9142" y="5525"/>
                  </a:lnTo>
                  <a:lnTo>
                    <a:pt x="9156" y="5329"/>
                  </a:lnTo>
                  <a:lnTo>
                    <a:pt x="9156" y="5146"/>
                  </a:lnTo>
                  <a:lnTo>
                    <a:pt x="9128" y="4950"/>
                  </a:lnTo>
                  <a:lnTo>
                    <a:pt x="9086" y="4768"/>
                  </a:lnTo>
                  <a:lnTo>
                    <a:pt x="9015" y="4585"/>
                  </a:lnTo>
                  <a:lnTo>
                    <a:pt x="7669" y="1207"/>
                  </a:lnTo>
                  <a:lnTo>
                    <a:pt x="7585" y="1038"/>
                  </a:lnTo>
                  <a:lnTo>
                    <a:pt x="7487" y="870"/>
                  </a:lnTo>
                  <a:lnTo>
                    <a:pt x="7375" y="716"/>
                  </a:lnTo>
                  <a:lnTo>
                    <a:pt x="7249" y="576"/>
                  </a:lnTo>
                  <a:lnTo>
                    <a:pt x="7109" y="449"/>
                  </a:lnTo>
                  <a:lnTo>
                    <a:pt x="6968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64" y="99"/>
                  </a:lnTo>
                  <a:lnTo>
                    <a:pt x="6295" y="43"/>
                  </a:lnTo>
                  <a:lnTo>
                    <a:pt x="6113" y="15"/>
                  </a:lnTo>
                  <a:lnTo>
                    <a:pt x="5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035875" y="2484375"/>
              <a:ext cx="229250" cy="220500"/>
            </a:xfrm>
            <a:custGeom>
              <a:rect b="b" l="l" r="r" t="t"/>
              <a:pathLst>
                <a:path extrusionOk="0" h="8820" w="9170">
                  <a:moveTo>
                    <a:pt x="5931" y="0"/>
                  </a:moveTo>
                  <a:lnTo>
                    <a:pt x="5735" y="14"/>
                  </a:lnTo>
                  <a:lnTo>
                    <a:pt x="5553" y="42"/>
                  </a:lnTo>
                  <a:lnTo>
                    <a:pt x="5356" y="84"/>
                  </a:lnTo>
                  <a:lnTo>
                    <a:pt x="5174" y="141"/>
                  </a:lnTo>
                  <a:lnTo>
                    <a:pt x="1206" y="1739"/>
                  </a:lnTo>
                  <a:lnTo>
                    <a:pt x="1024" y="1823"/>
                  </a:lnTo>
                  <a:lnTo>
                    <a:pt x="856" y="1921"/>
                  </a:lnTo>
                  <a:lnTo>
                    <a:pt x="701" y="2033"/>
                  </a:lnTo>
                  <a:lnTo>
                    <a:pt x="575" y="2159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4" y="3295"/>
                  </a:lnTo>
                  <a:lnTo>
                    <a:pt x="0" y="3491"/>
                  </a:lnTo>
                  <a:lnTo>
                    <a:pt x="0" y="3674"/>
                  </a:lnTo>
                  <a:lnTo>
                    <a:pt x="28" y="3856"/>
                  </a:lnTo>
                  <a:lnTo>
                    <a:pt x="71" y="4052"/>
                  </a:lnTo>
                  <a:lnTo>
                    <a:pt x="141" y="4234"/>
                  </a:lnTo>
                  <a:lnTo>
                    <a:pt x="1487" y="7613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7" y="8244"/>
                  </a:lnTo>
                  <a:lnTo>
                    <a:pt x="2047" y="8370"/>
                  </a:lnTo>
                  <a:lnTo>
                    <a:pt x="2188" y="8483"/>
                  </a:lnTo>
                  <a:lnTo>
                    <a:pt x="2356" y="8581"/>
                  </a:lnTo>
                  <a:lnTo>
                    <a:pt x="2524" y="8665"/>
                  </a:lnTo>
                  <a:lnTo>
                    <a:pt x="2692" y="8721"/>
                  </a:lnTo>
                  <a:lnTo>
                    <a:pt x="2875" y="8777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21" y="8805"/>
                  </a:lnTo>
                  <a:lnTo>
                    <a:pt x="3618" y="8791"/>
                  </a:lnTo>
                  <a:lnTo>
                    <a:pt x="3800" y="8749"/>
                  </a:lnTo>
                  <a:lnTo>
                    <a:pt x="3982" y="8679"/>
                  </a:lnTo>
                  <a:lnTo>
                    <a:pt x="7950" y="7095"/>
                  </a:lnTo>
                  <a:lnTo>
                    <a:pt x="8132" y="7010"/>
                  </a:lnTo>
                  <a:lnTo>
                    <a:pt x="8301" y="6912"/>
                  </a:lnTo>
                  <a:lnTo>
                    <a:pt x="8455" y="6800"/>
                  </a:lnTo>
                  <a:lnTo>
                    <a:pt x="8595" y="6674"/>
                  </a:lnTo>
                  <a:lnTo>
                    <a:pt x="8721" y="6534"/>
                  </a:lnTo>
                  <a:lnTo>
                    <a:pt x="8833" y="6380"/>
                  </a:lnTo>
                  <a:lnTo>
                    <a:pt x="8931" y="6225"/>
                  </a:lnTo>
                  <a:lnTo>
                    <a:pt x="9016" y="6057"/>
                  </a:lnTo>
                  <a:lnTo>
                    <a:pt x="9072" y="5889"/>
                  </a:lnTo>
                  <a:lnTo>
                    <a:pt x="9128" y="5707"/>
                  </a:lnTo>
                  <a:lnTo>
                    <a:pt x="9156" y="5524"/>
                  </a:lnTo>
                  <a:lnTo>
                    <a:pt x="9170" y="5342"/>
                  </a:lnTo>
                  <a:lnTo>
                    <a:pt x="9156" y="5146"/>
                  </a:lnTo>
                  <a:lnTo>
                    <a:pt x="9128" y="4964"/>
                  </a:lnTo>
                  <a:lnTo>
                    <a:pt x="9086" y="4767"/>
                  </a:lnTo>
                  <a:lnTo>
                    <a:pt x="9030" y="4585"/>
                  </a:lnTo>
                  <a:lnTo>
                    <a:pt x="7670" y="1220"/>
                  </a:lnTo>
                  <a:lnTo>
                    <a:pt x="7600" y="1038"/>
                  </a:lnTo>
                  <a:lnTo>
                    <a:pt x="7501" y="870"/>
                  </a:lnTo>
                  <a:lnTo>
                    <a:pt x="7389" y="715"/>
                  </a:lnTo>
                  <a:lnTo>
                    <a:pt x="7263" y="575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4" y="239"/>
                  </a:lnTo>
                  <a:lnTo>
                    <a:pt x="6646" y="169"/>
                  </a:lnTo>
                  <a:lnTo>
                    <a:pt x="6478" y="98"/>
                  </a:lnTo>
                  <a:lnTo>
                    <a:pt x="6296" y="56"/>
                  </a:lnTo>
                  <a:lnTo>
                    <a:pt x="6113" y="14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278775" y="2387275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735" y="1"/>
                  </a:moveTo>
                  <a:lnTo>
                    <a:pt x="5553" y="29"/>
                  </a:lnTo>
                  <a:lnTo>
                    <a:pt x="5370" y="71"/>
                  </a:lnTo>
                  <a:lnTo>
                    <a:pt x="5174" y="127"/>
                  </a:lnTo>
                  <a:lnTo>
                    <a:pt x="1206" y="1725"/>
                  </a:lnTo>
                  <a:lnTo>
                    <a:pt x="1038" y="1809"/>
                  </a:lnTo>
                  <a:lnTo>
                    <a:pt x="870" y="1907"/>
                  </a:lnTo>
                  <a:lnTo>
                    <a:pt x="716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26"/>
                  </a:lnTo>
                  <a:lnTo>
                    <a:pt x="239" y="2580"/>
                  </a:lnTo>
                  <a:lnTo>
                    <a:pt x="155" y="2749"/>
                  </a:lnTo>
                  <a:lnTo>
                    <a:pt x="99" y="2931"/>
                  </a:lnTo>
                  <a:lnTo>
                    <a:pt x="43" y="3099"/>
                  </a:lnTo>
                  <a:lnTo>
                    <a:pt x="15" y="3281"/>
                  </a:lnTo>
                  <a:lnTo>
                    <a:pt x="1" y="3478"/>
                  </a:lnTo>
                  <a:lnTo>
                    <a:pt x="15" y="3660"/>
                  </a:lnTo>
                  <a:lnTo>
                    <a:pt x="29" y="3856"/>
                  </a:lnTo>
                  <a:lnTo>
                    <a:pt x="71" y="4039"/>
                  </a:lnTo>
                  <a:lnTo>
                    <a:pt x="141" y="4221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36"/>
                  </a:lnTo>
                  <a:lnTo>
                    <a:pt x="1781" y="8090"/>
                  </a:lnTo>
                  <a:lnTo>
                    <a:pt x="1907" y="8231"/>
                  </a:lnTo>
                  <a:lnTo>
                    <a:pt x="2048" y="8357"/>
                  </a:lnTo>
                  <a:lnTo>
                    <a:pt x="2202" y="8469"/>
                  </a:lnTo>
                  <a:lnTo>
                    <a:pt x="2356" y="8567"/>
                  </a:lnTo>
                  <a:lnTo>
                    <a:pt x="2524" y="8651"/>
                  </a:lnTo>
                  <a:lnTo>
                    <a:pt x="2693" y="8721"/>
                  </a:lnTo>
                  <a:lnTo>
                    <a:pt x="2875" y="8763"/>
                  </a:lnTo>
                  <a:lnTo>
                    <a:pt x="3057" y="8791"/>
                  </a:lnTo>
                  <a:lnTo>
                    <a:pt x="3239" y="8805"/>
                  </a:lnTo>
                  <a:lnTo>
                    <a:pt x="3436" y="8805"/>
                  </a:lnTo>
                  <a:lnTo>
                    <a:pt x="3618" y="8777"/>
                  </a:lnTo>
                  <a:lnTo>
                    <a:pt x="3814" y="8735"/>
                  </a:lnTo>
                  <a:lnTo>
                    <a:pt x="3996" y="8665"/>
                  </a:lnTo>
                  <a:lnTo>
                    <a:pt x="7964" y="7081"/>
                  </a:lnTo>
                  <a:lnTo>
                    <a:pt x="8146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66"/>
                  </a:lnTo>
                  <a:lnTo>
                    <a:pt x="8932" y="6212"/>
                  </a:lnTo>
                  <a:lnTo>
                    <a:pt x="9016" y="6043"/>
                  </a:lnTo>
                  <a:lnTo>
                    <a:pt x="9072" y="5875"/>
                  </a:lnTo>
                  <a:lnTo>
                    <a:pt x="9128" y="5693"/>
                  </a:lnTo>
                  <a:lnTo>
                    <a:pt x="9156" y="5511"/>
                  </a:lnTo>
                  <a:lnTo>
                    <a:pt x="9170" y="5328"/>
                  </a:lnTo>
                  <a:lnTo>
                    <a:pt x="9170" y="5146"/>
                  </a:lnTo>
                  <a:lnTo>
                    <a:pt x="9142" y="4950"/>
                  </a:lnTo>
                  <a:lnTo>
                    <a:pt x="9100" y="4768"/>
                  </a:lnTo>
                  <a:lnTo>
                    <a:pt x="9030" y="4571"/>
                  </a:lnTo>
                  <a:lnTo>
                    <a:pt x="7684" y="1206"/>
                  </a:lnTo>
                  <a:lnTo>
                    <a:pt x="7600" y="1024"/>
                  </a:lnTo>
                  <a:lnTo>
                    <a:pt x="7502" y="856"/>
                  </a:lnTo>
                  <a:lnTo>
                    <a:pt x="7389" y="702"/>
                  </a:lnTo>
                  <a:lnTo>
                    <a:pt x="7263" y="561"/>
                  </a:lnTo>
                  <a:lnTo>
                    <a:pt x="7123" y="435"/>
                  </a:lnTo>
                  <a:lnTo>
                    <a:pt x="6969" y="323"/>
                  </a:lnTo>
                  <a:lnTo>
                    <a:pt x="6815" y="225"/>
                  </a:lnTo>
                  <a:lnTo>
                    <a:pt x="6646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4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22025" y="2289825"/>
              <a:ext cx="228925" cy="220150"/>
            </a:xfrm>
            <a:custGeom>
              <a:rect b="b" l="l" r="r" t="t"/>
              <a:pathLst>
                <a:path extrusionOk="0" h="8806" w="9157">
                  <a:moveTo>
                    <a:pt x="5735" y="1"/>
                  </a:moveTo>
                  <a:lnTo>
                    <a:pt x="5539" y="29"/>
                  </a:lnTo>
                  <a:lnTo>
                    <a:pt x="5357" y="71"/>
                  </a:lnTo>
                  <a:lnTo>
                    <a:pt x="5174" y="141"/>
                  </a:lnTo>
                  <a:lnTo>
                    <a:pt x="1207" y="1725"/>
                  </a:lnTo>
                  <a:lnTo>
                    <a:pt x="1024" y="1810"/>
                  </a:lnTo>
                  <a:lnTo>
                    <a:pt x="856" y="1908"/>
                  </a:lnTo>
                  <a:lnTo>
                    <a:pt x="702" y="2020"/>
                  </a:lnTo>
                  <a:lnTo>
                    <a:pt x="562" y="2146"/>
                  </a:lnTo>
                  <a:lnTo>
                    <a:pt x="435" y="2286"/>
                  </a:lnTo>
                  <a:lnTo>
                    <a:pt x="323" y="2427"/>
                  </a:lnTo>
                  <a:lnTo>
                    <a:pt x="225" y="2595"/>
                  </a:lnTo>
                  <a:lnTo>
                    <a:pt x="155" y="2749"/>
                  </a:lnTo>
                  <a:lnTo>
                    <a:pt x="85" y="2931"/>
                  </a:lnTo>
                  <a:lnTo>
                    <a:pt x="43" y="3114"/>
                  </a:lnTo>
                  <a:lnTo>
                    <a:pt x="1" y="3296"/>
                  </a:lnTo>
                  <a:lnTo>
                    <a:pt x="1" y="3478"/>
                  </a:lnTo>
                  <a:lnTo>
                    <a:pt x="1" y="3660"/>
                  </a:lnTo>
                  <a:lnTo>
                    <a:pt x="29" y="3857"/>
                  </a:lnTo>
                  <a:lnTo>
                    <a:pt x="71" y="4039"/>
                  </a:lnTo>
                  <a:lnTo>
                    <a:pt x="127" y="4221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1"/>
                  </a:lnTo>
                  <a:lnTo>
                    <a:pt x="1781" y="8105"/>
                  </a:lnTo>
                  <a:lnTo>
                    <a:pt x="1908" y="8245"/>
                  </a:lnTo>
                  <a:lnTo>
                    <a:pt x="2034" y="8371"/>
                  </a:lnTo>
                  <a:lnTo>
                    <a:pt x="2188" y="8469"/>
                  </a:lnTo>
                  <a:lnTo>
                    <a:pt x="2342" y="8567"/>
                  </a:lnTo>
                  <a:lnTo>
                    <a:pt x="2510" y="8652"/>
                  </a:lnTo>
                  <a:lnTo>
                    <a:pt x="2679" y="8722"/>
                  </a:lnTo>
                  <a:lnTo>
                    <a:pt x="2861" y="8764"/>
                  </a:lnTo>
                  <a:lnTo>
                    <a:pt x="3043" y="8792"/>
                  </a:lnTo>
                  <a:lnTo>
                    <a:pt x="3239" y="8806"/>
                  </a:lnTo>
                  <a:lnTo>
                    <a:pt x="3422" y="8806"/>
                  </a:lnTo>
                  <a:lnTo>
                    <a:pt x="3604" y="8778"/>
                  </a:lnTo>
                  <a:lnTo>
                    <a:pt x="3800" y="8736"/>
                  </a:lnTo>
                  <a:lnTo>
                    <a:pt x="3983" y="8666"/>
                  </a:lnTo>
                  <a:lnTo>
                    <a:pt x="7950" y="7081"/>
                  </a:lnTo>
                  <a:lnTo>
                    <a:pt x="8133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1"/>
                  </a:lnTo>
                  <a:lnTo>
                    <a:pt x="8721" y="6520"/>
                  </a:lnTo>
                  <a:lnTo>
                    <a:pt x="8834" y="6380"/>
                  </a:lnTo>
                  <a:lnTo>
                    <a:pt x="8918" y="6212"/>
                  </a:lnTo>
                  <a:lnTo>
                    <a:pt x="9002" y="6058"/>
                  </a:lnTo>
                  <a:lnTo>
                    <a:pt x="9072" y="5876"/>
                  </a:lnTo>
                  <a:lnTo>
                    <a:pt x="9114" y="5693"/>
                  </a:lnTo>
                  <a:lnTo>
                    <a:pt x="9142" y="5511"/>
                  </a:lnTo>
                  <a:lnTo>
                    <a:pt x="9156" y="5329"/>
                  </a:lnTo>
                  <a:lnTo>
                    <a:pt x="9156" y="5146"/>
                  </a:lnTo>
                  <a:lnTo>
                    <a:pt x="9128" y="4950"/>
                  </a:lnTo>
                  <a:lnTo>
                    <a:pt x="9086" y="4768"/>
                  </a:lnTo>
                  <a:lnTo>
                    <a:pt x="9016" y="4586"/>
                  </a:lnTo>
                  <a:lnTo>
                    <a:pt x="7670" y="1207"/>
                  </a:lnTo>
                  <a:lnTo>
                    <a:pt x="7586" y="1024"/>
                  </a:lnTo>
                  <a:lnTo>
                    <a:pt x="7488" y="856"/>
                  </a:lnTo>
                  <a:lnTo>
                    <a:pt x="7376" y="702"/>
                  </a:lnTo>
                  <a:lnTo>
                    <a:pt x="7249" y="562"/>
                  </a:lnTo>
                  <a:lnTo>
                    <a:pt x="7109" y="436"/>
                  </a:lnTo>
                  <a:lnTo>
                    <a:pt x="6969" y="337"/>
                  </a:lnTo>
                  <a:lnTo>
                    <a:pt x="6801" y="239"/>
                  </a:lnTo>
                  <a:lnTo>
                    <a:pt x="6646" y="155"/>
                  </a:lnTo>
                  <a:lnTo>
                    <a:pt x="6464" y="85"/>
                  </a:lnTo>
                  <a:lnTo>
                    <a:pt x="6296" y="43"/>
                  </a:lnTo>
                  <a:lnTo>
                    <a:pt x="6114" y="15"/>
                  </a:lnTo>
                  <a:lnTo>
                    <a:pt x="59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007850" y="2094950"/>
              <a:ext cx="229250" cy="220500"/>
            </a:xfrm>
            <a:custGeom>
              <a:rect b="b" l="l" r="r" t="t"/>
              <a:pathLst>
                <a:path extrusionOk="0" h="8820" w="9170">
                  <a:moveTo>
                    <a:pt x="5931" y="1"/>
                  </a:moveTo>
                  <a:lnTo>
                    <a:pt x="5734" y="15"/>
                  </a:lnTo>
                  <a:lnTo>
                    <a:pt x="5552" y="29"/>
                  </a:lnTo>
                  <a:lnTo>
                    <a:pt x="5370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38" y="1809"/>
                  </a:lnTo>
                  <a:lnTo>
                    <a:pt x="869" y="1907"/>
                  </a:lnTo>
                  <a:lnTo>
                    <a:pt x="715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8" y="2594"/>
                  </a:lnTo>
                  <a:lnTo>
                    <a:pt x="154" y="2763"/>
                  </a:lnTo>
                  <a:lnTo>
                    <a:pt x="98" y="2931"/>
                  </a:lnTo>
                  <a:lnTo>
                    <a:pt x="42" y="3113"/>
                  </a:lnTo>
                  <a:lnTo>
                    <a:pt x="14" y="3295"/>
                  </a:lnTo>
                  <a:lnTo>
                    <a:pt x="0" y="3478"/>
                  </a:lnTo>
                  <a:lnTo>
                    <a:pt x="0" y="3674"/>
                  </a:lnTo>
                  <a:lnTo>
                    <a:pt x="28" y="3856"/>
                  </a:lnTo>
                  <a:lnTo>
                    <a:pt x="70" y="4053"/>
                  </a:lnTo>
                  <a:lnTo>
                    <a:pt x="140" y="4235"/>
                  </a:lnTo>
                  <a:lnTo>
                    <a:pt x="1486" y="7600"/>
                  </a:lnTo>
                  <a:lnTo>
                    <a:pt x="1570" y="7782"/>
                  </a:lnTo>
                  <a:lnTo>
                    <a:pt x="1668" y="7950"/>
                  </a:lnTo>
                  <a:lnTo>
                    <a:pt x="1781" y="8104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201" y="8483"/>
                  </a:lnTo>
                  <a:lnTo>
                    <a:pt x="2355" y="8581"/>
                  </a:lnTo>
                  <a:lnTo>
                    <a:pt x="2524" y="8651"/>
                  </a:lnTo>
                  <a:lnTo>
                    <a:pt x="2692" y="8721"/>
                  </a:lnTo>
                  <a:lnTo>
                    <a:pt x="2874" y="8763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35" y="8805"/>
                  </a:lnTo>
                  <a:lnTo>
                    <a:pt x="3617" y="8777"/>
                  </a:lnTo>
                  <a:lnTo>
                    <a:pt x="3800" y="8735"/>
                  </a:lnTo>
                  <a:lnTo>
                    <a:pt x="3996" y="8679"/>
                  </a:lnTo>
                  <a:lnTo>
                    <a:pt x="7964" y="7081"/>
                  </a:lnTo>
                  <a:lnTo>
                    <a:pt x="8132" y="6997"/>
                  </a:lnTo>
                  <a:lnTo>
                    <a:pt x="8300" y="6899"/>
                  </a:lnTo>
                  <a:lnTo>
                    <a:pt x="8454" y="6787"/>
                  </a:lnTo>
                  <a:lnTo>
                    <a:pt x="8595" y="6660"/>
                  </a:lnTo>
                  <a:lnTo>
                    <a:pt x="8721" y="6534"/>
                  </a:lnTo>
                  <a:lnTo>
                    <a:pt x="8833" y="6380"/>
                  </a:lnTo>
                  <a:lnTo>
                    <a:pt x="8931" y="6226"/>
                  </a:lnTo>
                  <a:lnTo>
                    <a:pt x="9015" y="6057"/>
                  </a:lnTo>
                  <a:lnTo>
                    <a:pt x="9071" y="5889"/>
                  </a:lnTo>
                  <a:lnTo>
                    <a:pt x="9127" y="5707"/>
                  </a:lnTo>
                  <a:lnTo>
                    <a:pt x="9155" y="5525"/>
                  </a:lnTo>
                  <a:lnTo>
                    <a:pt x="9169" y="5328"/>
                  </a:lnTo>
                  <a:lnTo>
                    <a:pt x="9155" y="5146"/>
                  </a:lnTo>
                  <a:lnTo>
                    <a:pt x="9141" y="4964"/>
                  </a:lnTo>
                  <a:lnTo>
                    <a:pt x="9099" y="4768"/>
                  </a:lnTo>
                  <a:lnTo>
                    <a:pt x="9029" y="4585"/>
                  </a:lnTo>
                  <a:lnTo>
                    <a:pt x="7683" y="1206"/>
                  </a:lnTo>
                  <a:lnTo>
                    <a:pt x="7599" y="1038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5"/>
                  </a:lnTo>
                  <a:lnTo>
                    <a:pt x="7122" y="449"/>
                  </a:lnTo>
                  <a:lnTo>
                    <a:pt x="6968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7" y="99"/>
                  </a:lnTo>
                  <a:lnTo>
                    <a:pt x="6295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17200" y="2688025"/>
              <a:ext cx="229250" cy="220125"/>
            </a:xfrm>
            <a:custGeom>
              <a:rect b="b" l="l" r="r" t="t"/>
              <a:pathLst>
                <a:path extrusionOk="0" h="8805" w="9170">
                  <a:moveTo>
                    <a:pt x="5749" y="0"/>
                  </a:moveTo>
                  <a:lnTo>
                    <a:pt x="5552" y="28"/>
                  </a:lnTo>
                  <a:lnTo>
                    <a:pt x="5370" y="70"/>
                  </a:lnTo>
                  <a:lnTo>
                    <a:pt x="5174" y="126"/>
                  </a:lnTo>
                  <a:lnTo>
                    <a:pt x="1220" y="1725"/>
                  </a:lnTo>
                  <a:lnTo>
                    <a:pt x="1038" y="1809"/>
                  </a:lnTo>
                  <a:lnTo>
                    <a:pt x="869" y="1907"/>
                  </a:lnTo>
                  <a:lnTo>
                    <a:pt x="715" y="2019"/>
                  </a:lnTo>
                  <a:lnTo>
                    <a:pt x="575" y="2145"/>
                  </a:lnTo>
                  <a:lnTo>
                    <a:pt x="449" y="2285"/>
                  </a:lnTo>
                  <a:lnTo>
                    <a:pt x="337" y="2426"/>
                  </a:lnTo>
                  <a:lnTo>
                    <a:pt x="239" y="2580"/>
                  </a:lnTo>
                  <a:lnTo>
                    <a:pt x="154" y="2748"/>
                  </a:lnTo>
                  <a:lnTo>
                    <a:pt x="98" y="2930"/>
                  </a:lnTo>
                  <a:lnTo>
                    <a:pt x="42" y="3099"/>
                  </a:lnTo>
                  <a:lnTo>
                    <a:pt x="14" y="3281"/>
                  </a:lnTo>
                  <a:lnTo>
                    <a:pt x="0" y="3477"/>
                  </a:lnTo>
                  <a:lnTo>
                    <a:pt x="14" y="3659"/>
                  </a:lnTo>
                  <a:lnTo>
                    <a:pt x="42" y="3856"/>
                  </a:lnTo>
                  <a:lnTo>
                    <a:pt x="84" y="4038"/>
                  </a:lnTo>
                  <a:lnTo>
                    <a:pt x="140" y="4220"/>
                  </a:lnTo>
                  <a:lnTo>
                    <a:pt x="1500" y="7599"/>
                  </a:lnTo>
                  <a:lnTo>
                    <a:pt x="1570" y="7781"/>
                  </a:lnTo>
                  <a:lnTo>
                    <a:pt x="1669" y="7936"/>
                  </a:lnTo>
                  <a:lnTo>
                    <a:pt x="1781" y="8090"/>
                  </a:lnTo>
                  <a:lnTo>
                    <a:pt x="1907" y="8230"/>
                  </a:lnTo>
                  <a:lnTo>
                    <a:pt x="2047" y="8356"/>
                  </a:lnTo>
                  <a:lnTo>
                    <a:pt x="2201" y="8468"/>
                  </a:lnTo>
                  <a:lnTo>
                    <a:pt x="2356" y="8567"/>
                  </a:lnTo>
                  <a:lnTo>
                    <a:pt x="2524" y="8651"/>
                  </a:lnTo>
                  <a:lnTo>
                    <a:pt x="2692" y="8707"/>
                  </a:lnTo>
                  <a:lnTo>
                    <a:pt x="2874" y="8763"/>
                  </a:lnTo>
                  <a:lnTo>
                    <a:pt x="3057" y="8791"/>
                  </a:lnTo>
                  <a:lnTo>
                    <a:pt x="3239" y="8805"/>
                  </a:lnTo>
                  <a:lnTo>
                    <a:pt x="3435" y="8805"/>
                  </a:lnTo>
                  <a:lnTo>
                    <a:pt x="3617" y="8777"/>
                  </a:lnTo>
                  <a:lnTo>
                    <a:pt x="3814" y="8735"/>
                  </a:lnTo>
                  <a:lnTo>
                    <a:pt x="3996" y="8665"/>
                  </a:lnTo>
                  <a:lnTo>
                    <a:pt x="7964" y="7080"/>
                  </a:lnTo>
                  <a:lnTo>
                    <a:pt x="8146" y="6996"/>
                  </a:lnTo>
                  <a:lnTo>
                    <a:pt x="8314" y="6898"/>
                  </a:lnTo>
                  <a:lnTo>
                    <a:pt x="8469" y="6786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65"/>
                  </a:lnTo>
                  <a:lnTo>
                    <a:pt x="8931" y="6211"/>
                  </a:lnTo>
                  <a:lnTo>
                    <a:pt x="9015" y="6043"/>
                  </a:lnTo>
                  <a:lnTo>
                    <a:pt x="9085" y="5875"/>
                  </a:lnTo>
                  <a:lnTo>
                    <a:pt x="9127" y="5692"/>
                  </a:lnTo>
                  <a:lnTo>
                    <a:pt x="9156" y="5510"/>
                  </a:lnTo>
                  <a:lnTo>
                    <a:pt x="9170" y="5328"/>
                  </a:lnTo>
                  <a:lnTo>
                    <a:pt x="9170" y="5132"/>
                  </a:lnTo>
                  <a:lnTo>
                    <a:pt x="9142" y="4949"/>
                  </a:lnTo>
                  <a:lnTo>
                    <a:pt x="9099" y="4767"/>
                  </a:lnTo>
                  <a:lnTo>
                    <a:pt x="9029" y="4571"/>
                  </a:lnTo>
                  <a:lnTo>
                    <a:pt x="7683" y="1206"/>
                  </a:lnTo>
                  <a:lnTo>
                    <a:pt x="7599" y="1024"/>
                  </a:lnTo>
                  <a:lnTo>
                    <a:pt x="7501" y="855"/>
                  </a:lnTo>
                  <a:lnTo>
                    <a:pt x="7389" y="701"/>
                  </a:lnTo>
                  <a:lnTo>
                    <a:pt x="7263" y="561"/>
                  </a:lnTo>
                  <a:lnTo>
                    <a:pt x="7123" y="435"/>
                  </a:lnTo>
                  <a:lnTo>
                    <a:pt x="6982" y="323"/>
                  </a:lnTo>
                  <a:lnTo>
                    <a:pt x="6814" y="224"/>
                  </a:lnTo>
                  <a:lnTo>
                    <a:pt x="6646" y="154"/>
                  </a:lnTo>
                  <a:lnTo>
                    <a:pt x="6478" y="84"/>
                  </a:lnTo>
                  <a:lnTo>
                    <a:pt x="6295" y="42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360450" y="2590575"/>
              <a:ext cx="228900" cy="220150"/>
            </a:xfrm>
            <a:custGeom>
              <a:rect b="b" l="l" r="r" t="t"/>
              <a:pathLst>
                <a:path extrusionOk="0" h="8806" w="9156">
                  <a:moveTo>
                    <a:pt x="5735" y="0"/>
                  </a:moveTo>
                  <a:lnTo>
                    <a:pt x="5552" y="29"/>
                  </a:lnTo>
                  <a:lnTo>
                    <a:pt x="5356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1" y="2019"/>
                  </a:lnTo>
                  <a:lnTo>
                    <a:pt x="561" y="2146"/>
                  </a:lnTo>
                  <a:lnTo>
                    <a:pt x="435" y="2286"/>
                  </a:lnTo>
                  <a:lnTo>
                    <a:pt x="323" y="2426"/>
                  </a:lnTo>
                  <a:lnTo>
                    <a:pt x="225" y="2594"/>
                  </a:lnTo>
                  <a:lnTo>
                    <a:pt x="155" y="2748"/>
                  </a:lnTo>
                  <a:lnTo>
                    <a:pt x="84" y="2931"/>
                  </a:lnTo>
                  <a:lnTo>
                    <a:pt x="42" y="3099"/>
                  </a:lnTo>
                  <a:lnTo>
                    <a:pt x="14" y="3295"/>
                  </a:lnTo>
                  <a:lnTo>
                    <a:pt x="0" y="3478"/>
                  </a:lnTo>
                  <a:lnTo>
                    <a:pt x="0" y="3660"/>
                  </a:lnTo>
                  <a:lnTo>
                    <a:pt x="28" y="3856"/>
                  </a:lnTo>
                  <a:lnTo>
                    <a:pt x="70" y="4038"/>
                  </a:lnTo>
                  <a:lnTo>
                    <a:pt x="127" y="4221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090"/>
                  </a:lnTo>
                  <a:lnTo>
                    <a:pt x="1907" y="8230"/>
                  </a:lnTo>
                  <a:lnTo>
                    <a:pt x="2047" y="8357"/>
                  </a:lnTo>
                  <a:lnTo>
                    <a:pt x="2188" y="8469"/>
                  </a:lnTo>
                  <a:lnTo>
                    <a:pt x="2342" y="8567"/>
                  </a:lnTo>
                  <a:lnTo>
                    <a:pt x="2510" y="8651"/>
                  </a:lnTo>
                  <a:lnTo>
                    <a:pt x="2692" y="8721"/>
                  </a:lnTo>
                  <a:lnTo>
                    <a:pt x="2861" y="8763"/>
                  </a:lnTo>
                  <a:lnTo>
                    <a:pt x="3043" y="8791"/>
                  </a:lnTo>
                  <a:lnTo>
                    <a:pt x="3239" y="8805"/>
                  </a:lnTo>
                  <a:lnTo>
                    <a:pt x="3421" y="8805"/>
                  </a:lnTo>
                  <a:lnTo>
                    <a:pt x="3618" y="8777"/>
                  </a:lnTo>
                  <a:lnTo>
                    <a:pt x="3800" y="8735"/>
                  </a:lnTo>
                  <a:lnTo>
                    <a:pt x="3982" y="8665"/>
                  </a:lnTo>
                  <a:lnTo>
                    <a:pt x="7950" y="7081"/>
                  </a:lnTo>
                  <a:lnTo>
                    <a:pt x="8132" y="6997"/>
                  </a:lnTo>
                  <a:lnTo>
                    <a:pt x="8300" y="6899"/>
                  </a:lnTo>
                  <a:lnTo>
                    <a:pt x="8455" y="6786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1" y="6212"/>
                  </a:lnTo>
                  <a:lnTo>
                    <a:pt x="9001" y="6043"/>
                  </a:lnTo>
                  <a:lnTo>
                    <a:pt x="9072" y="5875"/>
                  </a:lnTo>
                  <a:lnTo>
                    <a:pt x="9114" y="5693"/>
                  </a:lnTo>
                  <a:lnTo>
                    <a:pt x="9156" y="5510"/>
                  </a:lnTo>
                  <a:lnTo>
                    <a:pt x="9156" y="5328"/>
                  </a:lnTo>
                  <a:lnTo>
                    <a:pt x="9156" y="5146"/>
                  </a:lnTo>
                  <a:lnTo>
                    <a:pt x="9128" y="4950"/>
                  </a:lnTo>
                  <a:lnTo>
                    <a:pt x="9086" y="4767"/>
                  </a:lnTo>
                  <a:lnTo>
                    <a:pt x="9030" y="4571"/>
                  </a:lnTo>
                  <a:lnTo>
                    <a:pt x="7670" y="1206"/>
                  </a:lnTo>
                  <a:lnTo>
                    <a:pt x="7585" y="1024"/>
                  </a:lnTo>
                  <a:lnTo>
                    <a:pt x="7487" y="856"/>
                  </a:lnTo>
                  <a:lnTo>
                    <a:pt x="7375" y="701"/>
                  </a:lnTo>
                  <a:lnTo>
                    <a:pt x="7249" y="561"/>
                  </a:lnTo>
                  <a:lnTo>
                    <a:pt x="7109" y="435"/>
                  </a:lnTo>
                  <a:lnTo>
                    <a:pt x="6969" y="323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64" y="85"/>
                  </a:lnTo>
                  <a:lnTo>
                    <a:pt x="6296" y="43"/>
                  </a:lnTo>
                  <a:lnTo>
                    <a:pt x="6113" y="14"/>
                  </a:lnTo>
                  <a:lnTo>
                    <a:pt x="5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603350" y="2493125"/>
              <a:ext cx="229250" cy="220150"/>
            </a:xfrm>
            <a:custGeom>
              <a:rect b="b" l="l" r="r" t="t"/>
              <a:pathLst>
                <a:path extrusionOk="0" h="8806" w="9170">
                  <a:moveTo>
                    <a:pt x="5735" y="1"/>
                  </a:moveTo>
                  <a:lnTo>
                    <a:pt x="5553" y="29"/>
                  </a:lnTo>
                  <a:lnTo>
                    <a:pt x="5356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8"/>
                  </a:lnTo>
                  <a:lnTo>
                    <a:pt x="716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26"/>
                  </a:lnTo>
                  <a:lnTo>
                    <a:pt x="239" y="2595"/>
                  </a:lnTo>
                  <a:lnTo>
                    <a:pt x="155" y="2763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5" y="3296"/>
                  </a:lnTo>
                  <a:lnTo>
                    <a:pt x="1" y="3478"/>
                  </a:lnTo>
                  <a:lnTo>
                    <a:pt x="1" y="3660"/>
                  </a:lnTo>
                  <a:lnTo>
                    <a:pt x="29" y="3856"/>
                  </a:lnTo>
                  <a:lnTo>
                    <a:pt x="71" y="4039"/>
                  </a:lnTo>
                  <a:lnTo>
                    <a:pt x="141" y="4235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5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188" y="8483"/>
                  </a:lnTo>
                  <a:lnTo>
                    <a:pt x="2356" y="8567"/>
                  </a:lnTo>
                  <a:lnTo>
                    <a:pt x="2524" y="8651"/>
                  </a:lnTo>
                  <a:lnTo>
                    <a:pt x="2692" y="8721"/>
                  </a:lnTo>
                  <a:lnTo>
                    <a:pt x="2875" y="8764"/>
                  </a:lnTo>
                  <a:lnTo>
                    <a:pt x="3057" y="8792"/>
                  </a:lnTo>
                  <a:lnTo>
                    <a:pt x="3239" y="8806"/>
                  </a:lnTo>
                  <a:lnTo>
                    <a:pt x="3421" y="8806"/>
                  </a:lnTo>
                  <a:lnTo>
                    <a:pt x="3618" y="8778"/>
                  </a:lnTo>
                  <a:lnTo>
                    <a:pt x="3800" y="8736"/>
                  </a:lnTo>
                  <a:lnTo>
                    <a:pt x="3996" y="8665"/>
                  </a:lnTo>
                  <a:lnTo>
                    <a:pt x="7964" y="7081"/>
                  </a:lnTo>
                  <a:lnTo>
                    <a:pt x="8132" y="6997"/>
                  </a:lnTo>
                  <a:lnTo>
                    <a:pt x="8301" y="6899"/>
                  </a:lnTo>
                  <a:lnTo>
                    <a:pt x="8455" y="6787"/>
                  </a:lnTo>
                  <a:lnTo>
                    <a:pt x="8595" y="6660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2" y="6212"/>
                  </a:lnTo>
                  <a:lnTo>
                    <a:pt x="9016" y="6058"/>
                  </a:lnTo>
                  <a:lnTo>
                    <a:pt x="9072" y="5875"/>
                  </a:lnTo>
                  <a:lnTo>
                    <a:pt x="9128" y="5707"/>
                  </a:lnTo>
                  <a:lnTo>
                    <a:pt x="9156" y="5511"/>
                  </a:lnTo>
                  <a:lnTo>
                    <a:pt x="9170" y="5329"/>
                  </a:lnTo>
                  <a:lnTo>
                    <a:pt x="9156" y="5146"/>
                  </a:lnTo>
                  <a:lnTo>
                    <a:pt x="9142" y="4950"/>
                  </a:lnTo>
                  <a:lnTo>
                    <a:pt x="9086" y="4768"/>
                  </a:lnTo>
                  <a:lnTo>
                    <a:pt x="9030" y="4585"/>
                  </a:lnTo>
                  <a:lnTo>
                    <a:pt x="7670" y="1207"/>
                  </a:lnTo>
                  <a:lnTo>
                    <a:pt x="7600" y="1024"/>
                  </a:lnTo>
                  <a:lnTo>
                    <a:pt x="7501" y="856"/>
                  </a:lnTo>
                  <a:lnTo>
                    <a:pt x="7389" y="716"/>
                  </a:lnTo>
                  <a:lnTo>
                    <a:pt x="7263" y="576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8" y="85"/>
                  </a:lnTo>
                  <a:lnTo>
                    <a:pt x="6296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64925" y="2192400"/>
              <a:ext cx="310575" cy="423425"/>
            </a:xfrm>
            <a:custGeom>
              <a:rect b="b" l="l" r="r" t="t"/>
              <a:pathLst>
                <a:path extrusionOk="0" h="16937" w="12423">
                  <a:moveTo>
                    <a:pt x="5735" y="0"/>
                  </a:moveTo>
                  <a:lnTo>
                    <a:pt x="5553" y="28"/>
                  </a:lnTo>
                  <a:lnTo>
                    <a:pt x="5357" y="70"/>
                  </a:lnTo>
                  <a:lnTo>
                    <a:pt x="5174" y="141"/>
                  </a:lnTo>
                  <a:lnTo>
                    <a:pt x="1207" y="1725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2" y="2019"/>
                  </a:lnTo>
                  <a:lnTo>
                    <a:pt x="562" y="2145"/>
                  </a:lnTo>
                  <a:lnTo>
                    <a:pt x="436" y="2286"/>
                  </a:lnTo>
                  <a:lnTo>
                    <a:pt x="323" y="2440"/>
                  </a:lnTo>
                  <a:lnTo>
                    <a:pt x="239" y="2594"/>
                  </a:lnTo>
                  <a:lnTo>
                    <a:pt x="155" y="2762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5" y="3295"/>
                  </a:lnTo>
                  <a:lnTo>
                    <a:pt x="1" y="3477"/>
                  </a:lnTo>
                  <a:lnTo>
                    <a:pt x="1" y="3660"/>
                  </a:lnTo>
                  <a:lnTo>
                    <a:pt x="29" y="3856"/>
                  </a:lnTo>
                  <a:lnTo>
                    <a:pt x="71" y="4038"/>
                  </a:lnTo>
                  <a:lnTo>
                    <a:pt x="141" y="4234"/>
                  </a:lnTo>
                  <a:lnTo>
                    <a:pt x="3394" y="12366"/>
                  </a:lnTo>
                  <a:lnTo>
                    <a:pt x="3548" y="12759"/>
                  </a:lnTo>
                  <a:lnTo>
                    <a:pt x="4754" y="15731"/>
                  </a:lnTo>
                  <a:lnTo>
                    <a:pt x="4824" y="15913"/>
                  </a:lnTo>
                  <a:lnTo>
                    <a:pt x="4922" y="16082"/>
                  </a:lnTo>
                  <a:lnTo>
                    <a:pt x="5034" y="16236"/>
                  </a:lnTo>
                  <a:lnTo>
                    <a:pt x="5160" y="16376"/>
                  </a:lnTo>
                  <a:lnTo>
                    <a:pt x="5301" y="16502"/>
                  </a:lnTo>
                  <a:lnTo>
                    <a:pt x="5455" y="16614"/>
                  </a:lnTo>
                  <a:lnTo>
                    <a:pt x="5609" y="16713"/>
                  </a:lnTo>
                  <a:lnTo>
                    <a:pt x="5777" y="16783"/>
                  </a:lnTo>
                  <a:lnTo>
                    <a:pt x="5946" y="16853"/>
                  </a:lnTo>
                  <a:lnTo>
                    <a:pt x="6128" y="16895"/>
                  </a:lnTo>
                  <a:lnTo>
                    <a:pt x="6310" y="16937"/>
                  </a:lnTo>
                  <a:lnTo>
                    <a:pt x="6689" y="16937"/>
                  </a:lnTo>
                  <a:lnTo>
                    <a:pt x="6871" y="16909"/>
                  </a:lnTo>
                  <a:lnTo>
                    <a:pt x="7067" y="16867"/>
                  </a:lnTo>
                  <a:lnTo>
                    <a:pt x="7249" y="16811"/>
                  </a:lnTo>
                  <a:lnTo>
                    <a:pt x="11217" y="15212"/>
                  </a:lnTo>
                  <a:lnTo>
                    <a:pt x="11400" y="15128"/>
                  </a:lnTo>
                  <a:lnTo>
                    <a:pt x="11554" y="15030"/>
                  </a:lnTo>
                  <a:lnTo>
                    <a:pt x="11708" y="14918"/>
                  </a:lnTo>
                  <a:lnTo>
                    <a:pt x="11848" y="14792"/>
                  </a:lnTo>
                  <a:lnTo>
                    <a:pt x="11974" y="14652"/>
                  </a:lnTo>
                  <a:lnTo>
                    <a:pt x="12087" y="14511"/>
                  </a:lnTo>
                  <a:lnTo>
                    <a:pt x="12185" y="14357"/>
                  </a:lnTo>
                  <a:lnTo>
                    <a:pt x="12269" y="14189"/>
                  </a:lnTo>
                  <a:lnTo>
                    <a:pt x="12339" y="14007"/>
                  </a:lnTo>
                  <a:lnTo>
                    <a:pt x="12381" y="13838"/>
                  </a:lnTo>
                  <a:lnTo>
                    <a:pt x="12409" y="13656"/>
                  </a:lnTo>
                  <a:lnTo>
                    <a:pt x="12423" y="13460"/>
                  </a:lnTo>
                  <a:lnTo>
                    <a:pt x="12423" y="13278"/>
                  </a:lnTo>
                  <a:lnTo>
                    <a:pt x="12395" y="13095"/>
                  </a:lnTo>
                  <a:lnTo>
                    <a:pt x="12353" y="12899"/>
                  </a:lnTo>
                  <a:lnTo>
                    <a:pt x="12283" y="12717"/>
                  </a:lnTo>
                  <a:lnTo>
                    <a:pt x="11091" y="9744"/>
                  </a:lnTo>
                  <a:lnTo>
                    <a:pt x="10937" y="9338"/>
                  </a:lnTo>
                  <a:lnTo>
                    <a:pt x="7670" y="1206"/>
                  </a:lnTo>
                  <a:lnTo>
                    <a:pt x="7586" y="1024"/>
                  </a:lnTo>
                  <a:lnTo>
                    <a:pt x="7488" y="870"/>
                  </a:lnTo>
                  <a:lnTo>
                    <a:pt x="7376" y="715"/>
                  </a:lnTo>
                  <a:lnTo>
                    <a:pt x="7249" y="575"/>
                  </a:lnTo>
                  <a:lnTo>
                    <a:pt x="7123" y="449"/>
                  </a:lnTo>
                  <a:lnTo>
                    <a:pt x="6969" y="337"/>
                  </a:lnTo>
                  <a:lnTo>
                    <a:pt x="6815" y="239"/>
                  </a:lnTo>
                  <a:lnTo>
                    <a:pt x="6647" y="155"/>
                  </a:lnTo>
                  <a:lnTo>
                    <a:pt x="6478" y="84"/>
                  </a:lnTo>
                  <a:lnTo>
                    <a:pt x="6296" y="42"/>
                  </a:lnTo>
                  <a:lnTo>
                    <a:pt x="6114" y="14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089500" y="2298250"/>
              <a:ext cx="228925" cy="220500"/>
            </a:xfrm>
            <a:custGeom>
              <a:rect b="b" l="l" r="r" t="t"/>
              <a:pathLst>
                <a:path extrusionOk="0" h="8820" w="9157">
                  <a:moveTo>
                    <a:pt x="5917" y="0"/>
                  </a:moveTo>
                  <a:lnTo>
                    <a:pt x="5735" y="14"/>
                  </a:lnTo>
                  <a:lnTo>
                    <a:pt x="5539" y="29"/>
                  </a:lnTo>
                  <a:lnTo>
                    <a:pt x="5357" y="85"/>
                  </a:lnTo>
                  <a:lnTo>
                    <a:pt x="5174" y="141"/>
                  </a:lnTo>
                  <a:lnTo>
                    <a:pt x="1207" y="1739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2" y="2019"/>
                  </a:lnTo>
                  <a:lnTo>
                    <a:pt x="562" y="2146"/>
                  </a:lnTo>
                  <a:lnTo>
                    <a:pt x="435" y="2286"/>
                  </a:lnTo>
                  <a:lnTo>
                    <a:pt x="323" y="2440"/>
                  </a:lnTo>
                  <a:lnTo>
                    <a:pt x="225" y="2594"/>
                  </a:lnTo>
                  <a:lnTo>
                    <a:pt x="155" y="2762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" y="3295"/>
                  </a:lnTo>
                  <a:lnTo>
                    <a:pt x="1" y="3478"/>
                  </a:lnTo>
                  <a:lnTo>
                    <a:pt x="1" y="3674"/>
                  </a:lnTo>
                  <a:lnTo>
                    <a:pt x="29" y="3856"/>
                  </a:lnTo>
                  <a:lnTo>
                    <a:pt x="71" y="4052"/>
                  </a:lnTo>
                  <a:lnTo>
                    <a:pt x="127" y="4235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8" y="8244"/>
                  </a:lnTo>
                  <a:lnTo>
                    <a:pt x="2034" y="8371"/>
                  </a:lnTo>
                  <a:lnTo>
                    <a:pt x="2188" y="8483"/>
                  </a:lnTo>
                  <a:lnTo>
                    <a:pt x="2342" y="8581"/>
                  </a:lnTo>
                  <a:lnTo>
                    <a:pt x="2510" y="8665"/>
                  </a:lnTo>
                  <a:lnTo>
                    <a:pt x="2693" y="8721"/>
                  </a:lnTo>
                  <a:lnTo>
                    <a:pt x="2861" y="8777"/>
                  </a:lnTo>
                  <a:lnTo>
                    <a:pt x="3043" y="8805"/>
                  </a:lnTo>
                  <a:lnTo>
                    <a:pt x="3240" y="8819"/>
                  </a:lnTo>
                  <a:lnTo>
                    <a:pt x="3422" y="8805"/>
                  </a:lnTo>
                  <a:lnTo>
                    <a:pt x="3604" y="8777"/>
                  </a:lnTo>
                  <a:lnTo>
                    <a:pt x="3800" y="8735"/>
                  </a:lnTo>
                  <a:lnTo>
                    <a:pt x="3983" y="8679"/>
                  </a:lnTo>
                  <a:lnTo>
                    <a:pt x="7950" y="7081"/>
                  </a:lnTo>
                  <a:lnTo>
                    <a:pt x="8133" y="6997"/>
                  </a:lnTo>
                  <a:lnTo>
                    <a:pt x="8301" y="6913"/>
                  </a:lnTo>
                  <a:lnTo>
                    <a:pt x="8455" y="6786"/>
                  </a:lnTo>
                  <a:lnTo>
                    <a:pt x="8595" y="6674"/>
                  </a:lnTo>
                  <a:lnTo>
                    <a:pt x="8722" y="6534"/>
                  </a:lnTo>
                  <a:lnTo>
                    <a:pt x="8834" y="6380"/>
                  </a:lnTo>
                  <a:lnTo>
                    <a:pt x="8918" y="6226"/>
                  </a:lnTo>
                  <a:lnTo>
                    <a:pt x="9002" y="6057"/>
                  </a:lnTo>
                  <a:lnTo>
                    <a:pt x="9072" y="5889"/>
                  </a:lnTo>
                  <a:lnTo>
                    <a:pt x="9114" y="5707"/>
                  </a:lnTo>
                  <a:lnTo>
                    <a:pt x="9142" y="5525"/>
                  </a:lnTo>
                  <a:lnTo>
                    <a:pt x="9156" y="5342"/>
                  </a:lnTo>
                  <a:lnTo>
                    <a:pt x="9156" y="5146"/>
                  </a:lnTo>
                  <a:lnTo>
                    <a:pt x="9128" y="4964"/>
                  </a:lnTo>
                  <a:lnTo>
                    <a:pt x="9086" y="4767"/>
                  </a:lnTo>
                  <a:lnTo>
                    <a:pt x="9016" y="4585"/>
                  </a:lnTo>
                  <a:lnTo>
                    <a:pt x="7670" y="1206"/>
                  </a:lnTo>
                  <a:lnTo>
                    <a:pt x="7586" y="1038"/>
                  </a:lnTo>
                  <a:lnTo>
                    <a:pt x="7488" y="870"/>
                  </a:lnTo>
                  <a:lnTo>
                    <a:pt x="7376" y="716"/>
                  </a:lnTo>
                  <a:lnTo>
                    <a:pt x="7249" y="575"/>
                  </a:lnTo>
                  <a:lnTo>
                    <a:pt x="7109" y="449"/>
                  </a:lnTo>
                  <a:lnTo>
                    <a:pt x="6969" y="337"/>
                  </a:lnTo>
                  <a:lnTo>
                    <a:pt x="6815" y="239"/>
                  </a:lnTo>
                  <a:lnTo>
                    <a:pt x="6646" y="155"/>
                  </a:lnTo>
                  <a:lnTo>
                    <a:pt x="6464" y="99"/>
                  </a:lnTo>
                  <a:lnTo>
                    <a:pt x="6296" y="43"/>
                  </a:lnTo>
                  <a:lnTo>
                    <a:pt x="6114" y="14"/>
                  </a:lnTo>
                  <a:lnTo>
                    <a:pt x="5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72500" y="1239350"/>
              <a:ext cx="242225" cy="146900"/>
            </a:xfrm>
            <a:custGeom>
              <a:rect b="b" l="l" r="r" t="t"/>
              <a:pathLst>
                <a:path extrusionOk="0" h="5876" w="9689">
                  <a:moveTo>
                    <a:pt x="8735" y="1"/>
                  </a:moveTo>
                  <a:lnTo>
                    <a:pt x="0" y="3506"/>
                  </a:lnTo>
                  <a:lnTo>
                    <a:pt x="954" y="5875"/>
                  </a:lnTo>
                  <a:lnTo>
                    <a:pt x="9689" y="2384"/>
                  </a:lnTo>
                  <a:lnTo>
                    <a:pt x="8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091600" y="2141925"/>
              <a:ext cx="2572775" cy="1556975"/>
            </a:xfrm>
            <a:custGeom>
              <a:rect b="b" l="l" r="r" t="t"/>
              <a:pathLst>
                <a:path extrusionOk="0" h="62279" w="102911">
                  <a:moveTo>
                    <a:pt x="1" y="0"/>
                  </a:moveTo>
                  <a:lnTo>
                    <a:pt x="1" y="62279"/>
                  </a:lnTo>
                  <a:lnTo>
                    <a:pt x="102911" y="62279"/>
                  </a:lnTo>
                  <a:lnTo>
                    <a:pt x="102911" y="0"/>
                  </a:lnTo>
                  <a:close/>
                </a:path>
              </a:pathLst>
            </a:custGeom>
            <a:solidFill>
              <a:srgbClr val="A2A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713400" y="955800"/>
              <a:ext cx="3329525" cy="1195250"/>
            </a:xfrm>
            <a:custGeom>
              <a:rect b="b" l="l" r="r" t="t"/>
              <a:pathLst>
                <a:path extrusionOk="0" h="47810" w="133181">
                  <a:moveTo>
                    <a:pt x="66584" y="0"/>
                  </a:moveTo>
                  <a:lnTo>
                    <a:pt x="716" y="44683"/>
                  </a:lnTo>
                  <a:lnTo>
                    <a:pt x="590" y="44782"/>
                  </a:lnTo>
                  <a:lnTo>
                    <a:pt x="478" y="44880"/>
                  </a:lnTo>
                  <a:lnTo>
                    <a:pt x="379" y="44992"/>
                  </a:lnTo>
                  <a:lnTo>
                    <a:pt x="295" y="45104"/>
                  </a:lnTo>
                  <a:lnTo>
                    <a:pt x="225" y="45216"/>
                  </a:lnTo>
                  <a:lnTo>
                    <a:pt x="155" y="45342"/>
                  </a:lnTo>
                  <a:lnTo>
                    <a:pt x="113" y="45469"/>
                  </a:lnTo>
                  <a:lnTo>
                    <a:pt x="71" y="45595"/>
                  </a:lnTo>
                  <a:lnTo>
                    <a:pt x="29" y="45721"/>
                  </a:lnTo>
                  <a:lnTo>
                    <a:pt x="15" y="45847"/>
                  </a:lnTo>
                  <a:lnTo>
                    <a:pt x="1" y="45973"/>
                  </a:lnTo>
                  <a:lnTo>
                    <a:pt x="1" y="46113"/>
                  </a:lnTo>
                  <a:lnTo>
                    <a:pt x="1" y="46240"/>
                  </a:lnTo>
                  <a:lnTo>
                    <a:pt x="15" y="46366"/>
                  </a:lnTo>
                  <a:lnTo>
                    <a:pt x="43" y="46492"/>
                  </a:lnTo>
                  <a:lnTo>
                    <a:pt x="85" y="46618"/>
                  </a:lnTo>
                  <a:lnTo>
                    <a:pt x="127" y="46744"/>
                  </a:lnTo>
                  <a:lnTo>
                    <a:pt x="183" y="46857"/>
                  </a:lnTo>
                  <a:lnTo>
                    <a:pt x="239" y="46969"/>
                  </a:lnTo>
                  <a:lnTo>
                    <a:pt x="309" y="47081"/>
                  </a:lnTo>
                  <a:lnTo>
                    <a:pt x="393" y="47193"/>
                  </a:lnTo>
                  <a:lnTo>
                    <a:pt x="478" y="47291"/>
                  </a:lnTo>
                  <a:lnTo>
                    <a:pt x="562" y="47375"/>
                  </a:lnTo>
                  <a:lnTo>
                    <a:pt x="674" y="47459"/>
                  </a:lnTo>
                  <a:lnTo>
                    <a:pt x="772" y="47544"/>
                  </a:lnTo>
                  <a:lnTo>
                    <a:pt x="898" y="47614"/>
                  </a:lnTo>
                  <a:lnTo>
                    <a:pt x="1010" y="47670"/>
                  </a:lnTo>
                  <a:lnTo>
                    <a:pt x="1151" y="47726"/>
                  </a:lnTo>
                  <a:lnTo>
                    <a:pt x="1277" y="47754"/>
                  </a:lnTo>
                  <a:lnTo>
                    <a:pt x="1417" y="47796"/>
                  </a:lnTo>
                  <a:lnTo>
                    <a:pt x="1571" y="47810"/>
                  </a:lnTo>
                  <a:lnTo>
                    <a:pt x="131596" y="47810"/>
                  </a:lnTo>
                  <a:lnTo>
                    <a:pt x="131751" y="47796"/>
                  </a:lnTo>
                  <a:lnTo>
                    <a:pt x="131891" y="47754"/>
                  </a:lnTo>
                  <a:lnTo>
                    <a:pt x="132031" y="47726"/>
                  </a:lnTo>
                  <a:lnTo>
                    <a:pt x="132157" y="47670"/>
                  </a:lnTo>
                  <a:lnTo>
                    <a:pt x="132283" y="47614"/>
                  </a:lnTo>
                  <a:lnTo>
                    <a:pt x="132396" y="47544"/>
                  </a:lnTo>
                  <a:lnTo>
                    <a:pt x="132508" y="47459"/>
                  </a:lnTo>
                  <a:lnTo>
                    <a:pt x="132606" y="47375"/>
                  </a:lnTo>
                  <a:lnTo>
                    <a:pt x="132690" y="47291"/>
                  </a:lnTo>
                  <a:lnTo>
                    <a:pt x="132788" y="47193"/>
                  </a:lnTo>
                  <a:lnTo>
                    <a:pt x="132858" y="47081"/>
                  </a:lnTo>
                  <a:lnTo>
                    <a:pt x="132928" y="46969"/>
                  </a:lnTo>
                  <a:lnTo>
                    <a:pt x="132999" y="46857"/>
                  </a:lnTo>
                  <a:lnTo>
                    <a:pt x="133041" y="46744"/>
                  </a:lnTo>
                  <a:lnTo>
                    <a:pt x="133083" y="46618"/>
                  </a:lnTo>
                  <a:lnTo>
                    <a:pt x="133125" y="46492"/>
                  </a:lnTo>
                  <a:lnTo>
                    <a:pt x="133153" y="46366"/>
                  </a:lnTo>
                  <a:lnTo>
                    <a:pt x="133167" y="46240"/>
                  </a:lnTo>
                  <a:lnTo>
                    <a:pt x="133181" y="46113"/>
                  </a:lnTo>
                  <a:lnTo>
                    <a:pt x="133181" y="45973"/>
                  </a:lnTo>
                  <a:lnTo>
                    <a:pt x="133167" y="45847"/>
                  </a:lnTo>
                  <a:lnTo>
                    <a:pt x="133139" y="45721"/>
                  </a:lnTo>
                  <a:lnTo>
                    <a:pt x="133111" y="45595"/>
                  </a:lnTo>
                  <a:lnTo>
                    <a:pt x="133069" y="45469"/>
                  </a:lnTo>
                  <a:lnTo>
                    <a:pt x="133013" y="45342"/>
                  </a:lnTo>
                  <a:lnTo>
                    <a:pt x="132942" y="45216"/>
                  </a:lnTo>
                  <a:lnTo>
                    <a:pt x="132872" y="45104"/>
                  </a:lnTo>
                  <a:lnTo>
                    <a:pt x="132788" y="44992"/>
                  </a:lnTo>
                  <a:lnTo>
                    <a:pt x="132690" y="44880"/>
                  </a:lnTo>
                  <a:lnTo>
                    <a:pt x="132578" y="44782"/>
                  </a:lnTo>
                  <a:lnTo>
                    <a:pt x="132452" y="44683"/>
                  </a:lnTo>
                  <a:lnTo>
                    <a:pt x="66584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919500" y="1073925"/>
              <a:ext cx="2917325" cy="981450"/>
            </a:xfrm>
            <a:custGeom>
              <a:rect b="b" l="l" r="r" t="t"/>
              <a:pathLst>
                <a:path extrusionOk="0" h="39258" w="116693">
                  <a:moveTo>
                    <a:pt x="58340" y="0"/>
                  </a:moveTo>
                  <a:lnTo>
                    <a:pt x="1" y="39257"/>
                  </a:lnTo>
                  <a:lnTo>
                    <a:pt x="116693" y="39257"/>
                  </a:lnTo>
                  <a:lnTo>
                    <a:pt x="58340" y="0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206925" y="1178025"/>
              <a:ext cx="2342150" cy="773600"/>
            </a:xfrm>
            <a:custGeom>
              <a:rect b="b" l="l" r="r" t="t"/>
              <a:pathLst>
                <a:path extrusionOk="0" h="30944" w="93686">
                  <a:moveTo>
                    <a:pt x="46843" y="0"/>
                  </a:moveTo>
                  <a:lnTo>
                    <a:pt x="1" y="30943"/>
                  </a:lnTo>
                  <a:lnTo>
                    <a:pt x="93685" y="30943"/>
                  </a:lnTo>
                  <a:lnTo>
                    <a:pt x="4684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30625" y="2209575"/>
              <a:ext cx="150400" cy="1304975"/>
            </a:xfrm>
            <a:custGeom>
              <a:rect b="b" l="l" r="r" t="t"/>
              <a:pathLst>
                <a:path extrusionOk="0" h="52199" w="6016">
                  <a:moveTo>
                    <a:pt x="0" y="0"/>
                  </a:moveTo>
                  <a:lnTo>
                    <a:pt x="0" y="52198"/>
                  </a:lnTo>
                  <a:lnTo>
                    <a:pt x="6015" y="5219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181000" y="2209575"/>
              <a:ext cx="172825" cy="1304975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932825" y="3502950"/>
              <a:ext cx="518775" cy="195950"/>
            </a:xfrm>
            <a:custGeom>
              <a:rect b="b" l="l" r="r" t="t"/>
              <a:pathLst>
                <a:path extrusionOk="0" h="7838" w="20751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77" y="155"/>
                  </a:lnTo>
                  <a:lnTo>
                    <a:pt x="1094" y="239"/>
                  </a:lnTo>
                  <a:lnTo>
                    <a:pt x="926" y="351"/>
                  </a:lnTo>
                  <a:lnTo>
                    <a:pt x="758" y="463"/>
                  </a:lnTo>
                  <a:lnTo>
                    <a:pt x="618" y="603"/>
                  </a:lnTo>
                  <a:lnTo>
                    <a:pt x="477" y="744"/>
                  </a:lnTo>
                  <a:lnTo>
                    <a:pt x="365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51" y="7838"/>
                  </a:lnTo>
                  <a:lnTo>
                    <a:pt x="20751" y="2062"/>
                  </a:lnTo>
                  <a:lnTo>
                    <a:pt x="20737" y="1851"/>
                  </a:lnTo>
                  <a:lnTo>
                    <a:pt x="20709" y="1655"/>
                  </a:lnTo>
                  <a:lnTo>
                    <a:pt x="20653" y="1445"/>
                  </a:lnTo>
                  <a:lnTo>
                    <a:pt x="20583" y="1262"/>
                  </a:lnTo>
                  <a:lnTo>
                    <a:pt x="20499" y="1080"/>
                  </a:lnTo>
                  <a:lnTo>
                    <a:pt x="20386" y="912"/>
                  </a:lnTo>
                  <a:lnTo>
                    <a:pt x="20274" y="744"/>
                  </a:lnTo>
                  <a:lnTo>
                    <a:pt x="20134" y="603"/>
                  </a:lnTo>
                  <a:lnTo>
                    <a:pt x="19994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93" y="85"/>
                  </a:lnTo>
                  <a:lnTo>
                    <a:pt x="19096" y="43"/>
                  </a:lnTo>
                  <a:lnTo>
                    <a:pt x="18886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015550" y="2138425"/>
              <a:ext cx="328800" cy="127600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72200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7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5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2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42" y="3492"/>
                  </a:lnTo>
                  <a:lnTo>
                    <a:pt x="28" y="3688"/>
                  </a:lnTo>
                  <a:lnTo>
                    <a:pt x="0" y="3899"/>
                  </a:lnTo>
                  <a:lnTo>
                    <a:pt x="0" y="4109"/>
                  </a:lnTo>
                  <a:lnTo>
                    <a:pt x="0" y="4319"/>
                  </a:lnTo>
                  <a:lnTo>
                    <a:pt x="28" y="4529"/>
                  </a:lnTo>
                  <a:lnTo>
                    <a:pt x="42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2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5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7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8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6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39" y="7628"/>
                  </a:lnTo>
                  <a:lnTo>
                    <a:pt x="6407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13" y="6240"/>
                  </a:lnTo>
                  <a:lnTo>
                    <a:pt x="7711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6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1" y="2160"/>
                  </a:lnTo>
                  <a:lnTo>
                    <a:pt x="7613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7" y="702"/>
                  </a:lnTo>
                  <a:lnTo>
                    <a:pt x="6239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6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8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914600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60" y="14"/>
                  </a:lnTo>
                  <a:lnTo>
                    <a:pt x="1921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02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2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1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0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9" y="4122"/>
                  </a:lnTo>
                  <a:lnTo>
                    <a:pt x="4277" y="3940"/>
                  </a:lnTo>
                  <a:lnTo>
                    <a:pt x="4403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3" y="1066"/>
                  </a:lnTo>
                  <a:lnTo>
                    <a:pt x="4277" y="884"/>
                  </a:lnTo>
                  <a:lnTo>
                    <a:pt x="4109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50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306825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2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9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60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1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41" y="3085"/>
                  </a:lnTo>
                  <a:lnTo>
                    <a:pt x="85" y="3282"/>
                  </a:lnTo>
                  <a:lnTo>
                    <a:pt x="57" y="3492"/>
                  </a:lnTo>
                  <a:lnTo>
                    <a:pt x="29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9" y="4529"/>
                  </a:lnTo>
                  <a:lnTo>
                    <a:pt x="57" y="4740"/>
                  </a:lnTo>
                  <a:lnTo>
                    <a:pt x="85" y="4936"/>
                  </a:lnTo>
                  <a:lnTo>
                    <a:pt x="141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1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60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9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2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5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40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1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8" y="6240"/>
                  </a:lnTo>
                  <a:lnTo>
                    <a:pt x="7726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188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188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6" y="2160"/>
                  </a:lnTo>
                  <a:lnTo>
                    <a:pt x="7628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1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40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5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349225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48" y="884"/>
                  </a:lnTo>
                  <a:lnTo>
                    <a:pt x="422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2" y="3758"/>
                  </a:lnTo>
                  <a:lnTo>
                    <a:pt x="548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1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30" y="3562"/>
                  </a:lnTo>
                  <a:lnTo>
                    <a:pt x="4642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2" y="1473"/>
                  </a:lnTo>
                  <a:lnTo>
                    <a:pt x="4530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41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821025" y="2209575"/>
              <a:ext cx="150750" cy="1304975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71750" y="2209575"/>
              <a:ext cx="172825" cy="1304975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23575" y="3502950"/>
              <a:ext cx="518425" cy="195950"/>
            </a:xfrm>
            <a:custGeom>
              <a:rect b="b" l="l" r="r" t="t"/>
              <a:pathLst>
                <a:path extrusionOk="0" h="7838" w="20737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63" y="155"/>
                  </a:lnTo>
                  <a:lnTo>
                    <a:pt x="1080" y="239"/>
                  </a:lnTo>
                  <a:lnTo>
                    <a:pt x="912" y="351"/>
                  </a:lnTo>
                  <a:lnTo>
                    <a:pt x="758" y="463"/>
                  </a:lnTo>
                  <a:lnTo>
                    <a:pt x="604" y="603"/>
                  </a:lnTo>
                  <a:lnTo>
                    <a:pt x="477" y="744"/>
                  </a:lnTo>
                  <a:lnTo>
                    <a:pt x="351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23" y="1851"/>
                  </a:lnTo>
                  <a:lnTo>
                    <a:pt x="20695" y="1655"/>
                  </a:lnTo>
                  <a:lnTo>
                    <a:pt x="20639" y="1445"/>
                  </a:lnTo>
                  <a:lnTo>
                    <a:pt x="20569" y="1262"/>
                  </a:lnTo>
                  <a:lnTo>
                    <a:pt x="20485" y="1080"/>
                  </a:lnTo>
                  <a:lnTo>
                    <a:pt x="20386" y="912"/>
                  </a:lnTo>
                  <a:lnTo>
                    <a:pt x="20260" y="744"/>
                  </a:lnTo>
                  <a:lnTo>
                    <a:pt x="20134" y="603"/>
                  </a:lnTo>
                  <a:lnTo>
                    <a:pt x="19980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79" y="85"/>
                  </a:lnTo>
                  <a:lnTo>
                    <a:pt x="19083" y="43"/>
                  </a:lnTo>
                  <a:lnTo>
                    <a:pt x="18872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805950" y="2138425"/>
              <a:ext cx="329150" cy="127600"/>
            </a:xfrm>
            <a:custGeom>
              <a:rect b="b" l="l" r="r" t="t"/>
              <a:pathLst>
                <a:path extrusionOk="0" h="5104" w="13166">
                  <a:moveTo>
                    <a:pt x="1" y="0"/>
                  </a:moveTo>
                  <a:lnTo>
                    <a:pt x="1" y="5104"/>
                  </a:lnTo>
                  <a:lnTo>
                    <a:pt x="13166" y="5104"/>
                  </a:lnTo>
                  <a:lnTo>
                    <a:pt x="1316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662600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1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706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59" y="506"/>
                  </a:lnTo>
                  <a:lnTo>
                    <a:pt x="1977" y="604"/>
                  </a:lnTo>
                  <a:lnTo>
                    <a:pt x="1823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80" y="1347"/>
                  </a:lnTo>
                  <a:lnTo>
                    <a:pt x="940" y="1501"/>
                  </a:lnTo>
                  <a:lnTo>
                    <a:pt x="827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96" y="2889"/>
                  </a:lnTo>
                  <a:lnTo>
                    <a:pt x="140" y="3085"/>
                  </a:lnTo>
                  <a:lnTo>
                    <a:pt x="84" y="3282"/>
                  </a:lnTo>
                  <a:lnTo>
                    <a:pt x="56" y="3492"/>
                  </a:lnTo>
                  <a:lnTo>
                    <a:pt x="28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8" y="4529"/>
                  </a:lnTo>
                  <a:lnTo>
                    <a:pt x="56" y="4740"/>
                  </a:lnTo>
                  <a:lnTo>
                    <a:pt x="84" y="4936"/>
                  </a:lnTo>
                  <a:lnTo>
                    <a:pt x="140" y="5132"/>
                  </a:lnTo>
                  <a:lnTo>
                    <a:pt x="196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27" y="6562"/>
                  </a:lnTo>
                  <a:lnTo>
                    <a:pt x="940" y="6717"/>
                  </a:lnTo>
                  <a:lnTo>
                    <a:pt x="1080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23" y="7516"/>
                  </a:lnTo>
                  <a:lnTo>
                    <a:pt x="1977" y="7628"/>
                  </a:lnTo>
                  <a:lnTo>
                    <a:pt x="2159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706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1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8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6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39" y="7628"/>
                  </a:lnTo>
                  <a:lnTo>
                    <a:pt x="6408" y="7516"/>
                  </a:lnTo>
                  <a:lnTo>
                    <a:pt x="6576" y="7404"/>
                  </a:lnTo>
                  <a:lnTo>
                    <a:pt x="6730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7" y="6240"/>
                  </a:lnTo>
                  <a:lnTo>
                    <a:pt x="7725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202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202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5" y="2160"/>
                  </a:lnTo>
                  <a:lnTo>
                    <a:pt x="7627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30" y="940"/>
                  </a:lnTo>
                  <a:lnTo>
                    <a:pt x="6576" y="814"/>
                  </a:lnTo>
                  <a:lnTo>
                    <a:pt x="6408" y="702"/>
                  </a:lnTo>
                  <a:lnTo>
                    <a:pt x="6239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6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8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705000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35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61" y="884"/>
                  </a:lnTo>
                  <a:lnTo>
                    <a:pt x="421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1" y="3758"/>
                  </a:lnTo>
                  <a:lnTo>
                    <a:pt x="561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35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54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29" y="3562"/>
                  </a:lnTo>
                  <a:lnTo>
                    <a:pt x="4641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1" y="1473"/>
                  </a:lnTo>
                  <a:lnTo>
                    <a:pt x="4529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54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7575" y="2099500"/>
              <a:ext cx="205075" cy="205425"/>
            </a:xfrm>
            <a:custGeom>
              <a:rect b="b" l="l" r="r" t="t"/>
              <a:pathLst>
                <a:path extrusionOk="0" h="8217" w="8203">
                  <a:moveTo>
                    <a:pt x="4108" y="1"/>
                  </a:moveTo>
                  <a:lnTo>
                    <a:pt x="3884" y="15"/>
                  </a:lnTo>
                  <a:lnTo>
                    <a:pt x="3688" y="29"/>
                  </a:lnTo>
                  <a:lnTo>
                    <a:pt x="3478" y="57"/>
                  </a:lnTo>
                  <a:lnTo>
                    <a:pt x="3281" y="85"/>
                  </a:lnTo>
                  <a:lnTo>
                    <a:pt x="3071" y="127"/>
                  </a:lnTo>
                  <a:lnTo>
                    <a:pt x="2875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41" y="814"/>
                  </a:lnTo>
                  <a:lnTo>
                    <a:pt x="1487" y="940"/>
                  </a:lnTo>
                  <a:lnTo>
                    <a:pt x="1346" y="1066"/>
                  </a:lnTo>
                  <a:lnTo>
                    <a:pt x="1192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39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43" y="3492"/>
                  </a:lnTo>
                  <a:lnTo>
                    <a:pt x="15" y="3688"/>
                  </a:lnTo>
                  <a:lnTo>
                    <a:pt x="1" y="3899"/>
                  </a:lnTo>
                  <a:lnTo>
                    <a:pt x="1" y="4109"/>
                  </a:lnTo>
                  <a:lnTo>
                    <a:pt x="1" y="4319"/>
                  </a:lnTo>
                  <a:lnTo>
                    <a:pt x="15" y="4529"/>
                  </a:lnTo>
                  <a:lnTo>
                    <a:pt x="43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39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192" y="7011"/>
                  </a:lnTo>
                  <a:lnTo>
                    <a:pt x="1346" y="7151"/>
                  </a:lnTo>
                  <a:lnTo>
                    <a:pt x="1487" y="7277"/>
                  </a:lnTo>
                  <a:lnTo>
                    <a:pt x="1641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75" y="8035"/>
                  </a:lnTo>
                  <a:lnTo>
                    <a:pt x="3071" y="8091"/>
                  </a:lnTo>
                  <a:lnTo>
                    <a:pt x="3281" y="8133"/>
                  </a:lnTo>
                  <a:lnTo>
                    <a:pt x="3478" y="8175"/>
                  </a:lnTo>
                  <a:lnTo>
                    <a:pt x="3688" y="8189"/>
                  </a:lnTo>
                  <a:lnTo>
                    <a:pt x="3884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1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26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56" y="7151"/>
                  </a:lnTo>
                  <a:lnTo>
                    <a:pt x="7011" y="7011"/>
                  </a:lnTo>
                  <a:lnTo>
                    <a:pt x="7137" y="6871"/>
                  </a:lnTo>
                  <a:lnTo>
                    <a:pt x="7277" y="6717"/>
                  </a:lnTo>
                  <a:lnTo>
                    <a:pt x="7389" y="6562"/>
                  </a:lnTo>
                  <a:lnTo>
                    <a:pt x="7501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810" y="5889"/>
                  </a:lnTo>
                  <a:lnTo>
                    <a:pt x="7880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18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02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18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80" y="2511"/>
                  </a:lnTo>
                  <a:lnTo>
                    <a:pt x="7810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01" y="1810"/>
                  </a:lnTo>
                  <a:lnTo>
                    <a:pt x="7389" y="1655"/>
                  </a:lnTo>
                  <a:lnTo>
                    <a:pt x="7277" y="1501"/>
                  </a:lnTo>
                  <a:lnTo>
                    <a:pt x="7137" y="1347"/>
                  </a:lnTo>
                  <a:lnTo>
                    <a:pt x="7011" y="1207"/>
                  </a:lnTo>
                  <a:lnTo>
                    <a:pt x="6856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26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11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39975" y="2141925"/>
              <a:ext cx="120625" cy="120600"/>
            </a:xfrm>
            <a:custGeom>
              <a:rect b="b" l="l" r="r" t="t"/>
              <a:pathLst>
                <a:path extrusionOk="0" h="4824" w="4825">
                  <a:moveTo>
                    <a:pt x="2412" y="0"/>
                  </a:moveTo>
                  <a:lnTo>
                    <a:pt x="2160" y="14"/>
                  </a:lnTo>
                  <a:lnTo>
                    <a:pt x="1922" y="56"/>
                  </a:lnTo>
                  <a:lnTo>
                    <a:pt x="1683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53" y="421"/>
                  </a:lnTo>
                  <a:lnTo>
                    <a:pt x="870" y="547"/>
                  </a:lnTo>
                  <a:lnTo>
                    <a:pt x="702" y="715"/>
                  </a:lnTo>
                  <a:lnTo>
                    <a:pt x="548" y="884"/>
                  </a:lnTo>
                  <a:lnTo>
                    <a:pt x="408" y="1066"/>
                  </a:lnTo>
                  <a:lnTo>
                    <a:pt x="281" y="1262"/>
                  </a:lnTo>
                  <a:lnTo>
                    <a:pt x="183" y="1473"/>
                  </a:lnTo>
                  <a:lnTo>
                    <a:pt x="99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99" y="3127"/>
                  </a:lnTo>
                  <a:lnTo>
                    <a:pt x="183" y="3351"/>
                  </a:lnTo>
                  <a:lnTo>
                    <a:pt x="281" y="3562"/>
                  </a:lnTo>
                  <a:lnTo>
                    <a:pt x="408" y="3758"/>
                  </a:lnTo>
                  <a:lnTo>
                    <a:pt x="548" y="3940"/>
                  </a:lnTo>
                  <a:lnTo>
                    <a:pt x="702" y="4122"/>
                  </a:lnTo>
                  <a:lnTo>
                    <a:pt x="870" y="4277"/>
                  </a:lnTo>
                  <a:lnTo>
                    <a:pt x="1053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83" y="4711"/>
                  </a:lnTo>
                  <a:lnTo>
                    <a:pt x="1922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1" y="4809"/>
                  </a:lnTo>
                  <a:lnTo>
                    <a:pt x="2889" y="4767"/>
                  </a:lnTo>
                  <a:lnTo>
                    <a:pt x="3128" y="4711"/>
                  </a:lnTo>
                  <a:lnTo>
                    <a:pt x="3338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1" y="4277"/>
                  </a:lnTo>
                  <a:lnTo>
                    <a:pt x="4109" y="4122"/>
                  </a:lnTo>
                  <a:lnTo>
                    <a:pt x="4263" y="3940"/>
                  </a:lnTo>
                  <a:lnTo>
                    <a:pt x="4403" y="3758"/>
                  </a:lnTo>
                  <a:lnTo>
                    <a:pt x="4530" y="3562"/>
                  </a:lnTo>
                  <a:lnTo>
                    <a:pt x="4628" y="3351"/>
                  </a:lnTo>
                  <a:lnTo>
                    <a:pt x="4712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2" y="1697"/>
                  </a:lnTo>
                  <a:lnTo>
                    <a:pt x="4628" y="1473"/>
                  </a:lnTo>
                  <a:lnTo>
                    <a:pt x="4530" y="1262"/>
                  </a:lnTo>
                  <a:lnTo>
                    <a:pt x="4403" y="1066"/>
                  </a:lnTo>
                  <a:lnTo>
                    <a:pt x="4263" y="884"/>
                  </a:lnTo>
                  <a:lnTo>
                    <a:pt x="4109" y="715"/>
                  </a:lnTo>
                  <a:lnTo>
                    <a:pt x="3941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38" y="197"/>
                  </a:lnTo>
                  <a:lnTo>
                    <a:pt x="3128" y="113"/>
                  </a:lnTo>
                  <a:lnTo>
                    <a:pt x="2889" y="56"/>
                  </a:lnTo>
                  <a:lnTo>
                    <a:pt x="2651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611425" y="2209575"/>
              <a:ext cx="150750" cy="1304975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762150" y="2209575"/>
              <a:ext cx="172825" cy="1304975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13975" y="3502950"/>
              <a:ext cx="518425" cy="195950"/>
            </a:xfrm>
            <a:custGeom>
              <a:rect b="b" l="l" r="r" t="t"/>
              <a:pathLst>
                <a:path extrusionOk="0" h="7838" w="20737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77" y="155"/>
                  </a:lnTo>
                  <a:lnTo>
                    <a:pt x="1094" y="239"/>
                  </a:lnTo>
                  <a:lnTo>
                    <a:pt x="912" y="351"/>
                  </a:lnTo>
                  <a:lnTo>
                    <a:pt x="758" y="463"/>
                  </a:lnTo>
                  <a:lnTo>
                    <a:pt x="618" y="603"/>
                  </a:lnTo>
                  <a:lnTo>
                    <a:pt x="477" y="744"/>
                  </a:lnTo>
                  <a:lnTo>
                    <a:pt x="365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37" y="1851"/>
                  </a:lnTo>
                  <a:lnTo>
                    <a:pt x="20695" y="1655"/>
                  </a:lnTo>
                  <a:lnTo>
                    <a:pt x="20653" y="1445"/>
                  </a:lnTo>
                  <a:lnTo>
                    <a:pt x="20583" y="1262"/>
                  </a:lnTo>
                  <a:lnTo>
                    <a:pt x="20499" y="1080"/>
                  </a:lnTo>
                  <a:lnTo>
                    <a:pt x="20386" y="912"/>
                  </a:lnTo>
                  <a:lnTo>
                    <a:pt x="20274" y="744"/>
                  </a:lnTo>
                  <a:lnTo>
                    <a:pt x="20134" y="603"/>
                  </a:lnTo>
                  <a:lnTo>
                    <a:pt x="19994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93" y="85"/>
                  </a:lnTo>
                  <a:lnTo>
                    <a:pt x="19083" y="43"/>
                  </a:lnTo>
                  <a:lnTo>
                    <a:pt x="18886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596700" y="2138425"/>
              <a:ext cx="328800" cy="127600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453350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7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5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486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42" y="3492"/>
                  </a:lnTo>
                  <a:lnTo>
                    <a:pt x="14" y="3688"/>
                  </a:lnTo>
                  <a:lnTo>
                    <a:pt x="0" y="3899"/>
                  </a:lnTo>
                  <a:lnTo>
                    <a:pt x="0" y="4109"/>
                  </a:lnTo>
                  <a:lnTo>
                    <a:pt x="0" y="4319"/>
                  </a:lnTo>
                  <a:lnTo>
                    <a:pt x="14" y="4529"/>
                  </a:lnTo>
                  <a:lnTo>
                    <a:pt x="42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486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5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7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0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39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389" y="6562"/>
                  </a:lnTo>
                  <a:lnTo>
                    <a:pt x="7515" y="6408"/>
                  </a:lnTo>
                  <a:lnTo>
                    <a:pt x="7613" y="6240"/>
                  </a:lnTo>
                  <a:lnTo>
                    <a:pt x="7711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6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1" y="2160"/>
                  </a:lnTo>
                  <a:lnTo>
                    <a:pt x="7613" y="1978"/>
                  </a:lnTo>
                  <a:lnTo>
                    <a:pt x="7515" y="1810"/>
                  </a:lnTo>
                  <a:lnTo>
                    <a:pt x="7389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39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10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495750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60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70" y="547"/>
                  </a:lnTo>
                  <a:lnTo>
                    <a:pt x="702" y="715"/>
                  </a:lnTo>
                  <a:lnTo>
                    <a:pt x="548" y="884"/>
                  </a:lnTo>
                  <a:lnTo>
                    <a:pt x="407" y="1066"/>
                  </a:lnTo>
                  <a:lnTo>
                    <a:pt x="295" y="1262"/>
                  </a:lnTo>
                  <a:lnTo>
                    <a:pt x="183" y="1473"/>
                  </a:lnTo>
                  <a:lnTo>
                    <a:pt x="113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113" y="3127"/>
                  </a:lnTo>
                  <a:lnTo>
                    <a:pt x="183" y="3351"/>
                  </a:lnTo>
                  <a:lnTo>
                    <a:pt x="295" y="3562"/>
                  </a:lnTo>
                  <a:lnTo>
                    <a:pt x="407" y="3758"/>
                  </a:lnTo>
                  <a:lnTo>
                    <a:pt x="548" y="3940"/>
                  </a:lnTo>
                  <a:lnTo>
                    <a:pt x="702" y="4122"/>
                  </a:lnTo>
                  <a:lnTo>
                    <a:pt x="870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1" y="4809"/>
                  </a:lnTo>
                  <a:lnTo>
                    <a:pt x="2889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9" y="4122"/>
                  </a:lnTo>
                  <a:lnTo>
                    <a:pt x="4263" y="3940"/>
                  </a:lnTo>
                  <a:lnTo>
                    <a:pt x="4403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2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2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3" y="1066"/>
                  </a:lnTo>
                  <a:lnTo>
                    <a:pt x="4263" y="884"/>
                  </a:lnTo>
                  <a:lnTo>
                    <a:pt x="4109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889" y="56"/>
                  </a:lnTo>
                  <a:lnTo>
                    <a:pt x="2651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887975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9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8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9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1" y="940"/>
                  </a:lnTo>
                  <a:lnTo>
                    <a:pt x="1347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57" y="3492"/>
                  </a:lnTo>
                  <a:lnTo>
                    <a:pt x="29" y="3688"/>
                  </a:lnTo>
                  <a:lnTo>
                    <a:pt x="15" y="3899"/>
                  </a:lnTo>
                  <a:lnTo>
                    <a:pt x="1" y="4109"/>
                  </a:lnTo>
                  <a:lnTo>
                    <a:pt x="15" y="4319"/>
                  </a:lnTo>
                  <a:lnTo>
                    <a:pt x="29" y="4529"/>
                  </a:lnTo>
                  <a:lnTo>
                    <a:pt x="57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7" y="7151"/>
                  </a:lnTo>
                  <a:lnTo>
                    <a:pt x="1501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9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8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5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40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1" y="7151"/>
                  </a:lnTo>
                  <a:lnTo>
                    <a:pt x="7011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7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1" y="1207"/>
                  </a:lnTo>
                  <a:lnTo>
                    <a:pt x="6871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40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5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930400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59" y="14"/>
                  </a:lnTo>
                  <a:lnTo>
                    <a:pt x="1921" y="56"/>
                  </a:lnTo>
                  <a:lnTo>
                    <a:pt x="1696" y="113"/>
                  </a:lnTo>
                  <a:lnTo>
                    <a:pt x="1472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3" y="547"/>
                  </a:lnTo>
                  <a:lnTo>
                    <a:pt x="701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94" y="1262"/>
                  </a:lnTo>
                  <a:lnTo>
                    <a:pt x="196" y="1473"/>
                  </a:lnTo>
                  <a:lnTo>
                    <a:pt x="112" y="1697"/>
                  </a:lnTo>
                  <a:lnTo>
                    <a:pt x="56" y="1921"/>
                  </a:lnTo>
                  <a:lnTo>
                    <a:pt x="14" y="2174"/>
                  </a:lnTo>
                  <a:lnTo>
                    <a:pt x="0" y="2412"/>
                  </a:lnTo>
                  <a:lnTo>
                    <a:pt x="14" y="2664"/>
                  </a:lnTo>
                  <a:lnTo>
                    <a:pt x="56" y="2903"/>
                  </a:lnTo>
                  <a:lnTo>
                    <a:pt x="112" y="3127"/>
                  </a:lnTo>
                  <a:lnTo>
                    <a:pt x="196" y="3351"/>
                  </a:lnTo>
                  <a:lnTo>
                    <a:pt x="294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1" y="4122"/>
                  </a:lnTo>
                  <a:lnTo>
                    <a:pt x="883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2" y="4627"/>
                  </a:lnTo>
                  <a:lnTo>
                    <a:pt x="1696" y="4711"/>
                  </a:lnTo>
                  <a:lnTo>
                    <a:pt x="1921" y="4767"/>
                  </a:lnTo>
                  <a:lnTo>
                    <a:pt x="2159" y="4809"/>
                  </a:lnTo>
                  <a:lnTo>
                    <a:pt x="2412" y="4823"/>
                  </a:lnTo>
                  <a:lnTo>
                    <a:pt x="2664" y="4809"/>
                  </a:lnTo>
                  <a:lnTo>
                    <a:pt x="2902" y="4767"/>
                  </a:lnTo>
                  <a:lnTo>
                    <a:pt x="3127" y="4711"/>
                  </a:lnTo>
                  <a:lnTo>
                    <a:pt x="3351" y="4627"/>
                  </a:lnTo>
                  <a:lnTo>
                    <a:pt x="3561" y="4529"/>
                  </a:lnTo>
                  <a:lnTo>
                    <a:pt x="3757" y="4417"/>
                  </a:lnTo>
                  <a:lnTo>
                    <a:pt x="3940" y="4277"/>
                  </a:lnTo>
                  <a:lnTo>
                    <a:pt x="4122" y="4122"/>
                  </a:lnTo>
                  <a:lnTo>
                    <a:pt x="4276" y="3940"/>
                  </a:lnTo>
                  <a:lnTo>
                    <a:pt x="4416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7" y="2903"/>
                  </a:lnTo>
                  <a:lnTo>
                    <a:pt x="4809" y="2664"/>
                  </a:lnTo>
                  <a:lnTo>
                    <a:pt x="4823" y="2412"/>
                  </a:lnTo>
                  <a:lnTo>
                    <a:pt x="4809" y="2174"/>
                  </a:lnTo>
                  <a:lnTo>
                    <a:pt x="4767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16" y="1066"/>
                  </a:lnTo>
                  <a:lnTo>
                    <a:pt x="4276" y="884"/>
                  </a:lnTo>
                  <a:lnTo>
                    <a:pt x="4122" y="715"/>
                  </a:lnTo>
                  <a:lnTo>
                    <a:pt x="3940" y="547"/>
                  </a:lnTo>
                  <a:lnTo>
                    <a:pt x="3757" y="421"/>
                  </a:lnTo>
                  <a:lnTo>
                    <a:pt x="3561" y="295"/>
                  </a:lnTo>
                  <a:lnTo>
                    <a:pt x="3351" y="197"/>
                  </a:lnTo>
                  <a:lnTo>
                    <a:pt x="3127" y="113"/>
                  </a:lnTo>
                  <a:lnTo>
                    <a:pt x="2902" y="56"/>
                  </a:lnTo>
                  <a:lnTo>
                    <a:pt x="2664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402175" y="2209575"/>
              <a:ext cx="150750" cy="1304975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552900" y="2209575"/>
              <a:ext cx="172825" cy="1304975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304725" y="3502950"/>
              <a:ext cx="518425" cy="195950"/>
            </a:xfrm>
            <a:custGeom>
              <a:rect b="b" l="l" r="r" t="t"/>
              <a:pathLst>
                <a:path extrusionOk="0" h="7838" w="20737">
                  <a:moveTo>
                    <a:pt x="1852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63" y="155"/>
                  </a:lnTo>
                  <a:lnTo>
                    <a:pt x="1080" y="239"/>
                  </a:lnTo>
                  <a:lnTo>
                    <a:pt x="912" y="351"/>
                  </a:lnTo>
                  <a:lnTo>
                    <a:pt x="744" y="463"/>
                  </a:lnTo>
                  <a:lnTo>
                    <a:pt x="604" y="603"/>
                  </a:lnTo>
                  <a:lnTo>
                    <a:pt x="463" y="744"/>
                  </a:lnTo>
                  <a:lnTo>
                    <a:pt x="351" y="912"/>
                  </a:lnTo>
                  <a:lnTo>
                    <a:pt x="253" y="1080"/>
                  </a:lnTo>
                  <a:lnTo>
                    <a:pt x="155" y="1262"/>
                  </a:lnTo>
                  <a:lnTo>
                    <a:pt x="85" y="1445"/>
                  </a:lnTo>
                  <a:lnTo>
                    <a:pt x="43" y="1655"/>
                  </a:lnTo>
                  <a:lnTo>
                    <a:pt x="1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23" y="1851"/>
                  </a:lnTo>
                  <a:lnTo>
                    <a:pt x="20695" y="1655"/>
                  </a:lnTo>
                  <a:lnTo>
                    <a:pt x="20639" y="1445"/>
                  </a:lnTo>
                  <a:lnTo>
                    <a:pt x="20569" y="1262"/>
                  </a:lnTo>
                  <a:lnTo>
                    <a:pt x="20485" y="1080"/>
                  </a:lnTo>
                  <a:lnTo>
                    <a:pt x="20386" y="912"/>
                  </a:lnTo>
                  <a:lnTo>
                    <a:pt x="20260" y="744"/>
                  </a:lnTo>
                  <a:lnTo>
                    <a:pt x="20134" y="603"/>
                  </a:lnTo>
                  <a:lnTo>
                    <a:pt x="19980" y="463"/>
                  </a:lnTo>
                  <a:lnTo>
                    <a:pt x="19826" y="351"/>
                  </a:lnTo>
                  <a:lnTo>
                    <a:pt x="19643" y="239"/>
                  </a:lnTo>
                  <a:lnTo>
                    <a:pt x="19475" y="155"/>
                  </a:lnTo>
                  <a:lnTo>
                    <a:pt x="19279" y="85"/>
                  </a:lnTo>
                  <a:lnTo>
                    <a:pt x="19083" y="43"/>
                  </a:lnTo>
                  <a:lnTo>
                    <a:pt x="18872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87100" y="2138425"/>
              <a:ext cx="328800" cy="127600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243750" y="2099500"/>
              <a:ext cx="205425" cy="205425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1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59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56" y="3492"/>
                  </a:lnTo>
                  <a:lnTo>
                    <a:pt x="28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8" y="4529"/>
                  </a:lnTo>
                  <a:lnTo>
                    <a:pt x="56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59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1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39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7" y="6240"/>
                  </a:lnTo>
                  <a:lnTo>
                    <a:pt x="7726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188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188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6" y="2160"/>
                  </a:lnTo>
                  <a:lnTo>
                    <a:pt x="7627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39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286150" y="2141925"/>
              <a:ext cx="120600" cy="120600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62" y="884"/>
                  </a:lnTo>
                  <a:lnTo>
                    <a:pt x="421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1" y="3758"/>
                  </a:lnTo>
                  <a:lnTo>
                    <a:pt x="562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29" y="3562"/>
                  </a:lnTo>
                  <a:lnTo>
                    <a:pt x="4641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1" y="1473"/>
                  </a:lnTo>
                  <a:lnTo>
                    <a:pt x="4529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678725" y="2099500"/>
              <a:ext cx="205075" cy="205425"/>
            </a:xfrm>
            <a:custGeom>
              <a:rect b="b" l="l" r="r" t="t"/>
              <a:pathLst>
                <a:path extrusionOk="0" h="8217" w="8203">
                  <a:moveTo>
                    <a:pt x="4095" y="1"/>
                  </a:moveTo>
                  <a:lnTo>
                    <a:pt x="3884" y="15"/>
                  </a:lnTo>
                  <a:lnTo>
                    <a:pt x="3674" y="29"/>
                  </a:lnTo>
                  <a:lnTo>
                    <a:pt x="3478" y="57"/>
                  </a:lnTo>
                  <a:lnTo>
                    <a:pt x="3267" y="85"/>
                  </a:lnTo>
                  <a:lnTo>
                    <a:pt x="3071" y="127"/>
                  </a:lnTo>
                  <a:lnTo>
                    <a:pt x="2875" y="183"/>
                  </a:lnTo>
                  <a:lnTo>
                    <a:pt x="2693" y="253"/>
                  </a:lnTo>
                  <a:lnTo>
                    <a:pt x="2496" y="323"/>
                  </a:lnTo>
                  <a:lnTo>
                    <a:pt x="2314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41" y="814"/>
                  </a:lnTo>
                  <a:lnTo>
                    <a:pt x="1487" y="940"/>
                  </a:lnTo>
                  <a:lnTo>
                    <a:pt x="1347" y="1066"/>
                  </a:lnTo>
                  <a:lnTo>
                    <a:pt x="1192" y="1207"/>
                  </a:lnTo>
                  <a:lnTo>
                    <a:pt x="1066" y="1347"/>
                  </a:lnTo>
                  <a:lnTo>
                    <a:pt x="926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393" y="2328"/>
                  </a:lnTo>
                  <a:lnTo>
                    <a:pt x="323" y="2511"/>
                  </a:lnTo>
                  <a:lnTo>
                    <a:pt x="239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43" y="3492"/>
                  </a:lnTo>
                  <a:lnTo>
                    <a:pt x="15" y="3688"/>
                  </a:lnTo>
                  <a:lnTo>
                    <a:pt x="1" y="3899"/>
                  </a:lnTo>
                  <a:lnTo>
                    <a:pt x="1" y="4109"/>
                  </a:lnTo>
                  <a:lnTo>
                    <a:pt x="1" y="4319"/>
                  </a:lnTo>
                  <a:lnTo>
                    <a:pt x="15" y="4529"/>
                  </a:lnTo>
                  <a:lnTo>
                    <a:pt x="43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39" y="5525"/>
                  </a:lnTo>
                  <a:lnTo>
                    <a:pt x="323" y="5707"/>
                  </a:lnTo>
                  <a:lnTo>
                    <a:pt x="393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26" y="6717"/>
                  </a:lnTo>
                  <a:lnTo>
                    <a:pt x="1066" y="6871"/>
                  </a:lnTo>
                  <a:lnTo>
                    <a:pt x="1192" y="7011"/>
                  </a:lnTo>
                  <a:lnTo>
                    <a:pt x="1347" y="7151"/>
                  </a:lnTo>
                  <a:lnTo>
                    <a:pt x="1487" y="7277"/>
                  </a:lnTo>
                  <a:lnTo>
                    <a:pt x="1641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14" y="7810"/>
                  </a:lnTo>
                  <a:lnTo>
                    <a:pt x="2496" y="7894"/>
                  </a:lnTo>
                  <a:lnTo>
                    <a:pt x="2693" y="7964"/>
                  </a:lnTo>
                  <a:lnTo>
                    <a:pt x="2875" y="8035"/>
                  </a:lnTo>
                  <a:lnTo>
                    <a:pt x="3071" y="8091"/>
                  </a:lnTo>
                  <a:lnTo>
                    <a:pt x="3267" y="8133"/>
                  </a:lnTo>
                  <a:lnTo>
                    <a:pt x="3478" y="8175"/>
                  </a:lnTo>
                  <a:lnTo>
                    <a:pt x="3674" y="8189"/>
                  </a:lnTo>
                  <a:lnTo>
                    <a:pt x="3884" y="8217"/>
                  </a:lnTo>
                  <a:lnTo>
                    <a:pt x="4305" y="8217"/>
                  </a:lnTo>
                  <a:lnTo>
                    <a:pt x="4515" y="8189"/>
                  </a:lnTo>
                  <a:lnTo>
                    <a:pt x="4725" y="8175"/>
                  </a:lnTo>
                  <a:lnTo>
                    <a:pt x="4922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1" y="7964"/>
                  </a:lnTo>
                  <a:lnTo>
                    <a:pt x="5693" y="7894"/>
                  </a:lnTo>
                  <a:lnTo>
                    <a:pt x="5875" y="7810"/>
                  </a:lnTo>
                  <a:lnTo>
                    <a:pt x="6057" y="7726"/>
                  </a:lnTo>
                  <a:lnTo>
                    <a:pt x="6226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57" y="7151"/>
                  </a:lnTo>
                  <a:lnTo>
                    <a:pt x="6997" y="7011"/>
                  </a:lnTo>
                  <a:lnTo>
                    <a:pt x="7137" y="6871"/>
                  </a:lnTo>
                  <a:lnTo>
                    <a:pt x="7263" y="6717"/>
                  </a:lnTo>
                  <a:lnTo>
                    <a:pt x="7389" y="6562"/>
                  </a:lnTo>
                  <a:lnTo>
                    <a:pt x="7502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796" y="5889"/>
                  </a:lnTo>
                  <a:lnTo>
                    <a:pt x="7880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18" y="4936"/>
                  </a:lnTo>
                  <a:lnTo>
                    <a:pt x="8160" y="4740"/>
                  </a:lnTo>
                  <a:lnTo>
                    <a:pt x="8189" y="4529"/>
                  </a:lnTo>
                  <a:lnTo>
                    <a:pt x="8203" y="4319"/>
                  </a:lnTo>
                  <a:lnTo>
                    <a:pt x="8203" y="4109"/>
                  </a:lnTo>
                  <a:lnTo>
                    <a:pt x="8203" y="3899"/>
                  </a:lnTo>
                  <a:lnTo>
                    <a:pt x="8189" y="3688"/>
                  </a:lnTo>
                  <a:lnTo>
                    <a:pt x="8160" y="3492"/>
                  </a:lnTo>
                  <a:lnTo>
                    <a:pt x="8118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80" y="2511"/>
                  </a:lnTo>
                  <a:lnTo>
                    <a:pt x="7796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02" y="1810"/>
                  </a:lnTo>
                  <a:lnTo>
                    <a:pt x="7389" y="1655"/>
                  </a:lnTo>
                  <a:lnTo>
                    <a:pt x="7263" y="1501"/>
                  </a:lnTo>
                  <a:lnTo>
                    <a:pt x="7137" y="1347"/>
                  </a:lnTo>
                  <a:lnTo>
                    <a:pt x="6997" y="1207"/>
                  </a:lnTo>
                  <a:lnTo>
                    <a:pt x="6857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26" y="604"/>
                  </a:lnTo>
                  <a:lnTo>
                    <a:pt x="6057" y="506"/>
                  </a:lnTo>
                  <a:lnTo>
                    <a:pt x="5875" y="408"/>
                  </a:lnTo>
                  <a:lnTo>
                    <a:pt x="5693" y="323"/>
                  </a:lnTo>
                  <a:lnTo>
                    <a:pt x="5511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22" y="85"/>
                  </a:lnTo>
                  <a:lnTo>
                    <a:pt x="4725" y="57"/>
                  </a:lnTo>
                  <a:lnTo>
                    <a:pt x="4515" y="29"/>
                  </a:lnTo>
                  <a:lnTo>
                    <a:pt x="4305" y="15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721150" y="2141925"/>
              <a:ext cx="120250" cy="120600"/>
            </a:xfrm>
            <a:custGeom>
              <a:rect b="b" l="l" r="r" t="t"/>
              <a:pathLst>
                <a:path extrusionOk="0" h="4824" w="4810">
                  <a:moveTo>
                    <a:pt x="2398" y="0"/>
                  </a:moveTo>
                  <a:lnTo>
                    <a:pt x="2159" y="14"/>
                  </a:lnTo>
                  <a:lnTo>
                    <a:pt x="1921" y="56"/>
                  </a:lnTo>
                  <a:lnTo>
                    <a:pt x="1683" y="113"/>
                  </a:lnTo>
                  <a:lnTo>
                    <a:pt x="1472" y="197"/>
                  </a:lnTo>
                  <a:lnTo>
                    <a:pt x="1248" y="295"/>
                  </a:lnTo>
                  <a:lnTo>
                    <a:pt x="1052" y="421"/>
                  </a:lnTo>
                  <a:lnTo>
                    <a:pt x="869" y="547"/>
                  </a:lnTo>
                  <a:lnTo>
                    <a:pt x="701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80" y="1262"/>
                  </a:lnTo>
                  <a:lnTo>
                    <a:pt x="182" y="1473"/>
                  </a:lnTo>
                  <a:lnTo>
                    <a:pt x="98" y="1697"/>
                  </a:lnTo>
                  <a:lnTo>
                    <a:pt x="42" y="1921"/>
                  </a:lnTo>
                  <a:lnTo>
                    <a:pt x="0" y="2174"/>
                  </a:lnTo>
                  <a:lnTo>
                    <a:pt x="0" y="2412"/>
                  </a:lnTo>
                  <a:lnTo>
                    <a:pt x="0" y="2664"/>
                  </a:lnTo>
                  <a:lnTo>
                    <a:pt x="42" y="2903"/>
                  </a:lnTo>
                  <a:lnTo>
                    <a:pt x="98" y="3127"/>
                  </a:lnTo>
                  <a:lnTo>
                    <a:pt x="182" y="3351"/>
                  </a:lnTo>
                  <a:lnTo>
                    <a:pt x="280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1" y="4122"/>
                  </a:lnTo>
                  <a:lnTo>
                    <a:pt x="869" y="4277"/>
                  </a:lnTo>
                  <a:lnTo>
                    <a:pt x="1052" y="4417"/>
                  </a:lnTo>
                  <a:lnTo>
                    <a:pt x="1248" y="4529"/>
                  </a:lnTo>
                  <a:lnTo>
                    <a:pt x="1472" y="4627"/>
                  </a:lnTo>
                  <a:lnTo>
                    <a:pt x="1683" y="4711"/>
                  </a:lnTo>
                  <a:lnTo>
                    <a:pt x="1921" y="4767"/>
                  </a:lnTo>
                  <a:lnTo>
                    <a:pt x="2159" y="4809"/>
                  </a:lnTo>
                  <a:lnTo>
                    <a:pt x="2398" y="4823"/>
                  </a:lnTo>
                  <a:lnTo>
                    <a:pt x="2650" y="4809"/>
                  </a:lnTo>
                  <a:lnTo>
                    <a:pt x="2888" y="4767"/>
                  </a:lnTo>
                  <a:lnTo>
                    <a:pt x="3127" y="4711"/>
                  </a:lnTo>
                  <a:lnTo>
                    <a:pt x="3337" y="4627"/>
                  </a:lnTo>
                  <a:lnTo>
                    <a:pt x="3547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8" y="4122"/>
                  </a:lnTo>
                  <a:lnTo>
                    <a:pt x="4262" y="3940"/>
                  </a:lnTo>
                  <a:lnTo>
                    <a:pt x="4402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7" y="2903"/>
                  </a:lnTo>
                  <a:lnTo>
                    <a:pt x="4795" y="2664"/>
                  </a:lnTo>
                  <a:lnTo>
                    <a:pt x="4809" y="2412"/>
                  </a:lnTo>
                  <a:lnTo>
                    <a:pt x="4795" y="2174"/>
                  </a:lnTo>
                  <a:lnTo>
                    <a:pt x="4767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2" y="1066"/>
                  </a:lnTo>
                  <a:lnTo>
                    <a:pt x="4262" y="884"/>
                  </a:lnTo>
                  <a:lnTo>
                    <a:pt x="4108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47" y="295"/>
                  </a:lnTo>
                  <a:lnTo>
                    <a:pt x="3337" y="197"/>
                  </a:lnTo>
                  <a:lnTo>
                    <a:pt x="3127" y="113"/>
                  </a:lnTo>
                  <a:lnTo>
                    <a:pt x="2888" y="56"/>
                  </a:lnTo>
                  <a:lnTo>
                    <a:pt x="2650" y="14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75450" y="3686975"/>
              <a:ext cx="3205100" cy="45925"/>
            </a:xfrm>
            <a:custGeom>
              <a:rect b="b" l="l" r="r" t="t"/>
              <a:pathLst>
                <a:path extrusionOk="0" h="1837" w="128204">
                  <a:moveTo>
                    <a:pt x="1" y="0"/>
                  </a:moveTo>
                  <a:lnTo>
                    <a:pt x="1" y="1837"/>
                  </a:lnTo>
                  <a:lnTo>
                    <a:pt x="128203" y="1837"/>
                  </a:lnTo>
                  <a:lnTo>
                    <a:pt x="12820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75450" y="3732875"/>
              <a:ext cx="3205100" cy="49800"/>
            </a:xfrm>
            <a:custGeom>
              <a:rect b="b" l="l" r="r" t="t"/>
              <a:pathLst>
                <a:path extrusionOk="0" h="1992" w="128204">
                  <a:moveTo>
                    <a:pt x="1" y="1"/>
                  </a:moveTo>
                  <a:lnTo>
                    <a:pt x="1" y="1992"/>
                  </a:lnTo>
                  <a:lnTo>
                    <a:pt x="128203" y="1992"/>
                  </a:lnTo>
                  <a:lnTo>
                    <a:pt x="128203" y="1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645750" y="3782650"/>
              <a:ext cx="3464475" cy="46300"/>
            </a:xfrm>
            <a:custGeom>
              <a:rect b="b" l="l" r="r" t="t"/>
              <a:pathLst>
                <a:path extrusionOk="0" h="1852" w="138579">
                  <a:moveTo>
                    <a:pt x="1" y="1"/>
                  </a:moveTo>
                  <a:lnTo>
                    <a:pt x="1" y="1852"/>
                  </a:lnTo>
                  <a:lnTo>
                    <a:pt x="138579" y="1852"/>
                  </a:lnTo>
                  <a:lnTo>
                    <a:pt x="138579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645750" y="3828925"/>
              <a:ext cx="3464475" cy="49450"/>
            </a:xfrm>
            <a:custGeom>
              <a:rect b="b" l="l" r="r" t="t"/>
              <a:pathLst>
                <a:path extrusionOk="0" h="1978" w="138579">
                  <a:moveTo>
                    <a:pt x="1" y="1"/>
                  </a:moveTo>
                  <a:lnTo>
                    <a:pt x="1" y="1977"/>
                  </a:lnTo>
                  <a:lnTo>
                    <a:pt x="138579" y="1977"/>
                  </a:lnTo>
                  <a:lnTo>
                    <a:pt x="138579" y="1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533950" y="3878350"/>
              <a:ext cx="3688100" cy="46300"/>
            </a:xfrm>
            <a:custGeom>
              <a:rect b="b" l="l" r="r" t="t"/>
              <a:pathLst>
                <a:path extrusionOk="0" h="1852" w="147524">
                  <a:moveTo>
                    <a:pt x="0" y="0"/>
                  </a:moveTo>
                  <a:lnTo>
                    <a:pt x="0" y="1851"/>
                  </a:lnTo>
                  <a:lnTo>
                    <a:pt x="147523" y="1851"/>
                  </a:lnTo>
                  <a:lnTo>
                    <a:pt x="14752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533950" y="3924625"/>
              <a:ext cx="3688100" cy="49775"/>
            </a:xfrm>
            <a:custGeom>
              <a:rect b="b" l="l" r="r" t="t"/>
              <a:pathLst>
                <a:path extrusionOk="0" h="1991" w="147524">
                  <a:moveTo>
                    <a:pt x="0" y="0"/>
                  </a:moveTo>
                  <a:lnTo>
                    <a:pt x="0" y="1991"/>
                  </a:lnTo>
                  <a:lnTo>
                    <a:pt x="147523" y="1991"/>
                  </a:lnTo>
                  <a:lnTo>
                    <a:pt x="147523" y="0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848725" y="1565325"/>
              <a:ext cx="220475" cy="306375"/>
            </a:xfrm>
            <a:custGeom>
              <a:rect b="b" l="l" r="r" t="t"/>
              <a:pathLst>
                <a:path extrusionOk="0" h="12255" w="8819">
                  <a:moveTo>
                    <a:pt x="3729" y="1725"/>
                  </a:moveTo>
                  <a:lnTo>
                    <a:pt x="4010" y="1739"/>
                  </a:lnTo>
                  <a:lnTo>
                    <a:pt x="4262" y="1767"/>
                  </a:lnTo>
                  <a:lnTo>
                    <a:pt x="4501" y="1795"/>
                  </a:lnTo>
                  <a:lnTo>
                    <a:pt x="4711" y="1852"/>
                  </a:lnTo>
                  <a:lnTo>
                    <a:pt x="4921" y="1908"/>
                  </a:lnTo>
                  <a:lnTo>
                    <a:pt x="5103" y="1978"/>
                  </a:lnTo>
                  <a:lnTo>
                    <a:pt x="5258" y="2062"/>
                  </a:lnTo>
                  <a:lnTo>
                    <a:pt x="5412" y="2160"/>
                  </a:lnTo>
                  <a:lnTo>
                    <a:pt x="5538" y="2272"/>
                  </a:lnTo>
                  <a:lnTo>
                    <a:pt x="5650" y="2398"/>
                  </a:lnTo>
                  <a:lnTo>
                    <a:pt x="5734" y="2553"/>
                  </a:lnTo>
                  <a:lnTo>
                    <a:pt x="5804" y="2721"/>
                  </a:lnTo>
                  <a:lnTo>
                    <a:pt x="5847" y="2903"/>
                  </a:lnTo>
                  <a:lnTo>
                    <a:pt x="5875" y="3099"/>
                  </a:lnTo>
                  <a:lnTo>
                    <a:pt x="5889" y="3324"/>
                  </a:lnTo>
                  <a:lnTo>
                    <a:pt x="5875" y="3534"/>
                  </a:lnTo>
                  <a:lnTo>
                    <a:pt x="5847" y="3730"/>
                  </a:lnTo>
                  <a:lnTo>
                    <a:pt x="5804" y="3913"/>
                  </a:lnTo>
                  <a:lnTo>
                    <a:pt x="5734" y="4081"/>
                  </a:lnTo>
                  <a:lnTo>
                    <a:pt x="5664" y="4235"/>
                  </a:lnTo>
                  <a:lnTo>
                    <a:pt x="5552" y="4375"/>
                  </a:lnTo>
                  <a:lnTo>
                    <a:pt x="5440" y="4501"/>
                  </a:lnTo>
                  <a:lnTo>
                    <a:pt x="5314" y="4614"/>
                  </a:lnTo>
                  <a:lnTo>
                    <a:pt x="5174" y="4712"/>
                  </a:lnTo>
                  <a:lnTo>
                    <a:pt x="5005" y="4796"/>
                  </a:lnTo>
                  <a:lnTo>
                    <a:pt x="4837" y="4880"/>
                  </a:lnTo>
                  <a:lnTo>
                    <a:pt x="4655" y="4936"/>
                  </a:lnTo>
                  <a:lnTo>
                    <a:pt x="4444" y="4978"/>
                  </a:lnTo>
                  <a:lnTo>
                    <a:pt x="4234" y="5020"/>
                  </a:lnTo>
                  <a:lnTo>
                    <a:pt x="4010" y="5034"/>
                  </a:lnTo>
                  <a:lnTo>
                    <a:pt x="3786" y="5048"/>
                  </a:lnTo>
                  <a:lnTo>
                    <a:pt x="2341" y="5048"/>
                  </a:lnTo>
                  <a:lnTo>
                    <a:pt x="2341" y="1725"/>
                  </a:lnTo>
                  <a:close/>
                  <a:moveTo>
                    <a:pt x="4206" y="6675"/>
                  </a:moveTo>
                  <a:lnTo>
                    <a:pt x="4459" y="6703"/>
                  </a:lnTo>
                  <a:lnTo>
                    <a:pt x="4683" y="6731"/>
                  </a:lnTo>
                  <a:lnTo>
                    <a:pt x="4907" y="6773"/>
                  </a:lnTo>
                  <a:lnTo>
                    <a:pt x="5117" y="6829"/>
                  </a:lnTo>
                  <a:lnTo>
                    <a:pt x="5314" y="6913"/>
                  </a:lnTo>
                  <a:lnTo>
                    <a:pt x="5510" y="6997"/>
                  </a:lnTo>
                  <a:lnTo>
                    <a:pt x="5678" y="7109"/>
                  </a:lnTo>
                  <a:lnTo>
                    <a:pt x="5833" y="7235"/>
                  </a:lnTo>
                  <a:lnTo>
                    <a:pt x="5959" y="7376"/>
                  </a:lnTo>
                  <a:lnTo>
                    <a:pt x="6085" y="7530"/>
                  </a:lnTo>
                  <a:lnTo>
                    <a:pt x="6183" y="7712"/>
                  </a:lnTo>
                  <a:lnTo>
                    <a:pt x="6267" y="7908"/>
                  </a:lnTo>
                  <a:lnTo>
                    <a:pt x="6323" y="8133"/>
                  </a:lnTo>
                  <a:lnTo>
                    <a:pt x="6351" y="8371"/>
                  </a:lnTo>
                  <a:lnTo>
                    <a:pt x="6365" y="8637"/>
                  </a:lnTo>
                  <a:lnTo>
                    <a:pt x="6351" y="8918"/>
                  </a:lnTo>
                  <a:lnTo>
                    <a:pt x="6323" y="9170"/>
                  </a:lnTo>
                  <a:lnTo>
                    <a:pt x="6253" y="9380"/>
                  </a:lnTo>
                  <a:lnTo>
                    <a:pt x="6169" y="9591"/>
                  </a:lnTo>
                  <a:lnTo>
                    <a:pt x="6057" y="9759"/>
                  </a:lnTo>
                  <a:lnTo>
                    <a:pt x="5931" y="9913"/>
                  </a:lnTo>
                  <a:lnTo>
                    <a:pt x="5790" y="10039"/>
                  </a:lnTo>
                  <a:lnTo>
                    <a:pt x="5622" y="10152"/>
                  </a:lnTo>
                  <a:lnTo>
                    <a:pt x="5426" y="10250"/>
                  </a:lnTo>
                  <a:lnTo>
                    <a:pt x="5230" y="10320"/>
                  </a:lnTo>
                  <a:lnTo>
                    <a:pt x="5005" y="10376"/>
                  </a:lnTo>
                  <a:lnTo>
                    <a:pt x="4781" y="10432"/>
                  </a:lnTo>
                  <a:lnTo>
                    <a:pt x="4529" y="10460"/>
                  </a:lnTo>
                  <a:lnTo>
                    <a:pt x="4262" y="10488"/>
                  </a:lnTo>
                  <a:lnTo>
                    <a:pt x="3996" y="10502"/>
                  </a:lnTo>
                  <a:lnTo>
                    <a:pt x="2341" y="10502"/>
                  </a:lnTo>
                  <a:lnTo>
                    <a:pt x="2341" y="6675"/>
                  </a:lnTo>
                  <a:close/>
                  <a:moveTo>
                    <a:pt x="0" y="1"/>
                  </a:moveTo>
                  <a:lnTo>
                    <a:pt x="0" y="12255"/>
                  </a:lnTo>
                  <a:lnTo>
                    <a:pt x="4234" y="12255"/>
                  </a:lnTo>
                  <a:lnTo>
                    <a:pt x="4767" y="12227"/>
                  </a:lnTo>
                  <a:lnTo>
                    <a:pt x="5272" y="12171"/>
                  </a:lnTo>
                  <a:lnTo>
                    <a:pt x="5748" y="12086"/>
                  </a:lnTo>
                  <a:lnTo>
                    <a:pt x="6197" y="11988"/>
                  </a:lnTo>
                  <a:lnTo>
                    <a:pt x="6407" y="11918"/>
                  </a:lnTo>
                  <a:lnTo>
                    <a:pt x="6618" y="11848"/>
                  </a:lnTo>
                  <a:lnTo>
                    <a:pt x="6814" y="11778"/>
                  </a:lnTo>
                  <a:lnTo>
                    <a:pt x="7010" y="11694"/>
                  </a:lnTo>
                  <a:lnTo>
                    <a:pt x="7192" y="11610"/>
                  </a:lnTo>
                  <a:lnTo>
                    <a:pt x="7375" y="11512"/>
                  </a:lnTo>
                  <a:lnTo>
                    <a:pt x="7543" y="11399"/>
                  </a:lnTo>
                  <a:lnTo>
                    <a:pt x="7697" y="11287"/>
                  </a:lnTo>
                  <a:lnTo>
                    <a:pt x="7837" y="11161"/>
                  </a:lnTo>
                  <a:lnTo>
                    <a:pt x="7978" y="11035"/>
                  </a:lnTo>
                  <a:lnTo>
                    <a:pt x="8104" y="10895"/>
                  </a:lnTo>
                  <a:lnTo>
                    <a:pt x="8230" y="10740"/>
                  </a:lnTo>
                  <a:lnTo>
                    <a:pt x="8342" y="10586"/>
                  </a:lnTo>
                  <a:lnTo>
                    <a:pt x="8440" y="10418"/>
                  </a:lnTo>
                  <a:lnTo>
                    <a:pt x="8524" y="10250"/>
                  </a:lnTo>
                  <a:lnTo>
                    <a:pt x="8595" y="10053"/>
                  </a:lnTo>
                  <a:lnTo>
                    <a:pt x="8665" y="9857"/>
                  </a:lnTo>
                  <a:lnTo>
                    <a:pt x="8721" y="9661"/>
                  </a:lnTo>
                  <a:lnTo>
                    <a:pt x="8763" y="9437"/>
                  </a:lnTo>
                  <a:lnTo>
                    <a:pt x="8791" y="9212"/>
                  </a:lnTo>
                  <a:lnTo>
                    <a:pt x="8805" y="8974"/>
                  </a:lnTo>
                  <a:lnTo>
                    <a:pt x="8819" y="8736"/>
                  </a:lnTo>
                  <a:lnTo>
                    <a:pt x="8805" y="8371"/>
                  </a:lnTo>
                  <a:lnTo>
                    <a:pt x="8777" y="8189"/>
                  </a:lnTo>
                  <a:lnTo>
                    <a:pt x="8749" y="8035"/>
                  </a:lnTo>
                  <a:lnTo>
                    <a:pt x="8721" y="7880"/>
                  </a:lnTo>
                  <a:lnTo>
                    <a:pt x="8679" y="7726"/>
                  </a:lnTo>
                  <a:lnTo>
                    <a:pt x="8623" y="7586"/>
                  </a:lnTo>
                  <a:lnTo>
                    <a:pt x="8581" y="7446"/>
                  </a:lnTo>
                  <a:lnTo>
                    <a:pt x="8454" y="7193"/>
                  </a:lnTo>
                  <a:lnTo>
                    <a:pt x="8300" y="6969"/>
                  </a:lnTo>
                  <a:lnTo>
                    <a:pt x="8132" y="6773"/>
                  </a:lnTo>
                  <a:lnTo>
                    <a:pt x="7936" y="6590"/>
                  </a:lnTo>
                  <a:lnTo>
                    <a:pt x="7739" y="6422"/>
                  </a:lnTo>
                  <a:lnTo>
                    <a:pt x="7515" y="6282"/>
                  </a:lnTo>
                  <a:lnTo>
                    <a:pt x="7291" y="6170"/>
                  </a:lnTo>
                  <a:lnTo>
                    <a:pt x="7038" y="6058"/>
                  </a:lnTo>
                  <a:lnTo>
                    <a:pt x="6786" y="5974"/>
                  </a:lnTo>
                  <a:lnTo>
                    <a:pt x="6534" y="5889"/>
                  </a:lnTo>
                  <a:lnTo>
                    <a:pt x="6281" y="5819"/>
                  </a:lnTo>
                  <a:lnTo>
                    <a:pt x="6015" y="5763"/>
                  </a:lnTo>
                  <a:lnTo>
                    <a:pt x="6239" y="5721"/>
                  </a:lnTo>
                  <a:lnTo>
                    <a:pt x="6449" y="5651"/>
                  </a:lnTo>
                  <a:lnTo>
                    <a:pt x="6660" y="5567"/>
                  </a:lnTo>
                  <a:lnTo>
                    <a:pt x="6856" y="5469"/>
                  </a:lnTo>
                  <a:lnTo>
                    <a:pt x="7052" y="5357"/>
                  </a:lnTo>
                  <a:lnTo>
                    <a:pt x="7249" y="5230"/>
                  </a:lnTo>
                  <a:lnTo>
                    <a:pt x="7417" y="5090"/>
                  </a:lnTo>
                  <a:lnTo>
                    <a:pt x="7585" y="4922"/>
                  </a:lnTo>
                  <a:lnTo>
                    <a:pt x="7739" y="4754"/>
                  </a:lnTo>
                  <a:lnTo>
                    <a:pt x="7879" y="4571"/>
                  </a:lnTo>
                  <a:lnTo>
                    <a:pt x="7992" y="4361"/>
                  </a:lnTo>
                  <a:lnTo>
                    <a:pt x="8090" y="4151"/>
                  </a:lnTo>
                  <a:lnTo>
                    <a:pt x="8174" y="3913"/>
                  </a:lnTo>
                  <a:lnTo>
                    <a:pt x="8230" y="3674"/>
                  </a:lnTo>
                  <a:lnTo>
                    <a:pt x="8272" y="3408"/>
                  </a:lnTo>
                  <a:lnTo>
                    <a:pt x="8286" y="3127"/>
                  </a:lnTo>
                  <a:lnTo>
                    <a:pt x="8272" y="2917"/>
                  </a:lnTo>
                  <a:lnTo>
                    <a:pt x="8258" y="2721"/>
                  </a:lnTo>
                  <a:lnTo>
                    <a:pt x="8230" y="2539"/>
                  </a:lnTo>
                  <a:lnTo>
                    <a:pt x="8202" y="2356"/>
                  </a:lnTo>
                  <a:lnTo>
                    <a:pt x="8146" y="2174"/>
                  </a:lnTo>
                  <a:lnTo>
                    <a:pt x="8090" y="2006"/>
                  </a:lnTo>
                  <a:lnTo>
                    <a:pt x="8020" y="1852"/>
                  </a:lnTo>
                  <a:lnTo>
                    <a:pt x="7936" y="1697"/>
                  </a:lnTo>
                  <a:lnTo>
                    <a:pt x="7837" y="1557"/>
                  </a:lnTo>
                  <a:lnTo>
                    <a:pt x="7739" y="1417"/>
                  </a:lnTo>
                  <a:lnTo>
                    <a:pt x="7627" y="1277"/>
                  </a:lnTo>
                  <a:lnTo>
                    <a:pt x="7515" y="1165"/>
                  </a:lnTo>
                  <a:lnTo>
                    <a:pt x="7375" y="1038"/>
                  </a:lnTo>
                  <a:lnTo>
                    <a:pt x="7235" y="926"/>
                  </a:lnTo>
                  <a:lnTo>
                    <a:pt x="7094" y="828"/>
                  </a:lnTo>
                  <a:lnTo>
                    <a:pt x="6926" y="730"/>
                  </a:lnTo>
                  <a:lnTo>
                    <a:pt x="6758" y="632"/>
                  </a:lnTo>
                  <a:lnTo>
                    <a:pt x="6590" y="548"/>
                  </a:lnTo>
                  <a:lnTo>
                    <a:pt x="6393" y="478"/>
                  </a:lnTo>
                  <a:lnTo>
                    <a:pt x="6197" y="407"/>
                  </a:lnTo>
                  <a:lnTo>
                    <a:pt x="5790" y="281"/>
                  </a:lnTo>
                  <a:lnTo>
                    <a:pt x="5342" y="183"/>
                  </a:lnTo>
                  <a:lnTo>
                    <a:pt x="4851" y="99"/>
                  </a:lnTo>
                  <a:lnTo>
                    <a:pt x="4332" y="43"/>
                  </a:lnTo>
                  <a:lnTo>
                    <a:pt x="3786" y="15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73750" y="1565325"/>
              <a:ext cx="262200" cy="306375"/>
            </a:xfrm>
            <a:custGeom>
              <a:rect b="b" l="l" r="r" t="t"/>
              <a:pathLst>
                <a:path extrusionOk="0" h="12255" w="10488">
                  <a:moveTo>
                    <a:pt x="5216" y="1795"/>
                  </a:moveTo>
                  <a:lnTo>
                    <a:pt x="6772" y="7656"/>
                  </a:lnTo>
                  <a:lnTo>
                    <a:pt x="3645" y="7656"/>
                  </a:lnTo>
                  <a:lnTo>
                    <a:pt x="5216" y="1795"/>
                  </a:lnTo>
                  <a:close/>
                  <a:moveTo>
                    <a:pt x="3814" y="1"/>
                  </a:moveTo>
                  <a:lnTo>
                    <a:pt x="0" y="12255"/>
                  </a:lnTo>
                  <a:lnTo>
                    <a:pt x="2426" y="12255"/>
                  </a:lnTo>
                  <a:lnTo>
                    <a:pt x="3183" y="9423"/>
                  </a:lnTo>
                  <a:lnTo>
                    <a:pt x="7249" y="9423"/>
                  </a:lnTo>
                  <a:lnTo>
                    <a:pt x="8006" y="12255"/>
                  </a:lnTo>
                  <a:lnTo>
                    <a:pt x="10487" y="12255"/>
                  </a:lnTo>
                  <a:lnTo>
                    <a:pt x="6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370275" y="1565325"/>
              <a:ext cx="226100" cy="306375"/>
            </a:xfrm>
            <a:custGeom>
              <a:rect b="b" l="l" r="r" t="t"/>
              <a:pathLst>
                <a:path extrusionOk="0" h="12255" w="9044">
                  <a:moveTo>
                    <a:pt x="0" y="1"/>
                  </a:moveTo>
                  <a:lnTo>
                    <a:pt x="0" y="12255"/>
                  </a:lnTo>
                  <a:lnTo>
                    <a:pt x="2132" y="12255"/>
                  </a:lnTo>
                  <a:lnTo>
                    <a:pt x="2132" y="7263"/>
                  </a:lnTo>
                  <a:lnTo>
                    <a:pt x="2117" y="6436"/>
                  </a:lnTo>
                  <a:lnTo>
                    <a:pt x="2103" y="5693"/>
                  </a:lnTo>
                  <a:lnTo>
                    <a:pt x="2061" y="4992"/>
                  </a:lnTo>
                  <a:lnTo>
                    <a:pt x="2019" y="4361"/>
                  </a:lnTo>
                  <a:lnTo>
                    <a:pt x="1963" y="3772"/>
                  </a:lnTo>
                  <a:lnTo>
                    <a:pt x="1907" y="3254"/>
                  </a:lnTo>
                  <a:lnTo>
                    <a:pt x="1809" y="2342"/>
                  </a:lnTo>
                  <a:lnTo>
                    <a:pt x="6015" y="12255"/>
                  </a:lnTo>
                  <a:lnTo>
                    <a:pt x="9044" y="12255"/>
                  </a:lnTo>
                  <a:lnTo>
                    <a:pt x="9044" y="1"/>
                  </a:lnTo>
                  <a:lnTo>
                    <a:pt x="6912" y="1"/>
                  </a:lnTo>
                  <a:lnTo>
                    <a:pt x="6912" y="5749"/>
                  </a:lnTo>
                  <a:lnTo>
                    <a:pt x="6926" y="6408"/>
                  </a:lnTo>
                  <a:lnTo>
                    <a:pt x="6955" y="7039"/>
                  </a:lnTo>
                  <a:lnTo>
                    <a:pt x="6997" y="7656"/>
                  </a:lnTo>
                  <a:lnTo>
                    <a:pt x="7039" y="8245"/>
                  </a:lnTo>
                  <a:lnTo>
                    <a:pt x="7095" y="8778"/>
                  </a:lnTo>
                  <a:lnTo>
                    <a:pt x="7137" y="9240"/>
                  </a:lnTo>
                  <a:lnTo>
                    <a:pt x="7235" y="9941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668200" y="1565325"/>
              <a:ext cx="239075" cy="306375"/>
            </a:xfrm>
            <a:custGeom>
              <a:rect b="b" l="l" r="r" t="t"/>
              <a:pathLst>
                <a:path extrusionOk="0" h="12255" w="9563">
                  <a:moveTo>
                    <a:pt x="1" y="1"/>
                  </a:moveTo>
                  <a:lnTo>
                    <a:pt x="1" y="12255"/>
                  </a:lnTo>
                  <a:lnTo>
                    <a:pt x="2342" y="12255"/>
                  </a:lnTo>
                  <a:lnTo>
                    <a:pt x="2342" y="1"/>
                  </a:lnTo>
                  <a:close/>
                  <a:moveTo>
                    <a:pt x="6688" y="1"/>
                  </a:moveTo>
                  <a:lnTo>
                    <a:pt x="2454" y="5721"/>
                  </a:lnTo>
                  <a:lnTo>
                    <a:pt x="6787" y="12255"/>
                  </a:lnTo>
                  <a:lnTo>
                    <a:pt x="9563" y="12255"/>
                  </a:lnTo>
                  <a:lnTo>
                    <a:pt x="4992" y="5553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131575" y="3462300"/>
              <a:ext cx="875225" cy="643550"/>
            </a:xfrm>
            <a:custGeom>
              <a:rect b="b" l="l" r="r" t="t"/>
              <a:pathLst>
                <a:path extrusionOk="0" h="25742" w="35009">
                  <a:moveTo>
                    <a:pt x="19320" y="0"/>
                  </a:moveTo>
                  <a:lnTo>
                    <a:pt x="18633" y="14"/>
                  </a:lnTo>
                  <a:lnTo>
                    <a:pt x="17974" y="42"/>
                  </a:lnTo>
                  <a:lnTo>
                    <a:pt x="17315" y="98"/>
                  </a:lnTo>
                  <a:lnTo>
                    <a:pt x="16670" y="140"/>
                  </a:lnTo>
                  <a:lnTo>
                    <a:pt x="16053" y="210"/>
                  </a:lnTo>
                  <a:lnTo>
                    <a:pt x="15437" y="281"/>
                  </a:lnTo>
                  <a:lnTo>
                    <a:pt x="14820" y="365"/>
                  </a:lnTo>
                  <a:lnTo>
                    <a:pt x="14231" y="463"/>
                  </a:lnTo>
                  <a:lnTo>
                    <a:pt x="13656" y="561"/>
                  </a:lnTo>
                  <a:lnTo>
                    <a:pt x="13095" y="673"/>
                  </a:lnTo>
                  <a:lnTo>
                    <a:pt x="12534" y="785"/>
                  </a:lnTo>
                  <a:lnTo>
                    <a:pt x="12002" y="912"/>
                  </a:lnTo>
                  <a:lnTo>
                    <a:pt x="11469" y="1038"/>
                  </a:lnTo>
                  <a:lnTo>
                    <a:pt x="10964" y="1164"/>
                  </a:lnTo>
                  <a:lnTo>
                    <a:pt x="9983" y="1444"/>
                  </a:lnTo>
                  <a:lnTo>
                    <a:pt x="9057" y="1739"/>
                  </a:lnTo>
                  <a:lnTo>
                    <a:pt x="8202" y="2033"/>
                  </a:lnTo>
                  <a:lnTo>
                    <a:pt x="7389" y="2342"/>
                  </a:lnTo>
                  <a:lnTo>
                    <a:pt x="6660" y="2636"/>
                  </a:lnTo>
                  <a:lnTo>
                    <a:pt x="5973" y="2930"/>
                  </a:lnTo>
                  <a:lnTo>
                    <a:pt x="5370" y="3225"/>
                  </a:lnTo>
                  <a:lnTo>
                    <a:pt x="4823" y="3491"/>
                  </a:lnTo>
                  <a:lnTo>
                    <a:pt x="4346" y="3744"/>
                  </a:lnTo>
                  <a:lnTo>
                    <a:pt x="3926" y="3968"/>
                  </a:lnTo>
                  <a:lnTo>
                    <a:pt x="3589" y="4164"/>
                  </a:lnTo>
                  <a:lnTo>
                    <a:pt x="3141" y="4445"/>
                  </a:lnTo>
                  <a:lnTo>
                    <a:pt x="2986" y="4543"/>
                  </a:lnTo>
                  <a:lnTo>
                    <a:pt x="0" y="19390"/>
                  </a:lnTo>
                  <a:lnTo>
                    <a:pt x="1304" y="20302"/>
                  </a:lnTo>
                  <a:lnTo>
                    <a:pt x="4248" y="22363"/>
                  </a:lnTo>
                  <a:lnTo>
                    <a:pt x="5861" y="23484"/>
                  </a:lnTo>
                  <a:lnTo>
                    <a:pt x="7347" y="24494"/>
                  </a:lnTo>
                  <a:lnTo>
                    <a:pt x="8482" y="25251"/>
                  </a:lnTo>
                  <a:lnTo>
                    <a:pt x="8875" y="25489"/>
                  </a:lnTo>
                  <a:lnTo>
                    <a:pt x="9127" y="25629"/>
                  </a:lnTo>
                  <a:lnTo>
                    <a:pt x="9254" y="25686"/>
                  </a:lnTo>
                  <a:lnTo>
                    <a:pt x="9366" y="25714"/>
                  </a:lnTo>
                  <a:lnTo>
                    <a:pt x="9478" y="25742"/>
                  </a:lnTo>
                  <a:lnTo>
                    <a:pt x="9590" y="25742"/>
                  </a:lnTo>
                  <a:lnTo>
                    <a:pt x="9688" y="25728"/>
                  </a:lnTo>
                  <a:lnTo>
                    <a:pt x="9772" y="25700"/>
                  </a:lnTo>
                  <a:lnTo>
                    <a:pt x="9856" y="25658"/>
                  </a:lnTo>
                  <a:lnTo>
                    <a:pt x="9926" y="25601"/>
                  </a:lnTo>
                  <a:lnTo>
                    <a:pt x="9997" y="25531"/>
                  </a:lnTo>
                  <a:lnTo>
                    <a:pt x="10067" y="25447"/>
                  </a:lnTo>
                  <a:lnTo>
                    <a:pt x="10123" y="25363"/>
                  </a:lnTo>
                  <a:lnTo>
                    <a:pt x="10179" y="25251"/>
                  </a:lnTo>
                  <a:lnTo>
                    <a:pt x="10235" y="25125"/>
                  </a:lnTo>
                  <a:lnTo>
                    <a:pt x="10277" y="24985"/>
                  </a:lnTo>
                  <a:lnTo>
                    <a:pt x="10361" y="24690"/>
                  </a:lnTo>
                  <a:lnTo>
                    <a:pt x="10431" y="24340"/>
                  </a:lnTo>
                  <a:lnTo>
                    <a:pt x="10473" y="23961"/>
                  </a:lnTo>
                  <a:lnTo>
                    <a:pt x="10529" y="23526"/>
                  </a:lnTo>
                  <a:lnTo>
                    <a:pt x="10557" y="23078"/>
                  </a:lnTo>
                  <a:lnTo>
                    <a:pt x="10628" y="22068"/>
                  </a:lnTo>
                  <a:lnTo>
                    <a:pt x="10698" y="20947"/>
                  </a:lnTo>
                  <a:lnTo>
                    <a:pt x="10796" y="19769"/>
                  </a:lnTo>
                  <a:lnTo>
                    <a:pt x="10866" y="19152"/>
                  </a:lnTo>
                  <a:lnTo>
                    <a:pt x="10936" y="18535"/>
                  </a:lnTo>
                  <a:lnTo>
                    <a:pt x="11034" y="17904"/>
                  </a:lnTo>
                  <a:lnTo>
                    <a:pt x="11146" y="17273"/>
                  </a:lnTo>
                  <a:lnTo>
                    <a:pt x="11272" y="16628"/>
                  </a:lnTo>
                  <a:lnTo>
                    <a:pt x="11427" y="15997"/>
                  </a:lnTo>
                  <a:lnTo>
                    <a:pt x="11609" y="15381"/>
                  </a:lnTo>
                  <a:lnTo>
                    <a:pt x="11819" y="14764"/>
                  </a:lnTo>
                  <a:lnTo>
                    <a:pt x="11945" y="14455"/>
                  </a:lnTo>
                  <a:lnTo>
                    <a:pt x="12072" y="14161"/>
                  </a:lnTo>
                  <a:lnTo>
                    <a:pt x="12198" y="13852"/>
                  </a:lnTo>
                  <a:lnTo>
                    <a:pt x="12338" y="13572"/>
                  </a:lnTo>
                  <a:lnTo>
                    <a:pt x="12492" y="13278"/>
                  </a:lnTo>
                  <a:lnTo>
                    <a:pt x="12646" y="12997"/>
                  </a:lnTo>
                  <a:lnTo>
                    <a:pt x="12815" y="12717"/>
                  </a:lnTo>
                  <a:lnTo>
                    <a:pt x="12997" y="12450"/>
                  </a:lnTo>
                  <a:lnTo>
                    <a:pt x="13193" y="12184"/>
                  </a:lnTo>
                  <a:lnTo>
                    <a:pt x="13390" y="11918"/>
                  </a:lnTo>
                  <a:lnTo>
                    <a:pt x="13600" y="11665"/>
                  </a:lnTo>
                  <a:lnTo>
                    <a:pt x="13824" y="11413"/>
                  </a:lnTo>
                  <a:lnTo>
                    <a:pt x="13978" y="11259"/>
                  </a:lnTo>
                  <a:lnTo>
                    <a:pt x="14147" y="11090"/>
                  </a:lnTo>
                  <a:lnTo>
                    <a:pt x="14343" y="10922"/>
                  </a:lnTo>
                  <a:lnTo>
                    <a:pt x="14567" y="10754"/>
                  </a:lnTo>
                  <a:lnTo>
                    <a:pt x="14834" y="10572"/>
                  </a:lnTo>
                  <a:lnTo>
                    <a:pt x="15142" y="10389"/>
                  </a:lnTo>
                  <a:lnTo>
                    <a:pt x="15521" y="10179"/>
                  </a:lnTo>
                  <a:lnTo>
                    <a:pt x="15955" y="9955"/>
                  </a:lnTo>
                  <a:lnTo>
                    <a:pt x="16474" y="9702"/>
                  </a:lnTo>
                  <a:lnTo>
                    <a:pt x="17077" y="9436"/>
                  </a:lnTo>
                  <a:lnTo>
                    <a:pt x="17778" y="9141"/>
                  </a:lnTo>
                  <a:lnTo>
                    <a:pt x="18577" y="8819"/>
                  </a:lnTo>
                  <a:lnTo>
                    <a:pt x="19502" y="8454"/>
                  </a:lnTo>
                  <a:lnTo>
                    <a:pt x="20526" y="8062"/>
                  </a:lnTo>
                  <a:lnTo>
                    <a:pt x="21704" y="7627"/>
                  </a:lnTo>
                  <a:lnTo>
                    <a:pt x="23008" y="7151"/>
                  </a:lnTo>
                  <a:lnTo>
                    <a:pt x="24844" y="6492"/>
                  </a:lnTo>
                  <a:lnTo>
                    <a:pt x="26597" y="5889"/>
                  </a:lnTo>
                  <a:lnTo>
                    <a:pt x="28251" y="5314"/>
                  </a:lnTo>
                  <a:lnTo>
                    <a:pt x="29821" y="4795"/>
                  </a:lnTo>
                  <a:lnTo>
                    <a:pt x="31280" y="4318"/>
                  </a:lnTo>
                  <a:lnTo>
                    <a:pt x="32640" y="3884"/>
                  </a:lnTo>
                  <a:lnTo>
                    <a:pt x="35009" y="3141"/>
                  </a:lnTo>
                  <a:lnTo>
                    <a:pt x="34140" y="2790"/>
                  </a:lnTo>
                  <a:lnTo>
                    <a:pt x="33270" y="2454"/>
                  </a:lnTo>
                  <a:lnTo>
                    <a:pt x="32415" y="2159"/>
                  </a:lnTo>
                  <a:lnTo>
                    <a:pt x="31574" y="1865"/>
                  </a:lnTo>
                  <a:lnTo>
                    <a:pt x="30733" y="1613"/>
                  </a:lnTo>
                  <a:lnTo>
                    <a:pt x="29906" y="1374"/>
                  </a:lnTo>
                  <a:lnTo>
                    <a:pt x="29092" y="1150"/>
                  </a:lnTo>
                  <a:lnTo>
                    <a:pt x="28279" y="954"/>
                  </a:lnTo>
                  <a:lnTo>
                    <a:pt x="27480" y="785"/>
                  </a:lnTo>
                  <a:lnTo>
                    <a:pt x="26681" y="617"/>
                  </a:lnTo>
                  <a:lnTo>
                    <a:pt x="25896" y="491"/>
                  </a:lnTo>
                  <a:lnTo>
                    <a:pt x="25125" y="365"/>
                  </a:lnTo>
                  <a:lnTo>
                    <a:pt x="24368" y="267"/>
                  </a:lnTo>
                  <a:lnTo>
                    <a:pt x="23610" y="182"/>
                  </a:lnTo>
                  <a:lnTo>
                    <a:pt x="22867" y="112"/>
                  </a:lnTo>
                  <a:lnTo>
                    <a:pt x="22138" y="56"/>
                  </a:lnTo>
                  <a:lnTo>
                    <a:pt x="21409" y="28"/>
                  </a:lnTo>
                  <a:lnTo>
                    <a:pt x="20694" y="0"/>
                  </a:lnTo>
                  <a:close/>
                </a:path>
              </a:pathLst>
            </a:custGeom>
            <a:solidFill>
              <a:srgbClr val="D8A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03600" y="3286675"/>
              <a:ext cx="1377875" cy="1306375"/>
            </a:xfrm>
            <a:custGeom>
              <a:rect b="b" l="l" r="r" t="t"/>
              <a:pathLst>
                <a:path extrusionOk="0" h="52255" w="55115">
                  <a:moveTo>
                    <a:pt x="32570" y="1"/>
                  </a:moveTo>
                  <a:lnTo>
                    <a:pt x="32303" y="29"/>
                  </a:lnTo>
                  <a:lnTo>
                    <a:pt x="32023" y="57"/>
                  </a:lnTo>
                  <a:lnTo>
                    <a:pt x="31756" y="127"/>
                  </a:lnTo>
                  <a:lnTo>
                    <a:pt x="31504" y="211"/>
                  </a:lnTo>
                  <a:lnTo>
                    <a:pt x="31252" y="323"/>
                  </a:lnTo>
                  <a:lnTo>
                    <a:pt x="14343" y="8483"/>
                  </a:lnTo>
                  <a:lnTo>
                    <a:pt x="14091" y="8624"/>
                  </a:lnTo>
                  <a:lnTo>
                    <a:pt x="13838" y="8778"/>
                  </a:lnTo>
                  <a:lnTo>
                    <a:pt x="13614" y="8960"/>
                  </a:lnTo>
                  <a:lnTo>
                    <a:pt x="13404" y="9156"/>
                  </a:lnTo>
                  <a:lnTo>
                    <a:pt x="13221" y="9381"/>
                  </a:lnTo>
                  <a:lnTo>
                    <a:pt x="13053" y="9619"/>
                  </a:lnTo>
                  <a:lnTo>
                    <a:pt x="12899" y="9871"/>
                  </a:lnTo>
                  <a:lnTo>
                    <a:pt x="12787" y="10138"/>
                  </a:lnTo>
                  <a:lnTo>
                    <a:pt x="5188" y="21004"/>
                  </a:lnTo>
                  <a:lnTo>
                    <a:pt x="5047" y="21298"/>
                  </a:lnTo>
                  <a:lnTo>
                    <a:pt x="4795" y="21775"/>
                  </a:lnTo>
                  <a:lnTo>
                    <a:pt x="4080" y="23107"/>
                  </a:lnTo>
                  <a:lnTo>
                    <a:pt x="3155" y="24817"/>
                  </a:lnTo>
                  <a:lnTo>
                    <a:pt x="2664" y="25756"/>
                  </a:lnTo>
                  <a:lnTo>
                    <a:pt x="2159" y="26724"/>
                  </a:lnTo>
                  <a:lnTo>
                    <a:pt x="1683" y="27677"/>
                  </a:lnTo>
                  <a:lnTo>
                    <a:pt x="1220" y="28603"/>
                  </a:lnTo>
                  <a:lnTo>
                    <a:pt x="813" y="29486"/>
                  </a:lnTo>
                  <a:lnTo>
                    <a:pt x="645" y="29906"/>
                  </a:lnTo>
                  <a:lnTo>
                    <a:pt x="477" y="30299"/>
                  </a:lnTo>
                  <a:lnTo>
                    <a:pt x="337" y="30664"/>
                  </a:lnTo>
                  <a:lnTo>
                    <a:pt x="224" y="31000"/>
                  </a:lnTo>
                  <a:lnTo>
                    <a:pt x="126" y="31309"/>
                  </a:lnTo>
                  <a:lnTo>
                    <a:pt x="56" y="31575"/>
                  </a:lnTo>
                  <a:lnTo>
                    <a:pt x="14" y="31813"/>
                  </a:lnTo>
                  <a:lnTo>
                    <a:pt x="0" y="32024"/>
                  </a:lnTo>
                  <a:lnTo>
                    <a:pt x="14" y="32108"/>
                  </a:lnTo>
                  <a:lnTo>
                    <a:pt x="28" y="32178"/>
                  </a:lnTo>
                  <a:lnTo>
                    <a:pt x="56" y="32234"/>
                  </a:lnTo>
                  <a:lnTo>
                    <a:pt x="84" y="32276"/>
                  </a:lnTo>
                  <a:lnTo>
                    <a:pt x="11931" y="52129"/>
                  </a:lnTo>
                  <a:lnTo>
                    <a:pt x="11974" y="52171"/>
                  </a:lnTo>
                  <a:lnTo>
                    <a:pt x="12044" y="52213"/>
                  </a:lnTo>
                  <a:lnTo>
                    <a:pt x="12114" y="52241"/>
                  </a:lnTo>
                  <a:lnTo>
                    <a:pt x="12184" y="52255"/>
                  </a:lnTo>
                  <a:lnTo>
                    <a:pt x="12366" y="52255"/>
                  </a:lnTo>
                  <a:lnTo>
                    <a:pt x="12590" y="52227"/>
                  </a:lnTo>
                  <a:lnTo>
                    <a:pt x="12829" y="52171"/>
                  </a:lnTo>
                  <a:lnTo>
                    <a:pt x="13109" y="52073"/>
                  </a:lnTo>
                  <a:lnTo>
                    <a:pt x="13418" y="51961"/>
                  </a:lnTo>
                  <a:lnTo>
                    <a:pt x="13740" y="51820"/>
                  </a:lnTo>
                  <a:lnTo>
                    <a:pt x="14091" y="51652"/>
                  </a:lnTo>
                  <a:lnTo>
                    <a:pt x="14455" y="51456"/>
                  </a:lnTo>
                  <a:lnTo>
                    <a:pt x="15240" y="51035"/>
                  </a:lnTo>
                  <a:lnTo>
                    <a:pt x="16053" y="50544"/>
                  </a:lnTo>
                  <a:lnTo>
                    <a:pt x="16909" y="50026"/>
                  </a:lnTo>
                  <a:lnTo>
                    <a:pt x="17750" y="49479"/>
                  </a:lnTo>
                  <a:lnTo>
                    <a:pt x="18591" y="48946"/>
                  </a:lnTo>
                  <a:lnTo>
                    <a:pt x="20133" y="47923"/>
                  </a:lnTo>
                  <a:lnTo>
                    <a:pt x="21367" y="47109"/>
                  </a:lnTo>
                  <a:lnTo>
                    <a:pt x="21816" y="46829"/>
                  </a:lnTo>
                  <a:lnTo>
                    <a:pt x="22138" y="46647"/>
                  </a:lnTo>
                  <a:lnTo>
                    <a:pt x="32710" y="40225"/>
                  </a:lnTo>
                  <a:lnTo>
                    <a:pt x="32990" y="40071"/>
                  </a:lnTo>
                  <a:lnTo>
                    <a:pt x="33257" y="39903"/>
                  </a:lnTo>
                  <a:lnTo>
                    <a:pt x="33495" y="39693"/>
                  </a:lnTo>
                  <a:lnTo>
                    <a:pt x="33719" y="39468"/>
                  </a:lnTo>
                  <a:lnTo>
                    <a:pt x="34098" y="39006"/>
                  </a:lnTo>
                  <a:lnTo>
                    <a:pt x="35149" y="37744"/>
                  </a:lnTo>
                  <a:lnTo>
                    <a:pt x="35906" y="36861"/>
                  </a:lnTo>
                  <a:lnTo>
                    <a:pt x="36804" y="35823"/>
                  </a:lnTo>
                  <a:lnTo>
                    <a:pt x="37813" y="34673"/>
                  </a:lnTo>
                  <a:lnTo>
                    <a:pt x="38921" y="33426"/>
                  </a:lnTo>
                  <a:lnTo>
                    <a:pt x="40141" y="32080"/>
                  </a:lnTo>
                  <a:lnTo>
                    <a:pt x="41430" y="30678"/>
                  </a:lnTo>
                  <a:lnTo>
                    <a:pt x="42804" y="29233"/>
                  </a:lnTo>
                  <a:lnTo>
                    <a:pt x="44220" y="27761"/>
                  </a:lnTo>
                  <a:lnTo>
                    <a:pt x="45693" y="26289"/>
                  </a:lnTo>
                  <a:lnTo>
                    <a:pt x="46436" y="25560"/>
                  </a:lnTo>
                  <a:lnTo>
                    <a:pt x="47193" y="24831"/>
                  </a:lnTo>
                  <a:lnTo>
                    <a:pt x="47950" y="24116"/>
                  </a:lnTo>
                  <a:lnTo>
                    <a:pt x="48721" y="23401"/>
                  </a:lnTo>
                  <a:lnTo>
                    <a:pt x="49478" y="22714"/>
                  </a:lnTo>
                  <a:lnTo>
                    <a:pt x="50249" y="22041"/>
                  </a:lnTo>
                  <a:lnTo>
                    <a:pt x="50992" y="21368"/>
                  </a:lnTo>
                  <a:lnTo>
                    <a:pt x="52044" y="20415"/>
                  </a:lnTo>
                  <a:lnTo>
                    <a:pt x="52563" y="19924"/>
                  </a:lnTo>
                  <a:lnTo>
                    <a:pt x="53039" y="19475"/>
                  </a:lnTo>
                  <a:lnTo>
                    <a:pt x="53390" y="19097"/>
                  </a:lnTo>
                  <a:lnTo>
                    <a:pt x="53516" y="18957"/>
                  </a:lnTo>
                  <a:lnTo>
                    <a:pt x="53600" y="18844"/>
                  </a:lnTo>
                  <a:lnTo>
                    <a:pt x="53726" y="18690"/>
                  </a:lnTo>
                  <a:lnTo>
                    <a:pt x="53853" y="18564"/>
                  </a:lnTo>
                  <a:lnTo>
                    <a:pt x="54077" y="18368"/>
                  </a:lnTo>
                  <a:lnTo>
                    <a:pt x="54175" y="18256"/>
                  </a:lnTo>
                  <a:lnTo>
                    <a:pt x="54245" y="18143"/>
                  </a:lnTo>
                  <a:lnTo>
                    <a:pt x="54287" y="18073"/>
                  </a:lnTo>
                  <a:lnTo>
                    <a:pt x="54301" y="17989"/>
                  </a:lnTo>
                  <a:lnTo>
                    <a:pt x="54315" y="17905"/>
                  </a:lnTo>
                  <a:lnTo>
                    <a:pt x="54329" y="17807"/>
                  </a:lnTo>
                  <a:lnTo>
                    <a:pt x="54315" y="17555"/>
                  </a:lnTo>
                  <a:lnTo>
                    <a:pt x="54301" y="17302"/>
                  </a:lnTo>
                  <a:lnTo>
                    <a:pt x="54259" y="17064"/>
                  </a:lnTo>
                  <a:lnTo>
                    <a:pt x="54217" y="16811"/>
                  </a:lnTo>
                  <a:lnTo>
                    <a:pt x="54147" y="16573"/>
                  </a:lnTo>
                  <a:lnTo>
                    <a:pt x="54077" y="16335"/>
                  </a:lnTo>
                  <a:lnTo>
                    <a:pt x="53979" y="16110"/>
                  </a:lnTo>
                  <a:lnTo>
                    <a:pt x="53881" y="15886"/>
                  </a:lnTo>
                  <a:lnTo>
                    <a:pt x="53684" y="15536"/>
                  </a:lnTo>
                  <a:lnTo>
                    <a:pt x="53460" y="15185"/>
                  </a:lnTo>
                  <a:lnTo>
                    <a:pt x="53208" y="14849"/>
                  </a:lnTo>
                  <a:lnTo>
                    <a:pt x="52927" y="14526"/>
                  </a:lnTo>
                  <a:lnTo>
                    <a:pt x="52633" y="14218"/>
                  </a:lnTo>
                  <a:lnTo>
                    <a:pt x="52310" y="13937"/>
                  </a:lnTo>
                  <a:lnTo>
                    <a:pt x="52142" y="13811"/>
                  </a:lnTo>
                  <a:lnTo>
                    <a:pt x="51974" y="13685"/>
                  </a:lnTo>
                  <a:lnTo>
                    <a:pt x="51806" y="13573"/>
                  </a:lnTo>
                  <a:lnTo>
                    <a:pt x="51623" y="13475"/>
                  </a:lnTo>
                  <a:lnTo>
                    <a:pt x="51413" y="13362"/>
                  </a:lnTo>
                  <a:lnTo>
                    <a:pt x="51217" y="13264"/>
                  </a:lnTo>
                  <a:lnTo>
                    <a:pt x="51020" y="13194"/>
                  </a:lnTo>
                  <a:lnTo>
                    <a:pt x="50824" y="13124"/>
                  </a:lnTo>
                  <a:lnTo>
                    <a:pt x="50642" y="13082"/>
                  </a:lnTo>
                  <a:lnTo>
                    <a:pt x="50474" y="13054"/>
                  </a:lnTo>
                  <a:lnTo>
                    <a:pt x="50291" y="13026"/>
                  </a:lnTo>
                  <a:lnTo>
                    <a:pt x="50109" y="13026"/>
                  </a:lnTo>
                  <a:lnTo>
                    <a:pt x="49941" y="13040"/>
                  </a:lnTo>
                  <a:lnTo>
                    <a:pt x="49759" y="13068"/>
                  </a:lnTo>
                  <a:lnTo>
                    <a:pt x="49576" y="13096"/>
                  </a:lnTo>
                  <a:lnTo>
                    <a:pt x="49394" y="13138"/>
                  </a:lnTo>
                  <a:lnTo>
                    <a:pt x="49015" y="13264"/>
                  </a:lnTo>
                  <a:lnTo>
                    <a:pt x="48609" y="13418"/>
                  </a:lnTo>
                  <a:lnTo>
                    <a:pt x="48244" y="13587"/>
                  </a:lnTo>
                  <a:lnTo>
                    <a:pt x="47894" y="13769"/>
                  </a:lnTo>
                  <a:lnTo>
                    <a:pt x="47557" y="13951"/>
                  </a:lnTo>
                  <a:lnTo>
                    <a:pt x="47221" y="14148"/>
                  </a:lnTo>
                  <a:lnTo>
                    <a:pt x="46884" y="14372"/>
                  </a:lnTo>
                  <a:lnTo>
                    <a:pt x="46562" y="14582"/>
                  </a:lnTo>
                  <a:lnTo>
                    <a:pt x="45931" y="15045"/>
                  </a:lnTo>
                  <a:lnTo>
                    <a:pt x="45314" y="15522"/>
                  </a:lnTo>
                  <a:lnTo>
                    <a:pt x="44683" y="15998"/>
                  </a:lnTo>
                  <a:lnTo>
                    <a:pt x="44066" y="16475"/>
                  </a:lnTo>
                  <a:lnTo>
                    <a:pt x="43744" y="16699"/>
                  </a:lnTo>
                  <a:lnTo>
                    <a:pt x="43421" y="16924"/>
                  </a:lnTo>
                  <a:lnTo>
                    <a:pt x="41641" y="18115"/>
                  </a:lnTo>
                  <a:lnTo>
                    <a:pt x="39874" y="19307"/>
                  </a:lnTo>
                  <a:lnTo>
                    <a:pt x="38991" y="19910"/>
                  </a:lnTo>
                  <a:lnTo>
                    <a:pt x="38108" y="20527"/>
                  </a:lnTo>
                  <a:lnTo>
                    <a:pt x="37238" y="21144"/>
                  </a:lnTo>
                  <a:lnTo>
                    <a:pt x="36383" y="21775"/>
                  </a:lnTo>
                  <a:lnTo>
                    <a:pt x="34378" y="23247"/>
                  </a:lnTo>
                  <a:lnTo>
                    <a:pt x="34182" y="23387"/>
                  </a:lnTo>
                  <a:lnTo>
                    <a:pt x="33986" y="23499"/>
                  </a:lnTo>
                  <a:lnTo>
                    <a:pt x="33775" y="23597"/>
                  </a:lnTo>
                  <a:lnTo>
                    <a:pt x="33565" y="23695"/>
                  </a:lnTo>
                  <a:lnTo>
                    <a:pt x="33341" y="23766"/>
                  </a:lnTo>
                  <a:lnTo>
                    <a:pt x="33116" y="23808"/>
                  </a:lnTo>
                  <a:lnTo>
                    <a:pt x="32892" y="23850"/>
                  </a:lnTo>
                  <a:lnTo>
                    <a:pt x="32654" y="23878"/>
                  </a:lnTo>
                  <a:lnTo>
                    <a:pt x="30172" y="24004"/>
                  </a:lnTo>
                  <a:lnTo>
                    <a:pt x="29864" y="24004"/>
                  </a:lnTo>
                  <a:lnTo>
                    <a:pt x="29555" y="23976"/>
                  </a:lnTo>
                  <a:lnTo>
                    <a:pt x="29261" y="23920"/>
                  </a:lnTo>
                  <a:lnTo>
                    <a:pt x="28966" y="23836"/>
                  </a:lnTo>
                  <a:lnTo>
                    <a:pt x="28798" y="23780"/>
                  </a:lnTo>
                  <a:lnTo>
                    <a:pt x="28644" y="23709"/>
                  </a:lnTo>
                  <a:lnTo>
                    <a:pt x="28476" y="23625"/>
                  </a:lnTo>
                  <a:lnTo>
                    <a:pt x="28321" y="23541"/>
                  </a:lnTo>
                  <a:lnTo>
                    <a:pt x="28181" y="23443"/>
                  </a:lnTo>
                  <a:lnTo>
                    <a:pt x="28041" y="23345"/>
                  </a:lnTo>
                  <a:lnTo>
                    <a:pt x="27901" y="23233"/>
                  </a:lnTo>
                  <a:lnTo>
                    <a:pt x="27775" y="23107"/>
                  </a:lnTo>
                  <a:lnTo>
                    <a:pt x="27648" y="22980"/>
                  </a:lnTo>
                  <a:lnTo>
                    <a:pt x="27522" y="22840"/>
                  </a:lnTo>
                  <a:lnTo>
                    <a:pt x="27424" y="22700"/>
                  </a:lnTo>
                  <a:lnTo>
                    <a:pt x="27312" y="22560"/>
                  </a:lnTo>
                  <a:lnTo>
                    <a:pt x="27228" y="22406"/>
                  </a:lnTo>
                  <a:lnTo>
                    <a:pt x="27144" y="22237"/>
                  </a:lnTo>
                  <a:lnTo>
                    <a:pt x="27060" y="22069"/>
                  </a:lnTo>
                  <a:lnTo>
                    <a:pt x="26989" y="21901"/>
                  </a:lnTo>
                  <a:lnTo>
                    <a:pt x="26064" y="19307"/>
                  </a:lnTo>
                  <a:lnTo>
                    <a:pt x="25994" y="19083"/>
                  </a:lnTo>
                  <a:lnTo>
                    <a:pt x="25938" y="18858"/>
                  </a:lnTo>
                  <a:lnTo>
                    <a:pt x="25896" y="18634"/>
                  </a:lnTo>
                  <a:lnTo>
                    <a:pt x="25882" y="18410"/>
                  </a:lnTo>
                  <a:lnTo>
                    <a:pt x="25868" y="18185"/>
                  </a:lnTo>
                  <a:lnTo>
                    <a:pt x="25882" y="17961"/>
                  </a:lnTo>
                  <a:lnTo>
                    <a:pt x="25910" y="17737"/>
                  </a:lnTo>
                  <a:lnTo>
                    <a:pt x="25952" y="17512"/>
                  </a:lnTo>
                  <a:lnTo>
                    <a:pt x="26008" y="17302"/>
                  </a:lnTo>
                  <a:lnTo>
                    <a:pt x="26078" y="17092"/>
                  </a:lnTo>
                  <a:lnTo>
                    <a:pt x="26176" y="16882"/>
                  </a:lnTo>
                  <a:lnTo>
                    <a:pt x="26274" y="16685"/>
                  </a:lnTo>
                  <a:lnTo>
                    <a:pt x="26387" y="16489"/>
                  </a:lnTo>
                  <a:lnTo>
                    <a:pt x="26527" y="16293"/>
                  </a:lnTo>
                  <a:lnTo>
                    <a:pt x="26667" y="16124"/>
                  </a:lnTo>
                  <a:lnTo>
                    <a:pt x="26821" y="15956"/>
                  </a:lnTo>
                  <a:lnTo>
                    <a:pt x="32289" y="10572"/>
                  </a:lnTo>
                  <a:lnTo>
                    <a:pt x="32443" y="10432"/>
                  </a:lnTo>
                  <a:lnTo>
                    <a:pt x="32598" y="10306"/>
                  </a:lnTo>
                  <a:lnTo>
                    <a:pt x="32766" y="10194"/>
                  </a:lnTo>
                  <a:lnTo>
                    <a:pt x="32934" y="10082"/>
                  </a:lnTo>
                  <a:lnTo>
                    <a:pt x="33102" y="9983"/>
                  </a:lnTo>
                  <a:lnTo>
                    <a:pt x="33285" y="9899"/>
                  </a:lnTo>
                  <a:lnTo>
                    <a:pt x="33467" y="9829"/>
                  </a:lnTo>
                  <a:lnTo>
                    <a:pt x="33663" y="9773"/>
                  </a:lnTo>
                  <a:lnTo>
                    <a:pt x="33845" y="9731"/>
                  </a:lnTo>
                  <a:lnTo>
                    <a:pt x="34042" y="9689"/>
                  </a:lnTo>
                  <a:lnTo>
                    <a:pt x="34238" y="9661"/>
                  </a:lnTo>
                  <a:lnTo>
                    <a:pt x="34841" y="9661"/>
                  </a:lnTo>
                  <a:lnTo>
                    <a:pt x="35037" y="9689"/>
                  </a:lnTo>
                  <a:lnTo>
                    <a:pt x="35233" y="9731"/>
                  </a:lnTo>
                  <a:lnTo>
                    <a:pt x="43351" y="11582"/>
                  </a:lnTo>
                  <a:lnTo>
                    <a:pt x="44655" y="11890"/>
                  </a:lnTo>
                  <a:lnTo>
                    <a:pt x="45300" y="12030"/>
                  </a:lnTo>
                  <a:lnTo>
                    <a:pt x="45945" y="12171"/>
                  </a:lnTo>
                  <a:lnTo>
                    <a:pt x="46604" y="12297"/>
                  </a:lnTo>
                  <a:lnTo>
                    <a:pt x="47249" y="12409"/>
                  </a:lnTo>
                  <a:lnTo>
                    <a:pt x="47908" y="12493"/>
                  </a:lnTo>
                  <a:lnTo>
                    <a:pt x="48567" y="12563"/>
                  </a:lnTo>
                  <a:lnTo>
                    <a:pt x="48889" y="12591"/>
                  </a:lnTo>
                  <a:lnTo>
                    <a:pt x="49226" y="12633"/>
                  </a:lnTo>
                  <a:lnTo>
                    <a:pt x="49969" y="12760"/>
                  </a:lnTo>
                  <a:lnTo>
                    <a:pt x="50768" y="12886"/>
                  </a:lnTo>
                  <a:lnTo>
                    <a:pt x="51161" y="12942"/>
                  </a:lnTo>
                  <a:lnTo>
                    <a:pt x="51567" y="12984"/>
                  </a:lnTo>
                  <a:lnTo>
                    <a:pt x="51974" y="13012"/>
                  </a:lnTo>
                  <a:lnTo>
                    <a:pt x="52366" y="13012"/>
                  </a:lnTo>
                  <a:lnTo>
                    <a:pt x="52745" y="12984"/>
                  </a:lnTo>
                  <a:lnTo>
                    <a:pt x="52941" y="12956"/>
                  </a:lnTo>
                  <a:lnTo>
                    <a:pt x="53123" y="12928"/>
                  </a:lnTo>
                  <a:lnTo>
                    <a:pt x="53306" y="12886"/>
                  </a:lnTo>
                  <a:lnTo>
                    <a:pt x="53474" y="12844"/>
                  </a:lnTo>
                  <a:lnTo>
                    <a:pt x="53642" y="12774"/>
                  </a:lnTo>
                  <a:lnTo>
                    <a:pt x="53796" y="12703"/>
                  </a:lnTo>
                  <a:lnTo>
                    <a:pt x="53965" y="12619"/>
                  </a:lnTo>
                  <a:lnTo>
                    <a:pt x="54105" y="12521"/>
                  </a:lnTo>
                  <a:lnTo>
                    <a:pt x="54245" y="12423"/>
                  </a:lnTo>
                  <a:lnTo>
                    <a:pt x="54385" y="12297"/>
                  </a:lnTo>
                  <a:lnTo>
                    <a:pt x="54497" y="12171"/>
                  </a:lnTo>
                  <a:lnTo>
                    <a:pt x="54610" y="12044"/>
                  </a:lnTo>
                  <a:lnTo>
                    <a:pt x="54708" y="11904"/>
                  </a:lnTo>
                  <a:lnTo>
                    <a:pt x="54792" y="11778"/>
                  </a:lnTo>
                  <a:lnTo>
                    <a:pt x="54862" y="11624"/>
                  </a:lnTo>
                  <a:lnTo>
                    <a:pt x="54932" y="11484"/>
                  </a:lnTo>
                  <a:lnTo>
                    <a:pt x="54988" y="11329"/>
                  </a:lnTo>
                  <a:lnTo>
                    <a:pt x="55030" y="11175"/>
                  </a:lnTo>
                  <a:lnTo>
                    <a:pt x="55058" y="11021"/>
                  </a:lnTo>
                  <a:lnTo>
                    <a:pt x="55086" y="10853"/>
                  </a:lnTo>
                  <a:lnTo>
                    <a:pt x="55114" y="10699"/>
                  </a:lnTo>
                  <a:lnTo>
                    <a:pt x="55114" y="10530"/>
                  </a:lnTo>
                  <a:lnTo>
                    <a:pt x="55114" y="10208"/>
                  </a:lnTo>
                  <a:lnTo>
                    <a:pt x="55072" y="9871"/>
                  </a:lnTo>
                  <a:lnTo>
                    <a:pt x="55002" y="9549"/>
                  </a:lnTo>
                  <a:lnTo>
                    <a:pt x="54904" y="9226"/>
                  </a:lnTo>
                  <a:lnTo>
                    <a:pt x="54778" y="8932"/>
                  </a:lnTo>
                  <a:lnTo>
                    <a:pt x="54624" y="8638"/>
                  </a:lnTo>
                  <a:lnTo>
                    <a:pt x="54441" y="8357"/>
                  </a:lnTo>
                  <a:lnTo>
                    <a:pt x="54245" y="8105"/>
                  </a:lnTo>
                  <a:lnTo>
                    <a:pt x="54133" y="7993"/>
                  </a:lnTo>
                  <a:lnTo>
                    <a:pt x="54021" y="7880"/>
                  </a:lnTo>
                  <a:lnTo>
                    <a:pt x="53909" y="7768"/>
                  </a:lnTo>
                  <a:lnTo>
                    <a:pt x="53782" y="7684"/>
                  </a:lnTo>
                  <a:lnTo>
                    <a:pt x="53488" y="7488"/>
                  </a:lnTo>
                  <a:lnTo>
                    <a:pt x="53123" y="7278"/>
                  </a:lnTo>
                  <a:lnTo>
                    <a:pt x="52675" y="7053"/>
                  </a:lnTo>
                  <a:lnTo>
                    <a:pt x="52156" y="6815"/>
                  </a:lnTo>
                  <a:lnTo>
                    <a:pt x="51581" y="6548"/>
                  </a:lnTo>
                  <a:lnTo>
                    <a:pt x="50936" y="6268"/>
                  </a:lnTo>
                  <a:lnTo>
                    <a:pt x="50235" y="5988"/>
                  </a:lnTo>
                  <a:lnTo>
                    <a:pt x="49506" y="5693"/>
                  </a:lnTo>
                  <a:lnTo>
                    <a:pt x="47894" y="5076"/>
                  </a:lnTo>
                  <a:lnTo>
                    <a:pt x="46183" y="4445"/>
                  </a:lnTo>
                  <a:lnTo>
                    <a:pt x="44403" y="3801"/>
                  </a:lnTo>
                  <a:lnTo>
                    <a:pt x="42608" y="3170"/>
                  </a:lnTo>
                  <a:lnTo>
                    <a:pt x="40842" y="2567"/>
                  </a:lnTo>
                  <a:lnTo>
                    <a:pt x="39145" y="1992"/>
                  </a:lnTo>
                  <a:lnTo>
                    <a:pt x="36201" y="1010"/>
                  </a:lnTo>
                  <a:lnTo>
                    <a:pt x="34154" y="337"/>
                  </a:lnTo>
                  <a:lnTo>
                    <a:pt x="33383" y="99"/>
                  </a:lnTo>
                  <a:lnTo>
                    <a:pt x="33116" y="43"/>
                  </a:lnTo>
                  <a:lnTo>
                    <a:pt x="32836" y="15"/>
                  </a:lnTo>
                  <a:lnTo>
                    <a:pt x="32570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703600" y="3286675"/>
              <a:ext cx="1377875" cy="1117450"/>
            </a:xfrm>
            <a:custGeom>
              <a:rect b="b" l="l" r="r" t="t"/>
              <a:pathLst>
                <a:path extrusionOk="0" h="44698" w="55115">
                  <a:moveTo>
                    <a:pt x="32570" y="1"/>
                  </a:moveTo>
                  <a:lnTo>
                    <a:pt x="32303" y="29"/>
                  </a:lnTo>
                  <a:lnTo>
                    <a:pt x="32023" y="57"/>
                  </a:lnTo>
                  <a:lnTo>
                    <a:pt x="31756" y="127"/>
                  </a:lnTo>
                  <a:lnTo>
                    <a:pt x="31504" y="211"/>
                  </a:lnTo>
                  <a:lnTo>
                    <a:pt x="31252" y="323"/>
                  </a:lnTo>
                  <a:lnTo>
                    <a:pt x="14343" y="8483"/>
                  </a:lnTo>
                  <a:lnTo>
                    <a:pt x="14091" y="8624"/>
                  </a:lnTo>
                  <a:lnTo>
                    <a:pt x="13838" y="8778"/>
                  </a:lnTo>
                  <a:lnTo>
                    <a:pt x="13614" y="8960"/>
                  </a:lnTo>
                  <a:lnTo>
                    <a:pt x="13404" y="9156"/>
                  </a:lnTo>
                  <a:lnTo>
                    <a:pt x="13221" y="9381"/>
                  </a:lnTo>
                  <a:lnTo>
                    <a:pt x="13053" y="9619"/>
                  </a:lnTo>
                  <a:lnTo>
                    <a:pt x="12899" y="9871"/>
                  </a:lnTo>
                  <a:lnTo>
                    <a:pt x="12787" y="10138"/>
                  </a:lnTo>
                  <a:lnTo>
                    <a:pt x="5188" y="21004"/>
                  </a:lnTo>
                  <a:lnTo>
                    <a:pt x="5047" y="21298"/>
                  </a:lnTo>
                  <a:lnTo>
                    <a:pt x="4795" y="21775"/>
                  </a:lnTo>
                  <a:lnTo>
                    <a:pt x="4080" y="23107"/>
                  </a:lnTo>
                  <a:lnTo>
                    <a:pt x="3155" y="24817"/>
                  </a:lnTo>
                  <a:lnTo>
                    <a:pt x="2664" y="25756"/>
                  </a:lnTo>
                  <a:lnTo>
                    <a:pt x="2159" y="26724"/>
                  </a:lnTo>
                  <a:lnTo>
                    <a:pt x="1683" y="27677"/>
                  </a:lnTo>
                  <a:lnTo>
                    <a:pt x="1220" y="28603"/>
                  </a:lnTo>
                  <a:lnTo>
                    <a:pt x="813" y="29486"/>
                  </a:lnTo>
                  <a:lnTo>
                    <a:pt x="645" y="29906"/>
                  </a:lnTo>
                  <a:lnTo>
                    <a:pt x="477" y="30299"/>
                  </a:lnTo>
                  <a:lnTo>
                    <a:pt x="337" y="30664"/>
                  </a:lnTo>
                  <a:lnTo>
                    <a:pt x="224" y="31000"/>
                  </a:lnTo>
                  <a:lnTo>
                    <a:pt x="126" y="31309"/>
                  </a:lnTo>
                  <a:lnTo>
                    <a:pt x="56" y="31575"/>
                  </a:lnTo>
                  <a:lnTo>
                    <a:pt x="14" y="31813"/>
                  </a:lnTo>
                  <a:lnTo>
                    <a:pt x="0" y="32024"/>
                  </a:lnTo>
                  <a:lnTo>
                    <a:pt x="14" y="32108"/>
                  </a:lnTo>
                  <a:lnTo>
                    <a:pt x="28" y="32178"/>
                  </a:lnTo>
                  <a:lnTo>
                    <a:pt x="56" y="32234"/>
                  </a:lnTo>
                  <a:lnTo>
                    <a:pt x="84" y="32276"/>
                  </a:lnTo>
                  <a:lnTo>
                    <a:pt x="14553" y="44698"/>
                  </a:lnTo>
                  <a:lnTo>
                    <a:pt x="28966" y="23836"/>
                  </a:lnTo>
                  <a:lnTo>
                    <a:pt x="28798" y="23780"/>
                  </a:lnTo>
                  <a:lnTo>
                    <a:pt x="28644" y="23709"/>
                  </a:lnTo>
                  <a:lnTo>
                    <a:pt x="28476" y="23625"/>
                  </a:lnTo>
                  <a:lnTo>
                    <a:pt x="28321" y="23541"/>
                  </a:lnTo>
                  <a:lnTo>
                    <a:pt x="28181" y="23443"/>
                  </a:lnTo>
                  <a:lnTo>
                    <a:pt x="28041" y="23345"/>
                  </a:lnTo>
                  <a:lnTo>
                    <a:pt x="27901" y="23233"/>
                  </a:lnTo>
                  <a:lnTo>
                    <a:pt x="27775" y="23107"/>
                  </a:lnTo>
                  <a:lnTo>
                    <a:pt x="27648" y="22980"/>
                  </a:lnTo>
                  <a:lnTo>
                    <a:pt x="27522" y="22840"/>
                  </a:lnTo>
                  <a:lnTo>
                    <a:pt x="27424" y="22700"/>
                  </a:lnTo>
                  <a:lnTo>
                    <a:pt x="27312" y="22560"/>
                  </a:lnTo>
                  <a:lnTo>
                    <a:pt x="27228" y="22406"/>
                  </a:lnTo>
                  <a:lnTo>
                    <a:pt x="27144" y="22237"/>
                  </a:lnTo>
                  <a:lnTo>
                    <a:pt x="27060" y="22069"/>
                  </a:lnTo>
                  <a:lnTo>
                    <a:pt x="26989" y="21901"/>
                  </a:lnTo>
                  <a:lnTo>
                    <a:pt x="26064" y="19307"/>
                  </a:lnTo>
                  <a:lnTo>
                    <a:pt x="25994" y="19083"/>
                  </a:lnTo>
                  <a:lnTo>
                    <a:pt x="25938" y="18858"/>
                  </a:lnTo>
                  <a:lnTo>
                    <a:pt x="25896" y="18634"/>
                  </a:lnTo>
                  <a:lnTo>
                    <a:pt x="25882" y="18410"/>
                  </a:lnTo>
                  <a:lnTo>
                    <a:pt x="25868" y="18185"/>
                  </a:lnTo>
                  <a:lnTo>
                    <a:pt x="25882" y="17961"/>
                  </a:lnTo>
                  <a:lnTo>
                    <a:pt x="25910" y="17737"/>
                  </a:lnTo>
                  <a:lnTo>
                    <a:pt x="25952" y="17512"/>
                  </a:lnTo>
                  <a:lnTo>
                    <a:pt x="26008" y="17302"/>
                  </a:lnTo>
                  <a:lnTo>
                    <a:pt x="26078" y="17092"/>
                  </a:lnTo>
                  <a:lnTo>
                    <a:pt x="26176" y="16882"/>
                  </a:lnTo>
                  <a:lnTo>
                    <a:pt x="26274" y="16685"/>
                  </a:lnTo>
                  <a:lnTo>
                    <a:pt x="26387" y="16489"/>
                  </a:lnTo>
                  <a:lnTo>
                    <a:pt x="26527" y="16293"/>
                  </a:lnTo>
                  <a:lnTo>
                    <a:pt x="26667" y="16124"/>
                  </a:lnTo>
                  <a:lnTo>
                    <a:pt x="26821" y="15956"/>
                  </a:lnTo>
                  <a:lnTo>
                    <a:pt x="32289" y="10572"/>
                  </a:lnTo>
                  <a:lnTo>
                    <a:pt x="32443" y="10432"/>
                  </a:lnTo>
                  <a:lnTo>
                    <a:pt x="32598" y="10306"/>
                  </a:lnTo>
                  <a:lnTo>
                    <a:pt x="32766" y="10194"/>
                  </a:lnTo>
                  <a:lnTo>
                    <a:pt x="32934" y="10082"/>
                  </a:lnTo>
                  <a:lnTo>
                    <a:pt x="33102" y="9983"/>
                  </a:lnTo>
                  <a:lnTo>
                    <a:pt x="33285" y="9899"/>
                  </a:lnTo>
                  <a:lnTo>
                    <a:pt x="33467" y="9829"/>
                  </a:lnTo>
                  <a:lnTo>
                    <a:pt x="33663" y="9773"/>
                  </a:lnTo>
                  <a:lnTo>
                    <a:pt x="33845" y="9731"/>
                  </a:lnTo>
                  <a:lnTo>
                    <a:pt x="34042" y="9689"/>
                  </a:lnTo>
                  <a:lnTo>
                    <a:pt x="34238" y="9661"/>
                  </a:lnTo>
                  <a:lnTo>
                    <a:pt x="34841" y="9661"/>
                  </a:lnTo>
                  <a:lnTo>
                    <a:pt x="35037" y="9689"/>
                  </a:lnTo>
                  <a:lnTo>
                    <a:pt x="35233" y="9731"/>
                  </a:lnTo>
                  <a:lnTo>
                    <a:pt x="43351" y="11582"/>
                  </a:lnTo>
                  <a:lnTo>
                    <a:pt x="44655" y="11890"/>
                  </a:lnTo>
                  <a:lnTo>
                    <a:pt x="45300" y="12030"/>
                  </a:lnTo>
                  <a:lnTo>
                    <a:pt x="45945" y="12171"/>
                  </a:lnTo>
                  <a:lnTo>
                    <a:pt x="46604" y="12297"/>
                  </a:lnTo>
                  <a:lnTo>
                    <a:pt x="47249" y="12409"/>
                  </a:lnTo>
                  <a:lnTo>
                    <a:pt x="47908" y="12493"/>
                  </a:lnTo>
                  <a:lnTo>
                    <a:pt x="48567" y="12563"/>
                  </a:lnTo>
                  <a:lnTo>
                    <a:pt x="48889" y="12591"/>
                  </a:lnTo>
                  <a:lnTo>
                    <a:pt x="49226" y="12633"/>
                  </a:lnTo>
                  <a:lnTo>
                    <a:pt x="49969" y="12760"/>
                  </a:lnTo>
                  <a:lnTo>
                    <a:pt x="50768" y="12886"/>
                  </a:lnTo>
                  <a:lnTo>
                    <a:pt x="51161" y="12942"/>
                  </a:lnTo>
                  <a:lnTo>
                    <a:pt x="51567" y="12984"/>
                  </a:lnTo>
                  <a:lnTo>
                    <a:pt x="51974" y="13012"/>
                  </a:lnTo>
                  <a:lnTo>
                    <a:pt x="52366" y="13012"/>
                  </a:lnTo>
                  <a:lnTo>
                    <a:pt x="52745" y="12984"/>
                  </a:lnTo>
                  <a:lnTo>
                    <a:pt x="52941" y="12956"/>
                  </a:lnTo>
                  <a:lnTo>
                    <a:pt x="53123" y="12928"/>
                  </a:lnTo>
                  <a:lnTo>
                    <a:pt x="53306" y="12886"/>
                  </a:lnTo>
                  <a:lnTo>
                    <a:pt x="53474" y="12844"/>
                  </a:lnTo>
                  <a:lnTo>
                    <a:pt x="53642" y="12774"/>
                  </a:lnTo>
                  <a:lnTo>
                    <a:pt x="53796" y="12703"/>
                  </a:lnTo>
                  <a:lnTo>
                    <a:pt x="53965" y="12619"/>
                  </a:lnTo>
                  <a:lnTo>
                    <a:pt x="54105" y="12521"/>
                  </a:lnTo>
                  <a:lnTo>
                    <a:pt x="54245" y="12423"/>
                  </a:lnTo>
                  <a:lnTo>
                    <a:pt x="54385" y="12297"/>
                  </a:lnTo>
                  <a:lnTo>
                    <a:pt x="54497" y="12171"/>
                  </a:lnTo>
                  <a:lnTo>
                    <a:pt x="54610" y="12044"/>
                  </a:lnTo>
                  <a:lnTo>
                    <a:pt x="54708" y="11904"/>
                  </a:lnTo>
                  <a:lnTo>
                    <a:pt x="54792" y="11778"/>
                  </a:lnTo>
                  <a:lnTo>
                    <a:pt x="54862" y="11624"/>
                  </a:lnTo>
                  <a:lnTo>
                    <a:pt x="54932" y="11484"/>
                  </a:lnTo>
                  <a:lnTo>
                    <a:pt x="54988" y="11329"/>
                  </a:lnTo>
                  <a:lnTo>
                    <a:pt x="55030" y="11175"/>
                  </a:lnTo>
                  <a:lnTo>
                    <a:pt x="55058" y="11021"/>
                  </a:lnTo>
                  <a:lnTo>
                    <a:pt x="55086" y="10853"/>
                  </a:lnTo>
                  <a:lnTo>
                    <a:pt x="55114" y="10699"/>
                  </a:lnTo>
                  <a:lnTo>
                    <a:pt x="55114" y="10530"/>
                  </a:lnTo>
                  <a:lnTo>
                    <a:pt x="55114" y="10208"/>
                  </a:lnTo>
                  <a:lnTo>
                    <a:pt x="55072" y="9871"/>
                  </a:lnTo>
                  <a:lnTo>
                    <a:pt x="55002" y="9549"/>
                  </a:lnTo>
                  <a:lnTo>
                    <a:pt x="54904" y="9226"/>
                  </a:lnTo>
                  <a:lnTo>
                    <a:pt x="54778" y="8932"/>
                  </a:lnTo>
                  <a:lnTo>
                    <a:pt x="54624" y="8638"/>
                  </a:lnTo>
                  <a:lnTo>
                    <a:pt x="54441" y="8357"/>
                  </a:lnTo>
                  <a:lnTo>
                    <a:pt x="54245" y="8105"/>
                  </a:lnTo>
                  <a:lnTo>
                    <a:pt x="54133" y="7993"/>
                  </a:lnTo>
                  <a:lnTo>
                    <a:pt x="54021" y="7880"/>
                  </a:lnTo>
                  <a:lnTo>
                    <a:pt x="53909" y="7768"/>
                  </a:lnTo>
                  <a:lnTo>
                    <a:pt x="53782" y="7684"/>
                  </a:lnTo>
                  <a:lnTo>
                    <a:pt x="53488" y="7488"/>
                  </a:lnTo>
                  <a:lnTo>
                    <a:pt x="53123" y="7278"/>
                  </a:lnTo>
                  <a:lnTo>
                    <a:pt x="52675" y="7053"/>
                  </a:lnTo>
                  <a:lnTo>
                    <a:pt x="52156" y="6815"/>
                  </a:lnTo>
                  <a:lnTo>
                    <a:pt x="51581" y="6548"/>
                  </a:lnTo>
                  <a:lnTo>
                    <a:pt x="50936" y="6268"/>
                  </a:lnTo>
                  <a:lnTo>
                    <a:pt x="50235" y="5988"/>
                  </a:lnTo>
                  <a:lnTo>
                    <a:pt x="49506" y="5693"/>
                  </a:lnTo>
                  <a:lnTo>
                    <a:pt x="47894" y="5076"/>
                  </a:lnTo>
                  <a:lnTo>
                    <a:pt x="46183" y="4445"/>
                  </a:lnTo>
                  <a:lnTo>
                    <a:pt x="44403" y="3801"/>
                  </a:lnTo>
                  <a:lnTo>
                    <a:pt x="42608" y="3170"/>
                  </a:lnTo>
                  <a:lnTo>
                    <a:pt x="40842" y="2567"/>
                  </a:lnTo>
                  <a:lnTo>
                    <a:pt x="39145" y="1992"/>
                  </a:lnTo>
                  <a:lnTo>
                    <a:pt x="36201" y="1010"/>
                  </a:lnTo>
                  <a:lnTo>
                    <a:pt x="34154" y="337"/>
                  </a:lnTo>
                  <a:lnTo>
                    <a:pt x="33383" y="99"/>
                  </a:lnTo>
                  <a:lnTo>
                    <a:pt x="33116" y="43"/>
                  </a:lnTo>
                  <a:lnTo>
                    <a:pt x="32836" y="15"/>
                  </a:lnTo>
                  <a:lnTo>
                    <a:pt x="32570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654525" y="3025200"/>
              <a:ext cx="1032975" cy="1482325"/>
            </a:xfrm>
            <a:custGeom>
              <a:rect b="b" l="l" r="r" t="t"/>
              <a:pathLst>
                <a:path extrusionOk="0" h="59293" w="41319">
                  <a:moveTo>
                    <a:pt x="23274" y="1"/>
                  </a:moveTo>
                  <a:lnTo>
                    <a:pt x="0" y="51680"/>
                  </a:lnTo>
                  <a:lnTo>
                    <a:pt x="16334" y="59041"/>
                  </a:lnTo>
                  <a:lnTo>
                    <a:pt x="16615" y="59139"/>
                  </a:lnTo>
                  <a:lnTo>
                    <a:pt x="16895" y="59223"/>
                  </a:lnTo>
                  <a:lnTo>
                    <a:pt x="17175" y="59265"/>
                  </a:lnTo>
                  <a:lnTo>
                    <a:pt x="17456" y="59293"/>
                  </a:lnTo>
                  <a:lnTo>
                    <a:pt x="17736" y="59279"/>
                  </a:lnTo>
                  <a:lnTo>
                    <a:pt x="18017" y="59251"/>
                  </a:lnTo>
                  <a:lnTo>
                    <a:pt x="18297" y="59181"/>
                  </a:lnTo>
                  <a:lnTo>
                    <a:pt x="18564" y="59097"/>
                  </a:lnTo>
                  <a:lnTo>
                    <a:pt x="18816" y="58985"/>
                  </a:lnTo>
                  <a:lnTo>
                    <a:pt x="19054" y="58844"/>
                  </a:lnTo>
                  <a:lnTo>
                    <a:pt x="19293" y="58690"/>
                  </a:lnTo>
                  <a:lnTo>
                    <a:pt x="19503" y="58508"/>
                  </a:lnTo>
                  <a:lnTo>
                    <a:pt x="19713" y="58312"/>
                  </a:lnTo>
                  <a:lnTo>
                    <a:pt x="19881" y="58087"/>
                  </a:lnTo>
                  <a:lnTo>
                    <a:pt x="20050" y="57835"/>
                  </a:lnTo>
                  <a:lnTo>
                    <a:pt x="20176" y="57583"/>
                  </a:lnTo>
                  <a:lnTo>
                    <a:pt x="41066" y="11189"/>
                  </a:lnTo>
                  <a:lnTo>
                    <a:pt x="41164" y="10909"/>
                  </a:lnTo>
                  <a:lnTo>
                    <a:pt x="41249" y="10628"/>
                  </a:lnTo>
                  <a:lnTo>
                    <a:pt x="41291" y="10348"/>
                  </a:lnTo>
                  <a:lnTo>
                    <a:pt x="41319" y="10067"/>
                  </a:lnTo>
                  <a:lnTo>
                    <a:pt x="41305" y="9787"/>
                  </a:lnTo>
                  <a:lnTo>
                    <a:pt x="41277" y="9507"/>
                  </a:lnTo>
                  <a:lnTo>
                    <a:pt x="41206" y="9226"/>
                  </a:lnTo>
                  <a:lnTo>
                    <a:pt x="41122" y="8974"/>
                  </a:lnTo>
                  <a:lnTo>
                    <a:pt x="41010" y="8707"/>
                  </a:lnTo>
                  <a:lnTo>
                    <a:pt x="40884" y="8469"/>
                  </a:lnTo>
                  <a:lnTo>
                    <a:pt x="40716" y="8231"/>
                  </a:lnTo>
                  <a:lnTo>
                    <a:pt x="40533" y="8020"/>
                  </a:lnTo>
                  <a:lnTo>
                    <a:pt x="40337" y="7824"/>
                  </a:lnTo>
                  <a:lnTo>
                    <a:pt x="40113" y="7642"/>
                  </a:lnTo>
                  <a:lnTo>
                    <a:pt x="39875" y="7474"/>
                  </a:lnTo>
                  <a:lnTo>
                    <a:pt x="39608" y="7347"/>
                  </a:lnTo>
                  <a:lnTo>
                    <a:pt x="23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66400" y="2908125"/>
              <a:ext cx="805850" cy="1380350"/>
            </a:xfrm>
            <a:custGeom>
              <a:rect b="b" l="l" r="r" t="t"/>
              <a:pathLst>
                <a:path extrusionOk="0" h="55214" w="32234">
                  <a:moveTo>
                    <a:pt x="23849" y="1"/>
                  </a:moveTo>
                  <a:lnTo>
                    <a:pt x="23569" y="15"/>
                  </a:lnTo>
                  <a:lnTo>
                    <a:pt x="23289" y="43"/>
                  </a:lnTo>
                  <a:lnTo>
                    <a:pt x="23022" y="99"/>
                  </a:lnTo>
                  <a:lnTo>
                    <a:pt x="22756" y="197"/>
                  </a:lnTo>
                  <a:lnTo>
                    <a:pt x="22503" y="309"/>
                  </a:lnTo>
                  <a:lnTo>
                    <a:pt x="22251" y="436"/>
                  </a:lnTo>
                  <a:lnTo>
                    <a:pt x="22027" y="590"/>
                  </a:lnTo>
                  <a:lnTo>
                    <a:pt x="21802" y="772"/>
                  </a:lnTo>
                  <a:lnTo>
                    <a:pt x="21606" y="982"/>
                  </a:lnTo>
                  <a:lnTo>
                    <a:pt x="21424" y="1207"/>
                  </a:lnTo>
                  <a:lnTo>
                    <a:pt x="21270" y="1445"/>
                  </a:lnTo>
                  <a:lnTo>
                    <a:pt x="21129" y="1711"/>
                  </a:lnTo>
                  <a:lnTo>
                    <a:pt x="253" y="48105"/>
                  </a:lnTo>
                  <a:lnTo>
                    <a:pt x="141" y="48371"/>
                  </a:lnTo>
                  <a:lnTo>
                    <a:pt x="71" y="48652"/>
                  </a:lnTo>
                  <a:lnTo>
                    <a:pt x="15" y="48946"/>
                  </a:lnTo>
                  <a:lnTo>
                    <a:pt x="1" y="49227"/>
                  </a:lnTo>
                  <a:lnTo>
                    <a:pt x="1" y="49507"/>
                  </a:lnTo>
                  <a:lnTo>
                    <a:pt x="43" y="49787"/>
                  </a:lnTo>
                  <a:lnTo>
                    <a:pt x="99" y="50054"/>
                  </a:lnTo>
                  <a:lnTo>
                    <a:pt x="183" y="50320"/>
                  </a:lnTo>
                  <a:lnTo>
                    <a:pt x="295" y="50573"/>
                  </a:lnTo>
                  <a:lnTo>
                    <a:pt x="435" y="50825"/>
                  </a:lnTo>
                  <a:lnTo>
                    <a:pt x="590" y="51049"/>
                  </a:lnTo>
                  <a:lnTo>
                    <a:pt x="772" y="51274"/>
                  </a:lnTo>
                  <a:lnTo>
                    <a:pt x="982" y="51470"/>
                  </a:lnTo>
                  <a:lnTo>
                    <a:pt x="1206" y="51652"/>
                  </a:lnTo>
                  <a:lnTo>
                    <a:pt x="1445" y="51806"/>
                  </a:lnTo>
                  <a:lnTo>
                    <a:pt x="1711" y="51946"/>
                  </a:lnTo>
                  <a:lnTo>
                    <a:pt x="8960" y="55213"/>
                  </a:lnTo>
                  <a:lnTo>
                    <a:pt x="32234" y="3520"/>
                  </a:lnTo>
                  <a:lnTo>
                    <a:pt x="24971" y="253"/>
                  </a:lnTo>
                  <a:lnTo>
                    <a:pt x="24705" y="141"/>
                  </a:lnTo>
                  <a:lnTo>
                    <a:pt x="24424" y="71"/>
                  </a:lnTo>
                  <a:lnTo>
                    <a:pt x="24144" y="1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590375" y="2996125"/>
              <a:ext cx="646025" cy="1321075"/>
            </a:xfrm>
            <a:custGeom>
              <a:rect b="b" l="l" r="r" t="t"/>
              <a:pathLst>
                <a:path extrusionOk="0" h="52843" w="25841">
                  <a:moveTo>
                    <a:pt x="23275" y="0"/>
                  </a:moveTo>
                  <a:lnTo>
                    <a:pt x="1" y="51693"/>
                  </a:lnTo>
                  <a:lnTo>
                    <a:pt x="2566" y="52843"/>
                  </a:lnTo>
                  <a:lnTo>
                    <a:pt x="25840" y="1164"/>
                  </a:lnTo>
                  <a:lnTo>
                    <a:pt x="23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987150" y="3880800"/>
              <a:ext cx="310225" cy="500900"/>
            </a:xfrm>
            <a:custGeom>
              <a:rect b="b" l="l" r="r" t="t"/>
              <a:pathLst>
                <a:path extrusionOk="0" h="20036" w="12409">
                  <a:moveTo>
                    <a:pt x="8147" y="1"/>
                  </a:moveTo>
                  <a:lnTo>
                    <a:pt x="1" y="18115"/>
                  </a:lnTo>
                  <a:lnTo>
                    <a:pt x="4263" y="20036"/>
                  </a:lnTo>
                  <a:lnTo>
                    <a:pt x="12409" y="1921"/>
                  </a:lnTo>
                  <a:lnTo>
                    <a:pt x="81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067425" y="3612300"/>
              <a:ext cx="994425" cy="855975"/>
            </a:xfrm>
            <a:custGeom>
              <a:rect b="b" l="l" r="r" t="t"/>
              <a:pathLst>
                <a:path extrusionOk="0" h="34239" w="39777">
                  <a:moveTo>
                    <a:pt x="35556" y="1"/>
                  </a:moveTo>
                  <a:lnTo>
                    <a:pt x="35388" y="15"/>
                  </a:lnTo>
                  <a:lnTo>
                    <a:pt x="35206" y="43"/>
                  </a:lnTo>
                  <a:lnTo>
                    <a:pt x="35023" y="71"/>
                  </a:lnTo>
                  <a:lnTo>
                    <a:pt x="34841" y="113"/>
                  </a:lnTo>
                  <a:lnTo>
                    <a:pt x="34462" y="239"/>
                  </a:lnTo>
                  <a:lnTo>
                    <a:pt x="34056" y="393"/>
                  </a:lnTo>
                  <a:lnTo>
                    <a:pt x="33691" y="562"/>
                  </a:lnTo>
                  <a:lnTo>
                    <a:pt x="33341" y="744"/>
                  </a:lnTo>
                  <a:lnTo>
                    <a:pt x="33004" y="926"/>
                  </a:lnTo>
                  <a:lnTo>
                    <a:pt x="32668" y="1123"/>
                  </a:lnTo>
                  <a:lnTo>
                    <a:pt x="32331" y="1347"/>
                  </a:lnTo>
                  <a:lnTo>
                    <a:pt x="32009" y="1557"/>
                  </a:lnTo>
                  <a:lnTo>
                    <a:pt x="31378" y="2020"/>
                  </a:lnTo>
                  <a:lnTo>
                    <a:pt x="30761" y="2497"/>
                  </a:lnTo>
                  <a:lnTo>
                    <a:pt x="30130" y="2973"/>
                  </a:lnTo>
                  <a:lnTo>
                    <a:pt x="29513" y="3450"/>
                  </a:lnTo>
                  <a:lnTo>
                    <a:pt x="29191" y="3674"/>
                  </a:lnTo>
                  <a:lnTo>
                    <a:pt x="28868" y="3899"/>
                  </a:lnTo>
                  <a:lnTo>
                    <a:pt x="27088" y="5090"/>
                  </a:lnTo>
                  <a:lnTo>
                    <a:pt x="25321" y="6282"/>
                  </a:lnTo>
                  <a:lnTo>
                    <a:pt x="24438" y="6885"/>
                  </a:lnTo>
                  <a:lnTo>
                    <a:pt x="23555" y="7502"/>
                  </a:lnTo>
                  <a:lnTo>
                    <a:pt x="22685" y="8119"/>
                  </a:lnTo>
                  <a:lnTo>
                    <a:pt x="21830" y="8750"/>
                  </a:lnTo>
                  <a:lnTo>
                    <a:pt x="19825" y="10222"/>
                  </a:lnTo>
                  <a:lnTo>
                    <a:pt x="19629" y="10362"/>
                  </a:lnTo>
                  <a:lnTo>
                    <a:pt x="19433" y="10474"/>
                  </a:lnTo>
                  <a:lnTo>
                    <a:pt x="19222" y="10572"/>
                  </a:lnTo>
                  <a:lnTo>
                    <a:pt x="19012" y="10670"/>
                  </a:lnTo>
                  <a:lnTo>
                    <a:pt x="18788" y="10741"/>
                  </a:lnTo>
                  <a:lnTo>
                    <a:pt x="18563" y="10783"/>
                  </a:lnTo>
                  <a:lnTo>
                    <a:pt x="18339" y="10825"/>
                  </a:lnTo>
                  <a:lnTo>
                    <a:pt x="18101" y="10853"/>
                  </a:lnTo>
                  <a:lnTo>
                    <a:pt x="15619" y="10979"/>
                  </a:lnTo>
                  <a:lnTo>
                    <a:pt x="15311" y="10979"/>
                  </a:lnTo>
                  <a:lnTo>
                    <a:pt x="15002" y="10951"/>
                  </a:lnTo>
                  <a:lnTo>
                    <a:pt x="14708" y="10895"/>
                  </a:lnTo>
                  <a:lnTo>
                    <a:pt x="14413" y="10811"/>
                  </a:lnTo>
                  <a:lnTo>
                    <a:pt x="0" y="31673"/>
                  </a:lnTo>
                  <a:lnTo>
                    <a:pt x="2636" y="33944"/>
                  </a:lnTo>
                  <a:lnTo>
                    <a:pt x="2734" y="34028"/>
                  </a:lnTo>
                  <a:lnTo>
                    <a:pt x="2832" y="34099"/>
                  </a:lnTo>
                  <a:lnTo>
                    <a:pt x="2945" y="34169"/>
                  </a:lnTo>
                  <a:lnTo>
                    <a:pt x="3071" y="34197"/>
                  </a:lnTo>
                  <a:lnTo>
                    <a:pt x="3197" y="34225"/>
                  </a:lnTo>
                  <a:lnTo>
                    <a:pt x="3337" y="34239"/>
                  </a:lnTo>
                  <a:lnTo>
                    <a:pt x="3477" y="34239"/>
                  </a:lnTo>
                  <a:lnTo>
                    <a:pt x="3618" y="34225"/>
                  </a:lnTo>
                  <a:lnTo>
                    <a:pt x="3772" y="34197"/>
                  </a:lnTo>
                  <a:lnTo>
                    <a:pt x="3940" y="34155"/>
                  </a:lnTo>
                  <a:lnTo>
                    <a:pt x="4262" y="34056"/>
                  </a:lnTo>
                  <a:lnTo>
                    <a:pt x="4613" y="33916"/>
                  </a:lnTo>
                  <a:lnTo>
                    <a:pt x="4964" y="33748"/>
                  </a:lnTo>
                  <a:lnTo>
                    <a:pt x="5314" y="33566"/>
                  </a:lnTo>
                  <a:lnTo>
                    <a:pt x="5665" y="33369"/>
                  </a:lnTo>
                  <a:lnTo>
                    <a:pt x="6352" y="32963"/>
                  </a:lnTo>
                  <a:lnTo>
                    <a:pt x="6982" y="32584"/>
                  </a:lnTo>
                  <a:lnTo>
                    <a:pt x="7277" y="32430"/>
                  </a:lnTo>
                  <a:lnTo>
                    <a:pt x="7529" y="32290"/>
                  </a:lnTo>
                  <a:lnTo>
                    <a:pt x="18157" y="27200"/>
                  </a:lnTo>
                  <a:lnTo>
                    <a:pt x="18437" y="27046"/>
                  </a:lnTo>
                  <a:lnTo>
                    <a:pt x="18704" y="26878"/>
                  </a:lnTo>
                  <a:lnTo>
                    <a:pt x="18942" y="26668"/>
                  </a:lnTo>
                  <a:lnTo>
                    <a:pt x="19166" y="26443"/>
                  </a:lnTo>
                  <a:lnTo>
                    <a:pt x="19545" y="25981"/>
                  </a:lnTo>
                  <a:lnTo>
                    <a:pt x="20596" y="24719"/>
                  </a:lnTo>
                  <a:lnTo>
                    <a:pt x="21353" y="23836"/>
                  </a:lnTo>
                  <a:lnTo>
                    <a:pt x="22251" y="22798"/>
                  </a:lnTo>
                  <a:lnTo>
                    <a:pt x="23260" y="21648"/>
                  </a:lnTo>
                  <a:lnTo>
                    <a:pt x="24368" y="20401"/>
                  </a:lnTo>
                  <a:lnTo>
                    <a:pt x="25588" y="19055"/>
                  </a:lnTo>
                  <a:lnTo>
                    <a:pt x="26877" y="17653"/>
                  </a:lnTo>
                  <a:lnTo>
                    <a:pt x="28251" y="16208"/>
                  </a:lnTo>
                  <a:lnTo>
                    <a:pt x="29667" y="14736"/>
                  </a:lnTo>
                  <a:lnTo>
                    <a:pt x="31140" y="13264"/>
                  </a:lnTo>
                  <a:lnTo>
                    <a:pt x="31883" y="12535"/>
                  </a:lnTo>
                  <a:lnTo>
                    <a:pt x="32640" y="11806"/>
                  </a:lnTo>
                  <a:lnTo>
                    <a:pt x="33397" y="11091"/>
                  </a:lnTo>
                  <a:lnTo>
                    <a:pt x="34168" y="10376"/>
                  </a:lnTo>
                  <a:lnTo>
                    <a:pt x="34925" y="9689"/>
                  </a:lnTo>
                  <a:lnTo>
                    <a:pt x="35696" y="9016"/>
                  </a:lnTo>
                  <a:lnTo>
                    <a:pt x="36439" y="8343"/>
                  </a:lnTo>
                  <a:lnTo>
                    <a:pt x="37491" y="7390"/>
                  </a:lnTo>
                  <a:lnTo>
                    <a:pt x="38010" y="6899"/>
                  </a:lnTo>
                  <a:lnTo>
                    <a:pt x="38486" y="6450"/>
                  </a:lnTo>
                  <a:lnTo>
                    <a:pt x="38837" y="6072"/>
                  </a:lnTo>
                  <a:lnTo>
                    <a:pt x="38963" y="5932"/>
                  </a:lnTo>
                  <a:lnTo>
                    <a:pt x="39047" y="5819"/>
                  </a:lnTo>
                  <a:lnTo>
                    <a:pt x="39173" y="5665"/>
                  </a:lnTo>
                  <a:lnTo>
                    <a:pt x="39300" y="5539"/>
                  </a:lnTo>
                  <a:lnTo>
                    <a:pt x="39524" y="5343"/>
                  </a:lnTo>
                  <a:lnTo>
                    <a:pt x="39622" y="5231"/>
                  </a:lnTo>
                  <a:lnTo>
                    <a:pt x="39692" y="5118"/>
                  </a:lnTo>
                  <a:lnTo>
                    <a:pt x="39734" y="5048"/>
                  </a:lnTo>
                  <a:lnTo>
                    <a:pt x="39748" y="4964"/>
                  </a:lnTo>
                  <a:lnTo>
                    <a:pt x="39762" y="4880"/>
                  </a:lnTo>
                  <a:lnTo>
                    <a:pt x="39776" y="4782"/>
                  </a:lnTo>
                  <a:lnTo>
                    <a:pt x="39762" y="4530"/>
                  </a:lnTo>
                  <a:lnTo>
                    <a:pt x="39748" y="4277"/>
                  </a:lnTo>
                  <a:lnTo>
                    <a:pt x="39706" y="4039"/>
                  </a:lnTo>
                  <a:lnTo>
                    <a:pt x="39664" y="3786"/>
                  </a:lnTo>
                  <a:lnTo>
                    <a:pt x="39594" y="3548"/>
                  </a:lnTo>
                  <a:lnTo>
                    <a:pt x="39524" y="3310"/>
                  </a:lnTo>
                  <a:lnTo>
                    <a:pt x="39426" y="3085"/>
                  </a:lnTo>
                  <a:lnTo>
                    <a:pt x="39328" y="2861"/>
                  </a:lnTo>
                  <a:lnTo>
                    <a:pt x="39131" y="2511"/>
                  </a:lnTo>
                  <a:lnTo>
                    <a:pt x="38907" y="2160"/>
                  </a:lnTo>
                  <a:lnTo>
                    <a:pt x="38655" y="1824"/>
                  </a:lnTo>
                  <a:lnTo>
                    <a:pt x="38374" y="1501"/>
                  </a:lnTo>
                  <a:lnTo>
                    <a:pt x="38080" y="1193"/>
                  </a:lnTo>
                  <a:lnTo>
                    <a:pt x="37757" y="912"/>
                  </a:lnTo>
                  <a:lnTo>
                    <a:pt x="37589" y="786"/>
                  </a:lnTo>
                  <a:lnTo>
                    <a:pt x="37421" y="660"/>
                  </a:lnTo>
                  <a:lnTo>
                    <a:pt x="37253" y="548"/>
                  </a:lnTo>
                  <a:lnTo>
                    <a:pt x="37070" y="450"/>
                  </a:lnTo>
                  <a:lnTo>
                    <a:pt x="36860" y="337"/>
                  </a:lnTo>
                  <a:lnTo>
                    <a:pt x="36664" y="239"/>
                  </a:lnTo>
                  <a:lnTo>
                    <a:pt x="36467" y="169"/>
                  </a:lnTo>
                  <a:lnTo>
                    <a:pt x="36271" y="99"/>
                  </a:lnTo>
                  <a:lnTo>
                    <a:pt x="36089" y="57"/>
                  </a:lnTo>
                  <a:lnTo>
                    <a:pt x="35921" y="29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891475" y="3624225"/>
              <a:ext cx="170375" cy="177725"/>
            </a:xfrm>
            <a:custGeom>
              <a:rect b="b" l="l" r="r" t="t"/>
              <a:pathLst>
                <a:path extrusionOk="0" h="7109" w="6815">
                  <a:moveTo>
                    <a:pt x="3842" y="1"/>
                  </a:moveTo>
                  <a:lnTo>
                    <a:pt x="0" y="3337"/>
                  </a:lnTo>
                  <a:lnTo>
                    <a:pt x="155" y="3758"/>
                  </a:lnTo>
                  <a:lnTo>
                    <a:pt x="253" y="3996"/>
                  </a:lnTo>
                  <a:lnTo>
                    <a:pt x="365" y="4263"/>
                  </a:lnTo>
                  <a:lnTo>
                    <a:pt x="505" y="4529"/>
                  </a:lnTo>
                  <a:lnTo>
                    <a:pt x="659" y="4810"/>
                  </a:lnTo>
                  <a:lnTo>
                    <a:pt x="842" y="5090"/>
                  </a:lnTo>
                  <a:lnTo>
                    <a:pt x="1052" y="5384"/>
                  </a:lnTo>
                  <a:lnTo>
                    <a:pt x="1304" y="5707"/>
                  </a:lnTo>
                  <a:lnTo>
                    <a:pt x="1571" y="5987"/>
                  </a:lnTo>
                  <a:lnTo>
                    <a:pt x="1837" y="6254"/>
                  </a:lnTo>
                  <a:lnTo>
                    <a:pt x="2103" y="6478"/>
                  </a:lnTo>
                  <a:lnTo>
                    <a:pt x="2356" y="6674"/>
                  </a:lnTo>
                  <a:lnTo>
                    <a:pt x="2580" y="6843"/>
                  </a:lnTo>
                  <a:lnTo>
                    <a:pt x="2804" y="6983"/>
                  </a:lnTo>
                  <a:lnTo>
                    <a:pt x="3001" y="7109"/>
                  </a:lnTo>
                  <a:lnTo>
                    <a:pt x="6814" y="4305"/>
                  </a:lnTo>
                  <a:lnTo>
                    <a:pt x="6800" y="4053"/>
                  </a:lnTo>
                  <a:lnTo>
                    <a:pt x="6786" y="3800"/>
                  </a:lnTo>
                  <a:lnTo>
                    <a:pt x="6744" y="3562"/>
                  </a:lnTo>
                  <a:lnTo>
                    <a:pt x="6702" y="3309"/>
                  </a:lnTo>
                  <a:lnTo>
                    <a:pt x="6632" y="3071"/>
                  </a:lnTo>
                  <a:lnTo>
                    <a:pt x="6562" y="2833"/>
                  </a:lnTo>
                  <a:lnTo>
                    <a:pt x="6464" y="2608"/>
                  </a:lnTo>
                  <a:lnTo>
                    <a:pt x="6366" y="2384"/>
                  </a:lnTo>
                  <a:lnTo>
                    <a:pt x="6267" y="2188"/>
                  </a:lnTo>
                  <a:lnTo>
                    <a:pt x="6155" y="2006"/>
                  </a:lnTo>
                  <a:lnTo>
                    <a:pt x="6043" y="1823"/>
                  </a:lnTo>
                  <a:lnTo>
                    <a:pt x="5917" y="1641"/>
                  </a:lnTo>
                  <a:lnTo>
                    <a:pt x="5777" y="1473"/>
                  </a:lnTo>
                  <a:lnTo>
                    <a:pt x="5636" y="1305"/>
                  </a:lnTo>
                  <a:lnTo>
                    <a:pt x="5496" y="1150"/>
                  </a:lnTo>
                  <a:lnTo>
                    <a:pt x="5342" y="996"/>
                  </a:lnTo>
                  <a:lnTo>
                    <a:pt x="5188" y="856"/>
                  </a:lnTo>
                  <a:lnTo>
                    <a:pt x="5020" y="716"/>
                  </a:lnTo>
                  <a:lnTo>
                    <a:pt x="4851" y="575"/>
                  </a:lnTo>
                  <a:lnTo>
                    <a:pt x="4669" y="449"/>
                  </a:lnTo>
                  <a:lnTo>
                    <a:pt x="4487" y="337"/>
                  </a:lnTo>
                  <a:lnTo>
                    <a:pt x="4305" y="225"/>
                  </a:lnTo>
                  <a:lnTo>
                    <a:pt x="4108" y="127"/>
                  </a:lnTo>
                  <a:lnTo>
                    <a:pt x="3912" y="29"/>
                  </a:lnTo>
                  <a:lnTo>
                    <a:pt x="3842" y="1"/>
                  </a:lnTo>
                  <a:close/>
                </a:path>
              </a:pathLst>
            </a:custGeom>
            <a:solidFill>
              <a:srgbClr val="F2C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70950" y="4058850"/>
              <a:ext cx="774300" cy="816725"/>
            </a:xfrm>
            <a:custGeom>
              <a:rect b="b" l="l" r="r" t="t"/>
              <a:pathLst>
                <a:path extrusionOk="0" h="32669" w="30972">
                  <a:moveTo>
                    <a:pt x="12044" y="1"/>
                  </a:moveTo>
                  <a:lnTo>
                    <a:pt x="1" y="6394"/>
                  </a:lnTo>
                  <a:lnTo>
                    <a:pt x="23078" y="32668"/>
                  </a:lnTo>
                  <a:lnTo>
                    <a:pt x="30972" y="21046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38125" y="4080600"/>
              <a:ext cx="821600" cy="960050"/>
            </a:xfrm>
            <a:custGeom>
              <a:rect b="b" l="l" r="r" t="t"/>
              <a:pathLst>
                <a:path extrusionOk="0" h="38402" w="32864">
                  <a:moveTo>
                    <a:pt x="12240" y="0"/>
                  </a:moveTo>
                  <a:lnTo>
                    <a:pt x="0" y="8525"/>
                  </a:lnTo>
                  <a:lnTo>
                    <a:pt x="22180" y="38402"/>
                  </a:lnTo>
                  <a:lnTo>
                    <a:pt x="32864" y="28307"/>
                  </a:lnTo>
                  <a:lnTo>
                    <a:pt x="12240" y="0"/>
                  </a:lnTo>
                  <a:close/>
                </a:path>
              </a:pathLst>
            </a:custGeom>
            <a:solidFill>
              <a:srgbClr val="808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289" name="Google Shape;289;p24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0" name="Google Shape;290;p24"/>
          <p:cNvGraphicFramePr/>
          <p:nvPr/>
        </p:nvGraphicFramePr>
        <p:xfrm>
          <a:off x="457200" y="109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1324800"/>
                <a:gridCol w="1324800"/>
              </a:tblGrid>
              <a:tr h="3647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Company car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Vehicle value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$250,000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Deposit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Loan term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nterest rate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requency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  <a:tr h="3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fee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91" name="Google Shape;291;p24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6075" y="935275"/>
            <a:ext cx="5490714" cy="3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297" name="Google Shape;297;p25"/>
          <p:cNvGraphicFramePr/>
          <p:nvPr/>
        </p:nvGraphicFramePr>
        <p:xfrm>
          <a:off x="457213" y="10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27000"/>
                <a:gridCol w="2067525"/>
                <a:gridCol w="2067525"/>
                <a:gridCol w="2067525"/>
              </a:tblGrid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New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Current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Delta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interest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$140,000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$120,000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Breakeven period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years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New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Current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Delta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interest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298" name="Google Shape;298;p25"/>
          <p:cNvGrpSpPr/>
          <p:nvPr/>
        </p:nvGrpSpPr>
        <p:grpSpPr>
          <a:xfrm>
            <a:off x="1325082" y="3742847"/>
            <a:ext cx="279319" cy="367296"/>
            <a:chOff x="1665107" y="4045305"/>
            <a:chExt cx="279319" cy="367296"/>
          </a:xfrm>
        </p:grpSpPr>
        <p:sp>
          <p:nvSpPr>
            <p:cNvPr id="299" name="Google Shape;299;p25"/>
            <p:cNvSpPr/>
            <p:nvPr/>
          </p:nvSpPr>
          <p:spPr>
            <a:xfrm>
              <a:off x="1708258" y="4045305"/>
              <a:ext cx="236168" cy="322504"/>
            </a:xfrm>
            <a:custGeom>
              <a:rect b="b" l="l" r="r" t="t"/>
              <a:pathLst>
                <a:path extrusionOk="0" h="9432" w="6907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665107" y="4090097"/>
              <a:ext cx="236988" cy="322504"/>
            </a:xfrm>
            <a:custGeom>
              <a:rect b="b" l="l" r="r" t="t"/>
              <a:pathLst>
                <a:path extrusionOk="0" h="9432" w="6931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1278673" y="1115746"/>
            <a:ext cx="372151" cy="366715"/>
            <a:chOff x="829648" y="4628321"/>
            <a:chExt cx="372151" cy="366715"/>
          </a:xfrm>
        </p:grpSpPr>
        <p:sp>
          <p:nvSpPr>
            <p:cNvPr id="302" name="Google Shape;302;p25"/>
            <p:cNvSpPr/>
            <p:nvPr/>
          </p:nvSpPr>
          <p:spPr>
            <a:xfrm>
              <a:off x="913522" y="4760236"/>
              <a:ext cx="12241" cy="34261"/>
            </a:xfrm>
            <a:custGeom>
              <a:rect b="b" l="l" r="r" t="t"/>
              <a:pathLst>
                <a:path extrusionOk="0" h="1002" w="358">
                  <a:moveTo>
                    <a:pt x="1" y="1"/>
                  </a:moveTo>
                  <a:lnTo>
                    <a:pt x="1" y="1001"/>
                  </a:lnTo>
                  <a:cubicBezTo>
                    <a:pt x="167" y="906"/>
                    <a:pt x="286" y="739"/>
                    <a:pt x="310" y="549"/>
                  </a:cubicBezTo>
                  <a:cubicBezTo>
                    <a:pt x="358" y="310"/>
                    <a:pt x="239" y="72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885039" y="4704878"/>
              <a:ext cx="7351" cy="22841"/>
            </a:xfrm>
            <a:custGeom>
              <a:rect b="b" l="l" r="r" t="t"/>
              <a:pathLst>
                <a:path extrusionOk="0" h="668" w="215">
                  <a:moveTo>
                    <a:pt x="214" y="0"/>
                  </a:moveTo>
                  <a:cubicBezTo>
                    <a:pt x="119" y="72"/>
                    <a:pt x="48" y="167"/>
                    <a:pt x="48" y="286"/>
                  </a:cubicBezTo>
                  <a:cubicBezTo>
                    <a:pt x="0" y="381"/>
                    <a:pt x="48" y="501"/>
                    <a:pt x="119" y="596"/>
                  </a:cubicBezTo>
                  <a:lnTo>
                    <a:pt x="214" y="66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108351" y="4888766"/>
              <a:ext cx="93448" cy="106270"/>
            </a:xfrm>
            <a:custGeom>
              <a:rect b="b" l="l" r="r" t="t"/>
              <a:pathLst>
                <a:path extrusionOk="0" h="3108" w="2733">
                  <a:moveTo>
                    <a:pt x="885" y="1"/>
                  </a:moveTo>
                  <a:cubicBezTo>
                    <a:pt x="448" y="1"/>
                    <a:pt x="1" y="474"/>
                    <a:pt x="328" y="981"/>
                  </a:cubicBezTo>
                  <a:lnTo>
                    <a:pt x="1376" y="2791"/>
                  </a:lnTo>
                  <a:cubicBezTo>
                    <a:pt x="1502" y="3015"/>
                    <a:pt x="1695" y="3108"/>
                    <a:pt x="1888" y="3108"/>
                  </a:cubicBezTo>
                  <a:cubicBezTo>
                    <a:pt x="2310" y="3108"/>
                    <a:pt x="2733" y="2662"/>
                    <a:pt x="2471" y="2172"/>
                  </a:cubicBezTo>
                  <a:lnTo>
                    <a:pt x="1399" y="338"/>
                  </a:lnTo>
                  <a:cubicBezTo>
                    <a:pt x="1280" y="99"/>
                    <a:pt x="108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971341" y="4702177"/>
              <a:ext cx="185699" cy="178622"/>
            </a:xfrm>
            <a:custGeom>
              <a:rect b="b" l="l" r="r" t="t"/>
              <a:pathLst>
                <a:path extrusionOk="0" h="5224" w="5431">
                  <a:moveTo>
                    <a:pt x="2729" y="1"/>
                  </a:moveTo>
                  <a:cubicBezTo>
                    <a:pt x="2319" y="1"/>
                    <a:pt x="1903" y="104"/>
                    <a:pt x="1525" y="318"/>
                  </a:cubicBezTo>
                  <a:cubicBezTo>
                    <a:pt x="429" y="961"/>
                    <a:pt x="0" y="2342"/>
                    <a:pt x="572" y="3461"/>
                  </a:cubicBezTo>
                  <a:cubicBezTo>
                    <a:pt x="998" y="4313"/>
                    <a:pt x="1847" y="4807"/>
                    <a:pt x="2734" y="4807"/>
                  </a:cubicBezTo>
                  <a:cubicBezTo>
                    <a:pt x="3038" y="4807"/>
                    <a:pt x="3347" y="4749"/>
                    <a:pt x="3644" y="4628"/>
                  </a:cubicBezTo>
                  <a:lnTo>
                    <a:pt x="4001" y="5223"/>
                  </a:lnTo>
                  <a:cubicBezTo>
                    <a:pt x="4073" y="5152"/>
                    <a:pt x="4168" y="5080"/>
                    <a:pt x="4239" y="5033"/>
                  </a:cubicBezTo>
                  <a:cubicBezTo>
                    <a:pt x="4335" y="4985"/>
                    <a:pt x="4430" y="4938"/>
                    <a:pt x="4549" y="4914"/>
                  </a:cubicBezTo>
                  <a:lnTo>
                    <a:pt x="4192" y="4318"/>
                  </a:lnTo>
                  <a:cubicBezTo>
                    <a:pt x="5192" y="3533"/>
                    <a:pt x="5430" y="2127"/>
                    <a:pt x="4716" y="1056"/>
                  </a:cubicBezTo>
                  <a:cubicBezTo>
                    <a:pt x="4264" y="370"/>
                    <a:pt x="3506" y="1"/>
                    <a:pt x="27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829648" y="4628321"/>
              <a:ext cx="236168" cy="350986"/>
            </a:xfrm>
            <a:custGeom>
              <a:rect b="b" l="l" r="r" t="t"/>
              <a:pathLst>
                <a:path extrusionOk="0" h="10265" w="6907">
                  <a:moveTo>
                    <a:pt x="2159" y="1096"/>
                  </a:moveTo>
                  <a:cubicBezTo>
                    <a:pt x="2305" y="1096"/>
                    <a:pt x="2454" y="1192"/>
                    <a:pt x="2477" y="1382"/>
                  </a:cubicBezTo>
                  <a:lnTo>
                    <a:pt x="2477" y="1549"/>
                  </a:lnTo>
                  <a:cubicBezTo>
                    <a:pt x="2716" y="1573"/>
                    <a:pt x="2930" y="1692"/>
                    <a:pt x="3097" y="1858"/>
                  </a:cubicBezTo>
                  <a:cubicBezTo>
                    <a:pt x="3292" y="2090"/>
                    <a:pt x="3089" y="2374"/>
                    <a:pt x="2855" y="2374"/>
                  </a:cubicBezTo>
                  <a:cubicBezTo>
                    <a:pt x="2776" y="2374"/>
                    <a:pt x="2693" y="2342"/>
                    <a:pt x="2620" y="2263"/>
                  </a:cubicBezTo>
                  <a:cubicBezTo>
                    <a:pt x="2573" y="2239"/>
                    <a:pt x="2525" y="2192"/>
                    <a:pt x="2477" y="2192"/>
                  </a:cubicBezTo>
                  <a:lnTo>
                    <a:pt x="2477" y="3192"/>
                  </a:lnTo>
                  <a:lnTo>
                    <a:pt x="2644" y="3263"/>
                  </a:lnTo>
                  <a:cubicBezTo>
                    <a:pt x="3168" y="3430"/>
                    <a:pt x="3501" y="3978"/>
                    <a:pt x="3406" y="4526"/>
                  </a:cubicBezTo>
                  <a:cubicBezTo>
                    <a:pt x="3359" y="4811"/>
                    <a:pt x="3216" y="5073"/>
                    <a:pt x="3001" y="5264"/>
                  </a:cubicBezTo>
                  <a:cubicBezTo>
                    <a:pt x="2858" y="5407"/>
                    <a:pt x="2668" y="5502"/>
                    <a:pt x="2477" y="5550"/>
                  </a:cubicBezTo>
                  <a:lnTo>
                    <a:pt x="2477" y="5788"/>
                  </a:lnTo>
                  <a:cubicBezTo>
                    <a:pt x="2454" y="5978"/>
                    <a:pt x="2305" y="6074"/>
                    <a:pt x="2156" y="6074"/>
                  </a:cubicBezTo>
                  <a:cubicBezTo>
                    <a:pt x="2007" y="6074"/>
                    <a:pt x="1858" y="5978"/>
                    <a:pt x="1834" y="5788"/>
                  </a:cubicBezTo>
                  <a:lnTo>
                    <a:pt x="1834" y="5573"/>
                  </a:lnTo>
                  <a:cubicBezTo>
                    <a:pt x="1572" y="5550"/>
                    <a:pt x="1311" y="5454"/>
                    <a:pt x="1072" y="5288"/>
                  </a:cubicBezTo>
                  <a:cubicBezTo>
                    <a:pt x="929" y="5192"/>
                    <a:pt x="882" y="5002"/>
                    <a:pt x="1001" y="4859"/>
                  </a:cubicBezTo>
                  <a:lnTo>
                    <a:pt x="977" y="4835"/>
                  </a:lnTo>
                  <a:cubicBezTo>
                    <a:pt x="1034" y="4749"/>
                    <a:pt x="1126" y="4707"/>
                    <a:pt x="1221" y="4707"/>
                  </a:cubicBezTo>
                  <a:cubicBezTo>
                    <a:pt x="1284" y="4707"/>
                    <a:pt x="1349" y="4726"/>
                    <a:pt x="1406" y="4764"/>
                  </a:cubicBezTo>
                  <a:cubicBezTo>
                    <a:pt x="1549" y="4835"/>
                    <a:pt x="1692" y="4907"/>
                    <a:pt x="1834" y="4930"/>
                  </a:cubicBezTo>
                  <a:lnTo>
                    <a:pt x="1834" y="3597"/>
                  </a:lnTo>
                  <a:cubicBezTo>
                    <a:pt x="1668" y="3525"/>
                    <a:pt x="1501" y="3430"/>
                    <a:pt x="1358" y="3335"/>
                  </a:cubicBezTo>
                  <a:cubicBezTo>
                    <a:pt x="1096" y="3097"/>
                    <a:pt x="977" y="2740"/>
                    <a:pt x="1072" y="2406"/>
                  </a:cubicBezTo>
                  <a:cubicBezTo>
                    <a:pt x="1120" y="2001"/>
                    <a:pt x="1406" y="1692"/>
                    <a:pt x="1787" y="1573"/>
                  </a:cubicBezTo>
                  <a:lnTo>
                    <a:pt x="1858" y="1573"/>
                  </a:lnTo>
                  <a:lnTo>
                    <a:pt x="1858" y="1382"/>
                  </a:lnTo>
                  <a:cubicBezTo>
                    <a:pt x="1870" y="1192"/>
                    <a:pt x="2013" y="1096"/>
                    <a:pt x="2159" y="1096"/>
                  </a:cubicBezTo>
                  <a:close/>
                  <a:moveTo>
                    <a:pt x="4213" y="6810"/>
                  </a:moveTo>
                  <a:cubicBezTo>
                    <a:pt x="4630" y="6810"/>
                    <a:pt x="4630" y="7433"/>
                    <a:pt x="4213" y="7433"/>
                  </a:cubicBezTo>
                  <a:cubicBezTo>
                    <a:pt x="4199" y="7433"/>
                    <a:pt x="4184" y="7433"/>
                    <a:pt x="4168" y="7431"/>
                  </a:cubicBezTo>
                  <a:lnTo>
                    <a:pt x="1239" y="7431"/>
                  </a:lnTo>
                  <a:cubicBezTo>
                    <a:pt x="1224" y="7433"/>
                    <a:pt x="1210" y="7433"/>
                    <a:pt x="1197" y="7433"/>
                  </a:cubicBezTo>
                  <a:cubicBezTo>
                    <a:pt x="801" y="7433"/>
                    <a:pt x="801" y="6810"/>
                    <a:pt x="1197" y="6810"/>
                  </a:cubicBezTo>
                  <a:cubicBezTo>
                    <a:pt x="1210" y="6810"/>
                    <a:pt x="1224" y="6810"/>
                    <a:pt x="1239" y="6812"/>
                  </a:cubicBezTo>
                  <a:lnTo>
                    <a:pt x="4168" y="6812"/>
                  </a:lnTo>
                  <a:cubicBezTo>
                    <a:pt x="4184" y="6810"/>
                    <a:pt x="4199" y="6810"/>
                    <a:pt x="4213" y="6810"/>
                  </a:cubicBezTo>
                  <a:close/>
                  <a:moveTo>
                    <a:pt x="1198" y="8048"/>
                  </a:moveTo>
                  <a:cubicBezTo>
                    <a:pt x="1211" y="8048"/>
                    <a:pt x="1225" y="8049"/>
                    <a:pt x="1239" y="8050"/>
                  </a:cubicBezTo>
                  <a:lnTo>
                    <a:pt x="2501" y="8050"/>
                  </a:lnTo>
                  <a:cubicBezTo>
                    <a:pt x="2882" y="8098"/>
                    <a:pt x="2882" y="8646"/>
                    <a:pt x="2501" y="8693"/>
                  </a:cubicBezTo>
                  <a:lnTo>
                    <a:pt x="1239" y="8693"/>
                  </a:lnTo>
                  <a:cubicBezTo>
                    <a:pt x="1225" y="8695"/>
                    <a:pt x="1211" y="8695"/>
                    <a:pt x="1198" y="8695"/>
                  </a:cubicBezTo>
                  <a:cubicBezTo>
                    <a:pt x="800" y="8695"/>
                    <a:pt x="800" y="8048"/>
                    <a:pt x="1198" y="8048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9955"/>
                  </a:lnTo>
                  <a:cubicBezTo>
                    <a:pt x="1" y="10122"/>
                    <a:pt x="144" y="10265"/>
                    <a:pt x="310" y="10265"/>
                  </a:cubicBezTo>
                  <a:lnTo>
                    <a:pt x="6597" y="10265"/>
                  </a:lnTo>
                  <a:cubicBezTo>
                    <a:pt x="6764" y="10265"/>
                    <a:pt x="6907" y="10122"/>
                    <a:pt x="6907" y="9955"/>
                  </a:cubicBezTo>
                  <a:lnTo>
                    <a:pt x="6907" y="7598"/>
                  </a:lnTo>
                  <a:cubicBezTo>
                    <a:pt x="6097" y="7598"/>
                    <a:pt x="5311" y="7264"/>
                    <a:pt x="4740" y="6693"/>
                  </a:cubicBezTo>
                  <a:lnTo>
                    <a:pt x="4740" y="6717"/>
                  </a:lnTo>
                  <a:cubicBezTo>
                    <a:pt x="2835" y="4788"/>
                    <a:pt x="4192" y="1525"/>
                    <a:pt x="6907" y="1525"/>
                  </a:cubicBezTo>
                  <a:lnTo>
                    <a:pt x="6907" y="310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312" name="Google Shape;312;p26"/>
          <p:cNvGraphicFramePr/>
          <p:nvPr/>
        </p:nvGraphicFramePr>
        <p:xfrm>
          <a:off x="457200" y="10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743200"/>
                <a:gridCol w="2743200"/>
                <a:gridCol w="2743200"/>
              </a:tblGrid>
              <a:tr h="6079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Commercial loan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Refinanced balloon residual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Term in years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0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13" name="Google Shape;313;p26"/>
          <p:cNvGrpSpPr/>
          <p:nvPr/>
        </p:nvGrpSpPr>
        <p:grpSpPr>
          <a:xfrm>
            <a:off x="8158534" y="1820536"/>
            <a:ext cx="368082" cy="361551"/>
            <a:chOff x="2415872" y="3459861"/>
            <a:chExt cx="368082" cy="361551"/>
          </a:xfrm>
        </p:grpSpPr>
        <p:sp>
          <p:nvSpPr>
            <p:cNvPr id="314" name="Google Shape;314;p26"/>
            <p:cNvSpPr/>
            <p:nvPr/>
          </p:nvSpPr>
          <p:spPr>
            <a:xfrm>
              <a:off x="2415872" y="3643885"/>
              <a:ext cx="368082" cy="177527"/>
            </a:xfrm>
            <a:custGeom>
              <a:rect b="b" l="l" r="r" t="t"/>
              <a:pathLst>
                <a:path extrusionOk="0" h="5192" w="10765">
                  <a:moveTo>
                    <a:pt x="5097" y="0"/>
                  </a:moveTo>
                  <a:lnTo>
                    <a:pt x="5097" y="881"/>
                  </a:lnTo>
                  <a:cubicBezTo>
                    <a:pt x="5049" y="834"/>
                    <a:pt x="4978" y="762"/>
                    <a:pt x="4930" y="715"/>
                  </a:cubicBezTo>
                  <a:cubicBezTo>
                    <a:pt x="4573" y="381"/>
                    <a:pt x="4120" y="191"/>
                    <a:pt x="3620" y="167"/>
                  </a:cubicBezTo>
                  <a:cubicBezTo>
                    <a:pt x="3608" y="166"/>
                    <a:pt x="3596" y="165"/>
                    <a:pt x="3584" y="165"/>
                  </a:cubicBezTo>
                  <a:cubicBezTo>
                    <a:pt x="3409" y="165"/>
                    <a:pt x="3264" y="322"/>
                    <a:pt x="3287" y="500"/>
                  </a:cubicBezTo>
                  <a:cubicBezTo>
                    <a:pt x="3287" y="1501"/>
                    <a:pt x="4096" y="2310"/>
                    <a:pt x="5073" y="2334"/>
                  </a:cubicBezTo>
                  <a:lnTo>
                    <a:pt x="5073" y="3334"/>
                  </a:lnTo>
                  <a:cubicBezTo>
                    <a:pt x="3739" y="3382"/>
                    <a:pt x="2453" y="3811"/>
                    <a:pt x="1358" y="4573"/>
                  </a:cubicBezTo>
                  <a:lnTo>
                    <a:pt x="405" y="4573"/>
                  </a:lnTo>
                  <a:cubicBezTo>
                    <a:pt x="0" y="4573"/>
                    <a:pt x="0" y="5192"/>
                    <a:pt x="405" y="5192"/>
                  </a:cubicBezTo>
                  <a:lnTo>
                    <a:pt x="10360" y="5192"/>
                  </a:lnTo>
                  <a:cubicBezTo>
                    <a:pt x="10764" y="5192"/>
                    <a:pt x="10764" y="4573"/>
                    <a:pt x="10360" y="4573"/>
                  </a:cubicBezTo>
                  <a:lnTo>
                    <a:pt x="9407" y="4573"/>
                  </a:lnTo>
                  <a:cubicBezTo>
                    <a:pt x="8312" y="3811"/>
                    <a:pt x="7026" y="3382"/>
                    <a:pt x="5692" y="3358"/>
                  </a:cubicBezTo>
                  <a:lnTo>
                    <a:pt x="5692" y="2763"/>
                  </a:lnTo>
                  <a:cubicBezTo>
                    <a:pt x="6668" y="2715"/>
                    <a:pt x="7454" y="1905"/>
                    <a:pt x="7478" y="905"/>
                  </a:cubicBezTo>
                  <a:cubicBezTo>
                    <a:pt x="7500" y="727"/>
                    <a:pt x="7356" y="570"/>
                    <a:pt x="7162" y="570"/>
                  </a:cubicBezTo>
                  <a:cubicBezTo>
                    <a:pt x="7148" y="570"/>
                    <a:pt x="7135" y="570"/>
                    <a:pt x="7121" y="572"/>
                  </a:cubicBezTo>
                  <a:cubicBezTo>
                    <a:pt x="6645" y="596"/>
                    <a:pt x="6192" y="786"/>
                    <a:pt x="5835" y="1120"/>
                  </a:cubicBezTo>
                  <a:cubicBezTo>
                    <a:pt x="5763" y="1167"/>
                    <a:pt x="5716" y="1239"/>
                    <a:pt x="5668" y="1286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568131" y="3481847"/>
              <a:ext cx="63564" cy="119708"/>
            </a:xfrm>
            <a:custGeom>
              <a:rect b="b" l="l" r="r" t="t"/>
              <a:pathLst>
                <a:path extrusionOk="0" h="3501" w="1859">
                  <a:moveTo>
                    <a:pt x="929" y="0"/>
                  </a:moveTo>
                  <a:cubicBezTo>
                    <a:pt x="406" y="0"/>
                    <a:pt x="1" y="786"/>
                    <a:pt x="1" y="1739"/>
                  </a:cubicBezTo>
                  <a:cubicBezTo>
                    <a:pt x="1" y="2715"/>
                    <a:pt x="406" y="3501"/>
                    <a:pt x="929" y="3501"/>
                  </a:cubicBezTo>
                  <a:cubicBezTo>
                    <a:pt x="1453" y="3501"/>
                    <a:pt x="1858" y="2715"/>
                    <a:pt x="1858" y="1739"/>
                  </a:cubicBezTo>
                  <a:cubicBezTo>
                    <a:pt x="1858" y="786"/>
                    <a:pt x="1453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455774" y="3459861"/>
              <a:ext cx="144156" cy="162893"/>
            </a:xfrm>
            <a:custGeom>
              <a:rect b="b" l="l" r="r" t="t"/>
              <a:pathLst>
                <a:path extrusionOk="0" h="4764" w="4216">
                  <a:moveTo>
                    <a:pt x="1739" y="2096"/>
                  </a:moveTo>
                  <a:cubicBezTo>
                    <a:pt x="2001" y="2096"/>
                    <a:pt x="2144" y="2406"/>
                    <a:pt x="1953" y="2596"/>
                  </a:cubicBezTo>
                  <a:cubicBezTo>
                    <a:pt x="1892" y="2657"/>
                    <a:pt x="1820" y="2684"/>
                    <a:pt x="1749" y="2684"/>
                  </a:cubicBezTo>
                  <a:cubicBezTo>
                    <a:pt x="1597" y="2684"/>
                    <a:pt x="1453" y="2560"/>
                    <a:pt x="1453" y="2382"/>
                  </a:cubicBezTo>
                  <a:cubicBezTo>
                    <a:pt x="1453" y="2215"/>
                    <a:pt x="1572" y="2096"/>
                    <a:pt x="1739" y="2096"/>
                  </a:cubicBezTo>
                  <a:close/>
                  <a:moveTo>
                    <a:pt x="1548" y="0"/>
                  </a:moveTo>
                  <a:cubicBezTo>
                    <a:pt x="1524" y="858"/>
                    <a:pt x="834" y="1548"/>
                    <a:pt x="0" y="1548"/>
                  </a:cubicBezTo>
                  <a:lnTo>
                    <a:pt x="0" y="3215"/>
                  </a:lnTo>
                  <a:cubicBezTo>
                    <a:pt x="834" y="3215"/>
                    <a:pt x="1524" y="3906"/>
                    <a:pt x="1548" y="4763"/>
                  </a:cubicBezTo>
                  <a:lnTo>
                    <a:pt x="4215" y="4763"/>
                  </a:lnTo>
                  <a:cubicBezTo>
                    <a:pt x="3358" y="4763"/>
                    <a:pt x="2667" y="3715"/>
                    <a:pt x="2667" y="2382"/>
                  </a:cubicBezTo>
                  <a:cubicBezTo>
                    <a:pt x="2667" y="1048"/>
                    <a:pt x="3358" y="0"/>
                    <a:pt x="4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455774" y="3459861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929" y="0"/>
                  </a:moveTo>
                  <a:lnTo>
                    <a:pt x="905" y="24"/>
                  </a:lnTo>
                  <a:lnTo>
                    <a:pt x="286" y="24"/>
                  </a:lnTo>
                  <a:cubicBezTo>
                    <a:pt x="119" y="24"/>
                    <a:pt x="0" y="143"/>
                    <a:pt x="0" y="310"/>
                  </a:cubicBezTo>
                  <a:lnTo>
                    <a:pt x="0" y="929"/>
                  </a:lnTo>
                  <a:cubicBezTo>
                    <a:pt x="500" y="929"/>
                    <a:pt x="929" y="524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454954" y="3590955"/>
              <a:ext cx="31799" cy="31799"/>
            </a:xfrm>
            <a:custGeom>
              <a:rect b="b" l="l" r="r" t="t"/>
              <a:pathLst>
                <a:path extrusionOk="0" h="930" w="930">
                  <a:moveTo>
                    <a:pt x="0" y="0"/>
                  </a:moveTo>
                  <a:lnTo>
                    <a:pt x="0" y="620"/>
                  </a:lnTo>
                  <a:cubicBezTo>
                    <a:pt x="0" y="786"/>
                    <a:pt x="143" y="929"/>
                    <a:pt x="310" y="929"/>
                  </a:cubicBezTo>
                  <a:lnTo>
                    <a:pt x="929" y="929"/>
                  </a:lnTo>
                  <a:cubicBezTo>
                    <a:pt x="929" y="405"/>
                    <a:pt x="524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713073" y="3460682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1" y="0"/>
                  </a:moveTo>
                  <a:cubicBezTo>
                    <a:pt x="1" y="524"/>
                    <a:pt x="429" y="929"/>
                    <a:pt x="929" y="929"/>
                  </a:cubicBezTo>
                  <a:lnTo>
                    <a:pt x="929" y="310"/>
                  </a:lnTo>
                  <a:cubicBezTo>
                    <a:pt x="929" y="143"/>
                    <a:pt x="787" y="0"/>
                    <a:pt x="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599896" y="3460682"/>
              <a:ext cx="144976" cy="162072"/>
            </a:xfrm>
            <a:custGeom>
              <a:rect b="b" l="l" r="r" t="t"/>
              <a:pathLst>
                <a:path extrusionOk="0" h="4740" w="4240">
                  <a:moveTo>
                    <a:pt x="2477" y="2072"/>
                  </a:moveTo>
                  <a:cubicBezTo>
                    <a:pt x="2739" y="2072"/>
                    <a:pt x="2882" y="2382"/>
                    <a:pt x="2691" y="2572"/>
                  </a:cubicBezTo>
                  <a:cubicBezTo>
                    <a:pt x="2631" y="2633"/>
                    <a:pt x="2558" y="2660"/>
                    <a:pt x="2487" y="2660"/>
                  </a:cubicBezTo>
                  <a:cubicBezTo>
                    <a:pt x="2335" y="2660"/>
                    <a:pt x="2191" y="2536"/>
                    <a:pt x="2191" y="2358"/>
                  </a:cubicBezTo>
                  <a:cubicBezTo>
                    <a:pt x="2191" y="2191"/>
                    <a:pt x="2310" y="2072"/>
                    <a:pt x="2477" y="2072"/>
                  </a:cubicBezTo>
                  <a:close/>
                  <a:moveTo>
                    <a:pt x="0" y="0"/>
                  </a:moveTo>
                  <a:cubicBezTo>
                    <a:pt x="879" y="0"/>
                    <a:pt x="1544" y="1042"/>
                    <a:pt x="1548" y="2370"/>
                  </a:cubicBezTo>
                  <a:lnTo>
                    <a:pt x="1548" y="2370"/>
                  </a:lnTo>
                  <a:cubicBezTo>
                    <a:pt x="1544" y="3698"/>
                    <a:pt x="879" y="4739"/>
                    <a:pt x="0" y="4739"/>
                  </a:cubicBezTo>
                  <a:lnTo>
                    <a:pt x="2691" y="4739"/>
                  </a:lnTo>
                  <a:cubicBezTo>
                    <a:pt x="2691" y="3882"/>
                    <a:pt x="3382" y="3191"/>
                    <a:pt x="4239" y="3191"/>
                  </a:cubicBezTo>
                  <a:lnTo>
                    <a:pt x="4239" y="1548"/>
                  </a:lnTo>
                  <a:cubicBezTo>
                    <a:pt x="3382" y="1548"/>
                    <a:pt x="2691" y="857"/>
                    <a:pt x="2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712252" y="3591776"/>
              <a:ext cx="31799" cy="31765"/>
            </a:xfrm>
            <a:custGeom>
              <a:rect b="b" l="l" r="r" t="t"/>
              <a:pathLst>
                <a:path extrusionOk="0" h="929" w="930">
                  <a:moveTo>
                    <a:pt x="930" y="0"/>
                  </a:moveTo>
                  <a:cubicBezTo>
                    <a:pt x="429" y="0"/>
                    <a:pt x="1" y="405"/>
                    <a:pt x="1" y="929"/>
                  </a:cubicBezTo>
                  <a:lnTo>
                    <a:pt x="644" y="905"/>
                  </a:lnTo>
                  <a:cubicBezTo>
                    <a:pt x="811" y="905"/>
                    <a:pt x="930" y="762"/>
                    <a:pt x="930" y="619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8143872" y="3665087"/>
            <a:ext cx="397385" cy="367296"/>
            <a:chOff x="3180485" y="3457399"/>
            <a:chExt cx="397385" cy="367296"/>
          </a:xfrm>
        </p:grpSpPr>
        <p:sp>
          <p:nvSpPr>
            <p:cNvPr id="323" name="Google Shape;323;p26"/>
            <p:cNvSpPr/>
            <p:nvPr/>
          </p:nvSpPr>
          <p:spPr>
            <a:xfrm>
              <a:off x="3426397" y="3457399"/>
              <a:ext cx="151473" cy="367296"/>
            </a:xfrm>
            <a:custGeom>
              <a:rect b="b" l="l" r="r" t="t"/>
              <a:pathLst>
                <a:path extrusionOk="0" h="10742" w="443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406018" y="3602341"/>
              <a:ext cx="39116" cy="222354"/>
            </a:xfrm>
            <a:custGeom>
              <a:rect b="b" l="l" r="r" t="t"/>
              <a:pathLst>
                <a:path extrusionOk="0" h="6503" w="1144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346592" y="3645492"/>
              <a:ext cx="38296" cy="179203"/>
            </a:xfrm>
            <a:custGeom>
              <a:rect b="b" l="l" r="r" t="t"/>
              <a:pathLst>
                <a:path extrusionOk="0" h="5241" w="112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3286345" y="3688575"/>
              <a:ext cx="38296" cy="136120"/>
            </a:xfrm>
            <a:custGeom>
              <a:rect b="b" l="l" r="r" t="t"/>
              <a:pathLst>
                <a:path extrusionOk="0" h="3981" w="112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226063" y="3731008"/>
              <a:ext cx="39116" cy="93687"/>
            </a:xfrm>
            <a:custGeom>
              <a:rect b="b" l="l" r="r" t="t"/>
              <a:pathLst>
                <a:path extrusionOk="0" h="2740" w="1144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306689" y="3554301"/>
              <a:ext cx="8172" cy="22841"/>
            </a:xfrm>
            <a:custGeom>
              <a:rect b="b" l="l" r="r" t="t"/>
              <a:pathLst>
                <a:path extrusionOk="0" h="668" w="239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287952" y="3516860"/>
              <a:ext cx="4924" cy="15489"/>
            </a:xfrm>
            <a:custGeom>
              <a:rect b="b" l="l" r="r" t="t"/>
              <a:pathLst>
                <a:path extrusionOk="0" h="453" w="144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180485" y="3458220"/>
              <a:ext cx="209292" cy="178587"/>
            </a:xfrm>
            <a:custGeom>
              <a:rect b="b" l="l" r="r" t="t"/>
              <a:pathLst>
                <a:path extrusionOk="0" h="5223" w="6121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8157314" y="2422336"/>
            <a:ext cx="370510" cy="353106"/>
            <a:chOff x="7157414" y="3464340"/>
            <a:chExt cx="370510" cy="353106"/>
          </a:xfrm>
        </p:grpSpPr>
        <p:sp>
          <p:nvSpPr>
            <p:cNvPr id="332" name="Google Shape;332;p26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8159333" y="3036787"/>
            <a:ext cx="366475" cy="366954"/>
            <a:chOff x="7953758" y="3457741"/>
            <a:chExt cx="366475" cy="366954"/>
          </a:xfrm>
        </p:grpSpPr>
        <p:sp>
          <p:nvSpPr>
            <p:cNvPr id="341" name="Google Shape;341;p26"/>
            <p:cNvSpPr/>
            <p:nvPr/>
          </p:nvSpPr>
          <p:spPr>
            <a:xfrm>
              <a:off x="8083245" y="3760311"/>
              <a:ext cx="106681" cy="64384"/>
            </a:xfrm>
            <a:custGeom>
              <a:rect b="b" l="l" r="r" t="t"/>
              <a:pathLst>
                <a:path extrusionOk="0" h="1883" w="3120">
                  <a:moveTo>
                    <a:pt x="500" y="1"/>
                  </a:moveTo>
                  <a:cubicBezTo>
                    <a:pt x="167" y="310"/>
                    <a:pt x="0" y="715"/>
                    <a:pt x="0" y="1144"/>
                  </a:cubicBezTo>
                  <a:lnTo>
                    <a:pt x="0" y="1573"/>
                  </a:lnTo>
                  <a:cubicBezTo>
                    <a:pt x="0" y="1739"/>
                    <a:pt x="119" y="1882"/>
                    <a:pt x="310" y="1882"/>
                  </a:cubicBezTo>
                  <a:lnTo>
                    <a:pt x="2810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29" y="310"/>
                    <a:pt x="2620" y="25"/>
                  </a:cubicBezTo>
                  <a:cubicBezTo>
                    <a:pt x="2358" y="334"/>
                    <a:pt x="1953" y="525"/>
                    <a:pt x="1548" y="525"/>
                  </a:cubicBezTo>
                  <a:lnTo>
                    <a:pt x="1572" y="501"/>
                  </a:lnTo>
                  <a:cubicBezTo>
                    <a:pt x="1143" y="501"/>
                    <a:pt x="762" y="334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980633" y="3636568"/>
              <a:ext cx="313956" cy="121554"/>
            </a:xfrm>
            <a:custGeom>
              <a:rect b="b" l="l" r="r" t="t"/>
              <a:pathLst>
                <a:path extrusionOk="0" h="3555" w="9182">
                  <a:moveTo>
                    <a:pt x="4263" y="0"/>
                  </a:moveTo>
                  <a:lnTo>
                    <a:pt x="4263" y="452"/>
                  </a:lnTo>
                  <a:lnTo>
                    <a:pt x="1406" y="452"/>
                  </a:lnTo>
                  <a:cubicBezTo>
                    <a:pt x="882" y="452"/>
                    <a:pt x="477" y="857"/>
                    <a:pt x="477" y="1381"/>
                  </a:cubicBezTo>
                  <a:lnTo>
                    <a:pt x="477" y="1572"/>
                  </a:lnTo>
                  <a:cubicBezTo>
                    <a:pt x="191" y="1715"/>
                    <a:pt x="1" y="1977"/>
                    <a:pt x="1" y="2310"/>
                  </a:cubicBezTo>
                  <a:lnTo>
                    <a:pt x="1" y="2715"/>
                  </a:lnTo>
                  <a:cubicBezTo>
                    <a:pt x="1" y="3144"/>
                    <a:pt x="358" y="3501"/>
                    <a:pt x="786" y="3501"/>
                  </a:cubicBezTo>
                  <a:cubicBezTo>
                    <a:pt x="1215" y="3501"/>
                    <a:pt x="1572" y="3144"/>
                    <a:pt x="1572" y="2715"/>
                  </a:cubicBezTo>
                  <a:lnTo>
                    <a:pt x="1572" y="2310"/>
                  </a:lnTo>
                  <a:cubicBezTo>
                    <a:pt x="1572" y="1977"/>
                    <a:pt x="1382" y="1715"/>
                    <a:pt x="1096" y="1572"/>
                  </a:cubicBezTo>
                  <a:lnTo>
                    <a:pt x="1096" y="1381"/>
                  </a:lnTo>
                  <a:cubicBezTo>
                    <a:pt x="1096" y="1215"/>
                    <a:pt x="1239" y="1072"/>
                    <a:pt x="1406" y="1072"/>
                  </a:cubicBezTo>
                  <a:lnTo>
                    <a:pt x="4287" y="1072"/>
                  </a:lnTo>
                  <a:lnTo>
                    <a:pt x="4287" y="1572"/>
                  </a:lnTo>
                  <a:cubicBezTo>
                    <a:pt x="3978" y="1715"/>
                    <a:pt x="3811" y="1977"/>
                    <a:pt x="3811" y="2310"/>
                  </a:cubicBezTo>
                  <a:lnTo>
                    <a:pt x="3811" y="2715"/>
                  </a:lnTo>
                  <a:cubicBezTo>
                    <a:pt x="3811" y="3239"/>
                    <a:pt x="4204" y="3501"/>
                    <a:pt x="4597" y="3501"/>
                  </a:cubicBezTo>
                  <a:cubicBezTo>
                    <a:pt x="4990" y="3501"/>
                    <a:pt x="5383" y="3239"/>
                    <a:pt x="5383" y="2715"/>
                  </a:cubicBezTo>
                  <a:lnTo>
                    <a:pt x="5383" y="2310"/>
                  </a:lnTo>
                  <a:cubicBezTo>
                    <a:pt x="5383" y="1977"/>
                    <a:pt x="5192" y="1715"/>
                    <a:pt x="4906" y="1572"/>
                  </a:cubicBezTo>
                  <a:lnTo>
                    <a:pt x="4906" y="1072"/>
                  </a:lnTo>
                  <a:lnTo>
                    <a:pt x="7740" y="1072"/>
                  </a:lnTo>
                  <a:cubicBezTo>
                    <a:pt x="7907" y="1072"/>
                    <a:pt x="8050" y="1215"/>
                    <a:pt x="8050" y="1381"/>
                  </a:cubicBezTo>
                  <a:lnTo>
                    <a:pt x="8050" y="1572"/>
                  </a:lnTo>
                  <a:cubicBezTo>
                    <a:pt x="7764" y="1715"/>
                    <a:pt x="7574" y="1977"/>
                    <a:pt x="7574" y="2310"/>
                  </a:cubicBezTo>
                  <a:lnTo>
                    <a:pt x="7574" y="2715"/>
                  </a:lnTo>
                  <a:cubicBezTo>
                    <a:pt x="7538" y="3274"/>
                    <a:pt x="7949" y="3554"/>
                    <a:pt x="8359" y="3554"/>
                  </a:cubicBezTo>
                  <a:cubicBezTo>
                    <a:pt x="8770" y="3554"/>
                    <a:pt x="9181" y="3274"/>
                    <a:pt x="9145" y="2715"/>
                  </a:cubicBezTo>
                  <a:lnTo>
                    <a:pt x="9145" y="2310"/>
                  </a:lnTo>
                  <a:cubicBezTo>
                    <a:pt x="9145" y="1977"/>
                    <a:pt x="8955" y="1715"/>
                    <a:pt x="8669" y="1572"/>
                  </a:cubicBezTo>
                  <a:lnTo>
                    <a:pt x="8669" y="1381"/>
                  </a:lnTo>
                  <a:cubicBezTo>
                    <a:pt x="8669" y="857"/>
                    <a:pt x="8264" y="452"/>
                    <a:pt x="7740" y="452"/>
                  </a:cubicBezTo>
                  <a:lnTo>
                    <a:pt x="4883" y="452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7953758" y="3760311"/>
              <a:ext cx="106715" cy="64384"/>
            </a:xfrm>
            <a:custGeom>
              <a:rect b="b" l="l" r="r" t="t"/>
              <a:pathLst>
                <a:path extrusionOk="0" h="1883" w="3121">
                  <a:moveTo>
                    <a:pt x="501" y="1"/>
                  </a:moveTo>
                  <a:cubicBezTo>
                    <a:pt x="167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20" y="1882"/>
                    <a:pt x="310" y="1882"/>
                  </a:cubicBezTo>
                  <a:lnTo>
                    <a:pt x="2811" y="1882"/>
                  </a:lnTo>
                  <a:cubicBezTo>
                    <a:pt x="2977" y="1882"/>
                    <a:pt x="3120" y="1739"/>
                    <a:pt x="3120" y="1573"/>
                  </a:cubicBezTo>
                  <a:lnTo>
                    <a:pt x="3120" y="1144"/>
                  </a:lnTo>
                  <a:cubicBezTo>
                    <a:pt x="3120" y="715"/>
                    <a:pt x="2954" y="310"/>
                    <a:pt x="2644" y="25"/>
                  </a:cubicBezTo>
                  <a:cubicBezTo>
                    <a:pt x="2358" y="334"/>
                    <a:pt x="1977" y="525"/>
                    <a:pt x="1549" y="525"/>
                  </a:cubicBezTo>
                  <a:lnTo>
                    <a:pt x="1572" y="501"/>
                  </a:lnTo>
                  <a:cubicBezTo>
                    <a:pt x="1144" y="501"/>
                    <a:pt x="763" y="3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8212697" y="3760311"/>
              <a:ext cx="107535" cy="64384"/>
            </a:xfrm>
            <a:custGeom>
              <a:rect b="b" l="l" r="r" t="t"/>
              <a:pathLst>
                <a:path extrusionOk="0" h="1883" w="3145">
                  <a:moveTo>
                    <a:pt x="501" y="1"/>
                  </a:moveTo>
                  <a:cubicBezTo>
                    <a:pt x="191" y="310"/>
                    <a:pt x="1" y="715"/>
                    <a:pt x="1" y="1144"/>
                  </a:cubicBezTo>
                  <a:lnTo>
                    <a:pt x="1" y="1573"/>
                  </a:lnTo>
                  <a:cubicBezTo>
                    <a:pt x="1" y="1739"/>
                    <a:pt x="144" y="1882"/>
                    <a:pt x="310" y="1882"/>
                  </a:cubicBezTo>
                  <a:lnTo>
                    <a:pt x="2858" y="1882"/>
                  </a:lnTo>
                  <a:cubicBezTo>
                    <a:pt x="3025" y="1882"/>
                    <a:pt x="3144" y="1739"/>
                    <a:pt x="3144" y="1573"/>
                  </a:cubicBezTo>
                  <a:lnTo>
                    <a:pt x="3144" y="1144"/>
                  </a:lnTo>
                  <a:cubicBezTo>
                    <a:pt x="3144" y="715"/>
                    <a:pt x="2977" y="310"/>
                    <a:pt x="2668" y="25"/>
                  </a:cubicBezTo>
                  <a:lnTo>
                    <a:pt x="2668" y="1"/>
                  </a:lnTo>
                  <a:cubicBezTo>
                    <a:pt x="2382" y="334"/>
                    <a:pt x="1977" y="501"/>
                    <a:pt x="1575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143492" y="3542915"/>
              <a:ext cx="8172" cy="23627"/>
            </a:xfrm>
            <a:custGeom>
              <a:rect b="b" l="l" r="r" t="t"/>
              <a:pathLst>
                <a:path extrusionOk="0" h="691" w="239">
                  <a:moveTo>
                    <a:pt x="0" y="0"/>
                  </a:moveTo>
                  <a:lnTo>
                    <a:pt x="0" y="691"/>
                  </a:lnTo>
                  <a:cubicBezTo>
                    <a:pt x="120" y="620"/>
                    <a:pt x="191" y="500"/>
                    <a:pt x="215" y="381"/>
                  </a:cubicBezTo>
                  <a:cubicBezTo>
                    <a:pt x="239" y="215"/>
                    <a:pt x="167" y="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8057976" y="3457741"/>
              <a:ext cx="184879" cy="157662"/>
            </a:xfrm>
            <a:custGeom>
              <a:rect b="b" l="l" r="r" t="t"/>
              <a:pathLst>
                <a:path extrusionOk="0" h="4611" w="5407">
                  <a:moveTo>
                    <a:pt x="2302" y="634"/>
                  </a:moveTo>
                  <a:cubicBezTo>
                    <a:pt x="2406" y="634"/>
                    <a:pt x="2513" y="705"/>
                    <a:pt x="2525" y="848"/>
                  </a:cubicBezTo>
                  <a:lnTo>
                    <a:pt x="2525" y="943"/>
                  </a:lnTo>
                  <a:cubicBezTo>
                    <a:pt x="2668" y="967"/>
                    <a:pt x="2811" y="1039"/>
                    <a:pt x="2930" y="1158"/>
                  </a:cubicBezTo>
                  <a:cubicBezTo>
                    <a:pt x="3002" y="1253"/>
                    <a:pt x="3002" y="1396"/>
                    <a:pt x="2906" y="1467"/>
                  </a:cubicBezTo>
                  <a:cubicBezTo>
                    <a:pt x="2873" y="1501"/>
                    <a:pt x="2825" y="1518"/>
                    <a:pt x="2775" y="1518"/>
                  </a:cubicBezTo>
                  <a:cubicBezTo>
                    <a:pt x="2718" y="1518"/>
                    <a:pt x="2659" y="1495"/>
                    <a:pt x="2621" y="1444"/>
                  </a:cubicBezTo>
                  <a:cubicBezTo>
                    <a:pt x="2573" y="1420"/>
                    <a:pt x="2549" y="1396"/>
                    <a:pt x="2501" y="1396"/>
                  </a:cubicBezTo>
                  <a:lnTo>
                    <a:pt x="2501" y="2063"/>
                  </a:lnTo>
                  <a:lnTo>
                    <a:pt x="2621" y="2110"/>
                  </a:lnTo>
                  <a:cubicBezTo>
                    <a:pt x="2978" y="2206"/>
                    <a:pt x="3192" y="2587"/>
                    <a:pt x="3144" y="2944"/>
                  </a:cubicBezTo>
                  <a:cubicBezTo>
                    <a:pt x="3073" y="3277"/>
                    <a:pt x="2835" y="3539"/>
                    <a:pt x="2501" y="3634"/>
                  </a:cubicBezTo>
                  <a:lnTo>
                    <a:pt x="2501" y="3777"/>
                  </a:lnTo>
                  <a:cubicBezTo>
                    <a:pt x="2501" y="3920"/>
                    <a:pt x="2400" y="3992"/>
                    <a:pt x="2299" y="3992"/>
                  </a:cubicBezTo>
                  <a:cubicBezTo>
                    <a:pt x="2198" y="3992"/>
                    <a:pt x="2097" y="3920"/>
                    <a:pt x="2097" y="3777"/>
                  </a:cubicBezTo>
                  <a:lnTo>
                    <a:pt x="2097" y="3658"/>
                  </a:lnTo>
                  <a:cubicBezTo>
                    <a:pt x="1906" y="3634"/>
                    <a:pt x="1739" y="3563"/>
                    <a:pt x="1596" y="3468"/>
                  </a:cubicBezTo>
                  <a:cubicBezTo>
                    <a:pt x="1477" y="3396"/>
                    <a:pt x="1454" y="3253"/>
                    <a:pt x="1525" y="3158"/>
                  </a:cubicBezTo>
                  <a:cubicBezTo>
                    <a:pt x="1554" y="3100"/>
                    <a:pt x="1618" y="3069"/>
                    <a:pt x="1685" y="3069"/>
                  </a:cubicBezTo>
                  <a:cubicBezTo>
                    <a:pt x="1728" y="3069"/>
                    <a:pt x="1773" y="3082"/>
                    <a:pt x="1811" y="3111"/>
                  </a:cubicBezTo>
                  <a:cubicBezTo>
                    <a:pt x="1906" y="3158"/>
                    <a:pt x="2001" y="3206"/>
                    <a:pt x="2097" y="3230"/>
                  </a:cubicBezTo>
                  <a:lnTo>
                    <a:pt x="2097" y="2325"/>
                  </a:lnTo>
                  <a:cubicBezTo>
                    <a:pt x="1978" y="2277"/>
                    <a:pt x="1882" y="2206"/>
                    <a:pt x="1787" y="2134"/>
                  </a:cubicBezTo>
                  <a:cubicBezTo>
                    <a:pt x="1596" y="1991"/>
                    <a:pt x="1525" y="1753"/>
                    <a:pt x="1573" y="1515"/>
                  </a:cubicBezTo>
                  <a:cubicBezTo>
                    <a:pt x="1620" y="1253"/>
                    <a:pt x="1811" y="1063"/>
                    <a:pt x="2049" y="967"/>
                  </a:cubicBezTo>
                  <a:lnTo>
                    <a:pt x="2097" y="967"/>
                  </a:lnTo>
                  <a:lnTo>
                    <a:pt x="2097" y="848"/>
                  </a:lnTo>
                  <a:cubicBezTo>
                    <a:pt x="2097" y="705"/>
                    <a:pt x="2198" y="634"/>
                    <a:pt x="2302" y="634"/>
                  </a:cubicBezTo>
                  <a:close/>
                  <a:moveTo>
                    <a:pt x="2332" y="0"/>
                  </a:moveTo>
                  <a:cubicBezTo>
                    <a:pt x="1143" y="0"/>
                    <a:pt x="1" y="917"/>
                    <a:pt x="1" y="2301"/>
                  </a:cubicBezTo>
                  <a:cubicBezTo>
                    <a:pt x="1" y="3587"/>
                    <a:pt x="1049" y="4611"/>
                    <a:pt x="2311" y="4611"/>
                  </a:cubicBezTo>
                  <a:cubicBezTo>
                    <a:pt x="4359" y="4611"/>
                    <a:pt x="5407" y="2134"/>
                    <a:pt x="3954" y="681"/>
                  </a:cubicBezTo>
                  <a:cubicBezTo>
                    <a:pt x="3483" y="211"/>
                    <a:pt x="2903" y="0"/>
                    <a:pt x="2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124754" y="3506260"/>
              <a:ext cx="4924" cy="14703"/>
            </a:xfrm>
            <a:custGeom>
              <a:rect b="b" l="l" r="r" t="t"/>
              <a:pathLst>
                <a:path extrusionOk="0" h="430" w="144">
                  <a:moveTo>
                    <a:pt x="144" y="1"/>
                  </a:moveTo>
                  <a:cubicBezTo>
                    <a:pt x="72" y="48"/>
                    <a:pt x="48" y="120"/>
                    <a:pt x="25" y="191"/>
                  </a:cubicBezTo>
                  <a:cubicBezTo>
                    <a:pt x="1" y="263"/>
                    <a:pt x="25" y="358"/>
                    <a:pt x="72" y="406"/>
                  </a:cubicBezTo>
                  <a:cubicBezTo>
                    <a:pt x="96" y="429"/>
                    <a:pt x="120" y="429"/>
                    <a:pt x="144" y="429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8167483" y="4241679"/>
            <a:ext cx="350165" cy="365655"/>
            <a:chOff x="3218746" y="4629142"/>
            <a:chExt cx="350165" cy="365655"/>
          </a:xfrm>
        </p:grpSpPr>
        <p:sp>
          <p:nvSpPr>
            <p:cNvPr id="349" name="Google Shape;349;p26"/>
            <p:cNvSpPr/>
            <p:nvPr/>
          </p:nvSpPr>
          <p:spPr>
            <a:xfrm>
              <a:off x="3218746" y="4961356"/>
              <a:ext cx="350165" cy="33440"/>
            </a:xfrm>
            <a:custGeom>
              <a:rect b="b" l="l" r="r" t="t"/>
              <a:pathLst>
                <a:path extrusionOk="0" h="978" w="10241">
                  <a:moveTo>
                    <a:pt x="0" y="1"/>
                  </a:moveTo>
                  <a:lnTo>
                    <a:pt x="0" y="49"/>
                  </a:lnTo>
                  <a:cubicBezTo>
                    <a:pt x="0" y="549"/>
                    <a:pt x="405" y="977"/>
                    <a:pt x="929" y="977"/>
                  </a:cubicBezTo>
                  <a:lnTo>
                    <a:pt x="9312" y="977"/>
                  </a:lnTo>
                  <a:cubicBezTo>
                    <a:pt x="9836" y="977"/>
                    <a:pt x="10241" y="549"/>
                    <a:pt x="10241" y="49"/>
                  </a:cubicBezTo>
                  <a:lnTo>
                    <a:pt x="10241" y="1"/>
                  </a:lnTo>
                  <a:cubicBezTo>
                    <a:pt x="9979" y="191"/>
                    <a:pt x="9645" y="311"/>
                    <a:pt x="9312" y="311"/>
                  </a:cubicBezTo>
                  <a:lnTo>
                    <a:pt x="929" y="311"/>
                  </a:lnTo>
                  <a:cubicBezTo>
                    <a:pt x="596" y="311"/>
                    <a:pt x="262" y="19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218746" y="4656838"/>
              <a:ext cx="350165" cy="293987"/>
            </a:xfrm>
            <a:custGeom>
              <a:rect b="b" l="l" r="r" t="t"/>
              <a:pathLst>
                <a:path extrusionOk="0" h="8598" w="10241">
                  <a:moveTo>
                    <a:pt x="6168" y="1239"/>
                  </a:moveTo>
                  <a:cubicBezTo>
                    <a:pt x="6526" y="1286"/>
                    <a:pt x="6526" y="1834"/>
                    <a:pt x="6168" y="1882"/>
                  </a:cubicBezTo>
                  <a:lnTo>
                    <a:pt x="4073" y="1882"/>
                  </a:lnTo>
                  <a:cubicBezTo>
                    <a:pt x="3692" y="1834"/>
                    <a:pt x="3692" y="1286"/>
                    <a:pt x="4073" y="1239"/>
                  </a:cubicBezTo>
                  <a:close/>
                  <a:moveTo>
                    <a:pt x="4544" y="2927"/>
                  </a:moveTo>
                  <a:cubicBezTo>
                    <a:pt x="4940" y="2927"/>
                    <a:pt x="4940" y="3551"/>
                    <a:pt x="4544" y="3551"/>
                  </a:cubicBezTo>
                  <a:cubicBezTo>
                    <a:pt x="4530" y="3551"/>
                    <a:pt x="4516" y="3550"/>
                    <a:pt x="4501" y="3549"/>
                  </a:cubicBezTo>
                  <a:lnTo>
                    <a:pt x="3668" y="3549"/>
                  </a:lnTo>
                  <a:cubicBezTo>
                    <a:pt x="3652" y="3550"/>
                    <a:pt x="3638" y="3551"/>
                    <a:pt x="3623" y="3551"/>
                  </a:cubicBezTo>
                  <a:cubicBezTo>
                    <a:pt x="3206" y="3551"/>
                    <a:pt x="3206" y="2927"/>
                    <a:pt x="3623" y="2927"/>
                  </a:cubicBezTo>
                  <a:cubicBezTo>
                    <a:pt x="3638" y="2927"/>
                    <a:pt x="3652" y="2928"/>
                    <a:pt x="3668" y="2930"/>
                  </a:cubicBezTo>
                  <a:lnTo>
                    <a:pt x="4501" y="2930"/>
                  </a:lnTo>
                  <a:cubicBezTo>
                    <a:pt x="4516" y="2928"/>
                    <a:pt x="4530" y="2927"/>
                    <a:pt x="4544" y="2927"/>
                  </a:cubicBezTo>
                  <a:close/>
                  <a:moveTo>
                    <a:pt x="6618" y="2927"/>
                  </a:moveTo>
                  <a:cubicBezTo>
                    <a:pt x="7035" y="2927"/>
                    <a:pt x="7035" y="3551"/>
                    <a:pt x="6618" y="3551"/>
                  </a:cubicBezTo>
                  <a:cubicBezTo>
                    <a:pt x="6603" y="3551"/>
                    <a:pt x="6589" y="3550"/>
                    <a:pt x="6573" y="3549"/>
                  </a:cubicBezTo>
                  <a:lnTo>
                    <a:pt x="5740" y="3549"/>
                  </a:lnTo>
                  <a:cubicBezTo>
                    <a:pt x="5725" y="3550"/>
                    <a:pt x="5711" y="3551"/>
                    <a:pt x="5697" y="3551"/>
                  </a:cubicBezTo>
                  <a:cubicBezTo>
                    <a:pt x="5301" y="3551"/>
                    <a:pt x="5301" y="2927"/>
                    <a:pt x="5697" y="2927"/>
                  </a:cubicBezTo>
                  <a:cubicBezTo>
                    <a:pt x="5711" y="2927"/>
                    <a:pt x="5725" y="2928"/>
                    <a:pt x="5740" y="2930"/>
                  </a:cubicBezTo>
                  <a:lnTo>
                    <a:pt x="6573" y="2930"/>
                  </a:lnTo>
                  <a:cubicBezTo>
                    <a:pt x="6589" y="2928"/>
                    <a:pt x="6603" y="2927"/>
                    <a:pt x="6618" y="2927"/>
                  </a:cubicBezTo>
                  <a:close/>
                  <a:moveTo>
                    <a:pt x="8735" y="2927"/>
                  </a:moveTo>
                  <a:cubicBezTo>
                    <a:pt x="9131" y="2927"/>
                    <a:pt x="9131" y="3551"/>
                    <a:pt x="8735" y="3551"/>
                  </a:cubicBezTo>
                  <a:cubicBezTo>
                    <a:pt x="8721" y="3551"/>
                    <a:pt x="8707" y="3550"/>
                    <a:pt x="8693" y="3549"/>
                  </a:cubicBezTo>
                  <a:lnTo>
                    <a:pt x="7835" y="3549"/>
                  </a:lnTo>
                  <a:cubicBezTo>
                    <a:pt x="7454" y="3501"/>
                    <a:pt x="7454" y="2953"/>
                    <a:pt x="7835" y="2930"/>
                  </a:cubicBezTo>
                  <a:lnTo>
                    <a:pt x="8693" y="2930"/>
                  </a:lnTo>
                  <a:cubicBezTo>
                    <a:pt x="8707" y="2928"/>
                    <a:pt x="8721" y="2927"/>
                    <a:pt x="8735" y="2927"/>
                  </a:cubicBezTo>
                  <a:close/>
                  <a:moveTo>
                    <a:pt x="4543" y="4166"/>
                  </a:moveTo>
                  <a:cubicBezTo>
                    <a:pt x="4940" y="4166"/>
                    <a:pt x="4940" y="4813"/>
                    <a:pt x="4543" y="4813"/>
                  </a:cubicBezTo>
                  <a:cubicBezTo>
                    <a:pt x="4529" y="4813"/>
                    <a:pt x="4516" y="4812"/>
                    <a:pt x="4501" y="4811"/>
                  </a:cubicBezTo>
                  <a:lnTo>
                    <a:pt x="3668" y="4811"/>
                  </a:lnTo>
                  <a:cubicBezTo>
                    <a:pt x="3653" y="4812"/>
                    <a:pt x="3639" y="4813"/>
                    <a:pt x="3625" y="4813"/>
                  </a:cubicBezTo>
                  <a:cubicBezTo>
                    <a:pt x="3206" y="4813"/>
                    <a:pt x="3206" y="4166"/>
                    <a:pt x="3625" y="4166"/>
                  </a:cubicBezTo>
                  <a:cubicBezTo>
                    <a:pt x="3639" y="4166"/>
                    <a:pt x="3653" y="4166"/>
                    <a:pt x="3668" y="4168"/>
                  </a:cubicBezTo>
                  <a:lnTo>
                    <a:pt x="4501" y="4168"/>
                  </a:lnTo>
                  <a:cubicBezTo>
                    <a:pt x="4516" y="4166"/>
                    <a:pt x="4529" y="4166"/>
                    <a:pt x="4543" y="4166"/>
                  </a:cubicBezTo>
                  <a:close/>
                  <a:moveTo>
                    <a:pt x="6617" y="4166"/>
                  </a:moveTo>
                  <a:cubicBezTo>
                    <a:pt x="7035" y="4166"/>
                    <a:pt x="7035" y="4813"/>
                    <a:pt x="6617" y="4813"/>
                  </a:cubicBezTo>
                  <a:cubicBezTo>
                    <a:pt x="6603" y="4813"/>
                    <a:pt x="6588" y="4812"/>
                    <a:pt x="6573" y="4811"/>
                  </a:cubicBezTo>
                  <a:lnTo>
                    <a:pt x="5740" y="4811"/>
                  </a:lnTo>
                  <a:cubicBezTo>
                    <a:pt x="5726" y="4812"/>
                    <a:pt x="5712" y="4813"/>
                    <a:pt x="5699" y="4813"/>
                  </a:cubicBezTo>
                  <a:cubicBezTo>
                    <a:pt x="5301" y="4813"/>
                    <a:pt x="5301" y="4166"/>
                    <a:pt x="5699" y="4166"/>
                  </a:cubicBezTo>
                  <a:cubicBezTo>
                    <a:pt x="5712" y="4166"/>
                    <a:pt x="5726" y="4166"/>
                    <a:pt x="5740" y="4168"/>
                  </a:cubicBezTo>
                  <a:lnTo>
                    <a:pt x="6573" y="4168"/>
                  </a:lnTo>
                  <a:cubicBezTo>
                    <a:pt x="6588" y="4166"/>
                    <a:pt x="6603" y="4166"/>
                    <a:pt x="6617" y="4166"/>
                  </a:cubicBezTo>
                  <a:close/>
                  <a:moveTo>
                    <a:pt x="8734" y="4166"/>
                  </a:moveTo>
                  <a:cubicBezTo>
                    <a:pt x="9131" y="4166"/>
                    <a:pt x="9131" y="4813"/>
                    <a:pt x="8734" y="4813"/>
                  </a:cubicBezTo>
                  <a:cubicBezTo>
                    <a:pt x="8721" y="4813"/>
                    <a:pt x="8707" y="4812"/>
                    <a:pt x="8693" y="4811"/>
                  </a:cubicBezTo>
                  <a:lnTo>
                    <a:pt x="7835" y="4811"/>
                  </a:lnTo>
                  <a:cubicBezTo>
                    <a:pt x="7454" y="4763"/>
                    <a:pt x="7454" y="4216"/>
                    <a:pt x="7835" y="4168"/>
                  </a:cubicBezTo>
                  <a:lnTo>
                    <a:pt x="8693" y="4168"/>
                  </a:lnTo>
                  <a:cubicBezTo>
                    <a:pt x="8707" y="4166"/>
                    <a:pt x="8721" y="4166"/>
                    <a:pt x="8734" y="4166"/>
                  </a:cubicBezTo>
                  <a:close/>
                  <a:moveTo>
                    <a:pt x="1528" y="4189"/>
                  </a:moveTo>
                  <a:cubicBezTo>
                    <a:pt x="1542" y="4189"/>
                    <a:pt x="1557" y="4190"/>
                    <a:pt x="1572" y="4192"/>
                  </a:cubicBezTo>
                  <a:lnTo>
                    <a:pt x="2406" y="4192"/>
                  </a:lnTo>
                  <a:cubicBezTo>
                    <a:pt x="2787" y="4216"/>
                    <a:pt x="2787" y="4787"/>
                    <a:pt x="2406" y="4811"/>
                  </a:cubicBezTo>
                  <a:lnTo>
                    <a:pt x="1572" y="4811"/>
                  </a:lnTo>
                  <a:cubicBezTo>
                    <a:pt x="1557" y="4812"/>
                    <a:pt x="1542" y="4813"/>
                    <a:pt x="1528" y="4813"/>
                  </a:cubicBezTo>
                  <a:cubicBezTo>
                    <a:pt x="1111" y="4813"/>
                    <a:pt x="1111" y="4189"/>
                    <a:pt x="1528" y="4189"/>
                  </a:cubicBezTo>
                  <a:close/>
                  <a:moveTo>
                    <a:pt x="4544" y="5428"/>
                  </a:moveTo>
                  <a:cubicBezTo>
                    <a:pt x="4940" y="5428"/>
                    <a:pt x="4940" y="6052"/>
                    <a:pt x="4544" y="6052"/>
                  </a:cubicBezTo>
                  <a:cubicBezTo>
                    <a:pt x="4530" y="6052"/>
                    <a:pt x="4516" y="6051"/>
                    <a:pt x="4501" y="6049"/>
                  </a:cubicBezTo>
                  <a:lnTo>
                    <a:pt x="3668" y="6049"/>
                  </a:lnTo>
                  <a:cubicBezTo>
                    <a:pt x="3652" y="6051"/>
                    <a:pt x="3638" y="6052"/>
                    <a:pt x="3623" y="6052"/>
                  </a:cubicBezTo>
                  <a:cubicBezTo>
                    <a:pt x="3206" y="6052"/>
                    <a:pt x="3206" y="5428"/>
                    <a:pt x="3623" y="5428"/>
                  </a:cubicBezTo>
                  <a:cubicBezTo>
                    <a:pt x="3638" y="5428"/>
                    <a:pt x="3652" y="5429"/>
                    <a:pt x="3668" y="5430"/>
                  </a:cubicBezTo>
                  <a:lnTo>
                    <a:pt x="4501" y="5430"/>
                  </a:lnTo>
                  <a:cubicBezTo>
                    <a:pt x="4516" y="5429"/>
                    <a:pt x="4530" y="5428"/>
                    <a:pt x="4544" y="5428"/>
                  </a:cubicBezTo>
                  <a:close/>
                  <a:moveTo>
                    <a:pt x="6618" y="5428"/>
                  </a:moveTo>
                  <a:cubicBezTo>
                    <a:pt x="7035" y="5428"/>
                    <a:pt x="7035" y="6052"/>
                    <a:pt x="6618" y="6052"/>
                  </a:cubicBezTo>
                  <a:cubicBezTo>
                    <a:pt x="6603" y="6052"/>
                    <a:pt x="6589" y="6051"/>
                    <a:pt x="6573" y="6049"/>
                  </a:cubicBezTo>
                  <a:lnTo>
                    <a:pt x="5740" y="6049"/>
                  </a:lnTo>
                  <a:cubicBezTo>
                    <a:pt x="5725" y="6051"/>
                    <a:pt x="5711" y="6052"/>
                    <a:pt x="5697" y="6052"/>
                  </a:cubicBezTo>
                  <a:cubicBezTo>
                    <a:pt x="5301" y="6052"/>
                    <a:pt x="5301" y="5428"/>
                    <a:pt x="5697" y="5428"/>
                  </a:cubicBezTo>
                  <a:cubicBezTo>
                    <a:pt x="5711" y="5428"/>
                    <a:pt x="5725" y="5429"/>
                    <a:pt x="5740" y="5430"/>
                  </a:cubicBezTo>
                  <a:lnTo>
                    <a:pt x="6573" y="5430"/>
                  </a:lnTo>
                  <a:cubicBezTo>
                    <a:pt x="6589" y="5429"/>
                    <a:pt x="6603" y="5428"/>
                    <a:pt x="6618" y="5428"/>
                  </a:cubicBezTo>
                  <a:close/>
                  <a:moveTo>
                    <a:pt x="8735" y="5428"/>
                  </a:moveTo>
                  <a:cubicBezTo>
                    <a:pt x="9131" y="5428"/>
                    <a:pt x="9131" y="6052"/>
                    <a:pt x="8735" y="6052"/>
                  </a:cubicBezTo>
                  <a:cubicBezTo>
                    <a:pt x="8721" y="6052"/>
                    <a:pt x="8707" y="6051"/>
                    <a:pt x="8693" y="6049"/>
                  </a:cubicBezTo>
                  <a:lnTo>
                    <a:pt x="7835" y="6049"/>
                  </a:lnTo>
                  <a:cubicBezTo>
                    <a:pt x="7454" y="6025"/>
                    <a:pt x="7454" y="5478"/>
                    <a:pt x="7835" y="5430"/>
                  </a:cubicBezTo>
                  <a:lnTo>
                    <a:pt x="8693" y="5430"/>
                  </a:lnTo>
                  <a:cubicBezTo>
                    <a:pt x="8707" y="5429"/>
                    <a:pt x="8721" y="5428"/>
                    <a:pt x="8735" y="5428"/>
                  </a:cubicBezTo>
                  <a:close/>
                  <a:moveTo>
                    <a:pt x="1528" y="5452"/>
                  </a:moveTo>
                  <a:cubicBezTo>
                    <a:pt x="1542" y="5452"/>
                    <a:pt x="1557" y="5452"/>
                    <a:pt x="1572" y="5454"/>
                  </a:cubicBezTo>
                  <a:lnTo>
                    <a:pt x="2406" y="5454"/>
                  </a:lnTo>
                  <a:cubicBezTo>
                    <a:pt x="2787" y="5478"/>
                    <a:pt x="2787" y="6025"/>
                    <a:pt x="2406" y="6073"/>
                  </a:cubicBezTo>
                  <a:lnTo>
                    <a:pt x="1572" y="6073"/>
                  </a:lnTo>
                  <a:cubicBezTo>
                    <a:pt x="1557" y="6075"/>
                    <a:pt x="1542" y="6075"/>
                    <a:pt x="1528" y="6075"/>
                  </a:cubicBezTo>
                  <a:cubicBezTo>
                    <a:pt x="1111" y="6075"/>
                    <a:pt x="1111" y="5452"/>
                    <a:pt x="1528" y="5452"/>
                  </a:cubicBezTo>
                  <a:close/>
                  <a:moveTo>
                    <a:pt x="4544" y="6690"/>
                  </a:moveTo>
                  <a:cubicBezTo>
                    <a:pt x="4940" y="6690"/>
                    <a:pt x="4940" y="7314"/>
                    <a:pt x="4544" y="7314"/>
                  </a:cubicBezTo>
                  <a:cubicBezTo>
                    <a:pt x="4530" y="7314"/>
                    <a:pt x="4516" y="7313"/>
                    <a:pt x="4501" y="7311"/>
                  </a:cubicBezTo>
                  <a:lnTo>
                    <a:pt x="3668" y="7311"/>
                  </a:lnTo>
                  <a:cubicBezTo>
                    <a:pt x="3652" y="7313"/>
                    <a:pt x="3638" y="7314"/>
                    <a:pt x="3623" y="7314"/>
                  </a:cubicBezTo>
                  <a:cubicBezTo>
                    <a:pt x="3206" y="7314"/>
                    <a:pt x="3206" y="6690"/>
                    <a:pt x="3623" y="6690"/>
                  </a:cubicBezTo>
                  <a:cubicBezTo>
                    <a:pt x="3638" y="6690"/>
                    <a:pt x="3652" y="6691"/>
                    <a:pt x="3668" y="6692"/>
                  </a:cubicBezTo>
                  <a:lnTo>
                    <a:pt x="4501" y="6692"/>
                  </a:lnTo>
                  <a:cubicBezTo>
                    <a:pt x="4516" y="6691"/>
                    <a:pt x="4530" y="6690"/>
                    <a:pt x="4544" y="6690"/>
                  </a:cubicBezTo>
                  <a:close/>
                  <a:moveTo>
                    <a:pt x="6618" y="6690"/>
                  </a:moveTo>
                  <a:cubicBezTo>
                    <a:pt x="7035" y="6690"/>
                    <a:pt x="7035" y="7314"/>
                    <a:pt x="6618" y="7314"/>
                  </a:cubicBezTo>
                  <a:cubicBezTo>
                    <a:pt x="6603" y="7314"/>
                    <a:pt x="6589" y="7313"/>
                    <a:pt x="6573" y="7311"/>
                  </a:cubicBezTo>
                  <a:lnTo>
                    <a:pt x="5740" y="7311"/>
                  </a:lnTo>
                  <a:cubicBezTo>
                    <a:pt x="5725" y="7313"/>
                    <a:pt x="5711" y="7314"/>
                    <a:pt x="5697" y="7314"/>
                  </a:cubicBezTo>
                  <a:cubicBezTo>
                    <a:pt x="5301" y="7314"/>
                    <a:pt x="5301" y="6690"/>
                    <a:pt x="5697" y="6690"/>
                  </a:cubicBezTo>
                  <a:cubicBezTo>
                    <a:pt x="5711" y="6690"/>
                    <a:pt x="5725" y="6691"/>
                    <a:pt x="5740" y="6692"/>
                  </a:cubicBezTo>
                  <a:lnTo>
                    <a:pt x="6573" y="6692"/>
                  </a:lnTo>
                  <a:cubicBezTo>
                    <a:pt x="6589" y="6691"/>
                    <a:pt x="6603" y="6690"/>
                    <a:pt x="6618" y="6690"/>
                  </a:cubicBezTo>
                  <a:close/>
                  <a:moveTo>
                    <a:pt x="1529" y="6690"/>
                  </a:moveTo>
                  <a:cubicBezTo>
                    <a:pt x="1543" y="6690"/>
                    <a:pt x="1557" y="6691"/>
                    <a:pt x="1572" y="6692"/>
                  </a:cubicBezTo>
                  <a:lnTo>
                    <a:pt x="2406" y="6692"/>
                  </a:lnTo>
                  <a:cubicBezTo>
                    <a:pt x="2787" y="6740"/>
                    <a:pt x="2787" y="7288"/>
                    <a:pt x="2406" y="7335"/>
                  </a:cubicBezTo>
                  <a:lnTo>
                    <a:pt x="1572" y="7335"/>
                  </a:lnTo>
                  <a:cubicBezTo>
                    <a:pt x="1557" y="7337"/>
                    <a:pt x="1543" y="7337"/>
                    <a:pt x="1529" y="7337"/>
                  </a:cubicBezTo>
                  <a:cubicBezTo>
                    <a:pt x="1110" y="7337"/>
                    <a:pt x="1110" y="6690"/>
                    <a:pt x="1529" y="6690"/>
                  </a:cubicBezTo>
                  <a:close/>
                  <a:moveTo>
                    <a:pt x="929" y="0"/>
                  </a:moveTo>
                  <a:cubicBezTo>
                    <a:pt x="405" y="0"/>
                    <a:pt x="0" y="429"/>
                    <a:pt x="0" y="953"/>
                  </a:cubicBezTo>
                  <a:lnTo>
                    <a:pt x="0" y="7645"/>
                  </a:lnTo>
                  <a:cubicBezTo>
                    <a:pt x="0" y="8169"/>
                    <a:pt x="405" y="8597"/>
                    <a:pt x="929" y="8597"/>
                  </a:cubicBezTo>
                  <a:lnTo>
                    <a:pt x="9312" y="8597"/>
                  </a:lnTo>
                  <a:cubicBezTo>
                    <a:pt x="9836" y="8597"/>
                    <a:pt x="10241" y="8169"/>
                    <a:pt x="10241" y="7645"/>
                  </a:cubicBezTo>
                  <a:lnTo>
                    <a:pt x="10241" y="953"/>
                  </a:lnTo>
                  <a:cubicBezTo>
                    <a:pt x="10241" y="429"/>
                    <a:pt x="9836" y="0"/>
                    <a:pt x="9312" y="0"/>
                  </a:cubicBezTo>
                  <a:lnTo>
                    <a:pt x="9002" y="0"/>
                  </a:lnTo>
                  <a:lnTo>
                    <a:pt x="9002" y="1167"/>
                  </a:lnTo>
                  <a:cubicBezTo>
                    <a:pt x="8978" y="1346"/>
                    <a:pt x="8830" y="1435"/>
                    <a:pt x="8681" y="1435"/>
                  </a:cubicBezTo>
                  <a:cubicBezTo>
                    <a:pt x="8532" y="1435"/>
                    <a:pt x="8383" y="1346"/>
                    <a:pt x="8359" y="1167"/>
                  </a:cubicBezTo>
                  <a:lnTo>
                    <a:pt x="8359" y="0"/>
                  </a:lnTo>
                  <a:lnTo>
                    <a:pt x="7740" y="0"/>
                  </a:lnTo>
                  <a:lnTo>
                    <a:pt x="7740" y="1167"/>
                  </a:lnTo>
                  <a:cubicBezTo>
                    <a:pt x="7716" y="1346"/>
                    <a:pt x="7567" y="1435"/>
                    <a:pt x="7419" y="1435"/>
                  </a:cubicBezTo>
                  <a:cubicBezTo>
                    <a:pt x="7270" y="1435"/>
                    <a:pt x="7121" y="1346"/>
                    <a:pt x="7097" y="1167"/>
                  </a:cubicBezTo>
                  <a:lnTo>
                    <a:pt x="7097" y="0"/>
                  </a:lnTo>
                  <a:lnTo>
                    <a:pt x="3144" y="0"/>
                  </a:lnTo>
                  <a:lnTo>
                    <a:pt x="3144" y="1167"/>
                  </a:lnTo>
                  <a:cubicBezTo>
                    <a:pt x="3120" y="1346"/>
                    <a:pt x="2971" y="1435"/>
                    <a:pt x="2822" y="1435"/>
                  </a:cubicBezTo>
                  <a:cubicBezTo>
                    <a:pt x="2674" y="1435"/>
                    <a:pt x="2525" y="1346"/>
                    <a:pt x="2501" y="1167"/>
                  </a:cubicBezTo>
                  <a:lnTo>
                    <a:pt x="2501" y="0"/>
                  </a:lnTo>
                  <a:lnTo>
                    <a:pt x="1882" y="0"/>
                  </a:lnTo>
                  <a:lnTo>
                    <a:pt x="1882" y="1167"/>
                  </a:lnTo>
                  <a:cubicBezTo>
                    <a:pt x="1858" y="1346"/>
                    <a:pt x="1709" y="1435"/>
                    <a:pt x="1560" y="1435"/>
                  </a:cubicBezTo>
                  <a:cubicBezTo>
                    <a:pt x="1411" y="1435"/>
                    <a:pt x="1263" y="1346"/>
                    <a:pt x="1239" y="1167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261076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304227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4" y="1"/>
                    <a:pt x="25" y="96"/>
                    <a:pt x="1" y="286"/>
                  </a:cubicBezTo>
                  <a:lnTo>
                    <a:pt x="1" y="810"/>
                  </a:lnTo>
                  <a:lnTo>
                    <a:pt x="644" y="810"/>
                  </a:lnTo>
                  <a:lnTo>
                    <a:pt x="644" y="286"/>
                  </a:lnTo>
                  <a:cubicBezTo>
                    <a:pt x="620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504561" y="4629142"/>
              <a:ext cx="22020" cy="27730"/>
            </a:xfrm>
            <a:custGeom>
              <a:rect b="b" l="l" r="r" t="t"/>
              <a:pathLst>
                <a:path extrusionOk="0" h="811" w="644">
                  <a:moveTo>
                    <a:pt x="322" y="1"/>
                  </a:moveTo>
                  <a:cubicBezTo>
                    <a:pt x="173" y="1"/>
                    <a:pt x="24" y="96"/>
                    <a:pt x="0" y="286"/>
                  </a:cubicBezTo>
                  <a:lnTo>
                    <a:pt x="0" y="810"/>
                  </a:lnTo>
                  <a:lnTo>
                    <a:pt x="643" y="810"/>
                  </a:lnTo>
                  <a:lnTo>
                    <a:pt x="643" y="286"/>
                  </a:lnTo>
                  <a:cubicBezTo>
                    <a:pt x="619" y="96"/>
                    <a:pt x="471" y="1"/>
                    <a:pt x="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462197" y="4629142"/>
              <a:ext cx="21234" cy="27730"/>
            </a:xfrm>
            <a:custGeom>
              <a:rect b="b" l="l" r="r" t="t"/>
              <a:pathLst>
                <a:path extrusionOk="0" h="811" w="621">
                  <a:moveTo>
                    <a:pt x="302" y="1"/>
                  </a:moveTo>
                  <a:cubicBezTo>
                    <a:pt x="156" y="1"/>
                    <a:pt x="13" y="96"/>
                    <a:pt x="1" y="286"/>
                  </a:cubicBezTo>
                  <a:lnTo>
                    <a:pt x="1" y="810"/>
                  </a:lnTo>
                  <a:lnTo>
                    <a:pt x="620" y="810"/>
                  </a:lnTo>
                  <a:lnTo>
                    <a:pt x="620" y="286"/>
                  </a:lnTo>
                  <a:cubicBezTo>
                    <a:pt x="596" y="96"/>
                    <a:pt x="447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6"/>
          <p:cNvGrpSpPr/>
          <p:nvPr/>
        </p:nvGrpSpPr>
        <p:grpSpPr>
          <a:xfrm>
            <a:off x="8176307" y="1213370"/>
            <a:ext cx="332550" cy="366941"/>
            <a:chOff x="2434882" y="2871209"/>
            <a:chExt cx="332550" cy="366941"/>
          </a:xfrm>
        </p:grpSpPr>
        <p:sp>
          <p:nvSpPr>
            <p:cNvPr id="356" name="Google Shape;356;p26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pSp>
        <p:nvGrpSpPr>
          <p:cNvPr id="363" name="Google Shape;363;p27"/>
          <p:cNvGrpSpPr/>
          <p:nvPr/>
        </p:nvGrpSpPr>
        <p:grpSpPr>
          <a:xfrm>
            <a:off x="457389" y="1189875"/>
            <a:ext cx="1970724" cy="3224988"/>
            <a:chOff x="457389" y="1189875"/>
            <a:chExt cx="1970724" cy="3224988"/>
          </a:xfrm>
        </p:grpSpPr>
        <p:sp>
          <p:nvSpPr>
            <p:cNvPr id="364" name="Google Shape;364;p27"/>
            <p:cNvSpPr txBox="1"/>
            <p:nvPr/>
          </p:nvSpPr>
          <p:spPr>
            <a:xfrm>
              <a:off x="457389" y="3590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Outstanding 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457414" y="39318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6675" y="1189875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67" name="Google Shape;367;p27"/>
          <p:cNvSpPr/>
          <p:nvPr/>
        </p:nvSpPr>
        <p:spPr>
          <a:xfrm>
            <a:off x="945500" y="2188925"/>
            <a:ext cx="994500" cy="9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8" name="Google Shape;368;p27"/>
          <p:cNvGrpSpPr/>
          <p:nvPr/>
        </p:nvGrpSpPr>
        <p:grpSpPr>
          <a:xfrm>
            <a:off x="2543833" y="1189875"/>
            <a:ext cx="1970700" cy="3224988"/>
            <a:chOff x="2543834" y="1189875"/>
            <a:chExt cx="1970700" cy="3224988"/>
          </a:xfrm>
        </p:grpSpPr>
        <p:sp>
          <p:nvSpPr>
            <p:cNvPr id="369" name="Google Shape;369;p27"/>
            <p:cNvSpPr txBox="1"/>
            <p:nvPr/>
          </p:nvSpPr>
          <p:spPr>
            <a:xfrm>
              <a:off x="2543834" y="3590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Balloon payment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2543834" y="39318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233100" y="1189875"/>
              <a:ext cx="592200" cy="59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72" name="Google Shape;372;p27"/>
          <p:cNvSpPr/>
          <p:nvPr/>
        </p:nvSpPr>
        <p:spPr>
          <a:xfrm>
            <a:off x="3031925" y="2188925"/>
            <a:ext cx="994500" cy="99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3" name="Google Shape;373;p27"/>
          <p:cNvGrpSpPr/>
          <p:nvPr/>
        </p:nvGrpSpPr>
        <p:grpSpPr>
          <a:xfrm>
            <a:off x="4630253" y="1189875"/>
            <a:ext cx="1970700" cy="3224988"/>
            <a:chOff x="4630253" y="1189875"/>
            <a:chExt cx="1970700" cy="3224988"/>
          </a:xfrm>
        </p:grpSpPr>
        <p:sp>
          <p:nvSpPr>
            <p:cNvPr id="374" name="Google Shape;374;p27"/>
            <p:cNvSpPr txBox="1"/>
            <p:nvPr/>
          </p:nvSpPr>
          <p:spPr>
            <a:xfrm>
              <a:off x="4630253" y="3590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Principal paid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27"/>
            <p:cNvSpPr txBox="1"/>
            <p:nvPr/>
          </p:nvSpPr>
          <p:spPr>
            <a:xfrm>
              <a:off x="4630253" y="39318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5319525" y="1189875"/>
              <a:ext cx="592200" cy="5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77" name="Google Shape;377;p27"/>
          <p:cNvSpPr/>
          <p:nvPr/>
        </p:nvSpPr>
        <p:spPr>
          <a:xfrm>
            <a:off x="5118350" y="2188925"/>
            <a:ext cx="994500" cy="99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8" name="Google Shape;378;p27"/>
          <p:cNvGrpSpPr/>
          <p:nvPr/>
        </p:nvGrpSpPr>
        <p:grpSpPr>
          <a:xfrm>
            <a:off x="6716673" y="1189875"/>
            <a:ext cx="1970724" cy="3224988"/>
            <a:chOff x="6716673" y="1189875"/>
            <a:chExt cx="1970724" cy="3224988"/>
          </a:xfrm>
        </p:grpSpPr>
        <p:sp>
          <p:nvSpPr>
            <p:cNvPr id="379" name="Google Shape;379;p27"/>
            <p:cNvSpPr txBox="1"/>
            <p:nvPr/>
          </p:nvSpPr>
          <p:spPr>
            <a:xfrm>
              <a:off x="6716697" y="3590263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 paid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6716673" y="3931863"/>
              <a:ext cx="1970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405950" y="1189875"/>
              <a:ext cx="592200" cy="59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82" name="Google Shape;382;p27"/>
          <p:cNvSpPr/>
          <p:nvPr/>
        </p:nvSpPr>
        <p:spPr>
          <a:xfrm>
            <a:off x="7204775" y="2188925"/>
            <a:ext cx="994500" cy="99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83" name="Google Shape;383;p27"/>
          <p:cNvCxnSpPr>
            <a:stCxn id="366" idx="6"/>
            <a:endCxn id="371" idx="2"/>
          </p:cNvCxnSpPr>
          <p:nvPr/>
        </p:nvCxnSpPr>
        <p:spPr>
          <a:xfrm>
            <a:off x="1738875" y="1485975"/>
            <a:ext cx="14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7"/>
          <p:cNvCxnSpPr>
            <a:stCxn id="371" idx="6"/>
            <a:endCxn id="376" idx="2"/>
          </p:cNvCxnSpPr>
          <p:nvPr/>
        </p:nvCxnSpPr>
        <p:spPr>
          <a:xfrm>
            <a:off x="3825300" y="1485975"/>
            <a:ext cx="14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7"/>
          <p:cNvCxnSpPr>
            <a:stCxn id="376" idx="6"/>
            <a:endCxn id="381" idx="2"/>
          </p:cNvCxnSpPr>
          <p:nvPr/>
        </p:nvCxnSpPr>
        <p:spPr>
          <a:xfrm>
            <a:off x="5911725" y="1485975"/>
            <a:ext cx="14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7"/>
          <p:cNvCxnSpPr>
            <a:stCxn id="366" idx="4"/>
            <a:endCxn id="367" idx="0"/>
          </p:cNvCxnSpPr>
          <p:nvPr/>
        </p:nvCxnSpPr>
        <p:spPr>
          <a:xfrm>
            <a:off x="1442775" y="1782075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7"/>
          <p:cNvCxnSpPr>
            <a:stCxn id="371" idx="4"/>
            <a:endCxn id="372" idx="0"/>
          </p:cNvCxnSpPr>
          <p:nvPr/>
        </p:nvCxnSpPr>
        <p:spPr>
          <a:xfrm>
            <a:off x="3529200" y="1782075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7"/>
          <p:cNvCxnSpPr>
            <a:stCxn id="376" idx="4"/>
            <a:endCxn id="377" idx="0"/>
          </p:cNvCxnSpPr>
          <p:nvPr/>
        </p:nvCxnSpPr>
        <p:spPr>
          <a:xfrm>
            <a:off x="5615625" y="1782075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7"/>
          <p:cNvCxnSpPr>
            <a:stCxn id="381" idx="4"/>
            <a:endCxn id="382" idx="0"/>
          </p:cNvCxnSpPr>
          <p:nvPr/>
        </p:nvCxnSpPr>
        <p:spPr>
          <a:xfrm>
            <a:off x="7702050" y="1782075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27"/>
          <p:cNvGrpSpPr/>
          <p:nvPr/>
        </p:nvGrpSpPr>
        <p:grpSpPr>
          <a:xfrm>
            <a:off x="1257489" y="2509628"/>
            <a:ext cx="370510" cy="353106"/>
            <a:chOff x="7157414" y="3464340"/>
            <a:chExt cx="370510" cy="353106"/>
          </a:xfrm>
        </p:grpSpPr>
        <p:sp>
          <p:nvSpPr>
            <p:cNvPr id="391" name="Google Shape;391;p27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7"/>
          <p:cNvGrpSpPr/>
          <p:nvPr/>
        </p:nvGrpSpPr>
        <p:grpSpPr>
          <a:xfrm>
            <a:off x="3343098" y="2496021"/>
            <a:ext cx="372151" cy="366715"/>
            <a:chOff x="829648" y="4628321"/>
            <a:chExt cx="372151" cy="366715"/>
          </a:xfrm>
        </p:grpSpPr>
        <p:sp>
          <p:nvSpPr>
            <p:cNvPr id="400" name="Google Shape;400;p27"/>
            <p:cNvSpPr/>
            <p:nvPr/>
          </p:nvSpPr>
          <p:spPr>
            <a:xfrm>
              <a:off x="913522" y="4760236"/>
              <a:ext cx="12241" cy="34261"/>
            </a:xfrm>
            <a:custGeom>
              <a:rect b="b" l="l" r="r" t="t"/>
              <a:pathLst>
                <a:path extrusionOk="0" h="1002" w="358">
                  <a:moveTo>
                    <a:pt x="1" y="1"/>
                  </a:moveTo>
                  <a:lnTo>
                    <a:pt x="1" y="1001"/>
                  </a:lnTo>
                  <a:cubicBezTo>
                    <a:pt x="167" y="906"/>
                    <a:pt x="286" y="739"/>
                    <a:pt x="310" y="549"/>
                  </a:cubicBezTo>
                  <a:cubicBezTo>
                    <a:pt x="358" y="310"/>
                    <a:pt x="239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885039" y="4704878"/>
              <a:ext cx="7351" cy="22841"/>
            </a:xfrm>
            <a:custGeom>
              <a:rect b="b" l="l" r="r" t="t"/>
              <a:pathLst>
                <a:path extrusionOk="0" h="668" w="215">
                  <a:moveTo>
                    <a:pt x="214" y="0"/>
                  </a:moveTo>
                  <a:cubicBezTo>
                    <a:pt x="119" y="72"/>
                    <a:pt x="48" y="167"/>
                    <a:pt x="48" y="286"/>
                  </a:cubicBezTo>
                  <a:cubicBezTo>
                    <a:pt x="0" y="381"/>
                    <a:pt x="48" y="501"/>
                    <a:pt x="119" y="596"/>
                  </a:cubicBezTo>
                  <a:lnTo>
                    <a:pt x="214" y="66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108351" y="4888766"/>
              <a:ext cx="93448" cy="106270"/>
            </a:xfrm>
            <a:custGeom>
              <a:rect b="b" l="l" r="r" t="t"/>
              <a:pathLst>
                <a:path extrusionOk="0" h="3108" w="2733">
                  <a:moveTo>
                    <a:pt x="885" y="1"/>
                  </a:moveTo>
                  <a:cubicBezTo>
                    <a:pt x="448" y="1"/>
                    <a:pt x="1" y="474"/>
                    <a:pt x="328" y="981"/>
                  </a:cubicBezTo>
                  <a:lnTo>
                    <a:pt x="1376" y="2791"/>
                  </a:lnTo>
                  <a:cubicBezTo>
                    <a:pt x="1502" y="3015"/>
                    <a:pt x="1695" y="3108"/>
                    <a:pt x="1888" y="3108"/>
                  </a:cubicBezTo>
                  <a:cubicBezTo>
                    <a:pt x="2310" y="3108"/>
                    <a:pt x="2733" y="2662"/>
                    <a:pt x="2471" y="2172"/>
                  </a:cubicBezTo>
                  <a:lnTo>
                    <a:pt x="1399" y="338"/>
                  </a:lnTo>
                  <a:cubicBezTo>
                    <a:pt x="1280" y="99"/>
                    <a:pt x="1083" y="1"/>
                    <a:pt x="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71341" y="4702177"/>
              <a:ext cx="185699" cy="178622"/>
            </a:xfrm>
            <a:custGeom>
              <a:rect b="b" l="l" r="r" t="t"/>
              <a:pathLst>
                <a:path extrusionOk="0" h="5224" w="5431">
                  <a:moveTo>
                    <a:pt x="2729" y="1"/>
                  </a:moveTo>
                  <a:cubicBezTo>
                    <a:pt x="2319" y="1"/>
                    <a:pt x="1903" y="104"/>
                    <a:pt x="1525" y="318"/>
                  </a:cubicBezTo>
                  <a:cubicBezTo>
                    <a:pt x="429" y="961"/>
                    <a:pt x="0" y="2342"/>
                    <a:pt x="572" y="3461"/>
                  </a:cubicBezTo>
                  <a:cubicBezTo>
                    <a:pt x="998" y="4313"/>
                    <a:pt x="1847" y="4807"/>
                    <a:pt x="2734" y="4807"/>
                  </a:cubicBezTo>
                  <a:cubicBezTo>
                    <a:pt x="3038" y="4807"/>
                    <a:pt x="3347" y="4749"/>
                    <a:pt x="3644" y="4628"/>
                  </a:cubicBezTo>
                  <a:lnTo>
                    <a:pt x="4001" y="5223"/>
                  </a:lnTo>
                  <a:cubicBezTo>
                    <a:pt x="4073" y="5152"/>
                    <a:pt x="4168" y="5080"/>
                    <a:pt x="4239" y="5033"/>
                  </a:cubicBezTo>
                  <a:cubicBezTo>
                    <a:pt x="4335" y="4985"/>
                    <a:pt x="4430" y="4938"/>
                    <a:pt x="4549" y="4914"/>
                  </a:cubicBezTo>
                  <a:lnTo>
                    <a:pt x="4192" y="4318"/>
                  </a:lnTo>
                  <a:cubicBezTo>
                    <a:pt x="5192" y="3533"/>
                    <a:pt x="5430" y="2127"/>
                    <a:pt x="4716" y="1056"/>
                  </a:cubicBezTo>
                  <a:cubicBezTo>
                    <a:pt x="4264" y="370"/>
                    <a:pt x="3506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829648" y="4628321"/>
              <a:ext cx="236168" cy="350986"/>
            </a:xfrm>
            <a:custGeom>
              <a:rect b="b" l="l" r="r" t="t"/>
              <a:pathLst>
                <a:path extrusionOk="0" h="10265" w="6907">
                  <a:moveTo>
                    <a:pt x="2159" y="1096"/>
                  </a:moveTo>
                  <a:cubicBezTo>
                    <a:pt x="2305" y="1096"/>
                    <a:pt x="2454" y="1192"/>
                    <a:pt x="2477" y="1382"/>
                  </a:cubicBezTo>
                  <a:lnTo>
                    <a:pt x="2477" y="1549"/>
                  </a:lnTo>
                  <a:cubicBezTo>
                    <a:pt x="2716" y="1573"/>
                    <a:pt x="2930" y="1692"/>
                    <a:pt x="3097" y="1858"/>
                  </a:cubicBezTo>
                  <a:cubicBezTo>
                    <a:pt x="3292" y="2090"/>
                    <a:pt x="3089" y="2374"/>
                    <a:pt x="2855" y="2374"/>
                  </a:cubicBezTo>
                  <a:cubicBezTo>
                    <a:pt x="2776" y="2374"/>
                    <a:pt x="2693" y="2342"/>
                    <a:pt x="2620" y="2263"/>
                  </a:cubicBezTo>
                  <a:cubicBezTo>
                    <a:pt x="2573" y="2239"/>
                    <a:pt x="2525" y="2192"/>
                    <a:pt x="2477" y="2192"/>
                  </a:cubicBezTo>
                  <a:lnTo>
                    <a:pt x="2477" y="3192"/>
                  </a:lnTo>
                  <a:lnTo>
                    <a:pt x="2644" y="3263"/>
                  </a:lnTo>
                  <a:cubicBezTo>
                    <a:pt x="3168" y="3430"/>
                    <a:pt x="3501" y="3978"/>
                    <a:pt x="3406" y="4526"/>
                  </a:cubicBezTo>
                  <a:cubicBezTo>
                    <a:pt x="3359" y="4811"/>
                    <a:pt x="3216" y="5073"/>
                    <a:pt x="3001" y="5264"/>
                  </a:cubicBezTo>
                  <a:cubicBezTo>
                    <a:pt x="2858" y="5407"/>
                    <a:pt x="2668" y="5502"/>
                    <a:pt x="2477" y="5550"/>
                  </a:cubicBezTo>
                  <a:lnTo>
                    <a:pt x="2477" y="5788"/>
                  </a:lnTo>
                  <a:cubicBezTo>
                    <a:pt x="2454" y="5978"/>
                    <a:pt x="2305" y="6074"/>
                    <a:pt x="2156" y="6074"/>
                  </a:cubicBezTo>
                  <a:cubicBezTo>
                    <a:pt x="2007" y="6074"/>
                    <a:pt x="1858" y="5978"/>
                    <a:pt x="1834" y="5788"/>
                  </a:cubicBezTo>
                  <a:lnTo>
                    <a:pt x="1834" y="5573"/>
                  </a:lnTo>
                  <a:cubicBezTo>
                    <a:pt x="1572" y="5550"/>
                    <a:pt x="1311" y="5454"/>
                    <a:pt x="1072" y="5288"/>
                  </a:cubicBezTo>
                  <a:cubicBezTo>
                    <a:pt x="929" y="5192"/>
                    <a:pt x="882" y="5002"/>
                    <a:pt x="1001" y="4859"/>
                  </a:cubicBezTo>
                  <a:lnTo>
                    <a:pt x="977" y="4835"/>
                  </a:lnTo>
                  <a:cubicBezTo>
                    <a:pt x="1034" y="4749"/>
                    <a:pt x="1126" y="4707"/>
                    <a:pt x="1221" y="4707"/>
                  </a:cubicBezTo>
                  <a:cubicBezTo>
                    <a:pt x="1284" y="4707"/>
                    <a:pt x="1349" y="4726"/>
                    <a:pt x="1406" y="4764"/>
                  </a:cubicBezTo>
                  <a:cubicBezTo>
                    <a:pt x="1549" y="4835"/>
                    <a:pt x="1692" y="4907"/>
                    <a:pt x="1834" y="4930"/>
                  </a:cubicBezTo>
                  <a:lnTo>
                    <a:pt x="1834" y="3597"/>
                  </a:lnTo>
                  <a:cubicBezTo>
                    <a:pt x="1668" y="3525"/>
                    <a:pt x="1501" y="3430"/>
                    <a:pt x="1358" y="3335"/>
                  </a:cubicBezTo>
                  <a:cubicBezTo>
                    <a:pt x="1096" y="3097"/>
                    <a:pt x="977" y="2740"/>
                    <a:pt x="1072" y="2406"/>
                  </a:cubicBezTo>
                  <a:cubicBezTo>
                    <a:pt x="1120" y="2001"/>
                    <a:pt x="1406" y="1692"/>
                    <a:pt x="1787" y="1573"/>
                  </a:cubicBezTo>
                  <a:lnTo>
                    <a:pt x="1858" y="1573"/>
                  </a:lnTo>
                  <a:lnTo>
                    <a:pt x="1858" y="1382"/>
                  </a:lnTo>
                  <a:cubicBezTo>
                    <a:pt x="1870" y="1192"/>
                    <a:pt x="2013" y="1096"/>
                    <a:pt x="2159" y="1096"/>
                  </a:cubicBezTo>
                  <a:close/>
                  <a:moveTo>
                    <a:pt x="4213" y="6810"/>
                  </a:moveTo>
                  <a:cubicBezTo>
                    <a:pt x="4630" y="6810"/>
                    <a:pt x="4630" y="7433"/>
                    <a:pt x="4213" y="7433"/>
                  </a:cubicBezTo>
                  <a:cubicBezTo>
                    <a:pt x="4199" y="7433"/>
                    <a:pt x="4184" y="7433"/>
                    <a:pt x="4168" y="7431"/>
                  </a:cubicBezTo>
                  <a:lnTo>
                    <a:pt x="1239" y="7431"/>
                  </a:lnTo>
                  <a:cubicBezTo>
                    <a:pt x="1224" y="7433"/>
                    <a:pt x="1210" y="7433"/>
                    <a:pt x="1197" y="7433"/>
                  </a:cubicBezTo>
                  <a:cubicBezTo>
                    <a:pt x="801" y="7433"/>
                    <a:pt x="801" y="6810"/>
                    <a:pt x="1197" y="6810"/>
                  </a:cubicBezTo>
                  <a:cubicBezTo>
                    <a:pt x="1210" y="6810"/>
                    <a:pt x="1224" y="6810"/>
                    <a:pt x="1239" y="6812"/>
                  </a:cubicBezTo>
                  <a:lnTo>
                    <a:pt x="4168" y="6812"/>
                  </a:lnTo>
                  <a:cubicBezTo>
                    <a:pt x="4184" y="6810"/>
                    <a:pt x="4199" y="6810"/>
                    <a:pt x="4213" y="6810"/>
                  </a:cubicBezTo>
                  <a:close/>
                  <a:moveTo>
                    <a:pt x="1198" y="8048"/>
                  </a:moveTo>
                  <a:cubicBezTo>
                    <a:pt x="1211" y="8048"/>
                    <a:pt x="1225" y="8049"/>
                    <a:pt x="1239" y="8050"/>
                  </a:cubicBezTo>
                  <a:lnTo>
                    <a:pt x="2501" y="8050"/>
                  </a:lnTo>
                  <a:cubicBezTo>
                    <a:pt x="2882" y="8098"/>
                    <a:pt x="2882" y="8646"/>
                    <a:pt x="2501" y="8693"/>
                  </a:cubicBezTo>
                  <a:lnTo>
                    <a:pt x="1239" y="8693"/>
                  </a:lnTo>
                  <a:cubicBezTo>
                    <a:pt x="1225" y="8695"/>
                    <a:pt x="1211" y="8695"/>
                    <a:pt x="1198" y="8695"/>
                  </a:cubicBezTo>
                  <a:cubicBezTo>
                    <a:pt x="800" y="8695"/>
                    <a:pt x="800" y="8048"/>
                    <a:pt x="1198" y="8048"/>
                  </a:cubicBezTo>
                  <a:close/>
                  <a:moveTo>
                    <a:pt x="310" y="1"/>
                  </a:moveTo>
                  <a:cubicBezTo>
                    <a:pt x="144" y="1"/>
                    <a:pt x="1" y="144"/>
                    <a:pt x="25" y="310"/>
                  </a:cubicBezTo>
                  <a:lnTo>
                    <a:pt x="25" y="9955"/>
                  </a:lnTo>
                  <a:cubicBezTo>
                    <a:pt x="1" y="10122"/>
                    <a:pt x="144" y="10265"/>
                    <a:pt x="310" y="10265"/>
                  </a:cubicBezTo>
                  <a:lnTo>
                    <a:pt x="6597" y="10265"/>
                  </a:lnTo>
                  <a:cubicBezTo>
                    <a:pt x="6764" y="10265"/>
                    <a:pt x="6907" y="10122"/>
                    <a:pt x="6907" y="9955"/>
                  </a:cubicBezTo>
                  <a:lnTo>
                    <a:pt x="6907" y="7598"/>
                  </a:lnTo>
                  <a:cubicBezTo>
                    <a:pt x="6097" y="7598"/>
                    <a:pt x="5311" y="7264"/>
                    <a:pt x="4740" y="6693"/>
                  </a:cubicBezTo>
                  <a:lnTo>
                    <a:pt x="4740" y="6717"/>
                  </a:lnTo>
                  <a:cubicBezTo>
                    <a:pt x="2835" y="4788"/>
                    <a:pt x="4192" y="1525"/>
                    <a:pt x="6907" y="1525"/>
                  </a:cubicBezTo>
                  <a:lnTo>
                    <a:pt x="6907" y="310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7"/>
          <p:cNvGrpSpPr/>
          <p:nvPr/>
        </p:nvGrpSpPr>
        <p:grpSpPr>
          <a:xfrm>
            <a:off x="5451166" y="2502930"/>
            <a:ext cx="328850" cy="366490"/>
            <a:chOff x="4816316" y="4037647"/>
            <a:chExt cx="328850" cy="366490"/>
          </a:xfrm>
        </p:grpSpPr>
        <p:sp>
          <p:nvSpPr>
            <p:cNvPr id="406" name="Google Shape;406;p27"/>
            <p:cNvSpPr/>
            <p:nvPr/>
          </p:nvSpPr>
          <p:spPr>
            <a:xfrm>
              <a:off x="4877716" y="4245267"/>
              <a:ext cx="203587" cy="86323"/>
            </a:xfrm>
            <a:custGeom>
              <a:rect b="b" l="l" r="r" t="t"/>
              <a:pathLst>
                <a:path extrusionOk="0" h="2525" w="5955">
                  <a:moveTo>
                    <a:pt x="2692" y="0"/>
                  </a:moveTo>
                  <a:lnTo>
                    <a:pt x="2692" y="834"/>
                  </a:lnTo>
                  <a:cubicBezTo>
                    <a:pt x="2454" y="667"/>
                    <a:pt x="2168" y="572"/>
                    <a:pt x="1882" y="572"/>
                  </a:cubicBezTo>
                  <a:lnTo>
                    <a:pt x="310" y="572"/>
                  </a:lnTo>
                  <a:cubicBezTo>
                    <a:pt x="144" y="572"/>
                    <a:pt x="1" y="715"/>
                    <a:pt x="1" y="881"/>
                  </a:cubicBezTo>
                  <a:cubicBezTo>
                    <a:pt x="1" y="1786"/>
                    <a:pt x="715" y="2524"/>
                    <a:pt x="1620" y="2524"/>
                  </a:cubicBezTo>
                  <a:lnTo>
                    <a:pt x="4335" y="2524"/>
                  </a:lnTo>
                  <a:cubicBezTo>
                    <a:pt x="5240" y="2524"/>
                    <a:pt x="5954" y="1786"/>
                    <a:pt x="5954" y="881"/>
                  </a:cubicBezTo>
                  <a:cubicBezTo>
                    <a:pt x="5954" y="715"/>
                    <a:pt x="5812" y="572"/>
                    <a:pt x="5645" y="572"/>
                  </a:cubicBezTo>
                  <a:lnTo>
                    <a:pt x="4287" y="572"/>
                  </a:lnTo>
                  <a:cubicBezTo>
                    <a:pt x="3954" y="572"/>
                    <a:pt x="3621" y="691"/>
                    <a:pt x="3335" y="881"/>
                  </a:cubicBezTo>
                  <a:lnTo>
                    <a:pt x="3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919733" y="4353539"/>
              <a:ext cx="122015" cy="50597"/>
            </a:xfrm>
            <a:custGeom>
              <a:rect b="b" l="l" r="r" t="t"/>
              <a:pathLst>
                <a:path extrusionOk="0" h="1480" w="3569">
                  <a:moveTo>
                    <a:pt x="1463" y="0"/>
                  </a:moveTo>
                  <a:lnTo>
                    <a:pt x="1463" y="834"/>
                  </a:lnTo>
                  <a:lnTo>
                    <a:pt x="439" y="834"/>
                  </a:lnTo>
                  <a:cubicBezTo>
                    <a:pt x="425" y="832"/>
                    <a:pt x="411" y="832"/>
                    <a:pt x="398" y="832"/>
                  </a:cubicBezTo>
                  <a:cubicBezTo>
                    <a:pt x="0" y="832"/>
                    <a:pt x="0" y="1479"/>
                    <a:pt x="398" y="1479"/>
                  </a:cubicBezTo>
                  <a:cubicBezTo>
                    <a:pt x="411" y="1479"/>
                    <a:pt x="425" y="1478"/>
                    <a:pt x="439" y="1477"/>
                  </a:cubicBezTo>
                  <a:lnTo>
                    <a:pt x="3130" y="1477"/>
                  </a:lnTo>
                  <a:cubicBezTo>
                    <a:pt x="3144" y="1478"/>
                    <a:pt x="3158" y="1479"/>
                    <a:pt x="3171" y="1479"/>
                  </a:cubicBezTo>
                  <a:cubicBezTo>
                    <a:pt x="3569" y="1479"/>
                    <a:pt x="3569" y="832"/>
                    <a:pt x="3171" y="832"/>
                  </a:cubicBezTo>
                  <a:cubicBezTo>
                    <a:pt x="3158" y="832"/>
                    <a:pt x="3144" y="832"/>
                    <a:pt x="3130" y="834"/>
                  </a:cubicBezTo>
                  <a:lnTo>
                    <a:pt x="2106" y="83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4855734" y="4037647"/>
              <a:ext cx="218253" cy="186869"/>
            </a:xfrm>
            <a:custGeom>
              <a:rect b="b" l="l" r="r" t="t"/>
              <a:pathLst>
                <a:path extrusionOk="0" h="5466" w="6384">
                  <a:moveTo>
                    <a:pt x="3656" y="1096"/>
                  </a:moveTo>
                  <a:cubicBezTo>
                    <a:pt x="3805" y="1096"/>
                    <a:pt x="3954" y="1191"/>
                    <a:pt x="3978" y="1382"/>
                  </a:cubicBezTo>
                  <a:lnTo>
                    <a:pt x="3978" y="1477"/>
                  </a:lnTo>
                  <a:lnTo>
                    <a:pt x="4097" y="1477"/>
                  </a:lnTo>
                  <a:cubicBezTo>
                    <a:pt x="4502" y="1477"/>
                    <a:pt x="4502" y="2120"/>
                    <a:pt x="4097" y="2120"/>
                  </a:cubicBezTo>
                  <a:lnTo>
                    <a:pt x="3644" y="2120"/>
                  </a:lnTo>
                  <a:cubicBezTo>
                    <a:pt x="3597" y="2120"/>
                    <a:pt x="3549" y="2168"/>
                    <a:pt x="3549" y="2263"/>
                  </a:cubicBezTo>
                  <a:cubicBezTo>
                    <a:pt x="3549" y="2334"/>
                    <a:pt x="3597" y="2406"/>
                    <a:pt x="3644" y="2406"/>
                  </a:cubicBezTo>
                  <a:cubicBezTo>
                    <a:pt x="4073" y="2430"/>
                    <a:pt x="4406" y="2763"/>
                    <a:pt x="4406" y="3192"/>
                  </a:cubicBezTo>
                  <a:cubicBezTo>
                    <a:pt x="4406" y="3501"/>
                    <a:pt x="4240" y="3763"/>
                    <a:pt x="3978" y="3906"/>
                  </a:cubicBezTo>
                  <a:lnTo>
                    <a:pt x="3978" y="4073"/>
                  </a:lnTo>
                  <a:cubicBezTo>
                    <a:pt x="4002" y="4299"/>
                    <a:pt x="3829" y="4412"/>
                    <a:pt x="3656" y="4412"/>
                  </a:cubicBezTo>
                  <a:cubicBezTo>
                    <a:pt x="3484" y="4412"/>
                    <a:pt x="3311" y="4299"/>
                    <a:pt x="3335" y="4073"/>
                  </a:cubicBezTo>
                  <a:lnTo>
                    <a:pt x="3335" y="3977"/>
                  </a:lnTo>
                  <a:lnTo>
                    <a:pt x="3216" y="3977"/>
                  </a:lnTo>
                  <a:cubicBezTo>
                    <a:pt x="2835" y="3954"/>
                    <a:pt x="2835" y="3382"/>
                    <a:pt x="3216" y="3358"/>
                  </a:cubicBezTo>
                  <a:lnTo>
                    <a:pt x="3644" y="3358"/>
                  </a:lnTo>
                  <a:cubicBezTo>
                    <a:pt x="3716" y="3358"/>
                    <a:pt x="3763" y="3287"/>
                    <a:pt x="3763" y="3192"/>
                  </a:cubicBezTo>
                  <a:cubicBezTo>
                    <a:pt x="3763" y="3120"/>
                    <a:pt x="3716" y="3049"/>
                    <a:pt x="3644" y="3049"/>
                  </a:cubicBezTo>
                  <a:cubicBezTo>
                    <a:pt x="3240" y="3025"/>
                    <a:pt x="2906" y="2692"/>
                    <a:pt x="2906" y="2263"/>
                  </a:cubicBezTo>
                  <a:cubicBezTo>
                    <a:pt x="2906" y="1953"/>
                    <a:pt x="3073" y="1691"/>
                    <a:pt x="3335" y="1548"/>
                  </a:cubicBezTo>
                  <a:lnTo>
                    <a:pt x="3335" y="1382"/>
                  </a:lnTo>
                  <a:cubicBezTo>
                    <a:pt x="3359" y="1191"/>
                    <a:pt x="3507" y="1096"/>
                    <a:pt x="3656" y="1096"/>
                  </a:cubicBezTo>
                  <a:close/>
                  <a:moveTo>
                    <a:pt x="3644" y="0"/>
                  </a:moveTo>
                  <a:cubicBezTo>
                    <a:pt x="1215" y="0"/>
                    <a:pt x="1" y="2930"/>
                    <a:pt x="1739" y="4668"/>
                  </a:cubicBezTo>
                  <a:cubicBezTo>
                    <a:pt x="2291" y="5220"/>
                    <a:pt x="2968" y="5466"/>
                    <a:pt x="3633" y="5466"/>
                  </a:cubicBezTo>
                  <a:cubicBezTo>
                    <a:pt x="5035" y="5466"/>
                    <a:pt x="6383" y="4371"/>
                    <a:pt x="6383" y="2739"/>
                  </a:cubicBezTo>
                  <a:cubicBezTo>
                    <a:pt x="6383" y="1215"/>
                    <a:pt x="5169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5087764" y="4162397"/>
              <a:ext cx="48068" cy="29982"/>
            </a:xfrm>
            <a:custGeom>
              <a:rect b="b" l="l" r="r" t="t"/>
              <a:pathLst>
                <a:path extrusionOk="0" h="877" w="1406">
                  <a:moveTo>
                    <a:pt x="320" y="1"/>
                  </a:moveTo>
                  <a:cubicBezTo>
                    <a:pt x="216" y="1"/>
                    <a:pt x="119" y="50"/>
                    <a:pt x="49" y="138"/>
                  </a:cubicBezTo>
                  <a:cubicBezTo>
                    <a:pt x="49" y="162"/>
                    <a:pt x="25" y="186"/>
                    <a:pt x="25" y="209"/>
                  </a:cubicBezTo>
                  <a:cubicBezTo>
                    <a:pt x="1" y="233"/>
                    <a:pt x="1" y="257"/>
                    <a:pt x="1" y="305"/>
                  </a:cubicBezTo>
                  <a:cubicBezTo>
                    <a:pt x="1" y="448"/>
                    <a:pt x="72" y="567"/>
                    <a:pt x="215" y="614"/>
                  </a:cubicBezTo>
                  <a:lnTo>
                    <a:pt x="858" y="852"/>
                  </a:lnTo>
                  <a:cubicBezTo>
                    <a:pt x="906" y="876"/>
                    <a:pt x="930" y="876"/>
                    <a:pt x="977" y="876"/>
                  </a:cubicBezTo>
                  <a:cubicBezTo>
                    <a:pt x="1335" y="876"/>
                    <a:pt x="1406" y="400"/>
                    <a:pt x="1096" y="257"/>
                  </a:cubicBezTo>
                  <a:lnTo>
                    <a:pt x="430" y="19"/>
                  </a:lnTo>
                  <a:cubicBezTo>
                    <a:pt x="393" y="7"/>
                    <a:pt x="35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5095115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1065" y="1"/>
                  </a:moveTo>
                  <a:cubicBezTo>
                    <a:pt x="1052" y="1"/>
                    <a:pt x="1038" y="1"/>
                    <a:pt x="1024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36"/>
                  </a:cubicBezTo>
                  <a:cubicBezTo>
                    <a:pt x="0" y="360"/>
                    <a:pt x="0" y="384"/>
                    <a:pt x="0" y="408"/>
                  </a:cubicBezTo>
                  <a:lnTo>
                    <a:pt x="24" y="408"/>
                  </a:lnTo>
                  <a:cubicBezTo>
                    <a:pt x="48" y="527"/>
                    <a:pt x="167" y="646"/>
                    <a:pt x="310" y="646"/>
                  </a:cubicBezTo>
                  <a:lnTo>
                    <a:pt x="1024" y="646"/>
                  </a:lnTo>
                  <a:cubicBezTo>
                    <a:pt x="1038" y="647"/>
                    <a:pt x="1052" y="648"/>
                    <a:pt x="1065" y="648"/>
                  </a:cubicBezTo>
                  <a:cubicBezTo>
                    <a:pt x="1463" y="648"/>
                    <a:pt x="1463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5087764" y="4069475"/>
              <a:ext cx="49162" cy="30085"/>
            </a:xfrm>
            <a:custGeom>
              <a:rect b="b" l="l" r="r" t="t"/>
              <a:pathLst>
                <a:path extrusionOk="0" h="880" w="1438">
                  <a:moveTo>
                    <a:pt x="980" y="0"/>
                  </a:moveTo>
                  <a:cubicBezTo>
                    <a:pt x="942" y="0"/>
                    <a:pt x="901" y="7"/>
                    <a:pt x="858" y="22"/>
                  </a:cubicBezTo>
                  <a:lnTo>
                    <a:pt x="215" y="260"/>
                  </a:lnTo>
                  <a:cubicBezTo>
                    <a:pt x="72" y="308"/>
                    <a:pt x="1" y="427"/>
                    <a:pt x="1" y="594"/>
                  </a:cubicBezTo>
                  <a:cubicBezTo>
                    <a:pt x="1" y="617"/>
                    <a:pt x="1" y="641"/>
                    <a:pt x="25" y="665"/>
                  </a:cubicBezTo>
                  <a:cubicBezTo>
                    <a:pt x="25" y="689"/>
                    <a:pt x="49" y="713"/>
                    <a:pt x="49" y="737"/>
                  </a:cubicBezTo>
                  <a:cubicBezTo>
                    <a:pt x="120" y="808"/>
                    <a:pt x="215" y="879"/>
                    <a:pt x="310" y="879"/>
                  </a:cubicBezTo>
                  <a:cubicBezTo>
                    <a:pt x="358" y="879"/>
                    <a:pt x="382" y="856"/>
                    <a:pt x="430" y="856"/>
                  </a:cubicBezTo>
                  <a:lnTo>
                    <a:pt x="1096" y="617"/>
                  </a:lnTo>
                  <a:cubicBezTo>
                    <a:pt x="1437" y="490"/>
                    <a:pt x="1302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824657" y="4069475"/>
              <a:ext cx="49025" cy="30085"/>
            </a:xfrm>
            <a:custGeom>
              <a:rect b="b" l="l" r="r" t="t"/>
              <a:pathLst>
                <a:path extrusionOk="0" h="880" w="1434">
                  <a:moveTo>
                    <a:pt x="455" y="0"/>
                  </a:moveTo>
                  <a:cubicBezTo>
                    <a:pt x="133" y="0"/>
                    <a:pt x="0" y="490"/>
                    <a:pt x="362" y="617"/>
                  </a:cubicBezTo>
                  <a:lnTo>
                    <a:pt x="1029" y="856"/>
                  </a:lnTo>
                  <a:cubicBezTo>
                    <a:pt x="1053" y="879"/>
                    <a:pt x="1100" y="879"/>
                    <a:pt x="1124" y="879"/>
                  </a:cubicBezTo>
                  <a:cubicBezTo>
                    <a:pt x="1219" y="879"/>
                    <a:pt x="1315" y="832"/>
                    <a:pt x="1386" y="760"/>
                  </a:cubicBezTo>
                  <a:cubicBezTo>
                    <a:pt x="1386" y="737"/>
                    <a:pt x="1410" y="689"/>
                    <a:pt x="1434" y="665"/>
                  </a:cubicBezTo>
                  <a:cubicBezTo>
                    <a:pt x="1434" y="641"/>
                    <a:pt x="1434" y="594"/>
                    <a:pt x="1434" y="570"/>
                  </a:cubicBezTo>
                  <a:cubicBezTo>
                    <a:pt x="1434" y="427"/>
                    <a:pt x="1362" y="308"/>
                    <a:pt x="1219" y="260"/>
                  </a:cubicBezTo>
                  <a:lnTo>
                    <a:pt x="576" y="22"/>
                  </a:lnTo>
                  <a:cubicBezTo>
                    <a:pt x="534" y="7"/>
                    <a:pt x="49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816316" y="4119799"/>
              <a:ext cx="50050" cy="22154"/>
            </a:xfrm>
            <a:custGeom>
              <a:rect b="b" l="l" r="r" t="t"/>
              <a:pathLst>
                <a:path extrusionOk="0" h="648" w="1464">
                  <a:moveTo>
                    <a:pt x="398" y="1"/>
                  </a:moveTo>
                  <a:cubicBezTo>
                    <a:pt x="1" y="1"/>
                    <a:pt x="1" y="648"/>
                    <a:pt x="398" y="648"/>
                  </a:cubicBezTo>
                  <a:cubicBezTo>
                    <a:pt x="411" y="648"/>
                    <a:pt x="425" y="647"/>
                    <a:pt x="439" y="646"/>
                  </a:cubicBezTo>
                  <a:lnTo>
                    <a:pt x="1154" y="646"/>
                  </a:lnTo>
                  <a:cubicBezTo>
                    <a:pt x="1273" y="646"/>
                    <a:pt x="1392" y="550"/>
                    <a:pt x="1440" y="431"/>
                  </a:cubicBezTo>
                  <a:cubicBezTo>
                    <a:pt x="1463" y="384"/>
                    <a:pt x="1463" y="360"/>
                    <a:pt x="1463" y="336"/>
                  </a:cubicBezTo>
                  <a:cubicBezTo>
                    <a:pt x="1463" y="289"/>
                    <a:pt x="1463" y="265"/>
                    <a:pt x="1440" y="217"/>
                  </a:cubicBezTo>
                  <a:cubicBezTo>
                    <a:pt x="1392" y="98"/>
                    <a:pt x="1273" y="3"/>
                    <a:pt x="1154" y="3"/>
                  </a:cubicBezTo>
                  <a:lnTo>
                    <a:pt x="439" y="3"/>
                  </a:lnTo>
                  <a:cubicBezTo>
                    <a:pt x="425" y="1"/>
                    <a:pt x="411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828076" y="4163046"/>
              <a:ext cx="45606" cy="29333"/>
            </a:xfrm>
            <a:custGeom>
              <a:rect b="b" l="l" r="r" t="t"/>
              <a:pathLst>
                <a:path extrusionOk="0" h="858" w="1334">
                  <a:moveTo>
                    <a:pt x="1038" y="1"/>
                  </a:moveTo>
                  <a:cubicBezTo>
                    <a:pt x="996" y="1"/>
                    <a:pt x="950" y="9"/>
                    <a:pt x="905" y="24"/>
                  </a:cubicBezTo>
                  <a:lnTo>
                    <a:pt x="262" y="262"/>
                  </a:lnTo>
                  <a:cubicBezTo>
                    <a:pt x="95" y="309"/>
                    <a:pt x="0" y="500"/>
                    <a:pt x="72" y="667"/>
                  </a:cubicBezTo>
                  <a:cubicBezTo>
                    <a:pt x="119" y="786"/>
                    <a:pt x="238" y="857"/>
                    <a:pt x="357" y="857"/>
                  </a:cubicBezTo>
                  <a:lnTo>
                    <a:pt x="476" y="857"/>
                  </a:lnTo>
                  <a:lnTo>
                    <a:pt x="1119" y="619"/>
                  </a:lnTo>
                  <a:cubicBezTo>
                    <a:pt x="1262" y="571"/>
                    <a:pt x="1334" y="452"/>
                    <a:pt x="1334" y="309"/>
                  </a:cubicBezTo>
                  <a:cubicBezTo>
                    <a:pt x="1334" y="286"/>
                    <a:pt x="1334" y="238"/>
                    <a:pt x="1310" y="214"/>
                  </a:cubicBezTo>
                  <a:cubicBezTo>
                    <a:pt x="1310" y="167"/>
                    <a:pt x="1286" y="143"/>
                    <a:pt x="1262" y="119"/>
                  </a:cubicBezTo>
                  <a:cubicBezTo>
                    <a:pt x="1213" y="38"/>
                    <a:pt x="1131" y="1"/>
                    <a:pt x="1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7515940" y="2504791"/>
            <a:ext cx="366422" cy="362764"/>
            <a:chOff x="7963377" y="3457553"/>
            <a:chExt cx="366422" cy="362764"/>
          </a:xfrm>
        </p:grpSpPr>
        <p:sp>
          <p:nvSpPr>
            <p:cNvPr id="416" name="Google Shape;416;p27"/>
            <p:cNvSpPr/>
            <p:nvPr/>
          </p:nvSpPr>
          <p:spPr>
            <a:xfrm>
              <a:off x="8229630" y="3683498"/>
              <a:ext cx="100169" cy="136818"/>
            </a:xfrm>
            <a:custGeom>
              <a:rect b="b" l="l" r="r" t="t"/>
              <a:pathLst>
                <a:path extrusionOk="0" h="4002" w="2930">
                  <a:moveTo>
                    <a:pt x="0" y="0"/>
                  </a:moveTo>
                  <a:lnTo>
                    <a:pt x="0" y="4001"/>
                  </a:lnTo>
                  <a:lnTo>
                    <a:pt x="2620" y="4001"/>
                  </a:lnTo>
                  <a:cubicBezTo>
                    <a:pt x="2786" y="4001"/>
                    <a:pt x="2929" y="3858"/>
                    <a:pt x="2929" y="3668"/>
                  </a:cubicBezTo>
                  <a:lnTo>
                    <a:pt x="2929" y="334"/>
                  </a:lnTo>
                  <a:cubicBezTo>
                    <a:pt x="2929" y="143"/>
                    <a:pt x="2786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7963377" y="3716865"/>
              <a:ext cx="101810" cy="103451"/>
            </a:xfrm>
            <a:custGeom>
              <a:rect b="b" l="l" r="r" t="t"/>
              <a:pathLst>
                <a:path extrusionOk="0" h="3026" w="2978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2715"/>
                  </a:lnTo>
                  <a:cubicBezTo>
                    <a:pt x="1" y="2882"/>
                    <a:pt x="144" y="3025"/>
                    <a:pt x="334" y="3025"/>
                  </a:cubicBezTo>
                  <a:lnTo>
                    <a:pt x="2977" y="3025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8086316" y="3625687"/>
              <a:ext cx="121331" cy="194629"/>
            </a:xfrm>
            <a:custGeom>
              <a:rect b="b" l="l" r="r" t="t"/>
              <a:pathLst>
                <a:path extrusionOk="0" h="5693" w="3549">
                  <a:moveTo>
                    <a:pt x="310" y="0"/>
                  </a:moveTo>
                  <a:cubicBezTo>
                    <a:pt x="167" y="0"/>
                    <a:pt x="48" y="72"/>
                    <a:pt x="1" y="191"/>
                  </a:cubicBezTo>
                  <a:lnTo>
                    <a:pt x="1" y="5692"/>
                  </a:lnTo>
                  <a:lnTo>
                    <a:pt x="3549" y="5692"/>
                  </a:lnTo>
                  <a:lnTo>
                    <a:pt x="3549" y="334"/>
                  </a:lnTo>
                  <a:cubicBezTo>
                    <a:pt x="3549" y="143"/>
                    <a:pt x="3406" y="0"/>
                    <a:pt x="3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8112059" y="3457553"/>
              <a:ext cx="67931" cy="139280"/>
            </a:xfrm>
            <a:custGeom>
              <a:rect b="b" l="l" r="r" t="t"/>
              <a:pathLst>
                <a:path extrusionOk="0" h="4074" w="1987">
                  <a:moveTo>
                    <a:pt x="1022" y="1"/>
                  </a:moveTo>
                  <a:cubicBezTo>
                    <a:pt x="861" y="1"/>
                    <a:pt x="700" y="108"/>
                    <a:pt x="700" y="322"/>
                  </a:cubicBezTo>
                  <a:lnTo>
                    <a:pt x="700" y="608"/>
                  </a:lnTo>
                  <a:cubicBezTo>
                    <a:pt x="343" y="751"/>
                    <a:pt x="129" y="1084"/>
                    <a:pt x="153" y="1442"/>
                  </a:cubicBezTo>
                  <a:cubicBezTo>
                    <a:pt x="129" y="1942"/>
                    <a:pt x="510" y="2346"/>
                    <a:pt x="1010" y="2370"/>
                  </a:cubicBezTo>
                  <a:cubicBezTo>
                    <a:pt x="1320" y="2442"/>
                    <a:pt x="1320" y="2870"/>
                    <a:pt x="1010" y="2918"/>
                  </a:cubicBezTo>
                  <a:lnTo>
                    <a:pt x="462" y="2918"/>
                  </a:lnTo>
                  <a:cubicBezTo>
                    <a:pt x="447" y="2916"/>
                    <a:pt x="432" y="2916"/>
                    <a:pt x="418" y="2916"/>
                  </a:cubicBezTo>
                  <a:cubicBezTo>
                    <a:pt x="1" y="2916"/>
                    <a:pt x="1" y="3539"/>
                    <a:pt x="418" y="3539"/>
                  </a:cubicBezTo>
                  <a:cubicBezTo>
                    <a:pt x="432" y="3539"/>
                    <a:pt x="447" y="3539"/>
                    <a:pt x="462" y="3537"/>
                  </a:cubicBezTo>
                  <a:lnTo>
                    <a:pt x="700" y="3537"/>
                  </a:lnTo>
                  <a:lnTo>
                    <a:pt x="700" y="3752"/>
                  </a:lnTo>
                  <a:cubicBezTo>
                    <a:pt x="700" y="3966"/>
                    <a:pt x="861" y="4073"/>
                    <a:pt x="1022" y="4073"/>
                  </a:cubicBezTo>
                  <a:cubicBezTo>
                    <a:pt x="1183" y="4073"/>
                    <a:pt x="1343" y="3966"/>
                    <a:pt x="1343" y="3752"/>
                  </a:cubicBezTo>
                  <a:lnTo>
                    <a:pt x="1343" y="3490"/>
                  </a:lnTo>
                  <a:cubicBezTo>
                    <a:pt x="1677" y="3347"/>
                    <a:pt x="1891" y="2989"/>
                    <a:pt x="1891" y="2632"/>
                  </a:cubicBezTo>
                  <a:cubicBezTo>
                    <a:pt x="1891" y="2132"/>
                    <a:pt x="1510" y="1727"/>
                    <a:pt x="1010" y="1703"/>
                  </a:cubicBezTo>
                  <a:cubicBezTo>
                    <a:pt x="700" y="1656"/>
                    <a:pt x="700" y="1227"/>
                    <a:pt x="1010" y="1156"/>
                  </a:cubicBezTo>
                  <a:lnTo>
                    <a:pt x="1558" y="1156"/>
                  </a:lnTo>
                  <a:cubicBezTo>
                    <a:pt x="1986" y="1156"/>
                    <a:pt x="1986" y="513"/>
                    <a:pt x="1558" y="513"/>
                  </a:cubicBezTo>
                  <a:lnTo>
                    <a:pt x="1343" y="513"/>
                  </a:lnTo>
                  <a:lnTo>
                    <a:pt x="1343" y="322"/>
                  </a:lnTo>
                  <a:cubicBezTo>
                    <a:pt x="1343" y="108"/>
                    <a:pt x="1183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425" name="Google Shape;425;p28"/>
          <p:cNvGraphicFramePr/>
          <p:nvPr/>
        </p:nvGraphicFramePr>
        <p:xfrm>
          <a:off x="457225" y="102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749150"/>
                <a:gridCol w="1341375"/>
                <a:gridCol w="1475350"/>
                <a:gridCol w="976525"/>
                <a:gridCol w="976525"/>
                <a:gridCol w="1355325"/>
                <a:gridCol w="1355325"/>
              </a:tblGrid>
              <a:tr h="496225"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Payment schedule: current loan (CL)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27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 outstanding loan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Paid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alance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 accumulated principal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 accumulated interest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$833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$96,219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$3,781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$833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$96,219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$802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$92,406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$7,594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$1,635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$92,406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$770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$88,562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$11,438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$2,405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$88,562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$738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$84,685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$15,315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$3,143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</a:tr>
              <a:tr h="4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$84,685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$80,776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$19,224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$3,849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431" name="Google Shape;431;p29"/>
          <p:cNvGraphicFramePr/>
          <p:nvPr/>
        </p:nvGraphicFramePr>
        <p:xfrm>
          <a:off x="457150" y="10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95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 loan values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</a:t>
                      </a: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loan summary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term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$4,255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Annual 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fee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Annual loan fee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$4,272</a:t>
                      </a:r>
                      <a:endParaRPr b="1" sz="30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Other one-off fee(s)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8" name="Google Shape;438;p30"/>
          <p:cNvGrpSpPr/>
          <p:nvPr/>
        </p:nvGrpSpPr>
        <p:grpSpPr>
          <a:xfrm>
            <a:off x="896775" y="3172675"/>
            <a:ext cx="2142300" cy="1086800"/>
            <a:chOff x="896775" y="3172675"/>
            <a:chExt cx="2142300" cy="1086800"/>
          </a:xfrm>
        </p:grpSpPr>
        <p:sp>
          <p:nvSpPr>
            <p:cNvPr id="439" name="Google Shape;439;p30"/>
            <p:cNvSpPr txBox="1"/>
            <p:nvPr/>
          </p:nvSpPr>
          <p:spPr>
            <a:xfrm>
              <a:off x="896775" y="3172675"/>
              <a:ext cx="2142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Accumulated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interest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896799" y="346898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30"/>
            <p:cNvSpPr txBox="1"/>
            <p:nvPr/>
          </p:nvSpPr>
          <p:spPr>
            <a:xfrm>
              <a:off x="896775" y="3888075"/>
              <a:ext cx="197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$250,000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2" name="Google Shape;442;p30"/>
          <p:cNvGrpSpPr/>
          <p:nvPr/>
        </p:nvGrpSpPr>
        <p:grpSpPr>
          <a:xfrm>
            <a:off x="3720637" y="3172675"/>
            <a:ext cx="2142300" cy="1086800"/>
            <a:chOff x="3720637" y="3172675"/>
            <a:chExt cx="2142300" cy="1086800"/>
          </a:xfrm>
        </p:grpSpPr>
        <p:sp>
          <p:nvSpPr>
            <p:cNvPr id="443" name="Google Shape;443;p30"/>
            <p:cNvSpPr txBox="1"/>
            <p:nvPr/>
          </p:nvSpPr>
          <p:spPr>
            <a:xfrm>
              <a:off x="3720637" y="3172675"/>
              <a:ext cx="2142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Principal paid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4" name="Google Shape;444;p30"/>
            <p:cNvSpPr txBox="1"/>
            <p:nvPr/>
          </p:nvSpPr>
          <p:spPr>
            <a:xfrm>
              <a:off x="3720640" y="346898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30"/>
            <p:cNvSpPr txBox="1"/>
            <p:nvPr/>
          </p:nvSpPr>
          <p:spPr>
            <a:xfrm>
              <a:off x="3720638" y="3888075"/>
              <a:ext cx="197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$150,000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46" name="Google Shape;446;p30"/>
          <p:cNvGrpSpPr/>
          <p:nvPr/>
        </p:nvGrpSpPr>
        <p:grpSpPr>
          <a:xfrm>
            <a:off x="6544500" y="3172675"/>
            <a:ext cx="2142300" cy="1086800"/>
            <a:chOff x="6544500" y="3172675"/>
            <a:chExt cx="2142300" cy="1086800"/>
          </a:xfrm>
        </p:grpSpPr>
        <p:sp>
          <p:nvSpPr>
            <p:cNvPr id="447" name="Google Shape;447;p30"/>
            <p:cNvSpPr txBox="1"/>
            <p:nvPr/>
          </p:nvSpPr>
          <p:spPr>
            <a:xfrm>
              <a:off x="6544500" y="3172675"/>
              <a:ext cx="2142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Outstanding 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6544505" y="3468986"/>
              <a:ext cx="1970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0"/>
            <p:cNvSpPr txBox="1"/>
            <p:nvPr/>
          </p:nvSpPr>
          <p:spPr>
            <a:xfrm>
              <a:off x="6544501" y="3888075"/>
              <a:ext cx="197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$100,000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50" name="Google Shape;450;p30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8742"/>
          <a:stretch/>
        </p:blipFill>
        <p:spPr>
          <a:xfrm>
            <a:off x="457200" y="979751"/>
            <a:ext cx="8229601" cy="215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30"/>
          <p:cNvGrpSpPr/>
          <p:nvPr/>
        </p:nvGrpSpPr>
        <p:grpSpPr>
          <a:xfrm>
            <a:off x="457206" y="3266407"/>
            <a:ext cx="367557" cy="320299"/>
            <a:chOff x="3996306" y="2314005"/>
            <a:chExt cx="367557" cy="320299"/>
          </a:xfrm>
        </p:grpSpPr>
        <p:sp>
          <p:nvSpPr>
            <p:cNvPr id="452" name="Google Shape;452;p30"/>
            <p:cNvSpPr/>
            <p:nvPr/>
          </p:nvSpPr>
          <p:spPr>
            <a:xfrm>
              <a:off x="4294568" y="2370229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0" y="0"/>
                  </a:moveTo>
                  <a:lnTo>
                    <a:pt x="0" y="310"/>
                  </a:lnTo>
                  <a:cubicBezTo>
                    <a:pt x="0" y="1239"/>
                    <a:pt x="763" y="2001"/>
                    <a:pt x="1715" y="2025"/>
                  </a:cubicBezTo>
                  <a:lnTo>
                    <a:pt x="2025" y="2025"/>
                  </a:lnTo>
                  <a:lnTo>
                    <a:pt x="2025" y="977"/>
                  </a:lnTo>
                  <a:cubicBezTo>
                    <a:pt x="2025" y="715"/>
                    <a:pt x="1906" y="477"/>
                    <a:pt x="1715" y="286"/>
                  </a:cubicBezTo>
                  <a:lnTo>
                    <a:pt x="1715" y="310"/>
                  </a:lnTo>
                  <a:cubicBezTo>
                    <a:pt x="1548" y="120"/>
                    <a:pt x="1286" y="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4221234" y="2518538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405"/>
                    <a:pt x="215" y="620"/>
                  </a:cubicBezTo>
                  <a:cubicBezTo>
                    <a:pt x="293" y="698"/>
                    <a:pt x="387" y="733"/>
                    <a:pt x="477" y="733"/>
                  </a:cubicBezTo>
                  <a:cubicBezTo>
                    <a:pt x="662" y="733"/>
                    <a:pt x="834" y="589"/>
                    <a:pt x="834" y="382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997127" y="2314005"/>
              <a:ext cx="366736" cy="319478"/>
            </a:xfrm>
            <a:custGeom>
              <a:rect b="b" l="l" r="r" t="t"/>
              <a:pathLst>
                <a:path extrusionOk="0" h="9336" w="10717">
                  <a:moveTo>
                    <a:pt x="6668" y="619"/>
                  </a:moveTo>
                  <a:cubicBezTo>
                    <a:pt x="6859" y="619"/>
                    <a:pt x="7025" y="762"/>
                    <a:pt x="7025" y="977"/>
                  </a:cubicBezTo>
                  <a:lnTo>
                    <a:pt x="7025" y="1667"/>
                  </a:lnTo>
                  <a:lnTo>
                    <a:pt x="3644" y="1667"/>
                  </a:lnTo>
                  <a:lnTo>
                    <a:pt x="3644" y="977"/>
                  </a:lnTo>
                  <a:cubicBezTo>
                    <a:pt x="3644" y="762"/>
                    <a:pt x="3787" y="619"/>
                    <a:pt x="4001" y="619"/>
                  </a:cubicBezTo>
                  <a:close/>
                  <a:moveTo>
                    <a:pt x="3662" y="3675"/>
                  </a:moveTo>
                  <a:cubicBezTo>
                    <a:pt x="3907" y="3675"/>
                    <a:pt x="4157" y="3768"/>
                    <a:pt x="4358" y="3977"/>
                  </a:cubicBezTo>
                  <a:cubicBezTo>
                    <a:pt x="4977" y="4596"/>
                    <a:pt x="4549" y="5644"/>
                    <a:pt x="3668" y="5644"/>
                  </a:cubicBezTo>
                  <a:cubicBezTo>
                    <a:pt x="3120" y="5644"/>
                    <a:pt x="2667" y="5216"/>
                    <a:pt x="2667" y="4668"/>
                  </a:cubicBezTo>
                  <a:cubicBezTo>
                    <a:pt x="2667" y="4074"/>
                    <a:pt x="3155" y="3675"/>
                    <a:pt x="3662" y="3675"/>
                  </a:cubicBezTo>
                  <a:close/>
                  <a:moveTo>
                    <a:pt x="6362" y="3690"/>
                  </a:moveTo>
                  <a:cubicBezTo>
                    <a:pt x="6418" y="3690"/>
                    <a:pt x="6475" y="3705"/>
                    <a:pt x="6525" y="3739"/>
                  </a:cubicBezTo>
                  <a:cubicBezTo>
                    <a:pt x="6668" y="3834"/>
                    <a:pt x="6716" y="4049"/>
                    <a:pt x="6621" y="4192"/>
                  </a:cubicBezTo>
                  <a:lnTo>
                    <a:pt x="4596" y="7216"/>
                  </a:lnTo>
                  <a:cubicBezTo>
                    <a:pt x="4549" y="7287"/>
                    <a:pt x="4430" y="7359"/>
                    <a:pt x="4334" y="7359"/>
                  </a:cubicBezTo>
                  <a:cubicBezTo>
                    <a:pt x="4263" y="7359"/>
                    <a:pt x="4215" y="7335"/>
                    <a:pt x="4168" y="7287"/>
                  </a:cubicBezTo>
                  <a:cubicBezTo>
                    <a:pt x="4025" y="7192"/>
                    <a:pt x="3977" y="7002"/>
                    <a:pt x="4072" y="6859"/>
                  </a:cubicBezTo>
                  <a:lnTo>
                    <a:pt x="6097" y="3834"/>
                  </a:lnTo>
                  <a:cubicBezTo>
                    <a:pt x="6158" y="3742"/>
                    <a:pt x="6259" y="3690"/>
                    <a:pt x="6362" y="3690"/>
                  </a:cubicBezTo>
                  <a:close/>
                  <a:moveTo>
                    <a:pt x="7008" y="5365"/>
                  </a:moveTo>
                  <a:cubicBezTo>
                    <a:pt x="7515" y="5365"/>
                    <a:pt x="8002" y="5765"/>
                    <a:pt x="8002" y="6359"/>
                  </a:cubicBezTo>
                  <a:cubicBezTo>
                    <a:pt x="8002" y="6906"/>
                    <a:pt x="7573" y="7335"/>
                    <a:pt x="7025" y="7359"/>
                  </a:cubicBezTo>
                  <a:cubicBezTo>
                    <a:pt x="6121" y="7359"/>
                    <a:pt x="5692" y="6287"/>
                    <a:pt x="6311" y="5668"/>
                  </a:cubicBezTo>
                  <a:cubicBezTo>
                    <a:pt x="6513" y="5459"/>
                    <a:pt x="6762" y="5365"/>
                    <a:pt x="7008" y="5365"/>
                  </a:cubicBezTo>
                  <a:close/>
                  <a:moveTo>
                    <a:pt x="4001" y="0"/>
                  </a:moveTo>
                  <a:cubicBezTo>
                    <a:pt x="3477" y="0"/>
                    <a:pt x="3025" y="429"/>
                    <a:pt x="3025" y="977"/>
                  </a:cubicBezTo>
                  <a:lnTo>
                    <a:pt x="3025" y="1667"/>
                  </a:lnTo>
                  <a:lnTo>
                    <a:pt x="2644" y="1667"/>
                  </a:lnTo>
                  <a:lnTo>
                    <a:pt x="2644" y="1977"/>
                  </a:lnTo>
                  <a:cubicBezTo>
                    <a:pt x="2644" y="3263"/>
                    <a:pt x="1596" y="4311"/>
                    <a:pt x="310" y="4311"/>
                  </a:cubicBezTo>
                  <a:lnTo>
                    <a:pt x="0" y="4311"/>
                  </a:lnTo>
                  <a:lnTo>
                    <a:pt x="0" y="6716"/>
                  </a:lnTo>
                  <a:lnTo>
                    <a:pt x="310" y="6716"/>
                  </a:lnTo>
                  <a:cubicBezTo>
                    <a:pt x="1596" y="6716"/>
                    <a:pt x="2644" y="7740"/>
                    <a:pt x="2644" y="9050"/>
                  </a:cubicBezTo>
                  <a:lnTo>
                    <a:pt x="2644" y="9335"/>
                  </a:lnTo>
                  <a:lnTo>
                    <a:pt x="8073" y="9335"/>
                  </a:lnTo>
                  <a:lnTo>
                    <a:pt x="8073" y="9050"/>
                  </a:lnTo>
                  <a:cubicBezTo>
                    <a:pt x="8073" y="7740"/>
                    <a:pt x="9121" y="6716"/>
                    <a:pt x="10407" y="6716"/>
                  </a:cubicBezTo>
                  <a:lnTo>
                    <a:pt x="10717" y="6716"/>
                  </a:lnTo>
                  <a:lnTo>
                    <a:pt x="10717" y="4311"/>
                  </a:lnTo>
                  <a:lnTo>
                    <a:pt x="10383" y="4311"/>
                  </a:lnTo>
                  <a:cubicBezTo>
                    <a:pt x="9764" y="4311"/>
                    <a:pt x="9169" y="4072"/>
                    <a:pt x="8740" y="3620"/>
                  </a:cubicBezTo>
                  <a:cubicBezTo>
                    <a:pt x="8311" y="3191"/>
                    <a:pt x="8049" y="2596"/>
                    <a:pt x="8049" y="1977"/>
                  </a:cubicBezTo>
                  <a:lnTo>
                    <a:pt x="8049" y="1667"/>
                  </a:lnTo>
                  <a:lnTo>
                    <a:pt x="7668" y="1667"/>
                  </a:lnTo>
                  <a:lnTo>
                    <a:pt x="7668" y="977"/>
                  </a:lnTo>
                  <a:cubicBezTo>
                    <a:pt x="7668" y="429"/>
                    <a:pt x="7240" y="0"/>
                    <a:pt x="6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4106323" y="2461493"/>
              <a:ext cx="28539" cy="24536"/>
            </a:xfrm>
            <a:custGeom>
              <a:rect b="b" l="l" r="r" t="t"/>
              <a:pathLst>
                <a:path extrusionOk="0" h="717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89" y="687"/>
                    <a:pt x="377" y="716"/>
                    <a:pt x="463" y="716"/>
                  </a:cubicBezTo>
                  <a:cubicBezTo>
                    <a:pt x="653" y="716"/>
                    <a:pt x="834" y="571"/>
                    <a:pt x="834" y="358"/>
                  </a:cubicBezTo>
                  <a:cubicBezTo>
                    <a:pt x="834" y="167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294568" y="2565796"/>
              <a:ext cx="68474" cy="68508"/>
            </a:xfrm>
            <a:custGeom>
              <a:rect b="b" l="l" r="r" t="t"/>
              <a:pathLst>
                <a:path extrusionOk="0" h="2002" w="2001">
                  <a:moveTo>
                    <a:pt x="1691" y="1"/>
                  </a:moveTo>
                  <a:cubicBezTo>
                    <a:pt x="763" y="1"/>
                    <a:pt x="0" y="763"/>
                    <a:pt x="0" y="1692"/>
                  </a:cubicBezTo>
                  <a:lnTo>
                    <a:pt x="0" y="2001"/>
                  </a:lnTo>
                  <a:lnTo>
                    <a:pt x="1025" y="2001"/>
                  </a:lnTo>
                  <a:cubicBezTo>
                    <a:pt x="1572" y="2001"/>
                    <a:pt x="2001" y="1549"/>
                    <a:pt x="2001" y="1001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996306" y="2565796"/>
              <a:ext cx="69296" cy="68508"/>
            </a:xfrm>
            <a:custGeom>
              <a:rect b="b" l="l" r="r" t="t"/>
              <a:pathLst>
                <a:path extrusionOk="0" h="2002" w="2025">
                  <a:moveTo>
                    <a:pt x="0" y="1"/>
                  </a:moveTo>
                  <a:lnTo>
                    <a:pt x="0" y="1025"/>
                  </a:lnTo>
                  <a:cubicBezTo>
                    <a:pt x="0" y="1573"/>
                    <a:pt x="453" y="2001"/>
                    <a:pt x="1001" y="2001"/>
                  </a:cubicBezTo>
                  <a:lnTo>
                    <a:pt x="2025" y="2001"/>
                  </a:lnTo>
                  <a:lnTo>
                    <a:pt x="2025" y="1716"/>
                  </a:lnTo>
                  <a:cubicBezTo>
                    <a:pt x="2025" y="763"/>
                    <a:pt x="12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96306" y="2371050"/>
              <a:ext cx="69296" cy="69296"/>
            </a:xfrm>
            <a:custGeom>
              <a:rect b="b" l="l" r="r" t="t"/>
              <a:pathLst>
                <a:path extrusionOk="0" h="2025" w="2025">
                  <a:moveTo>
                    <a:pt x="1001" y="0"/>
                  </a:moveTo>
                  <a:cubicBezTo>
                    <a:pt x="453" y="0"/>
                    <a:pt x="0" y="453"/>
                    <a:pt x="0" y="1000"/>
                  </a:cubicBezTo>
                  <a:lnTo>
                    <a:pt x="0" y="2024"/>
                  </a:lnTo>
                  <a:lnTo>
                    <a:pt x="334" y="2024"/>
                  </a:lnTo>
                  <a:cubicBezTo>
                    <a:pt x="1263" y="2001"/>
                    <a:pt x="2025" y="1239"/>
                    <a:pt x="2025" y="310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0"/>
          <p:cNvSpPr/>
          <p:nvPr/>
        </p:nvSpPr>
        <p:spPr>
          <a:xfrm>
            <a:off x="6204354" y="3243171"/>
            <a:ext cx="268148" cy="366770"/>
          </a:xfrm>
          <a:custGeom>
            <a:rect b="b" l="l" r="r" t="t"/>
            <a:pathLst>
              <a:path extrusionOk="0" h="10718" w="7836">
                <a:moveTo>
                  <a:pt x="3918" y="1025"/>
                </a:moveTo>
                <a:cubicBezTo>
                  <a:pt x="4067" y="1025"/>
                  <a:pt x="4215" y="1120"/>
                  <a:pt x="4239" y="1310"/>
                </a:cubicBezTo>
                <a:lnTo>
                  <a:pt x="4239" y="1668"/>
                </a:lnTo>
                <a:lnTo>
                  <a:pt x="4430" y="1668"/>
                </a:lnTo>
                <a:cubicBezTo>
                  <a:pt x="4444" y="1666"/>
                  <a:pt x="4458" y="1665"/>
                  <a:pt x="4472" y="1665"/>
                </a:cubicBezTo>
                <a:cubicBezTo>
                  <a:pt x="4875" y="1665"/>
                  <a:pt x="4868" y="2311"/>
                  <a:pt x="4452" y="2311"/>
                </a:cubicBezTo>
                <a:cubicBezTo>
                  <a:pt x="4444" y="2311"/>
                  <a:pt x="4437" y="2311"/>
                  <a:pt x="4430" y="2311"/>
                </a:cubicBezTo>
                <a:lnTo>
                  <a:pt x="3739" y="2311"/>
                </a:lnTo>
                <a:cubicBezTo>
                  <a:pt x="3726" y="2304"/>
                  <a:pt x="3714" y="2301"/>
                  <a:pt x="3701" y="2301"/>
                </a:cubicBezTo>
                <a:cubicBezTo>
                  <a:pt x="3668" y="2301"/>
                  <a:pt x="3637" y="2323"/>
                  <a:pt x="3620" y="2358"/>
                </a:cubicBezTo>
                <a:cubicBezTo>
                  <a:pt x="3572" y="2382"/>
                  <a:pt x="3549" y="2430"/>
                  <a:pt x="3549" y="2477"/>
                </a:cubicBezTo>
                <a:cubicBezTo>
                  <a:pt x="3549" y="2596"/>
                  <a:pt x="3644" y="2692"/>
                  <a:pt x="3739" y="2692"/>
                </a:cubicBezTo>
                <a:lnTo>
                  <a:pt x="4072" y="2692"/>
                </a:lnTo>
                <a:cubicBezTo>
                  <a:pt x="5073" y="2692"/>
                  <a:pt x="5192" y="4121"/>
                  <a:pt x="4239" y="4311"/>
                </a:cubicBezTo>
                <a:lnTo>
                  <a:pt x="4239" y="4668"/>
                </a:lnTo>
                <a:cubicBezTo>
                  <a:pt x="4263" y="4906"/>
                  <a:pt x="4090" y="5026"/>
                  <a:pt x="3918" y="5026"/>
                </a:cubicBezTo>
                <a:cubicBezTo>
                  <a:pt x="3745" y="5026"/>
                  <a:pt x="3572" y="4906"/>
                  <a:pt x="3596" y="4668"/>
                </a:cubicBezTo>
                <a:lnTo>
                  <a:pt x="3596" y="4311"/>
                </a:lnTo>
                <a:lnTo>
                  <a:pt x="3406" y="4311"/>
                </a:lnTo>
                <a:cubicBezTo>
                  <a:pt x="3025" y="4287"/>
                  <a:pt x="3025" y="3716"/>
                  <a:pt x="3406" y="3692"/>
                </a:cubicBezTo>
                <a:lnTo>
                  <a:pt x="4072" y="3692"/>
                </a:lnTo>
                <a:cubicBezTo>
                  <a:pt x="4334" y="3692"/>
                  <a:pt x="4334" y="3311"/>
                  <a:pt x="4072" y="3311"/>
                </a:cubicBezTo>
                <a:lnTo>
                  <a:pt x="3739" y="3311"/>
                </a:lnTo>
                <a:cubicBezTo>
                  <a:pt x="3025" y="3311"/>
                  <a:pt x="2644" y="2430"/>
                  <a:pt x="3168" y="1906"/>
                </a:cubicBezTo>
                <a:cubicBezTo>
                  <a:pt x="3287" y="1787"/>
                  <a:pt x="3430" y="1715"/>
                  <a:pt x="3596" y="1691"/>
                </a:cubicBezTo>
                <a:lnTo>
                  <a:pt x="3596" y="1310"/>
                </a:lnTo>
                <a:cubicBezTo>
                  <a:pt x="3620" y="1120"/>
                  <a:pt x="3769" y="1025"/>
                  <a:pt x="3918" y="1025"/>
                </a:cubicBezTo>
                <a:close/>
                <a:moveTo>
                  <a:pt x="3904" y="5701"/>
                </a:moveTo>
                <a:cubicBezTo>
                  <a:pt x="4071" y="5701"/>
                  <a:pt x="4239" y="5830"/>
                  <a:pt x="4239" y="6026"/>
                </a:cubicBezTo>
                <a:cubicBezTo>
                  <a:pt x="4239" y="6192"/>
                  <a:pt x="4096" y="6335"/>
                  <a:pt x="3930" y="6335"/>
                </a:cubicBezTo>
                <a:cubicBezTo>
                  <a:pt x="3644" y="6335"/>
                  <a:pt x="3501" y="6002"/>
                  <a:pt x="3691" y="5788"/>
                </a:cubicBezTo>
                <a:cubicBezTo>
                  <a:pt x="3751" y="5728"/>
                  <a:pt x="3827" y="5701"/>
                  <a:pt x="3904" y="5701"/>
                </a:cubicBezTo>
                <a:close/>
                <a:moveTo>
                  <a:pt x="3930" y="6907"/>
                </a:moveTo>
                <a:cubicBezTo>
                  <a:pt x="4096" y="6907"/>
                  <a:pt x="4215" y="7026"/>
                  <a:pt x="4239" y="7193"/>
                </a:cubicBezTo>
                <a:cubicBezTo>
                  <a:pt x="4239" y="7388"/>
                  <a:pt x="4083" y="7528"/>
                  <a:pt x="3916" y="7528"/>
                </a:cubicBezTo>
                <a:cubicBezTo>
                  <a:pt x="3839" y="7528"/>
                  <a:pt x="3759" y="7498"/>
                  <a:pt x="3691" y="7431"/>
                </a:cubicBezTo>
                <a:cubicBezTo>
                  <a:pt x="3501" y="7240"/>
                  <a:pt x="3620" y="6907"/>
                  <a:pt x="3930" y="6907"/>
                </a:cubicBezTo>
                <a:close/>
                <a:moveTo>
                  <a:pt x="3921" y="8062"/>
                </a:moveTo>
                <a:cubicBezTo>
                  <a:pt x="3971" y="8062"/>
                  <a:pt x="4025" y="8074"/>
                  <a:pt x="4072" y="8098"/>
                </a:cubicBezTo>
                <a:lnTo>
                  <a:pt x="5478" y="8812"/>
                </a:lnTo>
                <a:cubicBezTo>
                  <a:pt x="5954" y="9026"/>
                  <a:pt x="6263" y="9526"/>
                  <a:pt x="6263" y="10050"/>
                </a:cubicBezTo>
                <a:lnTo>
                  <a:pt x="6263" y="10074"/>
                </a:lnTo>
                <a:lnTo>
                  <a:pt x="1596" y="10074"/>
                </a:lnTo>
                <a:lnTo>
                  <a:pt x="1596" y="10050"/>
                </a:lnTo>
                <a:cubicBezTo>
                  <a:pt x="1596" y="9526"/>
                  <a:pt x="1882" y="9026"/>
                  <a:pt x="2358" y="8812"/>
                </a:cubicBezTo>
                <a:lnTo>
                  <a:pt x="3787" y="8098"/>
                </a:lnTo>
                <a:cubicBezTo>
                  <a:pt x="3822" y="8074"/>
                  <a:pt x="3870" y="8062"/>
                  <a:pt x="3921" y="8062"/>
                </a:cubicBezTo>
                <a:close/>
                <a:moveTo>
                  <a:pt x="381" y="1"/>
                </a:moveTo>
                <a:cubicBezTo>
                  <a:pt x="0" y="48"/>
                  <a:pt x="0" y="596"/>
                  <a:pt x="381" y="644"/>
                </a:cubicBezTo>
                <a:lnTo>
                  <a:pt x="905" y="644"/>
                </a:lnTo>
                <a:lnTo>
                  <a:pt x="905" y="2430"/>
                </a:lnTo>
                <a:cubicBezTo>
                  <a:pt x="905" y="3097"/>
                  <a:pt x="1191" y="3740"/>
                  <a:pt x="1667" y="4216"/>
                </a:cubicBezTo>
                <a:lnTo>
                  <a:pt x="2858" y="5359"/>
                </a:lnTo>
                <a:lnTo>
                  <a:pt x="1667" y="6502"/>
                </a:lnTo>
                <a:cubicBezTo>
                  <a:pt x="1191" y="6978"/>
                  <a:pt x="905" y="7621"/>
                  <a:pt x="905" y="8288"/>
                </a:cubicBezTo>
                <a:lnTo>
                  <a:pt x="905" y="10074"/>
                </a:lnTo>
                <a:lnTo>
                  <a:pt x="381" y="10074"/>
                </a:lnTo>
                <a:cubicBezTo>
                  <a:pt x="0" y="10122"/>
                  <a:pt x="0" y="10670"/>
                  <a:pt x="381" y="10717"/>
                </a:cubicBezTo>
                <a:lnTo>
                  <a:pt x="7454" y="10717"/>
                </a:lnTo>
                <a:cubicBezTo>
                  <a:pt x="7835" y="10670"/>
                  <a:pt x="7835" y="10122"/>
                  <a:pt x="7454" y="10074"/>
                </a:cubicBezTo>
                <a:lnTo>
                  <a:pt x="6930" y="10074"/>
                </a:lnTo>
                <a:lnTo>
                  <a:pt x="6930" y="8288"/>
                </a:lnTo>
                <a:cubicBezTo>
                  <a:pt x="6906" y="7621"/>
                  <a:pt x="6644" y="6978"/>
                  <a:pt x="6168" y="6502"/>
                </a:cubicBezTo>
                <a:lnTo>
                  <a:pt x="4977" y="5359"/>
                </a:lnTo>
                <a:lnTo>
                  <a:pt x="6168" y="4216"/>
                </a:lnTo>
                <a:cubicBezTo>
                  <a:pt x="6644" y="3740"/>
                  <a:pt x="6906" y="3097"/>
                  <a:pt x="6930" y="2430"/>
                </a:cubicBezTo>
                <a:lnTo>
                  <a:pt x="6930" y="644"/>
                </a:lnTo>
                <a:lnTo>
                  <a:pt x="7454" y="644"/>
                </a:lnTo>
                <a:cubicBezTo>
                  <a:pt x="7835" y="596"/>
                  <a:pt x="7835" y="48"/>
                  <a:pt x="7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0"/>
          <p:cNvGrpSpPr/>
          <p:nvPr/>
        </p:nvGrpSpPr>
        <p:grpSpPr>
          <a:xfrm>
            <a:off x="3333230" y="3244198"/>
            <a:ext cx="315406" cy="364717"/>
            <a:chOff x="7141124" y="4042457"/>
            <a:chExt cx="315406" cy="364717"/>
          </a:xfrm>
        </p:grpSpPr>
        <p:sp>
          <p:nvSpPr>
            <p:cNvPr id="461" name="Google Shape;461;p30"/>
            <p:cNvSpPr/>
            <p:nvPr/>
          </p:nvSpPr>
          <p:spPr>
            <a:xfrm>
              <a:off x="7141124" y="4055495"/>
              <a:ext cx="102728" cy="238000"/>
            </a:xfrm>
            <a:custGeom>
              <a:rect b="b" l="l" r="r" t="t"/>
              <a:pathLst>
                <a:path extrusionOk="0" h="6955" w="3002">
                  <a:moveTo>
                    <a:pt x="2977" y="1"/>
                  </a:moveTo>
                  <a:lnTo>
                    <a:pt x="2977" y="1"/>
                  </a:lnTo>
                  <a:cubicBezTo>
                    <a:pt x="0" y="1382"/>
                    <a:pt x="24" y="5597"/>
                    <a:pt x="3001" y="6954"/>
                  </a:cubicBezTo>
                  <a:lnTo>
                    <a:pt x="2977" y="6835"/>
                  </a:lnTo>
                  <a:cubicBezTo>
                    <a:pt x="2572" y="5764"/>
                    <a:pt x="2334" y="4621"/>
                    <a:pt x="2287" y="3477"/>
                  </a:cubicBezTo>
                  <a:cubicBezTo>
                    <a:pt x="2263" y="2334"/>
                    <a:pt x="2453" y="1191"/>
                    <a:pt x="2906" y="143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7353836" y="4055495"/>
              <a:ext cx="102694" cy="238000"/>
            </a:xfrm>
            <a:custGeom>
              <a:rect b="b" l="l" r="r" t="t"/>
              <a:pathLst>
                <a:path extrusionOk="0" h="6955" w="3001">
                  <a:moveTo>
                    <a:pt x="24" y="1"/>
                  </a:moveTo>
                  <a:lnTo>
                    <a:pt x="95" y="143"/>
                  </a:lnTo>
                  <a:cubicBezTo>
                    <a:pt x="524" y="1191"/>
                    <a:pt x="738" y="2334"/>
                    <a:pt x="714" y="3477"/>
                  </a:cubicBezTo>
                  <a:cubicBezTo>
                    <a:pt x="667" y="4621"/>
                    <a:pt x="429" y="5764"/>
                    <a:pt x="24" y="6835"/>
                  </a:cubicBezTo>
                  <a:lnTo>
                    <a:pt x="0" y="6954"/>
                  </a:lnTo>
                  <a:cubicBezTo>
                    <a:pt x="2953" y="5597"/>
                    <a:pt x="3001" y="1382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7240533" y="4042457"/>
              <a:ext cx="117409" cy="263254"/>
            </a:xfrm>
            <a:custGeom>
              <a:rect b="b" l="l" r="r" t="t"/>
              <a:pathLst>
                <a:path extrusionOk="0" h="7693" w="3431">
                  <a:moveTo>
                    <a:pt x="1715" y="1715"/>
                  </a:moveTo>
                  <a:cubicBezTo>
                    <a:pt x="1864" y="1715"/>
                    <a:pt x="2013" y="1810"/>
                    <a:pt x="2025" y="2001"/>
                  </a:cubicBezTo>
                  <a:lnTo>
                    <a:pt x="2025" y="2358"/>
                  </a:lnTo>
                  <a:lnTo>
                    <a:pt x="2216" y="2358"/>
                  </a:lnTo>
                  <a:cubicBezTo>
                    <a:pt x="2231" y="2357"/>
                    <a:pt x="2246" y="2356"/>
                    <a:pt x="2260" y="2356"/>
                  </a:cubicBezTo>
                  <a:cubicBezTo>
                    <a:pt x="2677" y="2356"/>
                    <a:pt x="2677" y="2980"/>
                    <a:pt x="2260" y="2980"/>
                  </a:cubicBezTo>
                  <a:cubicBezTo>
                    <a:pt x="2246" y="2980"/>
                    <a:pt x="2231" y="2979"/>
                    <a:pt x="2216" y="2977"/>
                  </a:cubicBezTo>
                  <a:lnTo>
                    <a:pt x="1620" y="2977"/>
                  </a:lnTo>
                  <a:cubicBezTo>
                    <a:pt x="1263" y="2977"/>
                    <a:pt x="1263" y="3525"/>
                    <a:pt x="1620" y="3525"/>
                  </a:cubicBezTo>
                  <a:lnTo>
                    <a:pt x="1787" y="3525"/>
                  </a:lnTo>
                  <a:cubicBezTo>
                    <a:pt x="2025" y="3525"/>
                    <a:pt x="2263" y="3620"/>
                    <a:pt x="2430" y="3787"/>
                  </a:cubicBezTo>
                  <a:cubicBezTo>
                    <a:pt x="2597" y="3954"/>
                    <a:pt x="2692" y="4192"/>
                    <a:pt x="2692" y="4430"/>
                  </a:cubicBezTo>
                  <a:cubicBezTo>
                    <a:pt x="2692" y="4835"/>
                    <a:pt x="2430" y="5216"/>
                    <a:pt x="2025" y="5311"/>
                  </a:cubicBezTo>
                  <a:lnTo>
                    <a:pt x="2025" y="5692"/>
                  </a:lnTo>
                  <a:cubicBezTo>
                    <a:pt x="2001" y="5883"/>
                    <a:pt x="1852" y="5978"/>
                    <a:pt x="1707" y="5978"/>
                  </a:cubicBezTo>
                  <a:cubicBezTo>
                    <a:pt x="1561" y="5978"/>
                    <a:pt x="1418" y="5883"/>
                    <a:pt x="1406" y="5692"/>
                  </a:cubicBezTo>
                  <a:lnTo>
                    <a:pt x="1406" y="5335"/>
                  </a:lnTo>
                  <a:lnTo>
                    <a:pt x="1215" y="5335"/>
                  </a:lnTo>
                  <a:cubicBezTo>
                    <a:pt x="834" y="5311"/>
                    <a:pt x="834" y="4740"/>
                    <a:pt x="1215" y="4716"/>
                  </a:cubicBezTo>
                  <a:lnTo>
                    <a:pt x="1811" y="4716"/>
                  </a:lnTo>
                  <a:cubicBezTo>
                    <a:pt x="1954" y="4716"/>
                    <a:pt x="2073" y="4573"/>
                    <a:pt x="2073" y="4430"/>
                  </a:cubicBezTo>
                  <a:cubicBezTo>
                    <a:pt x="2073" y="4287"/>
                    <a:pt x="1954" y="4168"/>
                    <a:pt x="1811" y="4168"/>
                  </a:cubicBezTo>
                  <a:lnTo>
                    <a:pt x="1644" y="4168"/>
                  </a:lnTo>
                  <a:cubicBezTo>
                    <a:pt x="1598" y="4173"/>
                    <a:pt x="1554" y="4176"/>
                    <a:pt x="1511" y="4176"/>
                  </a:cubicBezTo>
                  <a:cubicBezTo>
                    <a:pt x="437" y="4176"/>
                    <a:pt x="261" y="2519"/>
                    <a:pt x="1406" y="2382"/>
                  </a:cubicBezTo>
                  <a:lnTo>
                    <a:pt x="1406" y="2001"/>
                  </a:lnTo>
                  <a:cubicBezTo>
                    <a:pt x="1418" y="1810"/>
                    <a:pt x="1567" y="1715"/>
                    <a:pt x="1715" y="1715"/>
                  </a:cubicBezTo>
                  <a:close/>
                  <a:moveTo>
                    <a:pt x="1715" y="0"/>
                  </a:moveTo>
                  <a:cubicBezTo>
                    <a:pt x="1454" y="0"/>
                    <a:pt x="1215" y="24"/>
                    <a:pt x="1001" y="72"/>
                  </a:cubicBezTo>
                  <a:cubicBezTo>
                    <a:pt x="453" y="739"/>
                    <a:pt x="1" y="2096"/>
                    <a:pt x="1" y="3858"/>
                  </a:cubicBezTo>
                  <a:cubicBezTo>
                    <a:pt x="48" y="4930"/>
                    <a:pt x="263" y="5978"/>
                    <a:pt x="644" y="7002"/>
                  </a:cubicBezTo>
                  <a:lnTo>
                    <a:pt x="858" y="7597"/>
                  </a:lnTo>
                  <a:cubicBezTo>
                    <a:pt x="1144" y="7645"/>
                    <a:pt x="1406" y="7693"/>
                    <a:pt x="1692" y="7693"/>
                  </a:cubicBezTo>
                  <a:cubicBezTo>
                    <a:pt x="1977" y="7693"/>
                    <a:pt x="2263" y="7645"/>
                    <a:pt x="2549" y="7597"/>
                  </a:cubicBezTo>
                  <a:lnTo>
                    <a:pt x="2740" y="7002"/>
                  </a:lnTo>
                  <a:cubicBezTo>
                    <a:pt x="3121" y="5978"/>
                    <a:pt x="3335" y="4930"/>
                    <a:pt x="3406" y="3858"/>
                  </a:cubicBezTo>
                  <a:cubicBezTo>
                    <a:pt x="3430" y="2787"/>
                    <a:pt x="3240" y="1763"/>
                    <a:pt x="2835" y="786"/>
                  </a:cubicBezTo>
                  <a:cubicBezTo>
                    <a:pt x="2740" y="524"/>
                    <a:pt x="2597" y="286"/>
                    <a:pt x="2430" y="72"/>
                  </a:cubicBezTo>
                  <a:cubicBezTo>
                    <a:pt x="2192" y="24"/>
                    <a:pt x="1954" y="0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7226127" y="4293461"/>
              <a:ext cx="146188" cy="113713"/>
            </a:xfrm>
            <a:custGeom>
              <a:rect b="b" l="l" r="r" t="t"/>
              <a:pathLst>
                <a:path extrusionOk="0" h="3323" w="4272">
                  <a:moveTo>
                    <a:pt x="2803" y="2048"/>
                  </a:moveTo>
                  <a:lnTo>
                    <a:pt x="2827" y="2072"/>
                  </a:lnTo>
                  <a:cubicBezTo>
                    <a:pt x="2827" y="2488"/>
                    <a:pt x="2484" y="2764"/>
                    <a:pt x="2129" y="2764"/>
                  </a:cubicBezTo>
                  <a:cubicBezTo>
                    <a:pt x="1955" y="2764"/>
                    <a:pt x="1777" y="2697"/>
                    <a:pt x="1636" y="2548"/>
                  </a:cubicBezTo>
                  <a:cubicBezTo>
                    <a:pt x="1493" y="2429"/>
                    <a:pt x="1422" y="2239"/>
                    <a:pt x="1422" y="2072"/>
                  </a:cubicBezTo>
                  <a:lnTo>
                    <a:pt x="1422" y="2048"/>
                  </a:lnTo>
                  <a:close/>
                  <a:moveTo>
                    <a:pt x="3732" y="0"/>
                  </a:moveTo>
                  <a:cubicBezTo>
                    <a:pt x="3470" y="119"/>
                    <a:pt x="3232" y="215"/>
                    <a:pt x="2970" y="262"/>
                  </a:cubicBezTo>
                  <a:lnTo>
                    <a:pt x="2565" y="1405"/>
                  </a:lnTo>
                  <a:lnTo>
                    <a:pt x="1684" y="1405"/>
                  </a:lnTo>
                  <a:lnTo>
                    <a:pt x="1279" y="262"/>
                  </a:lnTo>
                  <a:cubicBezTo>
                    <a:pt x="1017" y="215"/>
                    <a:pt x="779" y="119"/>
                    <a:pt x="541" y="0"/>
                  </a:cubicBezTo>
                  <a:lnTo>
                    <a:pt x="541" y="0"/>
                  </a:lnTo>
                  <a:lnTo>
                    <a:pt x="1017" y="1405"/>
                  </a:lnTo>
                  <a:lnTo>
                    <a:pt x="446" y="1405"/>
                  </a:lnTo>
                  <a:cubicBezTo>
                    <a:pt x="431" y="1404"/>
                    <a:pt x="417" y="1403"/>
                    <a:pt x="403" y="1403"/>
                  </a:cubicBezTo>
                  <a:cubicBezTo>
                    <a:pt x="1" y="1403"/>
                    <a:pt x="7" y="2049"/>
                    <a:pt x="424" y="2049"/>
                  </a:cubicBezTo>
                  <a:cubicBezTo>
                    <a:pt x="431" y="2049"/>
                    <a:pt x="438" y="2049"/>
                    <a:pt x="446" y="2048"/>
                  </a:cubicBezTo>
                  <a:lnTo>
                    <a:pt x="803" y="2048"/>
                  </a:lnTo>
                  <a:lnTo>
                    <a:pt x="803" y="2072"/>
                  </a:lnTo>
                  <a:cubicBezTo>
                    <a:pt x="839" y="2906"/>
                    <a:pt x="1482" y="3322"/>
                    <a:pt x="2125" y="3322"/>
                  </a:cubicBezTo>
                  <a:cubicBezTo>
                    <a:pt x="2768" y="3322"/>
                    <a:pt x="3411" y="2906"/>
                    <a:pt x="3446" y="2072"/>
                  </a:cubicBezTo>
                  <a:lnTo>
                    <a:pt x="3446" y="2048"/>
                  </a:lnTo>
                  <a:lnTo>
                    <a:pt x="3804" y="2048"/>
                  </a:lnTo>
                  <a:cubicBezTo>
                    <a:pt x="3811" y="2049"/>
                    <a:pt x="3819" y="2049"/>
                    <a:pt x="3827" y="2049"/>
                  </a:cubicBezTo>
                  <a:cubicBezTo>
                    <a:pt x="4265" y="2049"/>
                    <a:pt x="4272" y="1403"/>
                    <a:pt x="3848" y="1403"/>
                  </a:cubicBezTo>
                  <a:cubicBezTo>
                    <a:pt x="3834" y="1403"/>
                    <a:pt x="3819" y="1404"/>
                    <a:pt x="3804" y="1405"/>
                  </a:cubicBezTo>
                  <a:lnTo>
                    <a:pt x="3232" y="1405"/>
                  </a:lnTo>
                  <a:lnTo>
                    <a:pt x="3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470" name="Google Shape;470;p31"/>
          <p:cNvGraphicFramePr/>
          <p:nvPr/>
        </p:nvGraphicFramePr>
        <p:xfrm>
          <a:off x="457200" y="10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1975350"/>
                <a:gridCol w="2139450"/>
                <a:gridCol w="1811250"/>
                <a:gridCol w="2303550"/>
              </a:tblGrid>
              <a:tr h="6104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Starting debt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6104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$50,000</a:t>
                      </a:r>
                      <a:endParaRPr b="1"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 hMerge="1"/>
                <a:tc hMerge="1"/>
                <a:tc hMerge="1"/>
              </a:tr>
              <a:tr h="6104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Payment frequency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6104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 hMerge="1"/>
              </a:tr>
              <a:tr h="6104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Compounding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</a:tr>
              <a:tr h="6104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71" name="Google Shape;471;p31"/>
          <p:cNvGrpSpPr/>
          <p:nvPr/>
        </p:nvGrpSpPr>
        <p:grpSpPr>
          <a:xfrm>
            <a:off x="8121069" y="1203595"/>
            <a:ext cx="332550" cy="366941"/>
            <a:chOff x="2434882" y="2871209"/>
            <a:chExt cx="332550" cy="366941"/>
          </a:xfrm>
        </p:grpSpPr>
        <p:sp>
          <p:nvSpPr>
            <p:cNvPr id="472" name="Google Shape;472;p31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31"/>
          <p:cNvSpPr/>
          <p:nvPr/>
        </p:nvSpPr>
        <p:spPr>
          <a:xfrm>
            <a:off x="673263" y="2388363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1"/>
          <p:cNvGrpSpPr/>
          <p:nvPr/>
        </p:nvGrpSpPr>
        <p:grpSpPr>
          <a:xfrm>
            <a:off x="684664" y="3637127"/>
            <a:ext cx="361055" cy="361055"/>
            <a:chOff x="2419414" y="4045708"/>
            <a:chExt cx="361055" cy="361055"/>
          </a:xfrm>
        </p:grpSpPr>
        <p:sp>
          <p:nvSpPr>
            <p:cNvPr id="476" name="Google Shape;476;p31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1"/>
          <p:cNvGrpSpPr/>
          <p:nvPr/>
        </p:nvGrpSpPr>
        <p:grpSpPr>
          <a:xfrm>
            <a:off x="693239" y="1204110"/>
            <a:ext cx="343945" cy="365914"/>
            <a:chOff x="4007701" y="4043279"/>
            <a:chExt cx="343945" cy="365914"/>
          </a:xfrm>
        </p:grpSpPr>
        <p:sp>
          <p:nvSpPr>
            <p:cNvPr id="483" name="Google Shape;483;p31"/>
            <p:cNvSpPr/>
            <p:nvPr/>
          </p:nvSpPr>
          <p:spPr>
            <a:xfrm>
              <a:off x="4028884" y="4043279"/>
              <a:ext cx="22038" cy="66866"/>
            </a:xfrm>
            <a:custGeom>
              <a:rect b="b" l="l" r="r" t="t"/>
              <a:pathLst>
                <a:path extrusionOk="0" h="1954" w="644">
                  <a:moveTo>
                    <a:pt x="322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34" y="1953"/>
                  </a:cubicBezTo>
                  <a:cubicBezTo>
                    <a:pt x="501" y="1953"/>
                    <a:pt x="644" y="1810"/>
                    <a:pt x="644" y="1644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122612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3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10" y="1953"/>
                  </a:cubicBezTo>
                  <a:lnTo>
                    <a:pt x="334" y="1953"/>
                  </a:lnTo>
                  <a:cubicBezTo>
                    <a:pt x="501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215519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308427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007701" y="4065282"/>
              <a:ext cx="343945" cy="343911"/>
            </a:xfrm>
            <a:custGeom>
              <a:rect b="b" l="l" r="r" t="t"/>
              <a:pathLst>
                <a:path extrusionOk="0" h="10050" w="10051">
                  <a:moveTo>
                    <a:pt x="5038" y="1953"/>
                  </a:moveTo>
                  <a:cubicBezTo>
                    <a:pt x="5186" y="1953"/>
                    <a:pt x="5335" y="2048"/>
                    <a:pt x="5359" y="2239"/>
                  </a:cubicBezTo>
                  <a:lnTo>
                    <a:pt x="5359" y="2620"/>
                  </a:lnTo>
                  <a:lnTo>
                    <a:pt x="5716" y="2620"/>
                  </a:lnTo>
                  <a:cubicBezTo>
                    <a:pt x="5731" y="2618"/>
                    <a:pt x="5745" y="2618"/>
                    <a:pt x="5759" y="2618"/>
                  </a:cubicBezTo>
                  <a:cubicBezTo>
                    <a:pt x="6155" y="2618"/>
                    <a:pt x="6155" y="3241"/>
                    <a:pt x="5759" y="3241"/>
                  </a:cubicBezTo>
                  <a:cubicBezTo>
                    <a:pt x="5745" y="3241"/>
                    <a:pt x="5731" y="3241"/>
                    <a:pt x="5716" y="3239"/>
                  </a:cubicBezTo>
                  <a:lnTo>
                    <a:pt x="4621" y="3239"/>
                  </a:lnTo>
                  <a:cubicBezTo>
                    <a:pt x="4240" y="3239"/>
                    <a:pt x="4240" y="3787"/>
                    <a:pt x="4621" y="3787"/>
                  </a:cubicBezTo>
                  <a:lnTo>
                    <a:pt x="5454" y="3787"/>
                  </a:lnTo>
                  <a:cubicBezTo>
                    <a:pt x="6645" y="3787"/>
                    <a:pt x="6645" y="5597"/>
                    <a:pt x="5454" y="5597"/>
                  </a:cubicBezTo>
                  <a:lnTo>
                    <a:pt x="5335" y="5597"/>
                  </a:lnTo>
                  <a:lnTo>
                    <a:pt x="5335" y="5954"/>
                  </a:lnTo>
                  <a:cubicBezTo>
                    <a:pt x="5323" y="6144"/>
                    <a:pt x="5180" y="6240"/>
                    <a:pt x="5035" y="6240"/>
                  </a:cubicBezTo>
                  <a:cubicBezTo>
                    <a:pt x="4889" y="6240"/>
                    <a:pt x="4740" y="6144"/>
                    <a:pt x="4716" y="5954"/>
                  </a:cubicBezTo>
                  <a:lnTo>
                    <a:pt x="4716" y="5597"/>
                  </a:lnTo>
                  <a:lnTo>
                    <a:pt x="4359" y="5597"/>
                  </a:lnTo>
                  <a:cubicBezTo>
                    <a:pt x="4351" y="5597"/>
                    <a:pt x="4344" y="5597"/>
                    <a:pt x="4337" y="5597"/>
                  </a:cubicBezTo>
                  <a:cubicBezTo>
                    <a:pt x="3921" y="5597"/>
                    <a:pt x="3914" y="4951"/>
                    <a:pt x="4316" y="4951"/>
                  </a:cubicBezTo>
                  <a:cubicBezTo>
                    <a:pt x="4330" y="4951"/>
                    <a:pt x="4344" y="4952"/>
                    <a:pt x="4359" y="4954"/>
                  </a:cubicBezTo>
                  <a:lnTo>
                    <a:pt x="5454" y="4954"/>
                  </a:lnTo>
                  <a:cubicBezTo>
                    <a:pt x="5812" y="4954"/>
                    <a:pt x="5812" y="4406"/>
                    <a:pt x="5454" y="4406"/>
                  </a:cubicBezTo>
                  <a:lnTo>
                    <a:pt x="4621" y="4406"/>
                  </a:lnTo>
                  <a:cubicBezTo>
                    <a:pt x="3406" y="4406"/>
                    <a:pt x="3406" y="2596"/>
                    <a:pt x="4621" y="2596"/>
                  </a:cubicBezTo>
                  <a:lnTo>
                    <a:pt x="4621" y="2620"/>
                  </a:lnTo>
                  <a:lnTo>
                    <a:pt x="4716" y="2620"/>
                  </a:lnTo>
                  <a:lnTo>
                    <a:pt x="4716" y="2239"/>
                  </a:lnTo>
                  <a:cubicBezTo>
                    <a:pt x="4740" y="2048"/>
                    <a:pt x="4889" y="1953"/>
                    <a:pt x="5038" y="1953"/>
                  </a:cubicBezTo>
                  <a:close/>
                  <a:moveTo>
                    <a:pt x="8217" y="6978"/>
                  </a:moveTo>
                  <a:cubicBezTo>
                    <a:pt x="8598" y="7026"/>
                    <a:pt x="8598" y="7573"/>
                    <a:pt x="8217" y="7597"/>
                  </a:cubicBezTo>
                  <a:lnTo>
                    <a:pt x="1835" y="7597"/>
                  </a:lnTo>
                  <a:cubicBezTo>
                    <a:pt x="1453" y="7573"/>
                    <a:pt x="1453" y="7026"/>
                    <a:pt x="1835" y="6978"/>
                  </a:cubicBezTo>
                  <a:close/>
                  <a:moveTo>
                    <a:pt x="6907" y="8335"/>
                  </a:moveTo>
                  <a:cubicBezTo>
                    <a:pt x="7264" y="8359"/>
                    <a:pt x="7264" y="8907"/>
                    <a:pt x="6907" y="8954"/>
                  </a:cubicBezTo>
                  <a:lnTo>
                    <a:pt x="2859" y="8954"/>
                  </a:lnTo>
                  <a:cubicBezTo>
                    <a:pt x="2477" y="8907"/>
                    <a:pt x="2477" y="8359"/>
                    <a:pt x="2859" y="8335"/>
                  </a:cubicBezTo>
                  <a:close/>
                  <a:moveTo>
                    <a:pt x="1906" y="0"/>
                  </a:moveTo>
                  <a:lnTo>
                    <a:pt x="1906" y="1001"/>
                  </a:lnTo>
                  <a:cubicBezTo>
                    <a:pt x="1906" y="1501"/>
                    <a:pt x="1477" y="1929"/>
                    <a:pt x="953" y="1929"/>
                  </a:cubicBezTo>
                  <a:lnTo>
                    <a:pt x="1" y="1929"/>
                  </a:lnTo>
                  <a:lnTo>
                    <a:pt x="1" y="8740"/>
                  </a:lnTo>
                  <a:cubicBezTo>
                    <a:pt x="1" y="9455"/>
                    <a:pt x="596" y="10050"/>
                    <a:pt x="1334" y="10050"/>
                  </a:cubicBezTo>
                  <a:lnTo>
                    <a:pt x="8741" y="10050"/>
                  </a:lnTo>
                  <a:cubicBezTo>
                    <a:pt x="9455" y="10050"/>
                    <a:pt x="10050" y="9455"/>
                    <a:pt x="10050" y="8740"/>
                  </a:cubicBezTo>
                  <a:lnTo>
                    <a:pt x="10050" y="1929"/>
                  </a:lnTo>
                  <a:lnTo>
                    <a:pt x="9098" y="1929"/>
                  </a:lnTo>
                  <a:cubicBezTo>
                    <a:pt x="8574" y="1929"/>
                    <a:pt x="8145" y="1501"/>
                    <a:pt x="8145" y="1001"/>
                  </a:cubicBezTo>
                  <a:lnTo>
                    <a:pt x="8145" y="0"/>
                  </a:lnTo>
                  <a:lnTo>
                    <a:pt x="7312" y="0"/>
                  </a:lnTo>
                  <a:lnTo>
                    <a:pt x="7312" y="1001"/>
                  </a:lnTo>
                  <a:cubicBezTo>
                    <a:pt x="7359" y="1655"/>
                    <a:pt x="6871" y="1983"/>
                    <a:pt x="6380" y="1983"/>
                  </a:cubicBezTo>
                  <a:cubicBezTo>
                    <a:pt x="5889" y="1983"/>
                    <a:pt x="5395" y="1655"/>
                    <a:pt x="5430" y="1001"/>
                  </a:cubicBezTo>
                  <a:lnTo>
                    <a:pt x="5430" y="0"/>
                  </a:lnTo>
                  <a:lnTo>
                    <a:pt x="4597" y="0"/>
                  </a:lnTo>
                  <a:lnTo>
                    <a:pt x="4597" y="1001"/>
                  </a:lnTo>
                  <a:cubicBezTo>
                    <a:pt x="4645" y="1655"/>
                    <a:pt x="4156" y="1983"/>
                    <a:pt x="3665" y="1983"/>
                  </a:cubicBezTo>
                  <a:cubicBezTo>
                    <a:pt x="3174" y="1983"/>
                    <a:pt x="2680" y="1655"/>
                    <a:pt x="2716" y="1001"/>
                  </a:cubicBezTo>
                  <a:lnTo>
                    <a:pt x="2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1"/>
          <p:cNvGrpSpPr/>
          <p:nvPr/>
        </p:nvGrpSpPr>
        <p:grpSpPr>
          <a:xfrm>
            <a:off x="8103965" y="3634299"/>
            <a:ext cx="366770" cy="366736"/>
            <a:chOff x="5588665" y="4042457"/>
            <a:chExt cx="366770" cy="366736"/>
          </a:xfrm>
        </p:grpSpPr>
        <p:sp>
          <p:nvSpPr>
            <p:cNvPr id="489" name="Google Shape;489;p31"/>
            <p:cNvSpPr/>
            <p:nvPr/>
          </p:nvSpPr>
          <p:spPr>
            <a:xfrm>
              <a:off x="5888262" y="4155691"/>
              <a:ext cx="67174" cy="48182"/>
            </a:xfrm>
            <a:custGeom>
              <a:rect b="b" l="l" r="r" t="t"/>
              <a:pathLst>
                <a:path extrusionOk="0" h="1408" w="1963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5900786" y="4294282"/>
              <a:ext cx="54649" cy="47292"/>
            </a:xfrm>
            <a:custGeom>
              <a:rect b="b" l="l" r="r" t="t"/>
              <a:pathLst>
                <a:path extrusionOk="0" h="1382" w="1597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5588665" y="4076677"/>
              <a:ext cx="103550" cy="263254"/>
            </a:xfrm>
            <a:custGeom>
              <a:rect b="b" l="l" r="r" t="t"/>
              <a:pathLst>
                <a:path extrusionOk="0" h="7693" w="3026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5897535" y="4224987"/>
              <a:ext cx="57900" cy="47326"/>
            </a:xfrm>
            <a:custGeom>
              <a:rect b="b" l="l" r="r" t="t"/>
              <a:pathLst>
                <a:path extrusionOk="0" h="1383" w="1692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5713363" y="4109289"/>
              <a:ext cx="217605" cy="232285"/>
            </a:xfrm>
            <a:custGeom>
              <a:rect b="b" l="l" r="r" t="t"/>
              <a:pathLst>
                <a:path extrusionOk="0" h="6788" w="6359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5713363" y="4042457"/>
              <a:ext cx="218426" cy="45684"/>
            </a:xfrm>
            <a:custGeom>
              <a:rect b="b" l="l" r="r" t="t"/>
              <a:pathLst>
                <a:path extrusionOk="0" h="1335" w="6383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5713363" y="4363544"/>
              <a:ext cx="218426" cy="45649"/>
            </a:xfrm>
            <a:custGeom>
              <a:rect b="b" l="l" r="r" t="t"/>
              <a:pathLst>
                <a:path extrusionOk="0" h="1334" w="6383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1"/>
          <p:cNvGrpSpPr/>
          <p:nvPr/>
        </p:nvGrpSpPr>
        <p:grpSpPr>
          <a:xfrm>
            <a:off x="8103976" y="2388369"/>
            <a:ext cx="366736" cy="366770"/>
            <a:chOff x="1624039" y="4633266"/>
            <a:chExt cx="366736" cy="366770"/>
          </a:xfrm>
        </p:grpSpPr>
        <p:sp>
          <p:nvSpPr>
            <p:cNvPr id="497" name="Google Shape;497;p31"/>
            <p:cNvSpPr/>
            <p:nvPr/>
          </p:nvSpPr>
          <p:spPr>
            <a:xfrm>
              <a:off x="1624039" y="4717207"/>
              <a:ext cx="24467" cy="39969"/>
            </a:xfrm>
            <a:custGeom>
              <a:rect b="b" l="l" r="r" t="t"/>
              <a:pathLst>
                <a:path extrusionOk="0" h="1168" w="715">
                  <a:moveTo>
                    <a:pt x="715" y="1"/>
                  </a:moveTo>
                  <a:lnTo>
                    <a:pt x="0" y="549"/>
                  </a:lnTo>
                  <a:lnTo>
                    <a:pt x="715" y="116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669688" y="4633266"/>
              <a:ext cx="274650" cy="241251"/>
            </a:xfrm>
            <a:custGeom>
              <a:rect b="b" l="l" r="r" t="t"/>
              <a:pathLst>
                <a:path extrusionOk="0" h="7050" w="8026">
                  <a:moveTo>
                    <a:pt x="6425" y="1285"/>
                  </a:moveTo>
                  <a:cubicBezTo>
                    <a:pt x="6821" y="1285"/>
                    <a:pt x="6821" y="1908"/>
                    <a:pt x="6425" y="1908"/>
                  </a:cubicBezTo>
                  <a:cubicBezTo>
                    <a:pt x="6411" y="1908"/>
                    <a:pt x="6397" y="1908"/>
                    <a:pt x="6382" y="1906"/>
                  </a:cubicBezTo>
                  <a:lnTo>
                    <a:pt x="4691" y="1906"/>
                  </a:lnTo>
                  <a:cubicBezTo>
                    <a:pt x="4310" y="1858"/>
                    <a:pt x="4310" y="1311"/>
                    <a:pt x="4691" y="1287"/>
                  </a:cubicBezTo>
                  <a:lnTo>
                    <a:pt x="6382" y="1287"/>
                  </a:lnTo>
                  <a:cubicBezTo>
                    <a:pt x="6397" y="1285"/>
                    <a:pt x="6411" y="1285"/>
                    <a:pt x="6425" y="1285"/>
                  </a:cubicBezTo>
                  <a:close/>
                  <a:moveTo>
                    <a:pt x="6425" y="2618"/>
                  </a:moveTo>
                  <a:cubicBezTo>
                    <a:pt x="6827" y="2618"/>
                    <a:pt x="6821" y="3264"/>
                    <a:pt x="6404" y="3264"/>
                  </a:cubicBezTo>
                  <a:cubicBezTo>
                    <a:pt x="6397" y="3264"/>
                    <a:pt x="6390" y="3264"/>
                    <a:pt x="6382" y="3263"/>
                  </a:cubicBezTo>
                  <a:lnTo>
                    <a:pt x="4691" y="3263"/>
                  </a:lnTo>
                  <a:cubicBezTo>
                    <a:pt x="4310" y="3216"/>
                    <a:pt x="4310" y="2668"/>
                    <a:pt x="4691" y="2620"/>
                  </a:cubicBezTo>
                  <a:lnTo>
                    <a:pt x="6382" y="2620"/>
                  </a:lnTo>
                  <a:cubicBezTo>
                    <a:pt x="6397" y="2619"/>
                    <a:pt x="6411" y="2618"/>
                    <a:pt x="6425" y="2618"/>
                  </a:cubicBezTo>
                  <a:close/>
                  <a:moveTo>
                    <a:pt x="6425" y="3976"/>
                  </a:moveTo>
                  <a:cubicBezTo>
                    <a:pt x="6821" y="3976"/>
                    <a:pt x="6821" y="4599"/>
                    <a:pt x="6425" y="4599"/>
                  </a:cubicBezTo>
                  <a:cubicBezTo>
                    <a:pt x="6411" y="4599"/>
                    <a:pt x="6397" y="4599"/>
                    <a:pt x="6382" y="4597"/>
                  </a:cubicBezTo>
                  <a:lnTo>
                    <a:pt x="4691" y="4597"/>
                  </a:lnTo>
                  <a:cubicBezTo>
                    <a:pt x="4310" y="4549"/>
                    <a:pt x="4310" y="4002"/>
                    <a:pt x="4691" y="3978"/>
                  </a:cubicBezTo>
                  <a:lnTo>
                    <a:pt x="6382" y="3978"/>
                  </a:lnTo>
                  <a:cubicBezTo>
                    <a:pt x="6397" y="3976"/>
                    <a:pt x="6411" y="3976"/>
                    <a:pt x="6425" y="3976"/>
                  </a:cubicBezTo>
                  <a:close/>
                  <a:moveTo>
                    <a:pt x="2334" y="906"/>
                  </a:moveTo>
                  <a:cubicBezTo>
                    <a:pt x="2501" y="906"/>
                    <a:pt x="2667" y="1025"/>
                    <a:pt x="2643" y="1263"/>
                  </a:cubicBezTo>
                  <a:lnTo>
                    <a:pt x="2643" y="1620"/>
                  </a:lnTo>
                  <a:lnTo>
                    <a:pt x="2834" y="1620"/>
                  </a:lnTo>
                  <a:cubicBezTo>
                    <a:pt x="3215" y="1644"/>
                    <a:pt x="3215" y="2216"/>
                    <a:pt x="2834" y="2239"/>
                  </a:cubicBezTo>
                  <a:lnTo>
                    <a:pt x="2167" y="2239"/>
                  </a:lnTo>
                  <a:cubicBezTo>
                    <a:pt x="1905" y="2239"/>
                    <a:pt x="1905" y="2620"/>
                    <a:pt x="2167" y="2620"/>
                  </a:cubicBezTo>
                  <a:lnTo>
                    <a:pt x="2501" y="2620"/>
                  </a:lnTo>
                  <a:cubicBezTo>
                    <a:pt x="3239" y="2620"/>
                    <a:pt x="3596" y="3502"/>
                    <a:pt x="3096" y="4026"/>
                  </a:cubicBezTo>
                  <a:cubicBezTo>
                    <a:pt x="2977" y="4145"/>
                    <a:pt x="2810" y="4216"/>
                    <a:pt x="2643" y="4240"/>
                  </a:cubicBezTo>
                  <a:lnTo>
                    <a:pt x="2643" y="4621"/>
                  </a:lnTo>
                  <a:cubicBezTo>
                    <a:pt x="2632" y="4811"/>
                    <a:pt x="2489" y="4907"/>
                    <a:pt x="2343" y="4907"/>
                  </a:cubicBezTo>
                  <a:cubicBezTo>
                    <a:pt x="2197" y="4907"/>
                    <a:pt x="2048" y="4811"/>
                    <a:pt x="2024" y="4621"/>
                  </a:cubicBezTo>
                  <a:lnTo>
                    <a:pt x="2024" y="4264"/>
                  </a:lnTo>
                  <a:lnTo>
                    <a:pt x="1834" y="4264"/>
                  </a:lnTo>
                  <a:cubicBezTo>
                    <a:pt x="1453" y="4216"/>
                    <a:pt x="1453" y="3668"/>
                    <a:pt x="1834" y="3645"/>
                  </a:cubicBezTo>
                  <a:lnTo>
                    <a:pt x="2501" y="3645"/>
                  </a:lnTo>
                  <a:cubicBezTo>
                    <a:pt x="2548" y="3645"/>
                    <a:pt x="2596" y="3621"/>
                    <a:pt x="2643" y="3573"/>
                  </a:cubicBezTo>
                  <a:cubicBezTo>
                    <a:pt x="2667" y="3549"/>
                    <a:pt x="2691" y="3502"/>
                    <a:pt x="2691" y="3454"/>
                  </a:cubicBezTo>
                  <a:cubicBezTo>
                    <a:pt x="2691" y="3335"/>
                    <a:pt x="2620" y="3263"/>
                    <a:pt x="2501" y="3263"/>
                  </a:cubicBezTo>
                  <a:lnTo>
                    <a:pt x="2167" y="3263"/>
                  </a:lnTo>
                  <a:cubicBezTo>
                    <a:pt x="1429" y="3263"/>
                    <a:pt x="1072" y="2359"/>
                    <a:pt x="1596" y="1858"/>
                  </a:cubicBezTo>
                  <a:cubicBezTo>
                    <a:pt x="1715" y="1739"/>
                    <a:pt x="1858" y="1668"/>
                    <a:pt x="2024" y="1620"/>
                  </a:cubicBezTo>
                  <a:lnTo>
                    <a:pt x="2024" y="1263"/>
                  </a:lnTo>
                  <a:cubicBezTo>
                    <a:pt x="2000" y="1025"/>
                    <a:pt x="2167" y="906"/>
                    <a:pt x="2334" y="906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35"/>
                  </a:cubicBezTo>
                  <a:lnTo>
                    <a:pt x="0" y="4145"/>
                  </a:lnTo>
                  <a:lnTo>
                    <a:pt x="3453" y="7050"/>
                  </a:lnTo>
                  <a:cubicBezTo>
                    <a:pt x="3632" y="6967"/>
                    <a:pt x="3828" y="6925"/>
                    <a:pt x="4025" y="6925"/>
                  </a:cubicBezTo>
                  <a:cubicBezTo>
                    <a:pt x="4221" y="6925"/>
                    <a:pt x="4418" y="6967"/>
                    <a:pt x="4596" y="7050"/>
                  </a:cubicBezTo>
                  <a:lnTo>
                    <a:pt x="8026" y="4145"/>
                  </a:lnTo>
                  <a:lnTo>
                    <a:pt x="8026" y="1335"/>
                  </a:lnTo>
                  <a:cubicBezTo>
                    <a:pt x="8026" y="977"/>
                    <a:pt x="7906" y="644"/>
                    <a:pt x="7644" y="382"/>
                  </a:cubicBezTo>
                  <a:cubicBezTo>
                    <a:pt x="7406" y="144"/>
                    <a:pt x="7049" y="1"/>
                    <a:pt x="6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966307" y="4717207"/>
              <a:ext cx="24467" cy="39148"/>
            </a:xfrm>
            <a:custGeom>
              <a:rect b="b" l="l" r="r" t="t"/>
              <a:pathLst>
                <a:path extrusionOk="0" h="1144" w="715">
                  <a:moveTo>
                    <a:pt x="0" y="1"/>
                  </a:moveTo>
                  <a:lnTo>
                    <a:pt x="0" y="1144"/>
                  </a:lnTo>
                  <a:lnTo>
                    <a:pt x="715" y="5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845682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4240" y="0"/>
                  </a:moveTo>
                  <a:lnTo>
                    <a:pt x="1" y="3572"/>
                  </a:lnTo>
                  <a:lnTo>
                    <a:pt x="4026" y="6263"/>
                  </a:lnTo>
                  <a:cubicBezTo>
                    <a:pt x="4168" y="6049"/>
                    <a:pt x="4240" y="5811"/>
                    <a:pt x="4240" y="5549"/>
                  </a:cubicBezTo>
                  <a:lnTo>
                    <a:pt x="4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624039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0" y="0"/>
                  </a:moveTo>
                  <a:lnTo>
                    <a:pt x="0" y="5549"/>
                  </a:lnTo>
                  <a:cubicBezTo>
                    <a:pt x="0" y="5811"/>
                    <a:pt x="72" y="6049"/>
                    <a:pt x="215" y="6263"/>
                  </a:cubicBezTo>
                  <a:lnTo>
                    <a:pt x="4239" y="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646864" y="4892003"/>
              <a:ext cx="321120" cy="108033"/>
            </a:xfrm>
            <a:custGeom>
              <a:rect b="b" l="l" r="r" t="t"/>
              <a:pathLst>
                <a:path extrusionOk="0" h="3157" w="9384">
                  <a:moveTo>
                    <a:pt x="4692" y="1"/>
                  </a:moveTo>
                  <a:cubicBezTo>
                    <a:pt x="4561" y="1"/>
                    <a:pt x="4430" y="37"/>
                    <a:pt x="4311" y="108"/>
                  </a:cubicBezTo>
                  <a:lnTo>
                    <a:pt x="0" y="2990"/>
                  </a:lnTo>
                  <a:cubicBezTo>
                    <a:pt x="191" y="3109"/>
                    <a:pt x="429" y="3156"/>
                    <a:pt x="643" y="3156"/>
                  </a:cubicBezTo>
                  <a:lnTo>
                    <a:pt x="8716" y="3156"/>
                  </a:lnTo>
                  <a:cubicBezTo>
                    <a:pt x="8954" y="3156"/>
                    <a:pt x="9169" y="3109"/>
                    <a:pt x="9383" y="2990"/>
                  </a:cubicBezTo>
                  <a:lnTo>
                    <a:pt x="5073" y="108"/>
                  </a:lnTo>
                  <a:cubicBezTo>
                    <a:pt x="4954" y="37"/>
                    <a:pt x="4823" y="1"/>
                    <a:pt x="4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508" name="Google Shape;508;p32"/>
          <p:cNvGraphicFramePr/>
          <p:nvPr/>
        </p:nvGraphicFramePr>
        <p:xfrm>
          <a:off x="457200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Remaining debt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Time to pay off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$49,583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years 1 month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$49,166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years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$48,748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years 11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Jun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$48,329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years 10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Jul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$47,910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years 9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Aug 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$47,490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years 8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/>
          <p:nvPr/>
        </p:nvSpPr>
        <p:spPr>
          <a:xfrm>
            <a:off x="2944052" y="1246940"/>
            <a:ext cx="3255900" cy="3255900"/>
          </a:xfrm>
          <a:prstGeom prst="arc">
            <a:avLst>
              <a:gd fmla="val 13658463" name="adj1"/>
              <a:gd fmla="val 122529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pSp>
        <p:nvGrpSpPr>
          <p:cNvPr id="515" name="Google Shape;515;p33"/>
          <p:cNvGrpSpPr/>
          <p:nvPr/>
        </p:nvGrpSpPr>
        <p:grpSpPr>
          <a:xfrm rot="-765041">
            <a:off x="3502758" y="1883467"/>
            <a:ext cx="2029964" cy="1847222"/>
            <a:chOff x="1126365" y="2292064"/>
            <a:chExt cx="2030047" cy="1847297"/>
          </a:xfrm>
        </p:grpSpPr>
        <p:sp>
          <p:nvSpPr>
            <p:cNvPr id="516" name="Google Shape;516;p33"/>
            <p:cNvSpPr/>
            <p:nvPr/>
          </p:nvSpPr>
          <p:spPr>
            <a:xfrm rot="774064">
              <a:off x="2710944" y="2990171"/>
              <a:ext cx="93337" cy="63787"/>
            </a:xfrm>
            <a:custGeom>
              <a:rect b="b" l="l" r="r" t="t"/>
              <a:pathLst>
                <a:path extrusionOk="0" h="5146" w="7530">
                  <a:moveTo>
                    <a:pt x="925" y="0"/>
                  </a:moveTo>
                  <a:lnTo>
                    <a:pt x="0" y="3281"/>
                  </a:lnTo>
                  <a:lnTo>
                    <a:pt x="6604" y="5146"/>
                  </a:lnTo>
                  <a:lnTo>
                    <a:pt x="7529" y="1865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774064">
              <a:off x="2663094" y="3078868"/>
              <a:ext cx="143030" cy="77868"/>
            </a:xfrm>
            <a:custGeom>
              <a:rect b="b" l="l" r="r" t="t"/>
              <a:pathLst>
                <a:path extrusionOk="0" h="6282" w="11539">
                  <a:moveTo>
                    <a:pt x="925" y="0"/>
                  </a:moveTo>
                  <a:lnTo>
                    <a:pt x="0" y="3281"/>
                  </a:lnTo>
                  <a:lnTo>
                    <a:pt x="10614" y="6281"/>
                  </a:lnTo>
                  <a:lnTo>
                    <a:pt x="11539" y="300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 rot="774064">
              <a:off x="2617432" y="3162788"/>
              <a:ext cx="146687" cy="78748"/>
            </a:xfrm>
            <a:custGeom>
              <a:rect b="b" l="l" r="r" t="t"/>
              <a:pathLst>
                <a:path extrusionOk="0" h="6353" w="11834">
                  <a:moveTo>
                    <a:pt x="925" y="1"/>
                  </a:moveTo>
                  <a:lnTo>
                    <a:pt x="0" y="3268"/>
                  </a:lnTo>
                  <a:lnTo>
                    <a:pt x="10922" y="6352"/>
                  </a:lnTo>
                  <a:lnTo>
                    <a:pt x="11833" y="3071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774064">
              <a:off x="2573470" y="3242455"/>
              <a:ext cx="112451" cy="69005"/>
            </a:xfrm>
            <a:custGeom>
              <a:rect b="b" l="l" r="r" t="t"/>
              <a:pathLst>
                <a:path extrusionOk="0" h="5567" w="9072">
                  <a:moveTo>
                    <a:pt x="925" y="1"/>
                  </a:moveTo>
                  <a:lnTo>
                    <a:pt x="0" y="3281"/>
                  </a:lnTo>
                  <a:lnTo>
                    <a:pt x="8146" y="5567"/>
                  </a:lnTo>
                  <a:lnTo>
                    <a:pt x="9071" y="2300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 rot="774064">
              <a:off x="1533039" y="2779245"/>
              <a:ext cx="113492" cy="109154"/>
            </a:xfrm>
            <a:custGeom>
              <a:rect b="b" l="l" r="r" t="t"/>
              <a:pathLst>
                <a:path extrusionOk="0" h="8806" w="9156">
                  <a:moveTo>
                    <a:pt x="5735" y="1"/>
                  </a:moveTo>
                  <a:lnTo>
                    <a:pt x="5538" y="29"/>
                  </a:lnTo>
                  <a:lnTo>
                    <a:pt x="5356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24" y="1809"/>
                  </a:lnTo>
                  <a:lnTo>
                    <a:pt x="856" y="1908"/>
                  </a:lnTo>
                  <a:lnTo>
                    <a:pt x="701" y="2020"/>
                  </a:lnTo>
                  <a:lnTo>
                    <a:pt x="561" y="2146"/>
                  </a:lnTo>
                  <a:lnTo>
                    <a:pt x="435" y="2286"/>
                  </a:lnTo>
                  <a:lnTo>
                    <a:pt x="323" y="2440"/>
                  </a:lnTo>
                  <a:lnTo>
                    <a:pt x="225" y="2595"/>
                  </a:lnTo>
                  <a:lnTo>
                    <a:pt x="155" y="2763"/>
                  </a:lnTo>
                  <a:lnTo>
                    <a:pt x="84" y="2931"/>
                  </a:lnTo>
                  <a:lnTo>
                    <a:pt x="42" y="3113"/>
                  </a:lnTo>
                  <a:lnTo>
                    <a:pt x="14" y="3296"/>
                  </a:lnTo>
                  <a:lnTo>
                    <a:pt x="0" y="3478"/>
                  </a:lnTo>
                  <a:lnTo>
                    <a:pt x="0" y="3674"/>
                  </a:lnTo>
                  <a:lnTo>
                    <a:pt x="28" y="3856"/>
                  </a:lnTo>
                  <a:lnTo>
                    <a:pt x="70" y="4039"/>
                  </a:lnTo>
                  <a:lnTo>
                    <a:pt x="127" y="4235"/>
                  </a:lnTo>
                  <a:lnTo>
                    <a:pt x="1486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5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188" y="8483"/>
                  </a:lnTo>
                  <a:lnTo>
                    <a:pt x="2342" y="8581"/>
                  </a:lnTo>
                  <a:lnTo>
                    <a:pt x="2510" y="8651"/>
                  </a:lnTo>
                  <a:lnTo>
                    <a:pt x="2692" y="8722"/>
                  </a:lnTo>
                  <a:lnTo>
                    <a:pt x="2860" y="8764"/>
                  </a:lnTo>
                  <a:lnTo>
                    <a:pt x="3043" y="8792"/>
                  </a:lnTo>
                  <a:lnTo>
                    <a:pt x="3239" y="8806"/>
                  </a:lnTo>
                  <a:lnTo>
                    <a:pt x="3421" y="8806"/>
                  </a:lnTo>
                  <a:lnTo>
                    <a:pt x="3618" y="8778"/>
                  </a:lnTo>
                  <a:lnTo>
                    <a:pt x="3800" y="8736"/>
                  </a:lnTo>
                  <a:lnTo>
                    <a:pt x="3982" y="8679"/>
                  </a:lnTo>
                  <a:lnTo>
                    <a:pt x="7950" y="7081"/>
                  </a:lnTo>
                  <a:lnTo>
                    <a:pt x="8132" y="6997"/>
                  </a:lnTo>
                  <a:lnTo>
                    <a:pt x="8300" y="6899"/>
                  </a:lnTo>
                  <a:lnTo>
                    <a:pt x="8455" y="6787"/>
                  </a:lnTo>
                  <a:lnTo>
                    <a:pt x="8595" y="6661"/>
                  </a:lnTo>
                  <a:lnTo>
                    <a:pt x="8721" y="6520"/>
                  </a:lnTo>
                  <a:lnTo>
                    <a:pt x="8833" y="6380"/>
                  </a:lnTo>
                  <a:lnTo>
                    <a:pt x="8931" y="6226"/>
                  </a:lnTo>
                  <a:lnTo>
                    <a:pt x="9001" y="6058"/>
                  </a:lnTo>
                  <a:lnTo>
                    <a:pt x="9072" y="5875"/>
                  </a:lnTo>
                  <a:lnTo>
                    <a:pt x="9114" y="5707"/>
                  </a:lnTo>
                  <a:lnTo>
                    <a:pt x="9142" y="5525"/>
                  </a:lnTo>
                  <a:lnTo>
                    <a:pt x="9156" y="5329"/>
                  </a:lnTo>
                  <a:lnTo>
                    <a:pt x="9156" y="5146"/>
                  </a:lnTo>
                  <a:lnTo>
                    <a:pt x="9128" y="4950"/>
                  </a:lnTo>
                  <a:lnTo>
                    <a:pt x="9086" y="4768"/>
                  </a:lnTo>
                  <a:lnTo>
                    <a:pt x="9015" y="4585"/>
                  </a:lnTo>
                  <a:lnTo>
                    <a:pt x="7669" y="1207"/>
                  </a:lnTo>
                  <a:lnTo>
                    <a:pt x="7585" y="1038"/>
                  </a:lnTo>
                  <a:lnTo>
                    <a:pt x="7487" y="870"/>
                  </a:lnTo>
                  <a:lnTo>
                    <a:pt x="7375" y="716"/>
                  </a:lnTo>
                  <a:lnTo>
                    <a:pt x="7249" y="576"/>
                  </a:lnTo>
                  <a:lnTo>
                    <a:pt x="7109" y="449"/>
                  </a:lnTo>
                  <a:lnTo>
                    <a:pt x="6968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64" y="99"/>
                  </a:lnTo>
                  <a:lnTo>
                    <a:pt x="6295" y="43"/>
                  </a:lnTo>
                  <a:lnTo>
                    <a:pt x="6113" y="15"/>
                  </a:lnTo>
                  <a:lnTo>
                    <a:pt x="59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 rot="774064">
              <a:off x="1549816" y="2886520"/>
              <a:ext cx="113666" cy="109327"/>
            </a:xfrm>
            <a:custGeom>
              <a:rect b="b" l="l" r="r" t="t"/>
              <a:pathLst>
                <a:path extrusionOk="0" h="8820" w="9170">
                  <a:moveTo>
                    <a:pt x="5931" y="1"/>
                  </a:moveTo>
                  <a:lnTo>
                    <a:pt x="5734" y="15"/>
                  </a:lnTo>
                  <a:lnTo>
                    <a:pt x="5552" y="29"/>
                  </a:lnTo>
                  <a:lnTo>
                    <a:pt x="5370" y="71"/>
                  </a:lnTo>
                  <a:lnTo>
                    <a:pt x="5174" y="141"/>
                  </a:lnTo>
                  <a:lnTo>
                    <a:pt x="1206" y="1725"/>
                  </a:lnTo>
                  <a:lnTo>
                    <a:pt x="1038" y="1809"/>
                  </a:lnTo>
                  <a:lnTo>
                    <a:pt x="869" y="1907"/>
                  </a:lnTo>
                  <a:lnTo>
                    <a:pt x="715" y="2020"/>
                  </a:lnTo>
                  <a:lnTo>
                    <a:pt x="575" y="2146"/>
                  </a:lnTo>
                  <a:lnTo>
                    <a:pt x="449" y="2286"/>
                  </a:lnTo>
                  <a:lnTo>
                    <a:pt x="337" y="2440"/>
                  </a:lnTo>
                  <a:lnTo>
                    <a:pt x="238" y="2594"/>
                  </a:lnTo>
                  <a:lnTo>
                    <a:pt x="154" y="2763"/>
                  </a:lnTo>
                  <a:lnTo>
                    <a:pt x="98" y="2931"/>
                  </a:lnTo>
                  <a:lnTo>
                    <a:pt x="42" y="3113"/>
                  </a:lnTo>
                  <a:lnTo>
                    <a:pt x="14" y="3295"/>
                  </a:lnTo>
                  <a:lnTo>
                    <a:pt x="0" y="3478"/>
                  </a:lnTo>
                  <a:lnTo>
                    <a:pt x="0" y="3674"/>
                  </a:lnTo>
                  <a:lnTo>
                    <a:pt x="28" y="3856"/>
                  </a:lnTo>
                  <a:lnTo>
                    <a:pt x="70" y="4053"/>
                  </a:lnTo>
                  <a:lnTo>
                    <a:pt x="140" y="4235"/>
                  </a:lnTo>
                  <a:lnTo>
                    <a:pt x="1486" y="7600"/>
                  </a:lnTo>
                  <a:lnTo>
                    <a:pt x="1570" y="7782"/>
                  </a:lnTo>
                  <a:lnTo>
                    <a:pt x="1668" y="7950"/>
                  </a:lnTo>
                  <a:lnTo>
                    <a:pt x="1781" y="8104"/>
                  </a:lnTo>
                  <a:lnTo>
                    <a:pt x="1907" y="8245"/>
                  </a:lnTo>
                  <a:lnTo>
                    <a:pt x="2047" y="8371"/>
                  </a:lnTo>
                  <a:lnTo>
                    <a:pt x="2201" y="8483"/>
                  </a:lnTo>
                  <a:lnTo>
                    <a:pt x="2355" y="8581"/>
                  </a:lnTo>
                  <a:lnTo>
                    <a:pt x="2524" y="8651"/>
                  </a:lnTo>
                  <a:lnTo>
                    <a:pt x="2692" y="8721"/>
                  </a:lnTo>
                  <a:lnTo>
                    <a:pt x="2874" y="8763"/>
                  </a:lnTo>
                  <a:lnTo>
                    <a:pt x="3057" y="8805"/>
                  </a:lnTo>
                  <a:lnTo>
                    <a:pt x="3239" y="8819"/>
                  </a:lnTo>
                  <a:lnTo>
                    <a:pt x="3435" y="8805"/>
                  </a:lnTo>
                  <a:lnTo>
                    <a:pt x="3617" y="8777"/>
                  </a:lnTo>
                  <a:lnTo>
                    <a:pt x="3800" y="8735"/>
                  </a:lnTo>
                  <a:lnTo>
                    <a:pt x="3996" y="8679"/>
                  </a:lnTo>
                  <a:lnTo>
                    <a:pt x="7964" y="7081"/>
                  </a:lnTo>
                  <a:lnTo>
                    <a:pt x="8132" y="6997"/>
                  </a:lnTo>
                  <a:lnTo>
                    <a:pt x="8300" y="6899"/>
                  </a:lnTo>
                  <a:lnTo>
                    <a:pt x="8454" y="6787"/>
                  </a:lnTo>
                  <a:lnTo>
                    <a:pt x="8595" y="6660"/>
                  </a:lnTo>
                  <a:lnTo>
                    <a:pt x="8721" y="6534"/>
                  </a:lnTo>
                  <a:lnTo>
                    <a:pt x="8833" y="6380"/>
                  </a:lnTo>
                  <a:lnTo>
                    <a:pt x="8931" y="6226"/>
                  </a:lnTo>
                  <a:lnTo>
                    <a:pt x="9015" y="6057"/>
                  </a:lnTo>
                  <a:lnTo>
                    <a:pt x="9071" y="5889"/>
                  </a:lnTo>
                  <a:lnTo>
                    <a:pt x="9127" y="5707"/>
                  </a:lnTo>
                  <a:lnTo>
                    <a:pt x="9155" y="5525"/>
                  </a:lnTo>
                  <a:lnTo>
                    <a:pt x="9169" y="5328"/>
                  </a:lnTo>
                  <a:lnTo>
                    <a:pt x="9155" y="5146"/>
                  </a:lnTo>
                  <a:lnTo>
                    <a:pt x="9141" y="4964"/>
                  </a:lnTo>
                  <a:lnTo>
                    <a:pt x="9099" y="4768"/>
                  </a:lnTo>
                  <a:lnTo>
                    <a:pt x="9029" y="4585"/>
                  </a:lnTo>
                  <a:lnTo>
                    <a:pt x="7683" y="1206"/>
                  </a:lnTo>
                  <a:lnTo>
                    <a:pt x="7599" y="1038"/>
                  </a:lnTo>
                  <a:lnTo>
                    <a:pt x="7501" y="870"/>
                  </a:lnTo>
                  <a:lnTo>
                    <a:pt x="7389" y="716"/>
                  </a:lnTo>
                  <a:lnTo>
                    <a:pt x="7263" y="575"/>
                  </a:lnTo>
                  <a:lnTo>
                    <a:pt x="7122" y="449"/>
                  </a:lnTo>
                  <a:lnTo>
                    <a:pt x="6968" y="337"/>
                  </a:lnTo>
                  <a:lnTo>
                    <a:pt x="6814" y="239"/>
                  </a:lnTo>
                  <a:lnTo>
                    <a:pt x="6646" y="155"/>
                  </a:lnTo>
                  <a:lnTo>
                    <a:pt x="6477" y="99"/>
                  </a:lnTo>
                  <a:lnTo>
                    <a:pt x="6295" y="43"/>
                  </a:lnTo>
                  <a:lnTo>
                    <a:pt x="6113" y="15"/>
                  </a:lnTo>
                  <a:lnTo>
                    <a:pt x="5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774064">
              <a:off x="1566775" y="2993795"/>
              <a:ext cx="113505" cy="109327"/>
            </a:xfrm>
            <a:custGeom>
              <a:rect b="b" l="l" r="r" t="t"/>
              <a:pathLst>
                <a:path extrusionOk="0" h="8820" w="9157">
                  <a:moveTo>
                    <a:pt x="5917" y="0"/>
                  </a:moveTo>
                  <a:lnTo>
                    <a:pt x="5735" y="14"/>
                  </a:lnTo>
                  <a:lnTo>
                    <a:pt x="5539" y="29"/>
                  </a:lnTo>
                  <a:lnTo>
                    <a:pt x="5357" y="85"/>
                  </a:lnTo>
                  <a:lnTo>
                    <a:pt x="5174" y="141"/>
                  </a:lnTo>
                  <a:lnTo>
                    <a:pt x="1207" y="1739"/>
                  </a:lnTo>
                  <a:lnTo>
                    <a:pt x="1024" y="1809"/>
                  </a:lnTo>
                  <a:lnTo>
                    <a:pt x="856" y="1907"/>
                  </a:lnTo>
                  <a:lnTo>
                    <a:pt x="702" y="2019"/>
                  </a:lnTo>
                  <a:lnTo>
                    <a:pt x="562" y="2146"/>
                  </a:lnTo>
                  <a:lnTo>
                    <a:pt x="435" y="2286"/>
                  </a:lnTo>
                  <a:lnTo>
                    <a:pt x="323" y="2440"/>
                  </a:lnTo>
                  <a:lnTo>
                    <a:pt x="225" y="2594"/>
                  </a:lnTo>
                  <a:lnTo>
                    <a:pt x="155" y="2762"/>
                  </a:lnTo>
                  <a:lnTo>
                    <a:pt x="85" y="2931"/>
                  </a:lnTo>
                  <a:lnTo>
                    <a:pt x="43" y="3113"/>
                  </a:lnTo>
                  <a:lnTo>
                    <a:pt x="1" y="3295"/>
                  </a:lnTo>
                  <a:lnTo>
                    <a:pt x="1" y="3478"/>
                  </a:lnTo>
                  <a:lnTo>
                    <a:pt x="1" y="3674"/>
                  </a:lnTo>
                  <a:lnTo>
                    <a:pt x="29" y="3856"/>
                  </a:lnTo>
                  <a:lnTo>
                    <a:pt x="71" y="4052"/>
                  </a:lnTo>
                  <a:lnTo>
                    <a:pt x="127" y="4235"/>
                  </a:lnTo>
                  <a:lnTo>
                    <a:pt x="1487" y="7600"/>
                  </a:lnTo>
                  <a:lnTo>
                    <a:pt x="1571" y="7782"/>
                  </a:lnTo>
                  <a:lnTo>
                    <a:pt x="1669" y="7950"/>
                  </a:lnTo>
                  <a:lnTo>
                    <a:pt x="1781" y="8104"/>
                  </a:lnTo>
                  <a:lnTo>
                    <a:pt x="1908" y="8244"/>
                  </a:lnTo>
                  <a:lnTo>
                    <a:pt x="2034" y="8371"/>
                  </a:lnTo>
                  <a:lnTo>
                    <a:pt x="2188" y="8483"/>
                  </a:lnTo>
                  <a:lnTo>
                    <a:pt x="2342" y="8581"/>
                  </a:lnTo>
                  <a:lnTo>
                    <a:pt x="2510" y="8665"/>
                  </a:lnTo>
                  <a:lnTo>
                    <a:pt x="2693" y="8721"/>
                  </a:lnTo>
                  <a:lnTo>
                    <a:pt x="2861" y="8777"/>
                  </a:lnTo>
                  <a:lnTo>
                    <a:pt x="3043" y="8805"/>
                  </a:lnTo>
                  <a:lnTo>
                    <a:pt x="3240" y="8819"/>
                  </a:lnTo>
                  <a:lnTo>
                    <a:pt x="3422" y="8805"/>
                  </a:lnTo>
                  <a:lnTo>
                    <a:pt x="3604" y="8777"/>
                  </a:lnTo>
                  <a:lnTo>
                    <a:pt x="3800" y="8735"/>
                  </a:lnTo>
                  <a:lnTo>
                    <a:pt x="3983" y="8679"/>
                  </a:lnTo>
                  <a:lnTo>
                    <a:pt x="7950" y="7081"/>
                  </a:lnTo>
                  <a:lnTo>
                    <a:pt x="8133" y="6997"/>
                  </a:lnTo>
                  <a:lnTo>
                    <a:pt x="8301" y="6913"/>
                  </a:lnTo>
                  <a:lnTo>
                    <a:pt x="8455" y="6786"/>
                  </a:lnTo>
                  <a:lnTo>
                    <a:pt x="8595" y="6674"/>
                  </a:lnTo>
                  <a:lnTo>
                    <a:pt x="8722" y="6534"/>
                  </a:lnTo>
                  <a:lnTo>
                    <a:pt x="8834" y="6380"/>
                  </a:lnTo>
                  <a:lnTo>
                    <a:pt x="8918" y="6226"/>
                  </a:lnTo>
                  <a:lnTo>
                    <a:pt x="9002" y="6057"/>
                  </a:lnTo>
                  <a:lnTo>
                    <a:pt x="9072" y="5889"/>
                  </a:lnTo>
                  <a:lnTo>
                    <a:pt x="9114" y="5707"/>
                  </a:lnTo>
                  <a:lnTo>
                    <a:pt x="9142" y="5525"/>
                  </a:lnTo>
                  <a:lnTo>
                    <a:pt x="9156" y="5342"/>
                  </a:lnTo>
                  <a:lnTo>
                    <a:pt x="9156" y="5146"/>
                  </a:lnTo>
                  <a:lnTo>
                    <a:pt x="9128" y="4964"/>
                  </a:lnTo>
                  <a:lnTo>
                    <a:pt x="9086" y="4767"/>
                  </a:lnTo>
                  <a:lnTo>
                    <a:pt x="9016" y="4585"/>
                  </a:lnTo>
                  <a:lnTo>
                    <a:pt x="7670" y="1206"/>
                  </a:lnTo>
                  <a:lnTo>
                    <a:pt x="7586" y="1038"/>
                  </a:lnTo>
                  <a:lnTo>
                    <a:pt x="7488" y="870"/>
                  </a:lnTo>
                  <a:lnTo>
                    <a:pt x="7376" y="716"/>
                  </a:lnTo>
                  <a:lnTo>
                    <a:pt x="7249" y="575"/>
                  </a:lnTo>
                  <a:lnTo>
                    <a:pt x="7109" y="449"/>
                  </a:lnTo>
                  <a:lnTo>
                    <a:pt x="6969" y="337"/>
                  </a:lnTo>
                  <a:lnTo>
                    <a:pt x="6815" y="239"/>
                  </a:lnTo>
                  <a:lnTo>
                    <a:pt x="6646" y="155"/>
                  </a:lnTo>
                  <a:lnTo>
                    <a:pt x="6464" y="99"/>
                  </a:lnTo>
                  <a:lnTo>
                    <a:pt x="6296" y="43"/>
                  </a:lnTo>
                  <a:lnTo>
                    <a:pt x="6114" y="14"/>
                  </a:lnTo>
                  <a:lnTo>
                    <a:pt x="5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774064">
              <a:off x="1496453" y="3039844"/>
              <a:ext cx="1275623" cy="771973"/>
            </a:xfrm>
            <a:custGeom>
              <a:rect b="b" l="l" r="r" t="t"/>
              <a:pathLst>
                <a:path extrusionOk="0" h="62279" w="102911">
                  <a:moveTo>
                    <a:pt x="1" y="0"/>
                  </a:moveTo>
                  <a:lnTo>
                    <a:pt x="1" y="62279"/>
                  </a:lnTo>
                  <a:lnTo>
                    <a:pt x="102911" y="62279"/>
                  </a:lnTo>
                  <a:lnTo>
                    <a:pt x="102911" y="0"/>
                  </a:lnTo>
                  <a:close/>
                </a:path>
              </a:pathLst>
            </a:custGeom>
            <a:solidFill>
              <a:srgbClr val="A2A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 rot="774064">
              <a:off x="1460259" y="2468873"/>
              <a:ext cx="1650831" cy="592624"/>
            </a:xfrm>
            <a:custGeom>
              <a:rect b="b" l="l" r="r" t="t"/>
              <a:pathLst>
                <a:path extrusionOk="0" h="47810" w="133181">
                  <a:moveTo>
                    <a:pt x="66584" y="0"/>
                  </a:moveTo>
                  <a:lnTo>
                    <a:pt x="716" y="44683"/>
                  </a:lnTo>
                  <a:lnTo>
                    <a:pt x="590" y="44782"/>
                  </a:lnTo>
                  <a:lnTo>
                    <a:pt x="478" y="44880"/>
                  </a:lnTo>
                  <a:lnTo>
                    <a:pt x="379" y="44992"/>
                  </a:lnTo>
                  <a:lnTo>
                    <a:pt x="295" y="45104"/>
                  </a:lnTo>
                  <a:lnTo>
                    <a:pt x="225" y="45216"/>
                  </a:lnTo>
                  <a:lnTo>
                    <a:pt x="155" y="45342"/>
                  </a:lnTo>
                  <a:lnTo>
                    <a:pt x="113" y="45469"/>
                  </a:lnTo>
                  <a:lnTo>
                    <a:pt x="71" y="45595"/>
                  </a:lnTo>
                  <a:lnTo>
                    <a:pt x="29" y="45721"/>
                  </a:lnTo>
                  <a:lnTo>
                    <a:pt x="15" y="45847"/>
                  </a:lnTo>
                  <a:lnTo>
                    <a:pt x="1" y="45973"/>
                  </a:lnTo>
                  <a:lnTo>
                    <a:pt x="1" y="46113"/>
                  </a:lnTo>
                  <a:lnTo>
                    <a:pt x="1" y="46240"/>
                  </a:lnTo>
                  <a:lnTo>
                    <a:pt x="15" y="46366"/>
                  </a:lnTo>
                  <a:lnTo>
                    <a:pt x="43" y="46492"/>
                  </a:lnTo>
                  <a:lnTo>
                    <a:pt x="85" y="46618"/>
                  </a:lnTo>
                  <a:lnTo>
                    <a:pt x="127" y="46744"/>
                  </a:lnTo>
                  <a:lnTo>
                    <a:pt x="183" y="46857"/>
                  </a:lnTo>
                  <a:lnTo>
                    <a:pt x="239" y="46969"/>
                  </a:lnTo>
                  <a:lnTo>
                    <a:pt x="309" y="47081"/>
                  </a:lnTo>
                  <a:lnTo>
                    <a:pt x="393" y="47193"/>
                  </a:lnTo>
                  <a:lnTo>
                    <a:pt x="478" y="47291"/>
                  </a:lnTo>
                  <a:lnTo>
                    <a:pt x="562" y="47375"/>
                  </a:lnTo>
                  <a:lnTo>
                    <a:pt x="674" y="47459"/>
                  </a:lnTo>
                  <a:lnTo>
                    <a:pt x="772" y="47544"/>
                  </a:lnTo>
                  <a:lnTo>
                    <a:pt x="898" y="47614"/>
                  </a:lnTo>
                  <a:lnTo>
                    <a:pt x="1010" y="47670"/>
                  </a:lnTo>
                  <a:lnTo>
                    <a:pt x="1151" y="47726"/>
                  </a:lnTo>
                  <a:lnTo>
                    <a:pt x="1277" y="47754"/>
                  </a:lnTo>
                  <a:lnTo>
                    <a:pt x="1417" y="47796"/>
                  </a:lnTo>
                  <a:lnTo>
                    <a:pt x="1571" y="47810"/>
                  </a:lnTo>
                  <a:lnTo>
                    <a:pt x="131596" y="47810"/>
                  </a:lnTo>
                  <a:lnTo>
                    <a:pt x="131751" y="47796"/>
                  </a:lnTo>
                  <a:lnTo>
                    <a:pt x="131891" y="47754"/>
                  </a:lnTo>
                  <a:lnTo>
                    <a:pt x="132031" y="47726"/>
                  </a:lnTo>
                  <a:lnTo>
                    <a:pt x="132157" y="47670"/>
                  </a:lnTo>
                  <a:lnTo>
                    <a:pt x="132283" y="47614"/>
                  </a:lnTo>
                  <a:lnTo>
                    <a:pt x="132396" y="47544"/>
                  </a:lnTo>
                  <a:lnTo>
                    <a:pt x="132508" y="47459"/>
                  </a:lnTo>
                  <a:lnTo>
                    <a:pt x="132606" y="47375"/>
                  </a:lnTo>
                  <a:lnTo>
                    <a:pt x="132690" y="47291"/>
                  </a:lnTo>
                  <a:lnTo>
                    <a:pt x="132788" y="47193"/>
                  </a:lnTo>
                  <a:lnTo>
                    <a:pt x="132858" y="47081"/>
                  </a:lnTo>
                  <a:lnTo>
                    <a:pt x="132928" y="46969"/>
                  </a:lnTo>
                  <a:lnTo>
                    <a:pt x="132999" y="46857"/>
                  </a:lnTo>
                  <a:lnTo>
                    <a:pt x="133041" y="46744"/>
                  </a:lnTo>
                  <a:lnTo>
                    <a:pt x="133083" y="46618"/>
                  </a:lnTo>
                  <a:lnTo>
                    <a:pt x="133125" y="46492"/>
                  </a:lnTo>
                  <a:lnTo>
                    <a:pt x="133153" y="46366"/>
                  </a:lnTo>
                  <a:lnTo>
                    <a:pt x="133167" y="46240"/>
                  </a:lnTo>
                  <a:lnTo>
                    <a:pt x="133181" y="46113"/>
                  </a:lnTo>
                  <a:lnTo>
                    <a:pt x="133181" y="45973"/>
                  </a:lnTo>
                  <a:lnTo>
                    <a:pt x="133167" y="45847"/>
                  </a:lnTo>
                  <a:lnTo>
                    <a:pt x="133139" y="45721"/>
                  </a:lnTo>
                  <a:lnTo>
                    <a:pt x="133111" y="45595"/>
                  </a:lnTo>
                  <a:lnTo>
                    <a:pt x="133069" y="45469"/>
                  </a:lnTo>
                  <a:lnTo>
                    <a:pt x="133013" y="45342"/>
                  </a:lnTo>
                  <a:lnTo>
                    <a:pt x="132942" y="45216"/>
                  </a:lnTo>
                  <a:lnTo>
                    <a:pt x="132872" y="45104"/>
                  </a:lnTo>
                  <a:lnTo>
                    <a:pt x="132788" y="44992"/>
                  </a:lnTo>
                  <a:lnTo>
                    <a:pt x="132690" y="44880"/>
                  </a:lnTo>
                  <a:lnTo>
                    <a:pt x="132578" y="44782"/>
                  </a:lnTo>
                  <a:lnTo>
                    <a:pt x="132452" y="44683"/>
                  </a:lnTo>
                  <a:lnTo>
                    <a:pt x="66584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 rot="774064">
              <a:off x="1561204" y="2527301"/>
              <a:ext cx="1446456" cy="486618"/>
            </a:xfrm>
            <a:custGeom>
              <a:rect b="b" l="l" r="r" t="t"/>
              <a:pathLst>
                <a:path extrusionOk="0" h="39258" w="116693">
                  <a:moveTo>
                    <a:pt x="58340" y="0"/>
                  </a:moveTo>
                  <a:lnTo>
                    <a:pt x="1" y="39257"/>
                  </a:lnTo>
                  <a:lnTo>
                    <a:pt x="116693" y="39257"/>
                  </a:lnTo>
                  <a:lnTo>
                    <a:pt x="58340" y="0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 rot="774064">
              <a:off x="1703697" y="2578895"/>
              <a:ext cx="1161275" cy="383563"/>
            </a:xfrm>
            <a:custGeom>
              <a:rect b="b" l="l" r="r" t="t"/>
              <a:pathLst>
                <a:path extrusionOk="0" h="30944" w="93686">
                  <a:moveTo>
                    <a:pt x="46843" y="0"/>
                  </a:moveTo>
                  <a:lnTo>
                    <a:pt x="1" y="30943"/>
                  </a:lnTo>
                  <a:lnTo>
                    <a:pt x="93685" y="30943"/>
                  </a:lnTo>
                  <a:lnTo>
                    <a:pt x="4684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 rot="774064">
              <a:off x="1488602" y="2933288"/>
              <a:ext cx="74571" cy="647027"/>
            </a:xfrm>
            <a:custGeom>
              <a:rect b="b" l="l" r="r" t="t"/>
              <a:pathLst>
                <a:path extrusionOk="0" h="52199" w="6016">
                  <a:moveTo>
                    <a:pt x="0" y="0"/>
                  </a:moveTo>
                  <a:lnTo>
                    <a:pt x="0" y="52198"/>
                  </a:lnTo>
                  <a:lnTo>
                    <a:pt x="6015" y="5219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 rot="774064">
              <a:off x="1561138" y="2951176"/>
              <a:ext cx="85689" cy="647027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 rot="774064">
              <a:off x="1357238" y="3574880"/>
              <a:ext cx="257217" cy="97155"/>
            </a:xfrm>
            <a:custGeom>
              <a:rect b="b" l="l" r="r" t="t"/>
              <a:pathLst>
                <a:path extrusionOk="0" h="7838" w="20751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77" y="155"/>
                  </a:lnTo>
                  <a:lnTo>
                    <a:pt x="1094" y="239"/>
                  </a:lnTo>
                  <a:lnTo>
                    <a:pt x="926" y="351"/>
                  </a:lnTo>
                  <a:lnTo>
                    <a:pt x="758" y="463"/>
                  </a:lnTo>
                  <a:lnTo>
                    <a:pt x="618" y="603"/>
                  </a:lnTo>
                  <a:lnTo>
                    <a:pt x="477" y="744"/>
                  </a:lnTo>
                  <a:lnTo>
                    <a:pt x="365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51" y="7838"/>
                  </a:lnTo>
                  <a:lnTo>
                    <a:pt x="20751" y="2062"/>
                  </a:lnTo>
                  <a:lnTo>
                    <a:pt x="20737" y="1851"/>
                  </a:lnTo>
                  <a:lnTo>
                    <a:pt x="20709" y="1655"/>
                  </a:lnTo>
                  <a:lnTo>
                    <a:pt x="20653" y="1445"/>
                  </a:lnTo>
                  <a:lnTo>
                    <a:pt x="20583" y="1262"/>
                  </a:lnTo>
                  <a:lnTo>
                    <a:pt x="20499" y="1080"/>
                  </a:lnTo>
                  <a:lnTo>
                    <a:pt x="20386" y="912"/>
                  </a:lnTo>
                  <a:lnTo>
                    <a:pt x="20274" y="744"/>
                  </a:lnTo>
                  <a:lnTo>
                    <a:pt x="20134" y="603"/>
                  </a:lnTo>
                  <a:lnTo>
                    <a:pt x="19994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93" y="85"/>
                  </a:lnTo>
                  <a:lnTo>
                    <a:pt x="19096" y="43"/>
                  </a:lnTo>
                  <a:lnTo>
                    <a:pt x="18886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 rot="774064">
              <a:off x="1553244" y="2914475"/>
              <a:ext cx="163024" cy="63266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 rot="774064">
              <a:off x="1484737" y="2872478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7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5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2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42" y="3492"/>
                  </a:lnTo>
                  <a:lnTo>
                    <a:pt x="28" y="3688"/>
                  </a:lnTo>
                  <a:lnTo>
                    <a:pt x="0" y="3899"/>
                  </a:lnTo>
                  <a:lnTo>
                    <a:pt x="0" y="4109"/>
                  </a:lnTo>
                  <a:lnTo>
                    <a:pt x="0" y="4319"/>
                  </a:lnTo>
                  <a:lnTo>
                    <a:pt x="28" y="4529"/>
                  </a:lnTo>
                  <a:lnTo>
                    <a:pt x="42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2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5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7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8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6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39" y="7628"/>
                  </a:lnTo>
                  <a:lnTo>
                    <a:pt x="6407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13" y="6240"/>
                  </a:lnTo>
                  <a:lnTo>
                    <a:pt x="7711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6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1" y="2160"/>
                  </a:lnTo>
                  <a:lnTo>
                    <a:pt x="7613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7" y="702"/>
                  </a:lnTo>
                  <a:lnTo>
                    <a:pt x="6239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6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8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 rot="774064">
              <a:off x="1505758" y="2893511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60" y="14"/>
                  </a:lnTo>
                  <a:lnTo>
                    <a:pt x="1921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02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2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1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0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9" y="4122"/>
                  </a:lnTo>
                  <a:lnTo>
                    <a:pt x="4277" y="3940"/>
                  </a:lnTo>
                  <a:lnTo>
                    <a:pt x="4403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3" y="1066"/>
                  </a:lnTo>
                  <a:lnTo>
                    <a:pt x="4277" y="884"/>
                  </a:lnTo>
                  <a:lnTo>
                    <a:pt x="4109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50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 rot="774064">
              <a:off x="1694791" y="2920591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2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9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60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1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41" y="3085"/>
                  </a:lnTo>
                  <a:lnTo>
                    <a:pt x="85" y="3282"/>
                  </a:lnTo>
                  <a:lnTo>
                    <a:pt x="57" y="3492"/>
                  </a:lnTo>
                  <a:lnTo>
                    <a:pt x="29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9" y="4529"/>
                  </a:lnTo>
                  <a:lnTo>
                    <a:pt x="57" y="4740"/>
                  </a:lnTo>
                  <a:lnTo>
                    <a:pt x="85" y="4936"/>
                  </a:lnTo>
                  <a:lnTo>
                    <a:pt x="141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1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60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9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2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5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40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1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8" y="6240"/>
                  </a:lnTo>
                  <a:lnTo>
                    <a:pt x="7726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188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188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6" y="2160"/>
                  </a:lnTo>
                  <a:lnTo>
                    <a:pt x="7628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1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40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5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 rot="774064">
              <a:off x="1715812" y="2941624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48" y="884"/>
                  </a:lnTo>
                  <a:lnTo>
                    <a:pt x="422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2" y="3758"/>
                  </a:lnTo>
                  <a:lnTo>
                    <a:pt x="548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1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30" y="3562"/>
                  </a:lnTo>
                  <a:lnTo>
                    <a:pt x="4642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2" y="1473"/>
                  </a:lnTo>
                  <a:lnTo>
                    <a:pt x="4530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41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 rot="774064">
              <a:off x="1870601" y="3020805"/>
              <a:ext cx="74744" cy="647027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 rot="774064">
              <a:off x="1943308" y="3038712"/>
              <a:ext cx="85689" cy="647027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 rot="774064">
              <a:off x="1739410" y="3662396"/>
              <a:ext cx="257043" cy="97155"/>
            </a:xfrm>
            <a:custGeom>
              <a:rect b="b" l="l" r="r" t="t"/>
              <a:pathLst>
                <a:path extrusionOk="0" h="7838" w="20737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63" y="155"/>
                  </a:lnTo>
                  <a:lnTo>
                    <a:pt x="1080" y="239"/>
                  </a:lnTo>
                  <a:lnTo>
                    <a:pt x="912" y="351"/>
                  </a:lnTo>
                  <a:lnTo>
                    <a:pt x="758" y="463"/>
                  </a:lnTo>
                  <a:lnTo>
                    <a:pt x="604" y="603"/>
                  </a:lnTo>
                  <a:lnTo>
                    <a:pt x="477" y="744"/>
                  </a:lnTo>
                  <a:lnTo>
                    <a:pt x="351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23" y="1851"/>
                  </a:lnTo>
                  <a:lnTo>
                    <a:pt x="20695" y="1655"/>
                  </a:lnTo>
                  <a:lnTo>
                    <a:pt x="20639" y="1445"/>
                  </a:lnTo>
                  <a:lnTo>
                    <a:pt x="20569" y="1262"/>
                  </a:lnTo>
                  <a:lnTo>
                    <a:pt x="20485" y="1080"/>
                  </a:lnTo>
                  <a:lnTo>
                    <a:pt x="20386" y="912"/>
                  </a:lnTo>
                  <a:lnTo>
                    <a:pt x="20260" y="744"/>
                  </a:lnTo>
                  <a:lnTo>
                    <a:pt x="20134" y="603"/>
                  </a:lnTo>
                  <a:lnTo>
                    <a:pt x="19980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79" y="85"/>
                  </a:lnTo>
                  <a:lnTo>
                    <a:pt x="19083" y="43"/>
                  </a:lnTo>
                  <a:lnTo>
                    <a:pt x="18872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 rot="774064">
              <a:off x="1935242" y="3001992"/>
              <a:ext cx="163198" cy="63266"/>
            </a:xfrm>
            <a:custGeom>
              <a:rect b="b" l="l" r="r" t="t"/>
              <a:pathLst>
                <a:path extrusionOk="0" h="5104" w="13166">
                  <a:moveTo>
                    <a:pt x="1" y="0"/>
                  </a:moveTo>
                  <a:lnTo>
                    <a:pt x="1" y="5104"/>
                  </a:lnTo>
                  <a:lnTo>
                    <a:pt x="13166" y="5104"/>
                  </a:lnTo>
                  <a:lnTo>
                    <a:pt x="13166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rot="774064">
              <a:off x="1866737" y="2959975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1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706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59" y="506"/>
                  </a:lnTo>
                  <a:lnTo>
                    <a:pt x="1977" y="604"/>
                  </a:lnTo>
                  <a:lnTo>
                    <a:pt x="1823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80" y="1347"/>
                  </a:lnTo>
                  <a:lnTo>
                    <a:pt x="940" y="1501"/>
                  </a:lnTo>
                  <a:lnTo>
                    <a:pt x="827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96" y="2889"/>
                  </a:lnTo>
                  <a:lnTo>
                    <a:pt x="140" y="3085"/>
                  </a:lnTo>
                  <a:lnTo>
                    <a:pt x="84" y="3282"/>
                  </a:lnTo>
                  <a:lnTo>
                    <a:pt x="56" y="3492"/>
                  </a:lnTo>
                  <a:lnTo>
                    <a:pt x="28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8" y="4529"/>
                  </a:lnTo>
                  <a:lnTo>
                    <a:pt x="56" y="4740"/>
                  </a:lnTo>
                  <a:lnTo>
                    <a:pt x="84" y="4936"/>
                  </a:lnTo>
                  <a:lnTo>
                    <a:pt x="140" y="5132"/>
                  </a:lnTo>
                  <a:lnTo>
                    <a:pt x="196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27" y="6562"/>
                  </a:lnTo>
                  <a:lnTo>
                    <a:pt x="940" y="6717"/>
                  </a:lnTo>
                  <a:lnTo>
                    <a:pt x="1080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23" y="7516"/>
                  </a:lnTo>
                  <a:lnTo>
                    <a:pt x="1977" y="7628"/>
                  </a:lnTo>
                  <a:lnTo>
                    <a:pt x="2159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706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1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8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6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39" y="7628"/>
                  </a:lnTo>
                  <a:lnTo>
                    <a:pt x="6408" y="7516"/>
                  </a:lnTo>
                  <a:lnTo>
                    <a:pt x="6576" y="7404"/>
                  </a:lnTo>
                  <a:lnTo>
                    <a:pt x="6730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7" y="6240"/>
                  </a:lnTo>
                  <a:lnTo>
                    <a:pt x="7725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202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202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5" y="2160"/>
                  </a:lnTo>
                  <a:lnTo>
                    <a:pt x="7627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30" y="940"/>
                  </a:lnTo>
                  <a:lnTo>
                    <a:pt x="6576" y="814"/>
                  </a:lnTo>
                  <a:lnTo>
                    <a:pt x="6408" y="702"/>
                  </a:lnTo>
                  <a:lnTo>
                    <a:pt x="6239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6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8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 rot="774064">
              <a:off x="1887758" y="2981009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35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61" y="884"/>
                  </a:lnTo>
                  <a:lnTo>
                    <a:pt x="421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1" y="3758"/>
                  </a:lnTo>
                  <a:lnTo>
                    <a:pt x="561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35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54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29" y="3562"/>
                  </a:lnTo>
                  <a:lnTo>
                    <a:pt x="4641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1" y="1473"/>
                  </a:lnTo>
                  <a:lnTo>
                    <a:pt x="4529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54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 rot="774064">
              <a:off x="2076963" y="3008107"/>
              <a:ext cx="101679" cy="101853"/>
            </a:xfrm>
            <a:custGeom>
              <a:rect b="b" l="l" r="r" t="t"/>
              <a:pathLst>
                <a:path extrusionOk="0" h="8217" w="8203">
                  <a:moveTo>
                    <a:pt x="4108" y="1"/>
                  </a:moveTo>
                  <a:lnTo>
                    <a:pt x="3884" y="15"/>
                  </a:lnTo>
                  <a:lnTo>
                    <a:pt x="3688" y="29"/>
                  </a:lnTo>
                  <a:lnTo>
                    <a:pt x="3478" y="57"/>
                  </a:lnTo>
                  <a:lnTo>
                    <a:pt x="3281" y="85"/>
                  </a:lnTo>
                  <a:lnTo>
                    <a:pt x="3071" y="127"/>
                  </a:lnTo>
                  <a:lnTo>
                    <a:pt x="2875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41" y="814"/>
                  </a:lnTo>
                  <a:lnTo>
                    <a:pt x="1487" y="940"/>
                  </a:lnTo>
                  <a:lnTo>
                    <a:pt x="1346" y="1066"/>
                  </a:lnTo>
                  <a:lnTo>
                    <a:pt x="1192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39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43" y="3492"/>
                  </a:lnTo>
                  <a:lnTo>
                    <a:pt x="15" y="3688"/>
                  </a:lnTo>
                  <a:lnTo>
                    <a:pt x="1" y="3899"/>
                  </a:lnTo>
                  <a:lnTo>
                    <a:pt x="1" y="4109"/>
                  </a:lnTo>
                  <a:lnTo>
                    <a:pt x="1" y="4319"/>
                  </a:lnTo>
                  <a:lnTo>
                    <a:pt x="15" y="4529"/>
                  </a:lnTo>
                  <a:lnTo>
                    <a:pt x="43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39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192" y="7011"/>
                  </a:lnTo>
                  <a:lnTo>
                    <a:pt x="1346" y="7151"/>
                  </a:lnTo>
                  <a:lnTo>
                    <a:pt x="1487" y="7277"/>
                  </a:lnTo>
                  <a:lnTo>
                    <a:pt x="1641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75" y="8035"/>
                  </a:lnTo>
                  <a:lnTo>
                    <a:pt x="3071" y="8091"/>
                  </a:lnTo>
                  <a:lnTo>
                    <a:pt x="3281" y="8133"/>
                  </a:lnTo>
                  <a:lnTo>
                    <a:pt x="3478" y="8175"/>
                  </a:lnTo>
                  <a:lnTo>
                    <a:pt x="3688" y="8189"/>
                  </a:lnTo>
                  <a:lnTo>
                    <a:pt x="3884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1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26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56" y="7151"/>
                  </a:lnTo>
                  <a:lnTo>
                    <a:pt x="7011" y="7011"/>
                  </a:lnTo>
                  <a:lnTo>
                    <a:pt x="7137" y="6871"/>
                  </a:lnTo>
                  <a:lnTo>
                    <a:pt x="7277" y="6717"/>
                  </a:lnTo>
                  <a:lnTo>
                    <a:pt x="7389" y="6562"/>
                  </a:lnTo>
                  <a:lnTo>
                    <a:pt x="7501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810" y="5889"/>
                  </a:lnTo>
                  <a:lnTo>
                    <a:pt x="7880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18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02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18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80" y="2511"/>
                  </a:lnTo>
                  <a:lnTo>
                    <a:pt x="7810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01" y="1810"/>
                  </a:lnTo>
                  <a:lnTo>
                    <a:pt x="7389" y="1655"/>
                  </a:lnTo>
                  <a:lnTo>
                    <a:pt x="7277" y="1501"/>
                  </a:lnTo>
                  <a:lnTo>
                    <a:pt x="7137" y="1347"/>
                  </a:lnTo>
                  <a:lnTo>
                    <a:pt x="7011" y="1207"/>
                  </a:lnTo>
                  <a:lnTo>
                    <a:pt x="6856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26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11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774064">
              <a:off x="2097982" y="3029162"/>
              <a:ext cx="59808" cy="59795"/>
            </a:xfrm>
            <a:custGeom>
              <a:rect b="b" l="l" r="r" t="t"/>
              <a:pathLst>
                <a:path extrusionOk="0" h="4824" w="4825">
                  <a:moveTo>
                    <a:pt x="2412" y="0"/>
                  </a:moveTo>
                  <a:lnTo>
                    <a:pt x="2160" y="14"/>
                  </a:lnTo>
                  <a:lnTo>
                    <a:pt x="1922" y="56"/>
                  </a:lnTo>
                  <a:lnTo>
                    <a:pt x="1683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53" y="421"/>
                  </a:lnTo>
                  <a:lnTo>
                    <a:pt x="870" y="547"/>
                  </a:lnTo>
                  <a:lnTo>
                    <a:pt x="702" y="715"/>
                  </a:lnTo>
                  <a:lnTo>
                    <a:pt x="548" y="884"/>
                  </a:lnTo>
                  <a:lnTo>
                    <a:pt x="408" y="1066"/>
                  </a:lnTo>
                  <a:lnTo>
                    <a:pt x="281" y="1262"/>
                  </a:lnTo>
                  <a:lnTo>
                    <a:pt x="183" y="1473"/>
                  </a:lnTo>
                  <a:lnTo>
                    <a:pt x="99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99" y="3127"/>
                  </a:lnTo>
                  <a:lnTo>
                    <a:pt x="183" y="3351"/>
                  </a:lnTo>
                  <a:lnTo>
                    <a:pt x="281" y="3562"/>
                  </a:lnTo>
                  <a:lnTo>
                    <a:pt x="408" y="3758"/>
                  </a:lnTo>
                  <a:lnTo>
                    <a:pt x="548" y="3940"/>
                  </a:lnTo>
                  <a:lnTo>
                    <a:pt x="702" y="4122"/>
                  </a:lnTo>
                  <a:lnTo>
                    <a:pt x="870" y="4277"/>
                  </a:lnTo>
                  <a:lnTo>
                    <a:pt x="1053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83" y="4711"/>
                  </a:lnTo>
                  <a:lnTo>
                    <a:pt x="1922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1" y="4809"/>
                  </a:lnTo>
                  <a:lnTo>
                    <a:pt x="2889" y="4767"/>
                  </a:lnTo>
                  <a:lnTo>
                    <a:pt x="3128" y="4711"/>
                  </a:lnTo>
                  <a:lnTo>
                    <a:pt x="3338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1" y="4277"/>
                  </a:lnTo>
                  <a:lnTo>
                    <a:pt x="4109" y="4122"/>
                  </a:lnTo>
                  <a:lnTo>
                    <a:pt x="4263" y="3940"/>
                  </a:lnTo>
                  <a:lnTo>
                    <a:pt x="4403" y="3758"/>
                  </a:lnTo>
                  <a:lnTo>
                    <a:pt x="4530" y="3562"/>
                  </a:lnTo>
                  <a:lnTo>
                    <a:pt x="4628" y="3351"/>
                  </a:lnTo>
                  <a:lnTo>
                    <a:pt x="4712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2" y="1697"/>
                  </a:lnTo>
                  <a:lnTo>
                    <a:pt x="4628" y="1473"/>
                  </a:lnTo>
                  <a:lnTo>
                    <a:pt x="4530" y="1262"/>
                  </a:lnTo>
                  <a:lnTo>
                    <a:pt x="4403" y="1066"/>
                  </a:lnTo>
                  <a:lnTo>
                    <a:pt x="4263" y="884"/>
                  </a:lnTo>
                  <a:lnTo>
                    <a:pt x="4109" y="715"/>
                  </a:lnTo>
                  <a:lnTo>
                    <a:pt x="3941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38" y="197"/>
                  </a:lnTo>
                  <a:lnTo>
                    <a:pt x="3128" y="113"/>
                  </a:lnTo>
                  <a:lnTo>
                    <a:pt x="2889" y="56"/>
                  </a:lnTo>
                  <a:lnTo>
                    <a:pt x="2651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 rot="774064">
              <a:off x="2252601" y="3108302"/>
              <a:ext cx="74744" cy="647027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 rot="774064">
              <a:off x="2325308" y="3126209"/>
              <a:ext cx="85689" cy="647027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 rot="774064">
              <a:off x="2121410" y="3749894"/>
              <a:ext cx="257043" cy="97155"/>
            </a:xfrm>
            <a:custGeom>
              <a:rect b="b" l="l" r="r" t="t"/>
              <a:pathLst>
                <a:path extrusionOk="0" h="7838" w="20737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77" y="155"/>
                  </a:lnTo>
                  <a:lnTo>
                    <a:pt x="1094" y="239"/>
                  </a:lnTo>
                  <a:lnTo>
                    <a:pt x="912" y="351"/>
                  </a:lnTo>
                  <a:lnTo>
                    <a:pt x="758" y="463"/>
                  </a:lnTo>
                  <a:lnTo>
                    <a:pt x="618" y="603"/>
                  </a:lnTo>
                  <a:lnTo>
                    <a:pt x="477" y="744"/>
                  </a:lnTo>
                  <a:lnTo>
                    <a:pt x="365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37" y="1851"/>
                  </a:lnTo>
                  <a:lnTo>
                    <a:pt x="20695" y="1655"/>
                  </a:lnTo>
                  <a:lnTo>
                    <a:pt x="20653" y="1445"/>
                  </a:lnTo>
                  <a:lnTo>
                    <a:pt x="20583" y="1262"/>
                  </a:lnTo>
                  <a:lnTo>
                    <a:pt x="20499" y="1080"/>
                  </a:lnTo>
                  <a:lnTo>
                    <a:pt x="20386" y="912"/>
                  </a:lnTo>
                  <a:lnTo>
                    <a:pt x="20274" y="744"/>
                  </a:lnTo>
                  <a:lnTo>
                    <a:pt x="20134" y="603"/>
                  </a:lnTo>
                  <a:lnTo>
                    <a:pt x="19994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93" y="85"/>
                  </a:lnTo>
                  <a:lnTo>
                    <a:pt x="19083" y="43"/>
                  </a:lnTo>
                  <a:lnTo>
                    <a:pt x="18886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 rot="774064">
              <a:off x="2317414" y="3089508"/>
              <a:ext cx="163024" cy="63266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 rot="774064">
              <a:off x="2248906" y="3047511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7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5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486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42" y="3492"/>
                  </a:lnTo>
                  <a:lnTo>
                    <a:pt x="14" y="3688"/>
                  </a:lnTo>
                  <a:lnTo>
                    <a:pt x="0" y="3899"/>
                  </a:lnTo>
                  <a:lnTo>
                    <a:pt x="0" y="4109"/>
                  </a:lnTo>
                  <a:lnTo>
                    <a:pt x="0" y="4319"/>
                  </a:lnTo>
                  <a:lnTo>
                    <a:pt x="14" y="4529"/>
                  </a:lnTo>
                  <a:lnTo>
                    <a:pt x="42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486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5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7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25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0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57" y="7726"/>
                  </a:lnTo>
                  <a:lnTo>
                    <a:pt x="6239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389" y="6562"/>
                  </a:lnTo>
                  <a:lnTo>
                    <a:pt x="7515" y="6408"/>
                  </a:lnTo>
                  <a:lnTo>
                    <a:pt x="7613" y="6240"/>
                  </a:lnTo>
                  <a:lnTo>
                    <a:pt x="7711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6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1" y="2160"/>
                  </a:lnTo>
                  <a:lnTo>
                    <a:pt x="7613" y="1978"/>
                  </a:lnTo>
                  <a:lnTo>
                    <a:pt x="7515" y="1810"/>
                  </a:lnTo>
                  <a:lnTo>
                    <a:pt x="7389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39" y="604"/>
                  </a:lnTo>
                  <a:lnTo>
                    <a:pt x="6057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10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25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 rot="774064">
              <a:off x="2269928" y="3068545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60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70" y="547"/>
                  </a:lnTo>
                  <a:lnTo>
                    <a:pt x="702" y="715"/>
                  </a:lnTo>
                  <a:lnTo>
                    <a:pt x="548" y="884"/>
                  </a:lnTo>
                  <a:lnTo>
                    <a:pt x="407" y="1066"/>
                  </a:lnTo>
                  <a:lnTo>
                    <a:pt x="295" y="1262"/>
                  </a:lnTo>
                  <a:lnTo>
                    <a:pt x="183" y="1473"/>
                  </a:lnTo>
                  <a:lnTo>
                    <a:pt x="113" y="1697"/>
                  </a:lnTo>
                  <a:lnTo>
                    <a:pt x="43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43" y="2903"/>
                  </a:lnTo>
                  <a:lnTo>
                    <a:pt x="113" y="3127"/>
                  </a:lnTo>
                  <a:lnTo>
                    <a:pt x="183" y="3351"/>
                  </a:lnTo>
                  <a:lnTo>
                    <a:pt x="295" y="3562"/>
                  </a:lnTo>
                  <a:lnTo>
                    <a:pt x="407" y="3758"/>
                  </a:lnTo>
                  <a:lnTo>
                    <a:pt x="548" y="3940"/>
                  </a:lnTo>
                  <a:lnTo>
                    <a:pt x="702" y="4122"/>
                  </a:lnTo>
                  <a:lnTo>
                    <a:pt x="870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60" y="4809"/>
                  </a:lnTo>
                  <a:lnTo>
                    <a:pt x="2412" y="4823"/>
                  </a:lnTo>
                  <a:lnTo>
                    <a:pt x="2651" y="4809"/>
                  </a:lnTo>
                  <a:lnTo>
                    <a:pt x="2889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9" y="4122"/>
                  </a:lnTo>
                  <a:lnTo>
                    <a:pt x="4263" y="3940"/>
                  </a:lnTo>
                  <a:lnTo>
                    <a:pt x="4403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2" y="3127"/>
                  </a:lnTo>
                  <a:lnTo>
                    <a:pt x="4768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68" y="1921"/>
                  </a:lnTo>
                  <a:lnTo>
                    <a:pt x="4712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3" y="1066"/>
                  </a:lnTo>
                  <a:lnTo>
                    <a:pt x="4263" y="884"/>
                  </a:lnTo>
                  <a:lnTo>
                    <a:pt x="4109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889" y="56"/>
                  </a:lnTo>
                  <a:lnTo>
                    <a:pt x="2651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 rot="774064">
              <a:off x="2458961" y="3095624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9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78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9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1" y="940"/>
                  </a:lnTo>
                  <a:lnTo>
                    <a:pt x="1347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57" y="3492"/>
                  </a:lnTo>
                  <a:lnTo>
                    <a:pt x="29" y="3688"/>
                  </a:lnTo>
                  <a:lnTo>
                    <a:pt x="15" y="3899"/>
                  </a:lnTo>
                  <a:lnTo>
                    <a:pt x="1" y="4109"/>
                  </a:lnTo>
                  <a:lnTo>
                    <a:pt x="15" y="4319"/>
                  </a:lnTo>
                  <a:lnTo>
                    <a:pt x="29" y="4529"/>
                  </a:lnTo>
                  <a:lnTo>
                    <a:pt x="57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7" y="7151"/>
                  </a:lnTo>
                  <a:lnTo>
                    <a:pt x="1501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9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78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6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5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40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1" y="7151"/>
                  </a:lnTo>
                  <a:lnTo>
                    <a:pt x="7011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60" y="4740"/>
                  </a:lnTo>
                  <a:lnTo>
                    <a:pt x="8188" y="4529"/>
                  </a:lnTo>
                  <a:lnTo>
                    <a:pt x="8202" y="4319"/>
                  </a:lnTo>
                  <a:lnTo>
                    <a:pt x="8217" y="4109"/>
                  </a:lnTo>
                  <a:lnTo>
                    <a:pt x="8202" y="3899"/>
                  </a:lnTo>
                  <a:lnTo>
                    <a:pt x="8188" y="3688"/>
                  </a:lnTo>
                  <a:lnTo>
                    <a:pt x="8160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1" y="1207"/>
                  </a:lnTo>
                  <a:lnTo>
                    <a:pt x="6871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40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5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6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 rot="774064">
              <a:off x="2479994" y="3116660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59" y="14"/>
                  </a:lnTo>
                  <a:lnTo>
                    <a:pt x="1921" y="56"/>
                  </a:lnTo>
                  <a:lnTo>
                    <a:pt x="1696" y="113"/>
                  </a:lnTo>
                  <a:lnTo>
                    <a:pt x="1472" y="197"/>
                  </a:lnTo>
                  <a:lnTo>
                    <a:pt x="1262" y="295"/>
                  </a:lnTo>
                  <a:lnTo>
                    <a:pt x="1066" y="421"/>
                  </a:lnTo>
                  <a:lnTo>
                    <a:pt x="883" y="547"/>
                  </a:lnTo>
                  <a:lnTo>
                    <a:pt x="701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94" y="1262"/>
                  </a:lnTo>
                  <a:lnTo>
                    <a:pt x="196" y="1473"/>
                  </a:lnTo>
                  <a:lnTo>
                    <a:pt x="112" y="1697"/>
                  </a:lnTo>
                  <a:lnTo>
                    <a:pt x="56" y="1921"/>
                  </a:lnTo>
                  <a:lnTo>
                    <a:pt x="14" y="2174"/>
                  </a:lnTo>
                  <a:lnTo>
                    <a:pt x="0" y="2412"/>
                  </a:lnTo>
                  <a:lnTo>
                    <a:pt x="14" y="2664"/>
                  </a:lnTo>
                  <a:lnTo>
                    <a:pt x="56" y="2903"/>
                  </a:lnTo>
                  <a:lnTo>
                    <a:pt x="112" y="3127"/>
                  </a:lnTo>
                  <a:lnTo>
                    <a:pt x="196" y="3351"/>
                  </a:lnTo>
                  <a:lnTo>
                    <a:pt x="294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1" y="4122"/>
                  </a:lnTo>
                  <a:lnTo>
                    <a:pt x="883" y="4277"/>
                  </a:lnTo>
                  <a:lnTo>
                    <a:pt x="1066" y="4417"/>
                  </a:lnTo>
                  <a:lnTo>
                    <a:pt x="1262" y="4529"/>
                  </a:lnTo>
                  <a:lnTo>
                    <a:pt x="1472" y="4627"/>
                  </a:lnTo>
                  <a:lnTo>
                    <a:pt x="1696" y="4711"/>
                  </a:lnTo>
                  <a:lnTo>
                    <a:pt x="1921" y="4767"/>
                  </a:lnTo>
                  <a:lnTo>
                    <a:pt x="2159" y="4809"/>
                  </a:lnTo>
                  <a:lnTo>
                    <a:pt x="2412" y="4823"/>
                  </a:lnTo>
                  <a:lnTo>
                    <a:pt x="2664" y="4809"/>
                  </a:lnTo>
                  <a:lnTo>
                    <a:pt x="2902" y="4767"/>
                  </a:lnTo>
                  <a:lnTo>
                    <a:pt x="3127" y="4711"/>
                  </a:lnTo>
                  <a:lnTo>
                    <a:pt x="3351" y="4627"/>
                  </a:lnTo>
                  <a:lnTo>
                    <a:pt x="3561" y="4529"/>
                  </a:lnTo>
                  <a:lnTo>
                    <a:pt x="3757" y="4417"/>
                  </a:lnTo>
                  <a:lnTo>
                    <a:pt x="3940" y="4277"/>
                  </a:lnTo>
                  <a:lnTo>
                    <a:pt x="4122" y="4122"/>
                  </a:lnTo>
                  <a:lnTo>
                    <a:pt x="4276" y="3940"/>
                  </a:lnTo>
                  <a:lnTo>
                    <a:pt x="4416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7" y="2903"/>
                  </a:lnTo>
                  <a:lnTo>
                    <a:pt x="4809" y="2664"/>
                  </a:lnTo>
                  <a:lnTo>
                    <a:pt x="4823" y="2412"/>
                  </a:lnTo>
                  <a:lnTo>
                    <a:pt x="4809" y="2174"/>
                  </a:lnTo>
                  <a:lnTo>
                    <a:pt x="4767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16" y="1066"/>
                  </a:lnTo>
                  <a:lnTo>
                    <a:pt x="4276" y="884"/>
                  </a:lnTo>
                  <a:lnTo>
                    <a:pt x="4122" y="715"/>
                  </a:lnTo>
                  <a:lnTo>
                    <a:pt x="3940" y="547"/>
                  </a:lnTo>
                  <a:lnTo>
                    <a:pt x="3757" y="421"/>
                  </a:lnTo>
                  <a:lnTo>
                    <a:pt x="3561" y="295"/>
                  </a:lnTo>
                  <a:lnTo>
                    <a:pt x="3351" y="197"/>
                  </a:lnTo>
                  <a:lnTo>
                    <a:pt x="3127" y="113"/>
                  </a:lnTo>
                  <a:lnTo>
                    <a:pt x="2902" y="56"/>
                  </a:lnTo>
                  <a:lnTo>
                    <a:pt x="2664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 rot="774064">
              <a:off x="2634770" y="3195838"/>
              <a:ext cx="74744" cy="647027"/>
            </a:xfrm>
            <a:custGeom>
              <a:rect b="b" l="l" r="r" t="t"/>
              <a:pathLst>
                <a:path extrusionOk="0" h="52199" w="6030">
                  <a:moveTo>
                    <a:pt x="0" y="0"/>
                  </a:moveTo>
                  <a:lnTo>
                    <a:pt x="0" y="52198"/>
                  </a:lnTo>
                  <a:lnTo>
                    <a:pt x="6029" y="52198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 rot="774064">
              <a:off x="2707478" y="3213745"/>
              <a:ext cx="85689" cy="647027"/>
            </a:xfrm>
            <a:custGeom>
              <a:rect b="b" l="l" r="r" t="t"/>
              <a:pathLst>
                <a:path extrusionOk="0" h="52199" w="6913">
                  <a:moveTo>
                    <a:pt x="0" y="0"/>
                  </a:moveTo>
                  <a:lnTo>
                    <a:pt x="0" y="52198"/>
                  </a:lnTo>
                  <a:lnTo>
                    <a:pt x="6912" y="52198"/>
                  </a:lnTo>
                  <a:lnTo>
                    <a:pt x="69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 rot="774064">
              <a:off x="2503580" y="3837430"/>
              <a:ext cx="257043" cy="97155"/>
            </a:xfrm>
            <a:custGeom>
              <a:rect b="b" l="l" r="r" t="t"/>
              <a:pathLst>
                <a:path extrusionOk="0" h="7838" w="20737">
                  <a:moveTo>
                    <a:pt x="1852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63" y="155"/>
                  </a:lnTo>
                  <a:lnTo>
                    <a:pt x="1080" y="239"/>
                  </a:lnTo>
                  <a:lnTo>
                    <a:pt x="912" y="351"/>
                  </a:lnTo>
                  <a:lnTo>
                    <a:pt x="744" y="463"/>
                  </a:lnTo>
                  <a:lnTo>
                    <a:pt x="604" y="603"/>
                  </a:lnTo>
                  <a:lnTo>
                    <a:pt x="463" y="744"/>
                  </a:lnTo>
                  <a:lnTo>
                    <a:pt x="351" y="912"/>
                  </a:lnTo>
                  <a:lnTo>
                    <a:pt x="253" y="1080"/>
                  </a:lnTo>
                  <a:lnTo>
                    <a:pt x="155" y="1262"/>
                  </a:lnTo>
                  <a:lnTo>
                    <a:pt x="85" y="1445"/>
                  </a:lnTo>
                  <a:lnTo>
                    <a:pt x="43" y="1655"/>
                  </a:lnTo>
                  <a:lnTo>
                    <a:pt x="1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37" y="7838"/>
                  </a:lnTo>
                  <a:lnTo>
                    <a:pt x="20737" y="2062"/>
                  </a:lnTo>
                  <a:lnTo>
                    <a:pt x="20723" y="1851"/>
                  </a:lnTo>
                  <a:lnTo>
                    <a:pt x="20695" y="1655"/>
                  </a:lnTo>
                  <a:lnTo>
                    <a:pt x="20639" y="1445"/>
                  </a:lnTo>
                  <a:lnTo>
                    <a:pt x="20569" y="1262"/>
                  </a:lnTo>
                  <a:lnTo>
                    <a:pt x="20485" y="1080"/>
                  </a:lnTo>
                  <a:lnTo>
                    <a:pt x="20386" y="912"/>
                  </a:lnTo>
                  <a:lnTo>
                    <a:pt x="20260" y="744"/>
                  </a:lnTo>
                  <a:lnTo>
                    <a:pt x="20134" y="603"/>
                  </a:lnTo>
                  <a:lnTo>
                    <a:pt x="19980" y="463"/>
                  </a:lnTo>
                  <a:lnTo>
                    <a:pt x="19826" y="351"/>
                  </a:lnTo>
                  <a:lnTo>
                    <a:pt x="19643" y="239"/>
                  </a:lnTo>
                  <a:lnTo>
                    <a:pt x="19475" y="155"/>
                  </a:lnTo>
                  <a:lnTo>
                    <a:pt x="19279" y="85"/>
                  </a:lnTo>
                  <a:lnTo>
                    <a:pt x="19083" y="43"/>
                  </a:lnTo>
                  <a:lnTo>
                    <a:pt x="18872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 rot="774064">
              <a:off x="2699414" y="3177006"/>
              <a:ext cx="163024" cy="63266"/>
            </a:xfrm>
            <a:custGeom>
              <a:rect b="b" l="l" r="r" t="t"/>
              <a:pathLst>
                <a:path extrusionOk="0" h="5104" w="13152">
                  <a:moveTo>
                    <a:pt x="1" y="0"/>
                  </a:moveTo>
                  <a:lnTo>
                    <a:pt x="1" y="5104"/>
                  </a:lnTo>
                  <a:lnTo>
                    <a:pt x="13152" y="5104"/>
                  </a:lnTo>
                  <a:lnTo>
                    <a:pt x="1315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 rot="774064">
              <a:off x="2630907" y="3135008"/>
              <a:ext cx="101853" cy="101853"/>
            </a:xfrm>
            <a:custGeom>
              <a:rect b="b" l="l" r="r" t="t"/>
              <a:pathLst>
                <a:path extrusionOk="0" h="8217" w="8217">
                  <a:moveTo>
                    <a:pt x="4108" y="1"/>
                  </a:moveTo>
                  <a:lnTo>
                    <a:pt x="3898" y="15"/>
                  </a:lnTo>
                  <a:lnTo>
                    <a:pt x="3688" y="29"/>
                  </a:lnTo>
                  <a:lnTo>
                    <a:pt x="3491" y="57"/>
                  </a:lnTo>
                  <a:lnTo>
                    <a:pt x="3281" y="85"/>
                  </a:lnTo>
                  <a:lnTo>
                    <a:pt x="3085" y="127"/>
                  </a:lnTo>
                  <a:lnTo>
                    <a:pt x="2888" y="183"/>
                  </a:lnTo>
                  <a:lnTo>
                    <a:pt x="2692" y="253"/>
                  </a:lnTo>
                  <a:lnTo>
                    <a:pt x="2510" y="323"/>
                  </a:lnTo>
                  <a:lnTo>
                    <a:pt x="2328" y="408"/>
                  </a:lnTo>
                  <a:lnTo>
                    <a:pt x="2159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55" y="814"/>
                  </a:lnTo>
                  <a:lnTo>
                    <a:pt x="1500" y="940"/>
                  </a:lnTo>
                  <a:lnTo>
                    <a:pt x="1346" y="1066"/>
                  </a:lnTo>
                  <a:lnTo>
                    <a:pt x="1206" y="1207"/>
                  </a:lnTo>
                  <a:lnTo>
                    <a:pt x="1066" y="1347"/>
                  </a:lnTo>
                  <a:lnTo>
                    <a:pt x="940" y="1501"/>
                  </a:lnTo>
                  <a:lnTo>
                    <a:pt x="813" y="1655"/>
                  </a:lnTo>
                  <a:lnTo>
                    <a:pt x="701" y="1810"/>
                  </a:lnTo>
                  <a:lnTo>
                    <a:pt x="603" y="1978"/>
                  </a:lnTo>
                  <a:lnTo>
                    <a:pt x="505" y="2160"/>
                  </a:lnTo>
                  <a:lnTo>
                    <a:pt x="407" y="2328"/>
                  </a:lnTo>
                  <a:lnTo>
                    <a:pt x="323" y="2511"/>
                  </a:lnTo>
                  <a:lnTo>
                    <a:pt x="253" y="2693"/>
                  </a:lnTo>
                  <a:lnTo>
                    <a:pt x="183" y="2889"/>
                  </a:lnTo>
                  <a:lnTo>
                    <a:pt x="126" y="3085"/>
                  </a:lnTo>
                  <a:lnTo>
                    <a:pt x="84" y="3282"/>
                  </a:lnTo>
                  <a:lnTo>
                    <a:pt x="56" y="3492"/>
                  </a:lnTo>
                  <a:lnTo>
                    <a:pt x="28" y="3688"/>
                  </a:lnTo>
                  <a:lnTo>
                    <a:pt x="14" y="3899"/>
                  </a:lnTo>
                  <a:lnTo>
                    <a:pt x="0" y="4109"/>
                  </a:lnTo>
                  <a:lnTo>
                    <a:pt x="14" y="4319"/>
                  </a:lnTo>
                  <a:lnTo>
                    <a:pt x="28" y="4529"/>
                  </a:lnTo>
                  <a:lnTo>
                    <a:pt x="56" y="4740"/>
                  </a:lnTo>
                  <a:lnTo>
                    <a:pt x="84" y="4936"/>
                  </a:lnTo>
                  <a:lnTo>
                    <a:pt x="126" y="5132"/>
                  </a:lnTo>
                  <a:lnTo>
                    <a:pt x="183" y="5329"/>
                  </a:lnTo>
                  <a:lnTo>
                    <a:pt x="253" y="5525"/>
                  </a:lnTo>
                  <a:lnTo>
                    <a:pt x="323" y="5707"/>
                  </a:lnTo>
                  <a:lnTo>
                    <a:pt x="407" y="5889"/>
                  </a:lnTo>
                  <a:lnTo>
                    <a:pt x="505" y="6072"/>
                  </a:lnTo>
                  <a:lnTo>
                    <a:pt x="603" y="6240"/>
                  </a:lnTo>
                  <a:lnTo>
                    <a:pt x="701" y="6408"/>
                  </a:lnTo>
                  <a:lnTo>
                    <a:pt x="813" y="6562"/>
                  </a:lnTo>
                  <a:lnTo>
                    <a:pt x="940" y="6717"/>
                  </a:lnTo>
                  <a:lnTo>
                    <a:pt x="1066" y="6871"/>
                  </a:lnTo>
                  <a:lnTo>
                    <a:pt x="1206" y="7011"/>
                  </a:lnTo>
                  <a:lnTo>
                    <a:pt x="1346" y="7151"/>
                  </a:lnTo>
                  <a:lnTo>
                    <a:pt x="1500" y="7277"/>
                  </a:lnTo>
                  <a:lnTo>
                    <a:pt x="1655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59" y="7726"/>
                  </a:lnTo>
                  <a:lnTo>
                    <a:pt x="2328" y="7810"/>
                  </a:lnTo>
                  <a:lnTo>
                    <a:pt x="2510" y="7894"/>
                  </a:lnTo>
                  <a:lnTo>
                    <a:pt x="2692" y="7964"/>
                  </a:lnTo>
                  <a:lnTo>
                    <a:pt x="2888" y="8035"/>
                  </a:lnTo>
                  <a:lnTo>
                    <a:pt x="3085" y="8091"/>
                  </a:lnTo>
                  <a:lnTo>
                    <a:pt x="3281" y="8133"/>
                  </a:lnTo>
                  <a:lnTo>
                    <a:pt x="3491" y="8175"/>
                  </a:lnTo>
                  <a:lnTo>
                    <a:pt x="3688" y="8189"/>
                  </a:lnTo>
                  <a:lnTo>
                    <a:pt x="3898" y="8217"/>
                  </a:lnTo>
                  <a:lnTo>
                    <a:pt x="4319" y="8217"/>
                  </a:lnTo>
                  <a:lnTo>
                    <a:pt x="4529" y="8189"/>
                  </a:lnTo>
                  <a:lnTo>
                    <a:pt x="4739" y="8175"/>
                  </a:lnTo>
                  <a:lnTo>
                    <a:pt x="4935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24" y="7964"/>
                  </a:lnTo>
                  <a:lnTo>
                    <a:pt x="5707" y="7894"/>
                  </a:lnTo>
                  <a:lnTo>
                    <a:pt x="5889" y="7810"/>
                  </a:lnTo>
                  <a:lnTo>
                    <a:pt x="6071" y="7726"/>
                  </a:lnTo>
                  <a:lnTo>
                    <a:pt x="6239" y="7628"/>
                  </a:lnTo>
                  <a:lnTo>
                    <a:pt x="6408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70" y="7151"/>
                  </a:lnTo>
                  <a:lnTo>
                    <a:pt x="7010" y="7011"/>
                  </a:lnTo>
                  <a:lnTo>
                    <a:pt x="7151" y="6871"/>
                  </a:lnTo>
                  <a:lnTo>
                    <a:pt x="7277" y="6717"/>
                  </a:lnTo>
                  <a:lnTo>
                    <a:pt x="7403" y="6562"/>
                  </a:lnTo>
                  <a:lnTo>
                    <a:pt x="7515" y="6408"/>
                  </a:lnTo>
                  <a:lnTo>
                    <a:pt x="7627" y="6240"/>
                  </a:lnTo>
                  <a:lnTo>
                    <a:pt x="7726" y="6072"/>
                  </a:lnTo>
                  <a:lnTo>
                    <a:pt x="7810" y="5889"/>
                  </a:lnTo>
                  <a:lnTo>
                    <a:pt x="7894" y="5707"/>
                  </a:lnTo>
                  <a:lnTo>
                    <a:pt x="7964" y="5525"/>
                  </a:lnTo>
                  <a:lnTo>
                    <a:pt x="8034" y="5329"/>
                  </a:lnTo>
                  <a:lnTo>
                    <a:pt x="8090" y="5132"/>
                  </a:lnTo>
                  <a:lnTo>
                    <a:pt x="8132" y="4936"/>
                  </a:lnTo>
                  <a:lnTo>
                    <a:pt x="8174" y="4740"/>
                  </a:lnTo>
                  <a:lnTo>
                    <a:pt x="8188" y="4529"/>
                  </a:lnTo>
                  <a:lnTo>
                    <a:pt x="8216" y="4319"/>
                  </a:lnTo>
                  <a:lnTo>
                    <a:pt x="8216" y="4109"/>
                  </a:lnTo>
                  <a:lnTo>
                    <a:pt x="8216" y="3899"/>
                  </a:lnTo>
                  <a:lnTo>
                    <a:pt x="8188" y="3688"/>
                  </a:lnTo>
                  <a:lnTo>
                    <a:pt x="8174" y="3492"/>
                  </a:lnTo>
                  <a:lnTo>
                    <a:pt x="8132" y="3282"/>
                  </a:lnTo>
                  <a:lnTo>
                    <a:pt x="8090" y="3085"/>
                  </a:lnTo>
                  <a:lnTo>
                    <a:pt x="8034" y="2889"/>
                  </a:lnTo>
                  <a:lnTo>
                    <a:pt x="7964" y="2693"/>
                  </a:lnTo>
                  <a:lnTo>
                    <a:pt x="7894" y="2511"/>
                  </a:lnTo>
                  <a:lnTo>
                    <a:pt x="7810" y="2328"/>
                  </a:lnTo>
                  <a:lnTo>
                    <a:pt x="7726" y="2160"/>
                  </a:lnTo>
                  <a:lnTo>
                    <a:pt x="7627" y="1978"/>
                  </a:lnTo>
                  <a:lnTo>
                    <a:pt x="7515" y="1810"/>
                  </a:lnTo>
                  <a:lnTo>
                    <a:pt x="7403" y="1655"/>
                  </a:lnTo>
                  <a:lnTo>
                    <a:pt x="7277" y="1501"/>
                  </a:lnTo>
                  <a:lnTo>
                    <a:pt x="7151" y="1347"/>
                  </a:lnTo>
                  <a:lnTo>
                    <a:pt x="7010" y="1207"/>
                  </a:lnTo>
                  <a:lnTo>
                    <a:pt x="6870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408" y="702"/>
                  </a:lnTo>
                  <a:lnTo>
                    <a:pt x="6239" y="604"/>
                  </a:lnTo>
                  <a:lnTo>
                    <a:pt x="6071" y="506"/>
                  </a:lnTo>
                  <a:lnTo>
                    <a:pt x="5889" y="408"/>
                  </a:lnTo>
                  <a:lnTo>
                    <a:pt x="5707" y="323"/>
                  </a:lnTo>
                  <a:lnTo>
                    <a:pt x="5524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35" y="85"/>
                  </a:lnTo>
                  <a:lnTo>
                    <a:pt x="4739" y="57"/>
                  </a:lnTo>
                  <a:lnTo>
                    <a:pt x="4529" y="29"/>
                  </a:lnTo>
                  <a:lnTo>
                    <a:pt x="4319" y="1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 rot="774064">
              <a:off x="2651928" y="3156042"/>
              <a:ext cx="59795" cy="59795"/>
            </a:xfrm>
            <a:custGeom>
              <a:rect b="b" l="l" r="r" t="t"/>
              <a:pathLst>
                <a:path extrusionOk="0" h="4824" w="4824">
                  <a:moveTo>
                    <a:pt x="2412" y="0"/>
                  </a:moveTo>
                  <a:lnTo>
                    <a:pt x="2174" y="14"/>
                  </a:lnTo>
                  <a:lnTo>
                    <a:pt x="1922" y="56"/>
                  </a:lnTo>
                  <a:lnTo>
                    <a:pt x="1697" y="113"/>
                  </a:lnTo>
                  <a:lnTo>
                    <a:pt x="1473" y="197"/>
                  </a:lnTo>
                  <a:lnTo>
                    <a:pt x="1263" y="295"/>
                  </a:lnTo>
                  <a:lnTo>
                    <a:pt x="1066" y="421"/>
                  </a:lnTo>
                  <a:lnTo>
                    <a:pt x="884" y="547"/>
                  </a:lnTo>
                  <a:lnTo>
                    <a:pt x="716" y="715"/>
                  </a:lnTo>
                  <a:lnTo>
                    <a:pt x="562" y="884"/>
                  </a:lnTo>
                  <a:lnTo>
                    <a:pt x="421" y="1066"/>
                  </a:lnTo>
                  <a:lnTo>
                    <a:pt x="295" y="1262"/>
                  </a:lnTo>
                  <a:lnTo>
                    <a:pt x="197" y="1473"/>
                  </a:lnTo>
                  <a:lnTo>
                    <a:pt x="113" y="1697"/>
                  </a:lnTo>
                  <a:lnTo>
                    <a:pt x="57" y="1921"/>
                  </a:lnTo>
                  <a:lnTo>
                    <a:pt x="15" y="2174"/>
                  </a:lnTo>
                  <a:lnTo>
                    <a:pt x="1" y="2412"/>
                  </a:lnTo>
                  <a:lnTo>
                    <a:pt x="15" y="2664"/>
                  </a:lnTo>
                  <a:lnTo>
                    <a:pt x="57" y="2903"/>
                  </a:lnTo>
                  <a:lnTo>
                    <a:pt x="113" y="3127"/>
                  </a:lnTo>
                  <a:lnTo>
                    <a:pt x="197" y="3351"/>
                  </a:lnTo>
                  <a:lnTo>
                    <a:pt x="295" y="3562"/>
                  </a:lnTo>
                  <a:lnTo>
                    <a:pt x="421" y="3758"/>
                  </a:lnTo>
                  <a:lnTo>
                    <a:pt x="562" y="3940"/>
                  </a:lnTo>
                  <a:lnTo>
                    <a:pt x="716" y="4122"/>
                  </a:lnTo>
                  <a:lnTo>
                    <a:pt x="884" y="4277"/>
                  </a:lnTo>
                  <a:lnTo>
                    <a:pt x="1066" y="4417"/>
                  </a:lnTo>
                  <a:lnTo>
                    <a:pt x="1263" y="4529"/>
                  </a:lnTo>
                  <a:lnTo>
                    <a:pt x="1473" y="4627"/>
                  </a:lnTo>
                  <a:lnTo>
                    <a:pt x="1697" y="4711"/>
                  </a:lnTo>
                  <a:lnTo>
                    <a:pt x="1922" y="4767"/>
                  </a:lnTo>
                  <a:lnTo>
                    <a:pt x="2174" y="4809"/>
                  </a:lnTo>
                  <a:lnTo>
                    <a:pt x="2412" y="4823"/>
                  </a:lnTo>
                  <a:lnTo>
                    <a:pt x="2665" y="4809"/>
                  </a:lnTo>
                  <a:lnTo>
                    <a:pt x="2903" y="4767"/>
                  </a:lnTo>
                  <a:lnTo>
                    <a:pt x="3127" y="4711"/>
                  </a:lnTo>
                  <a:lnTo>
                    <a:pt x="3352" y="4627"/>
                  </a:lnTo>
                  <a:lnTo>
                    <a:pt x="3562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23" y="4122"/>
                  </a:lnTo>
                  <a:lnTo>
                    <a:pt x="4277" y="3940"/>
                  </a:lnTo>
                  <a:lnTo>
                    <a:pt x="4417" y="3758"/>
                  </a:lnTo>
                  <a:lnTo>
                    <a:pt x="4529" y="3562"/>
                  </a:lnTo>
                  <a:lnTo>
                    <a:pt x="4641" y="3351"/>
                  </a:lnTo>
                  <a:lnTo>
                    <a:pt x="4712" y="3127"/>
                  </a:lnTo>
                  <a:lnTo>
                    <a:pt x="4782" y="2903"/>
                  </a:lnTo>
                  <a:lnTo>
                    <a:pt x="4810" y="2664"/>
                  </a:lnTo>
                  <a:lnTo>
                    <a:pt x="4824" y="2412"/>
                  </a:lnTo>
                  <a:lnTo>
                    <a:pt x="4810" y="2174"/>
                  </a:lnTo>
                  <a:lnTo>
                    <a:pt x="4782" y="1921"/>
                  </a:lnTo>
                  <a:lnTo>
                    <a:pt x="4712" y="1697"/>
                  </a:lnTo>
                  <a:lnTo>
                    <a:pt x="4641" y="1473"/>
                  </a:lnTo>
                  <a:lnTo>
                    <a:pt x="4529" y="1262"/>
                  </a:lnTo>
                  <a:lnTo>
                    <a:pt x="4417" y="1066"/>
                  </a:lnTo>
                  <a:lnTo>
                    <a:pt x="4277" y="884"/>
                  </a:lnTo>
                  <a:lnTo>
                    <a:pt x="4123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62" y="295"/>
                  </a:lnTo>
                  <a:lnTo>
                    <a:pt x="3352" y="197"/>
                  </a:lnTo>
                  <a:lnTo>
                    <a:pt x="3127" y="113"/>
                  </a:lnTo>
                  <a:lnTo>
                    <a:pt x="2903" y="56"/>
                  </a:lnTo>
                  <a:lnTo>
                    <a:pt x="2665" y="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 rot="774064">
              <a:off x="2841132" y="3183141"/>
              <a:ext cx="101679" cy="101853"/>
            </a:xfrm>
            <a:custGeom>
              <a:rect b="b" l="l" r="r" t="t"/>
              <a:pathLst>
                <a:path extrusionOk="0" h="8217" w="8203">
                  <a:moveTo>
                    <a:pt x="4095" y="1"/>
                  </a:moveTo>
                  <a:lnTo>
                    <a:pt x="3884" y="15"/>
                  </a:lnTo>
                  <a:lnTo>
                    <a:pt x="3674" y="29"/>
                  </a:lnTo>
                  <a:lnTo>
                    <a:pt x="3478" y="57"/>
                  </a:lnTo>
                  <a:lnTo>
                    <a:pt x="3267" y="85"/>
                  </a:lnTo>
                  <a:lnTo>
                    <a:pt x="3071" y="127"/>
                  </a:lnTo>
                  <a:lnTo>
                    <a:pt x="2875" y="183"/>
                  </a:lnTo>
                  <a:lnTo>
                    <a:pt x="2693" y="253"/>
                  </a:lnTo>
                  <a:lnTo>
                    <a:pt x="2496" y="323"/>
                  </a:lnTo>
                  <a:lnTo>
                    <a:pt x="2314" y="408"/>
                  </a:lnTo>
                  <a:lnTo>
                    <a:pt x="2146" y="506"/>
                  </a:lnTo>
                  <a:lnTo>
                    <a:pt x="1977" y="604"/>
                  </a:lnTo>
                  <a:lnTo>
                    <a:pt x="1809" y="702"/>
                  </a:lnTo>
                  <a:lnTo>
                    <a:pt x="1641" y="814"/>
                  </a:lnTo>
                  <a:lnTo>
                    <a:pt x="1487" y="940"/>
                  </a:lnTo>
                  <a:lnTo>
                    <a:pt x="1347" y="1066"/>
                  </a:lnTo>
                  <a:lnTo>
                    <a:pt x="1192" y="1207"/>
                  </a:lnTo>
                  <a:lnTo>
                    <a:pt x="1066" y="1347"/>
                  </a:lnTo>
                  <a:lnTo>
                    <a:pt x="926" y="1501"/>
                  </a:lnTo>
                  <a:lnTo>
                    <a:pt x="814" y="1655"/>
                  </a:lnTo>
                  <a:lnTo>
                    <a:pt x="702" y="1810"/>
                  </a:lnTo>
                  <a:lnTo>
                    <a:pt x="589" y="1978"/>
                  </a:lnTo>
                  <a:lnTo>
                    <a:pt x="491" y="2160"/>
                  </a:lnTo>
                  <a:lnTo>
                    <a:pt x="393" y="2328"/>
                  </a:lnTo>
                  <a:lnTo>
                    <a:pt x="323" y="2511"/>
                  </a:lnTo>
                  <a:lnTo>
                    <a:pt x="239" y="2693"/>
                  </a:lnTo>
                  <a:lnTo>
                    <a:pt x="183" y="2889"/>
                  </a:lnTo>
                  <a:lnTo>
                    <a:pt x="127" y="3085"/>
                  </a:lnTo>
                  <a:lnTo>
                    <a:pt x="85" y="3282"/>
                  </a:lnTo>
                  <a:lnTo>
                    <a:pt x="43" y="3492"/>
                  </a:lnTo>
                  <a:lnTo>
                    <a:pt x="15" y="3688"/>
                  </a:lnTo>
                  <a:lnTo>
                    <a:pt x="1" y="3899"/>
                  </a:lnTo>
                  <a:lnTo>
                    <a:pt x="1" y="4109"/>
                  </a:lnTo>
                  <a:lnTo>
                    <a:pt x="1" y="4319"/>
                  </a:lnTo>
                  <a:lnTo>
                    <a:pt x="15" y="4529"/>
                  </a:lnTo>
                  <a:lnTo>
                    <a:pt x="43" y="4740"/>
                  </a:lnTo>
                  <a:lnTo>
                    <a:pt x="85" y="4936"/>
                  </a:lnTo>
                  <a:lnTo>
                    <a:pt x="127" y="5132"/>
                  </a:lnTo>
                  <a:lnTo>
                    <a:pt x="183" y="5329"/>
                  </a:lnTo>
                  <a:lnTo>
                    <a:pt x="239" y="5525"/>
                  </a:lnTo>
                  <a:lnTo>
                    <a:pt x="323" y="5707"/>
                  </a:lnTo>
                  <a:lnTo>
                    <a:pt x="393" y="5889"/>
                  </a:lnTo>
                  <a:lnTo>
                    <a:pt x="491" y="6072"/>
                  </a:lnTo>
                  <a:lnTo>
                    <a:pt x="589" y="6240"/>
                  </a:lnTo>
                  <a:lnTo>
                    <a:pt x="702" y="6408"/>
                  </a:lnTo>
                  <a:lnTo>
                    <a:pt x="814" y="6562"/>
                  </a:lnTo>
                  <a:lnTo>
                    <a:pt x="926" y="6717"/>
                  </a:lnTo>
                  <a:lnTo>
                    <a:pt x="1066" y="6871"/>
                  </a:lnTo>
                  <a:lnTo>
                    <a:pt x="1192" y="7011"/>
                  </a:lnTo>
                  <a:lnTo>
                    <a:pt x="1347" y="7151"/>
                  </a:lnTo>
                  <a:lnTo>
                    <a:pt x="1487" y="7277"/>
                  </a:lnTo>
                  <a:lnTo>
                    <a:pt x="1641" y="7404"/>
                  </a:lnTo>
                  <a:lnTo>
                    <a:pt x="1809" y="7516"/>
                  </a:lnTo>
                  <a:lnTo>
                    <a:pt x="1977" y="7628"/>
                  </a:lnTo>
                  <a:lnTo>
                    <a:pt x="2146" y="7726"/>
                  </a:lnTo>
                  <a:lnTo>
                    <a:pt x="2314" y="7810"/>
                  </a:lnTo>
                  <a:lnTo>
                    <a:pt x="2496" y="7894"/>
                  </a:lnTo>
                  <a:lnTo>
                    <a:pt x="2693" y="7964"/>
                  </a:lnTo>
                  <a:lnTo>
                    <a:pt x="2875" y="8035"/>
                  </a:lnTo>
                  <a:lnTo>
                    <a:pt x="3071" y="8091"/>
                  </a:lnTo>
                  <a:lnTo>
                    <a:pt x="3267" y="8133"/>
                  </a:lnTo>
                  <a:lnTo>
                    <a:pt x="3478" y="8175"/>
                  </a:lnTo>
                  <a:lnTo>
                    <a:pt x="3674" y="8189"/>
                  </a:lnTo>
                  <a:lnTo>
                    <a:pt x="3884" y="8217"/>
                  </a:lnTo>
                  <a:lnTo>
                    <a:pt x="4305" y="8217"/>
                  </a:lnTo>
                  <a:lnTo>
                    <a:pt x="4515" y="8189"/>
                  </a:lnTo>
                  <a:lnTo>
                    <a:pt x="4725" y="8175"/>
                  </a:lnTo>
                  <a:lnTo>
                    <a:pt x="4922" y="8133"/>
                  </a:lnTo>
                  <a:lnTo>
                    <a:pt x="5132" y="8091"/>
                  </a:lnTo>
                  <a:lnTo>
                    <a:pt x="5328" y="8035"/>
                  </a:lnTo>
                  <a:lnTo>
                    <a:pt x="5511" y="7964"/>
                  </a:lnTo>
                  <a:lnTo>
                    <a:pt x="5693" y="7894"/>
                  </a:lnTo>
                  <a:lnTo>
                    <a:pt x="5875" y="7810"/>
                  </a:lnTo>
                  <a:lnTo>
                    <a:pt x="6057" y="7726"/>
                  </a:lnTo>
                  <a:lnTo>
                    <a:pt x="6226" y="7628"/>
                  </a:lnTo>
                  <a:lnTo>
                    <a:pt x="6394" y="7516"/>
                  </a:lnTo>
                  <a:lnTo>
                    <a:pt x="6562" y="7404"/>
                  </a:lnTo>
                  <a:lnTo>
                    <a:pt x="6716" y="7277"/>
                  </a:lnTo>
                  <a:lnTo>
                    <a:pt x="6857" y="7151"/>
                  </a:lnTo>
                  <a:lnTo>
                    <a:pt x="6997" y="7011"/>
                  </a:lnTo>
                  <a:lnTo>
                    <a:pt x="7137" y="6871"/>
                  </a:lnTo>
                  <a:lnTo>
                    <a:pt x="7263" y="6717"/>
                  </a:lnTo>
                  <a:lnTo>
                    <a:pt x="7389" y="6562"/>
                  </a:lnTo>
                  <a:lnTo>
                    <a:pt x="7502" y="6408"/>
                  </a:lnTo>
                  <a:lnTo>
                    <a:pt x="7614" y="6240"/>
                  </a:lnTo>
                  <a:lnTo>
                    <a:pt x="7712" y="6072"/>
                  </a:lnTo>
                  <a:lnTo>
                    <a:pt x="7796" y="5889"/>
                  </a:lnTo>
                  <a:lnTo>
                    <a:pt x="7880" y="5707"/>
                  </a:lnTo>
                  <a:lnTo>
                    <a:pt x="7964" y="5525"/>
                  </a:lnTo>
                  <a:lnTo>
                    <a:pt x="8020" y="5329"/>
                  </a:lnTo>
                  <a:lnTo>
                    <a:pt x="8076" y="5132"/>
                  </a:lnTo>
                  <a:lnTo>
                    <a:pt x="8118" y="4936"/>
                  </a:lnTo>
                  <a:lnTo>
                    <a:pt x="8160" y="4740"/>
                  </a:lnTo>
                  <a:lnTo>
                    <a:pt x="8189" y="4529"/>
                  </a:lnTo>
                  <a:lnTo>
                    <a:pt x="8203" y="4319"/>
                  </a:lnTo>
                  <a:lnTo>
                    <a:pt x="8203" y="4109"/>
                  </a:lnTo>
                  <a:lnTo>
                    <a:pt x="8203" y="3899"/>
                  </a:lnTo>
                  <a:lnTo>
                    <a:pt x="8189" y="3688"/>
                  </a:lnTo>
                  <a:lnTo>
                    <a:pt x="8160" y="3492"/>
                  </a:lnTo>
                  <a:lnTo>
                    <a:pt x="8118" y="3282"/>
                  </a:lnTo>
                  <a:lnTo>
                    <a:pt x="8076" y="3085"/>
                  </a:lnTo>
                  <a:lnTo>
                    <a:pt x="8020" y="2889"/>
                  </a:lnTo>
                  <a:lnTo>
                    <a:pt x="7964" y="2693"/>
                  </a:lnTo>
                  <a:lnTo>
                    <a:pt x="7880" y="2511"/>
                  </a:lnTo>
                  <a:lnTo>
                    <a:pt x="7796" y="2328"/>
                  </a:lnTo>
                  <a:lnTo>
                    <a:pt x="7712" y="2160"/>
                  </a:lnTo>
                  <a:lnTo>
                    <a:pt x="7614" y="1978"/>
                  </a:lnTo>
                  <a:lnTo>
                    <a:pt x="7502" y="1810"/>
                  </a:lnTo>
                  <a:lnTo>
                    <a:pt x="7389" y="1655"/>
                  </a:lnTo>
                  <a:lnTo>
                    <a:pt x="7263" y="1501"/>
                  </a:lnTo>
                  <a:lnTo>
                    <a:pt x="7137" y="1347"/>
                  </a:lnTo>
                  <a:lnTo>
                    <a:pt x="6997" y="1207"/>
                  </a:lnTo>
                  <a:lnTo>
                    <a:pt x="6857" y="1066"/>
                  </a:lnTo>
                  <a:lnTo>
                    <a:pt x="6716" y="940"/>
                  </a:lnTo>
                  <a:lnTo>
                    <a:pt x="6562" y="814"/>
                  </a:lnTo>
                  <a:lnTo>
                    <a:pt x="6394" y="702"/>
                  </a:lnTo>
                  <a:lnTo>
                    <a:pt x="6226" y="604"/>
                  </a:lnTo>
                  <a:lnTo>
                    <a:pt x="6057" y="506"/>
                  </a:lnTo>
                  <a:lnTo>
                    <a:pt x="5875" y="408"/>
                  </a:lnTo>
                  <a:lnTo>
                    <a:pt x="5693" y="323"/>
                  </a:lnTo>
                  <a:lnTo>
                    <a:pt x="5511" y="253"/>
                  </a:lnTo>
                  <a:lnTo>
                    <a:pt x="5328" y="183"/>
                  </a:lnTo>
                  <a:lnTo>
                    <a:pt x="5132" y="127"/>
                  </a:lnTo>
                  <a:lnTo>
                    <a:pt x="4922" y="85"/>
                  </a:lnTo>
                  <a:lnTo>
                    <a:pt x="4725" y="57"/>
                  </a:lnTo>
                  <a:lnTo>
                    <a:pt x="4515" y="29"/>
                  </a:lnTo>
                  <a:lnTo>
                    <a:pt x="4305" y="15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 rot="774064">
              <a:off x="2862166" y="3204177"/>
              <a:ext cx="59622" cy="59795"/>
            </a:xfrm>
            <a:custGeom>
              <a:rect b="b" l="l" r="r" t="t"/>
              <a:pathLst>
                <a:path extrusionOk="0" h="4824" w="4810">
                  <a:moveTo>
                    <a:pt x="2398" y="0"/>
                  </a:moveTo>
                  <a:lnTo>
                    <a:pt x="2159" y="14"/>
                  </a:lnTo>
                  <a:lnTo>
                    <a:pt x="1921" y="56"/>
                  </a:lnTo>
                  <a:lnTo>
                    <a:pt x="1683" y="113"/>
                  </a:lnTo>
                  <a:lnTo>
                    <a:pt x="1472" y="197"/>
                  </a:lnTo>
                  <a:lnTo>
                    <a:pt x="1248" y="295"/>
                  </a:lnTo>
                  <a:lnTo>
                    <a:pt x="1052" y="421"/>
                  </a:lnTo>
                  <a:lnTo>
                    <a:pt x="869" y="547"/>
                  </a:lnTo>
                  <a:lnTo>
                    <a:pt x="701" y="715"/>
                  </a:lnTo>
                  <a:lnTo>
                    <a:pt x="547" y="884"/>
                  </a:lnTo>
                  <a:lnTo>
                    <a:pt x="407" y="1066"/>
                  </a:lnTo>
                  <a:lnTo>
                    <a:pt x="280" y="1262"/>
                  </a:lnTo>
                  <a:lnTo>
                    <a:pt x="182" y="1473"/>
                  </a:lnTo>
                  <a:lnTo>
                    <a:pt x="98" y="1697"/>
                  </a:lnTo>
                  <a:lnTo>
                    <a:pt x="42" y="1921"/>
                  </a:lnTo>
                  <a:lnTo>
                    <a:pt x="0" y="2174"/>
                  </a:lnTo>
                  <a:lnTo>
                    <a:pt x="0" y="2412"/>
                  </a:lnTo>
                  <a:lnTo>
                    <a:pt x="0" y="2664"/>
                  </a:lnTo>
                  <a:lnTo>
                    <a:pt x="42" y="2903"/>
                  </a:lnTo>
                  <a:lnTo>
                    <a:pt x="98" y="3127"/>
                  </a:lnTo>
                  <a:lnTo>
                    <a:pt x="182" y="3351"/>
                  </a:lnTo>
                  <a:lnTo>
                    <a:pt x="280" y="3562"/>
                  </a:lnTo>
                  <a:lnTo>
                    <a:pt x="407" y="3758"/>
                  </a:lnTo>
                  <a:lnTo>
                    <a:pt x="547" y="3940"/>
                  </a:lnTo>
                  <a:lnTo>
                    <a:pt x="701" y="4122"/>
                  </a:lnTo>
                  <a:lnTo>
                    <a:pt x="869" y="4277"/>
                  </a:lnTo>
                  <a:lnTo>
                    <a:pt x="1052" y="4417"/>
                  </a:lnTo>
                  <a:lnTo>
                    <a:pt x="1248" y="4529"/>
                  </a:lnTo>
                  <a:lnTo>
                    <a:pt x="1472" y="4627"/>
                  </a:lnTo>
                  <a:lnTo>
                    <a:pt x="1683" y="4711"/>
                  </a:lnTo>
                  <a:lnTo>
                    <a:pt x="1921" y="4767"/>
                  </a:lnTo>
                  <a:lnTo>
                    <a:pt x="2159" y="4809"/>
                  </a:lnTo>
                  <a:lnTo>
                    <a:pt x="2398" y="4823"/>
                  </a:lnTo>
                  <a:lnTo>
                    <a:pt x="2650" y="4809"/>
                  </a:lnTo>
                  <a:lnTo>
                    <a:pt x="2888" y="4767"/>
                  </a:lnTo>
                  <a:lnTo>
                    <a:pt x="3127" y="4711"/>
                  </a:lnTo>
                  <a:lnTo>
                    <a:pt x="3337" y="4627"/>
                  </a:lnTo>
                  <a:lnTo>
                    <a:pt x="3547" y="4529"/>
                  </a:lnTo>
                  <a:lnTo>
                    <a:pt x="3758" y="4417"/>
                  </a:lnTo>
                  <a:lnTo>
                    <a:pt x="3940" y="4277"/>
                  </a:lnTo>
                  <a:lnTo>
                    <a:pt x="4108" y="4122"/>
                  </a:lnTo>
                  <a:lnTo>
                    <a:pt x="4262" y="3940"/>
                  </a:lnTo>
                  <a:lnTo>
                    <a:pt x="4402" y="3758"/>
                  </a:lnTo>
                  <a:lnTo>
                    <a:pt x="4529" y="3562"/>
                  </a:lnTo>
                  <a:lnTo>
                    <a:pt x="4627" y="3351"/>
                  </a:lnTo>
                  <a:lnTo>
                    <a:pt x="4711" y="3127"/>
                  </a:lnTo>
                  <a:lnTo>
                    <a:pt x="4767" y="2903"/>
                  </a:lnTo>
                  <a:lnTo>
                    <a:pt x="4795" y="2664"/>
                  </a:lnTo>
                  <a:lnTo>
                    <a:pt x="4809" y="2412"/>
                  </a:lnTo>
                  <a:lnTo>
                    <a:pt x="4795" y="2174"/>
                  </a:lnTo>
                  <a:lnTo>
                    <a:pt x="4767" y="1921"/>
                  </a:lnTo>
                  <a:lnTo>
                    <a:pt x="4711" y="1697"/>
                  </a:lnTo>
                  <a:lnTo>
                    <a:pt x="4627" y="1473"/>
                  </a:lnTo>
                  <a:lnTo>
                    <a:pt x="4529" y="1262"/>
                  </a:lnTo>
                  <a:lnTo>
                    <a:pt x="4402" y="1066"/>
                  </a:lnTo>
                  <a:lnTo>
                    <a:pt x="4262" y="884"/>
                  </a:lnTo>
                  <a:lnTo>
                    <a:pt x="4108" y="715"/>
                  </a:lnTo>
                  <a:lnTo>
                    <a:pt x="3940" y="547"/>
                  </a:lnTo>
                  <a:lnTo>
                    <a:pt x="3758" y="421"/>
                  </a:lnTo>
                  <a:lnTo>
                    <a:pt x="3547" y="295"/>
                  </a:lnTo>
                  <a:lnTo>
                    <a:pt x="3337" y="197"/>
                  </a:lnTo>
                  <a:lnTo>
                    <a:pt x="3127" y="113"/>
                  </a:lnTo>
                  <a:lnTo>
                    <a:pt x="2888" y="56"/>
                  </a:lnTo>
                  <a:lnTo>
                    <a:pt x="2650" y="14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 rot="774064">
              <a:off x="1252300" y="3796024"/>
              <a:ext cx="1589139" cy="22770"/>
            </a:xfrm>
            <a:custGeom>
              <a:rect b="b" l="l" r="r" t="t"/>
              <a:pathLst>
                <a:path extrusionOk="0" h="1837" w="128204">
                  <a:moveTo>
                    <a:pt x="1" y="0"/>
                  </a:moveTo>
                  <a:lnTo>
                    <a:pt x="1" y="1837"/>
                  </a:lnTo>
                  <a:lnTo>
                    <a:pt x="128203" y="1837"/>
                  </a:lnTo>
                  <a:lnTo>
                    <a:pt x="12820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 rot="774064">
              <a:off x="1247005" y="3818184"/>
              <a:ext cx="1589139" cy="24692"/>
            </a:xfrm>
            <a:custGeom>
              <a:rect b="b" l="l" r="r" t="t"/>
              <a:pathLst>
                <a:path extrusionOk="0" h="1992" w="128204">
                  <a:moveTo>
                    <a:pt x="1" y="1"/>
                  </a:moveTo>
                  <a:lnTo>
                    <a:pt x="1" y="1992"/>
                  </a:lnTo>
                  <a:lnTo>
                    <a:pt x="128203" y="1992"/>
                  </a:lnTo>
                  <a:lnTo>
                    <a:pt x="128203" y="1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 rot="774064">
              <a:off x="1177381" y="3842260"/>
              <a:ext cx="1717742" cy="22956"/>
            </a:xfrm>
            <a:custGeom>
              <a:rect b="b" l="l" r="r" t="t"/>
              <a:pathLst>
                <a:path extrusionOk="0" h="1852" w="138579">
                  <a:moveTo>
                    <a:pt x="1" y="1"/>
                  </a:moveTo>
                  <a:lnTo>
                    <a:pt x="1" y="1852"/>
                  </a:lnTo>
                  <a:lnTo>
                    <a:pt x="138579" y="1852"/>
                  </a:lnTo>
                  <a:lnTo>
                    <a:pt x="138579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 rot="774064">
              <a:off x="1172084" y="3864605"/>
              <a:ext cx="1717742" cy="24518"/>
            </a:xfrm>
            <a:custGeom>
              <a:rect b="b" l="l" r="r" t="t"/>
              <a:pathLst>
                <a:path extrusionOk="0" h="1978" w="138579">
                  <a:moveTo>
                    <a:pt x="1" y="1"/>
                  </a:moveTo>
                  <a:lnTo>
                    <a:pt x="1" y="1977"/>
                  </a:lnTo>
                  <a:lnTo>
                    <a:pt x="138579" y="1977"/>
                  </a:lnTo>
                  <a:lnTo>
                    <a:pt x="138579" y="1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 rot="774064">
              <a:off x="1111355" y="3888514"/>
              <a:ext cx="1828619" cy="22956"/>
            </a:xfrm>
            <a:custGeom>
              <a:rect b="b" l="l" r="r" t="t"/>
              <a:pathLst>
                <a:path extrusionOk="0" h="1852" w="147524">
                  <a:moveTo>
                    <a:pt x="0" y="0"/>
                  </a:moveTo>
                  <a:lnTo>
                    <a:pt x="0" y="1851"/>
                  </a:lnTo>
                  <a:lnTo>
                    <a:pt x="147523" y="1851"/>
                  </a:lnTo>
                  <a:lnTo>
                    <a:pt x="147523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 rot="774064">
              <a:off x="1106040" y="3910857"/>
              <a:ext cx="1828619" cy="24679"/>
            </a:xfrm>
            <a:custGeom>
              <a:rect b="b" l="l" r="r" t="t"/>
              <a:pathLst>
                <a:path extrusionOk="0" h="1991" w="147524">
                  <a:moveTo>
                    <a:pt x="0" y="0"/>
                  </a:moveTo>
                  <a:lnTo>
                    <a:pt x="0" y="1991"/>
                  </a:lnTo>
                  <a:lnTo>
                    <a:pt x="147523" y="1991"/>
                  </a:lnTo>
                  <a:lnTo>
                    <a:pt x="147523" y="0"/>
                  </a:lnTo>
                  <a:close/>
                </a:path>
              </a:pathLst>
            </a:custGeom>
            <a:solidFill>
              <a:srgbClr val="B2B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 rot="774064">
              <a:off x="2010143" y="2722614"/>
              <a:ext cx="109315" cy="151906"/>
            </a:xfrm>
            <a:custGeom>
              <a:rect b="b" l="l" r="r" t="t"/>
              <a:pathLst>
                <a:path extrusionOk="0" h="12255" w="8819">
                  <a:moveTo>
                    <a:pt x="3729" y="1725"/>
                  </a:moveTo>
                  <a:lnTo>
                    <a:pt x="4010" y="1739"/>
                  </a:lnTo>
                  <a:lnTo>
                    <a:pt x="4262" y="1767"/>
                  </a:lnTo>
                  <a:lnTo>
                    <a:pt x="4501" y="1795"/>
                  </a:lnTo>
                  <a:lnTo>
                    <a:pt x="4711" y="1852"/>
                  </a:lnTo>
                  <a:lnTo>
                    <a:pt x="4921" y="1908"/>
                  </a:lnTo>
                  <a:lnTo>
                    <a:pt x="5103" y="1978"/>
                  </a:lnTo>
                  <a:lnTo>
                    <a:pt x="5258" y="2062"/>
                  </a:lnTo>
                  <a:lnTo>
                    <a:pt x="5412" y="2160"/>
                  </a:lnTo>
                  <a:lnTo>
                    <a:pt x="5538" y="2272"/>
                  </a:lnTo>
                  <a:lnTo>
                    <a:pt x="5650" y="2398"/>
                  </a:lnTo>
                  <a:lnTo>
                    <a:pt x="5734" y="2553"/>
                  </a:lnTo>
                  <a:lnTo>
                    <a:pt x="5804" y="2721"/>
                  </a:lnTo>
                  <a:lnTo>
                    <a:pt x="5847" y="2903"/>
                  </a:lnTo>
                  <a:lnTo>
                    <a:pt x="5875" y="3099"/>
                  </a:lnTo>
                  <a:lnTo>
                    <a:pt x="5889" y="3324"/>
                  </a:lnTo>
                  <a:lnTo>
                    <a:pt x="5875" y="3534"/>
                  </a:lnTo>
                  <a:lnTo>
                    <a:pt x="5847" y="3730"/>
                  </a:lnTo>
                  <a:lnTo>
                    <a:pt x="5804" y="3913"/>
                  </a:lnTo>
                  <a:lnTo>
                    <a:pt x="5734" y="4081"/>
                  </a:lnTo>
                  <a:lnTo>
                    <a:pt x="5664" y="4235"/>
                  </a:lnTo>
                  <a:lnTo>
                    <a:pt x="5552" y="4375"/>
                  </a:lnTo>
                  <a:lnTo>
                    <a:pt x="5440" y="4501"/>
                  </a:lnTo>
                  <a:lnTo>
                    <a:pt x="5314" y="4614"/>
                  </a:lnTo>
                  <a:lnTo>
                    <a:pt x="5174" y="4712"/>
                  </a:lnTo>
                  <a:lnTo>
                    <a:pt x="5005" y="4796"/>
                  </a:lnTo>
                  <a:lnTo>
                    <a:pt x="4837" y="4880"/>
                  </a:lnTo>
                  <a:lnTo>
                    <a:pt x="4655" y="4936"/>
                  </a:lnTo>
                  <a:lnTo>
                    <a:pt x="4444" y="4978"/>
                  </a:lnTo>
                  <a:lnTo>
                    <a:pt x="4234" y="5020"/>
                  </a:lnTo>
                  <a:lnTo>
                    <a:pt x="4010" y="5034"/>
                  </a:lnTo>
                  <a:lnTo>
                    <a:pt x="3786" y="5048"/>
                  </a:lnTo>
                  <a:lnTo>
                    <a:pt x="2341" y="5048"/>
                  </a:lnTo>
                  <a:lnTo>
                    <a:pt x="2341" y="1725"/>
                  </a:lnTo>
                  <a:close/>
                  <a:moveTo>
                    <a:pt x="4206" y="6675"/>
                  </a:moveTo>
                  <a:lnTo>
                    <a:pt x="4459" y="6703"/>
                  </a:lnTo>
                  <a:lnTo>
                    <a:pt x="4683" y="6731"/>
                  </a:lnTo>
                  <a:lnTo>
                    <a:pt x="4907" y="6773"/>
                  </a:lnTo>
                  <a:lnTo>
                    <a:pt x="5117" y="6829"/>
                  </a:lnTo>
                  <a:lnTo>
                    <a:pt x="5314" y="6913"/>
                  </a:lnTo>
                  <a:lnTo>
                    <a:pt x="5510" y="6997"/>
                  </a:lnTo>
                  <a:lnTo>
                    <a:pt x="5678" y="7109"/>
                  </a:lnTo>
                  <a:lnTo>
                    <a:pt x="5833" y="7235"/>
                  </a:lnTo>
                  <a:lnTo>
                    <a:pt x="5959" y="7376"/>
                  </a:lnTo>
                  <a:lnTo>
                    <a:pt x="6085" y="7530"/>
                  </a:lnTo>
                  <a:lnTo>
                    <a:pt x="6183" y="7712"/>
                  </a:lnTo>
                  <a:lnTo>
                    <a:pt x="6267" y="7908"/>
                  </a:lnTo>
                  <a:lnTo>
                    <a:pt x="6323" y="8133"/>
                  </a:lnTo>
                  <a:lnTo>
                    <a:pt x="6351" y="8371"/>
                  </a:lnTo>
                  <a:lnTo>
                    <a:pt x="6365" y="8637"/>
                  </a:lnTo>
                  <a:lnTo>
                    <a:pt x="6351" y="8918"/>
                  </a:lnTo>
                  <a:lnTo>
                    <a:pt x="6323" y="9170"/>
                  </a:lnTo>
                  <a:lnTo>
                    <a:pt x="6253" y="9380"/>
                  </a:lnTo>
                  <a:lnTo>
                    <a:pt x="6169" y="9591"/>
                  </a:lnTo>
                  <a:lnTo>
                    <a:pt x="6057" y="9759"/>
                  </a:lnTo>
                  <a:lnTo>
                    <a:pt x="5931" y="9913"/>
                  </a:lnTo>
                  <a:lnTo>
                    <a:pt x="5790" y="10039"/>
                  </a:lnTo>
                  <a:lnTo>
                    <a:pt x="5622" y="10152"/>
                  </a:lnTo>
                  <a:lnTo>
                    <a:pt x="5426" y="10250"/>
                  </a:lnTo>
                  <a:lnTo>
                    <a:pt x="5230" y="10320"/>
                  </a:lnTo>
                  <a:lnTo>
                    <a:pt x="5005" y="10376"/>
                  </a:lnTo>
                  <a:lnTo>
                    <a:pt x="4781" y="10432"/>
                  </a:lnTo>
                  <a:lnTo>
                    <a:pt x="4529" y="10460"/>
                  </a:lnTo>
                  <a:lnTo>
                    <a:pt x="4262" y="10488"/>
                  </a:lnTo>
                  <a:lnTo>
                    <a:pt x="3996" y="10502"/>
                  </a:lnTo>
                  <a:lnTo>
                    <a:pt x="2341" y="10502"/>
                  </a:lnTo>
                  <a:lnTo>
                    <a:pt x="2341" y="6675"/>
                  </a:lnTo>
                  <a:close/>
                  <a:moveTo>
                    <a:pt x="0" y="1"/>
                  </a:moveTo>
                  <a:lnTo>
                    <a:pt x="0" y="12255"/>
                  </a:lnTo>
                  <a:lnTo>
                    <a:pt x="4234" y="12255"/>
                  </a:lnTo>
                  <a:lnTo>
                    <a:pt x="4767" y="12227"/>
                  </a:lnTo>
                  <a:lnTo>
                    <a:pt x="5272" y="12171"/>
                  </a:lnTo>
                  <a:lnTo>
                    <a:pt x="5748" y="12086"/>
                  </a:lnTo>
                  <a:lnTo>
                    <a:pt x="6197" y="11988"/>
                  </a:lnTo>
                  <a:lnTo>
                    <a:pt x="6407" y="11918"/>
                  </a:lnTo>
                  <a:lnTo>
                    <a:pt x="6618" y="11848"/>
                  </a:lnTo>
                  <a:lnTo>
                    <a:pt x="6814" y="11778"/>
                  </a:lnTo>
                  <a:lnTo>
                    <a:pt x="7010" y="11694"/>
                  </a:lnTo>
                  <a:lnTo>
                    <a:pt x="7192" y="11610"/>
                  </a:lnTo>
                  <a:lnTo>
                    <a:pt x="7375" y="11512"/>
                  </a:lnTo>
                  <a:lnTo>
                    <a:pt x="7543" y="11399"/>
                  </a:lnTo>
                  <a:lnTo>
                    <a:pt x="7697" y="11287"/>
                  </a:lnTo>
                  <a:lnTo>
                    <a:pt x="7837" y="11161"/>
                  </a:lnTo>
                  <a:lnTo>
                    <a:pt x="7978" y="11035"/>
                  </a:lnTo>
                  <a:lnTo>
                    <a:pt x="8104" y="10895"/>
                  </a:lnTo>
                  <a:lnTo>
                    <a:pt x="8230" y="10740"/>
                  </a:lnTo>
                  <a:lnTo>
                    <a:pt x="8342" y="10586"/>
                  </a:lnTo>
                  <a:lnTo>
                    <a:pt x="8440" y="10418"/>
                  </a:lnTo>
                  <a:lnTo>
                    <a:pt x="8524" y="10250"/>
                  </a:lnTo>
                  <a:lnTo>
                    <a:pt x="8595" y="10053"/>
                  </a:lnTo>
                  <a:lnTo>
                    <a:pt x="8665" y="9857"/>
                  </a:lnTo>
                  <a:lnTo>
                    <a:pt x="8721" y="9661"/>
                  </a:lnTo>
                  <a:lnTo>
                    <a:pt x="8763" y="9437"/>
                  </a:lnTo>
                  <a:lnTo>
                    <a:pt x="8791" y="9212"/>
                  </a:lnTo>
                  <a:lnTo>
                    <a:pt x="8805" y="8974"/>
                  </a:lnTo>
                  <a:lnTo>
                    <a:pt x="8819" y="8736"/>
                  </a:lnTo>
                  <a:lnTo>
                    <a:pt x="8805" y="8371"/>
                  </a:lnTo>
                  <a:lnTo>
                    <a:pt x="8777" y="8189"/>
                  </a:lnTo>
                  <a:lnTo>
                    <a:pt x="8749" y="8035"/>
                  </a:lnTo>
                  <a:lnTo>
                    <a:pt x="8721" y="7880"/>
                  </a:lnTo>
                  <a:lnTo>
                    <a:pt x="8679" y="7726"/>
                  </a:lnTo>
                  <a:lnTo>
                    <a:pt x="8623" y="7586"/>
                  </a:lnTo>
                  <a:lnTo>
                    <a:pt x="8581" y="7446"/>
                  </a:lnTo>
                  <a:lnTo>
                    <a:pt x="8454" y="7193"/>
                  </a:lnTo>
                  <a:lnTo>
                    <a:pt x="8300" y="6969"/>
                  </a:lnTo>
                  <a:lnTo>
                    <a:pt x="8132" y="6773"/>
                  </a:lnTo>
                  <a:lnTo>
                    <a:pt x="7936" y="6590"/>
                  </a:lnTo>
                  <a:lnTo>
                    <a:pt x="7739" y="6422"/>
                  </a:lnTo>
                  <a:lnTo>
                    <a:pt x="7515" y="6282"/>
                  </a:lnTo>
                  <a:lnTo>
                    <a:pt x="7291" y="6170"/>
                  </a:lnTo>
                  <a:lnTo>
                    <a:pt x="7038" y="6058"/>
                  </a:lnTo>
                  <a:lnTo>
                    <a:pt x="6786" y="5974"/>
                  </a:lnTo>
                  <a:lnTo>
                    <a:pt x="6534" y="5889"/>
                  </a:lnTo>
                  <a:lnTo>
                    <a:pt x="6281" y="5819"/>
                  </a:lnTo>
                  <a:lnTo>
                    <a:pt x="6015" y="5763"/>
                  </a:lnTo>
                  <a:lnTo>
                    <a:pt x="6239" y="5721"/>
                  </a:lnTo>
                  <a:lnTo>
                    <a:pt x="6449" y="5651"/>
                  </a:lnTo>
                  <a:lnTo>
                    <a:pt x="6660" y="5567"/>
                  </a:lnTo>
                  <a:lnTo>
                    <a:pt x="6856" y="5469"/>
                  </a:lnTo>
                  <a:lnTo>
                    <a:pt x="7052" y="5357"/>
                  </a:lnTo>
                  <a:lnTo>
                    <a:pt x="7249" y="5230"/>
                  </a:lnTo>
                  <a:lnTo>
                    <a:pt x="7417" y="5090"/>
                  </a:lnTo>
                  <a:lnTo>
                    <a:pt x="7585" y="4922"/>
                  </a:lnTo>
                  <a:lnTo>
                    <a:pt x="7739" y="4754"/>
                  </a:lnTo>
                  <a:lnTo>
                    <a:pt x="7879" y="4571"/>
                  </a:lnTo>
                  <a:lnTo>
                    <a:pt x="7992" y="4361"/>
                  </a:lnTo>
                  <a:lnTo>
                    <a:pt x="8090" y="4151"/>
                  </a:lnTo>
                  <a:lnTo>
                    <a:pt x="8174" y="3913"/>
                  </a:lnTo>
                  <a:lnTo>
                    <a:pt x="8230" y="3674"/>
                  </a:lnTo>
                  <a:lnTo>
                    <a:pt x="8272" y="3408"/>
                  </a:lnTo>
                  <a:lnTo>
                    <a:pt x="8286" y="3127"/>
                  </a:lnTo>
                  <a:lnTo>
                    <a:pt x="8272" y="2917"/>
                  </a:lnTo>
                  <a:lnTo>
                    <a:pt x="8258" y="2721"/>
                  </a:lnTo>
                  <a:lnTo>
                    <a:pt x="8230" y="2539"/>
                  </a:lnTo>
                  <a:lnTo>
                    <a:pt x="8202" y="2356"/>
                  </a:lnTo>
                  <a:lnTo>
                    <a:pt x="8146" y="2174"/>
                  </a:lnTo>
                  <a:lnTo>
                    <a:pt x="8090" y="2006"/>
                  </a:lnTo>
                  <a:lnTo>
                    <a:pt x="8020" y="1852"/>
                  </a:lnTo>
                  <a:lnTo>
                    <a:pt x="7936" y="1697"/>
                  </a:lnTo>
                  <a:lnTo>
                    <a:pt x="7837" y="1557"/>
                  </a:lnTo>
                  <a:lnTo>
                    <a:pt x="7739" y="1417"/>
                  </a:lnTo>
                  <a:lnTo>
                    <a:pt x="7627" y="1277"/>
                  </a:lnTo>
                  <a:lnTo>
                    <a:pt x="7515" y="1165"/>
                  </a:lnTo>
                  <a:lnTo>
                    <a:pt x="7375" y="1038"/>
                  </a:lnTo>
                  <a:lnTo>
                    <a:pt x="7235" y="926"/>
                  </a:lnTo>
                  <a:lnTo>
                    <a:pt x="7094" y="828"/>
                  </a:lnTo>
                  <a:lnTo>
                    <a:pt x="6926" y="730"/>
                  </a:lnTo>
                  <a:lnTo>
                    <a:pt x="6758" y="632"/>
                  </a:lnTo>
                  <a:lnTo>
                    <a:pt x="6590" y="548"/>
                  </a:lnTo>
                  <a:lnTo>
                    <a:pt x="6393" y="478"/>
                  </a:lnTo>
                  <a:lnTo>
                    <a:pt x="6197" y="407"/>
                  </a:lnTo>
                  <a:lnTo>
                    <a:pt x="5790" y="281"/>
                  </a:lnTo>
                  <a:lnTo>
                    <a:pt x="5342" y="183"/>
                  </a:lnTo>
                  <a:lnTo>
                    <a:pt x="4851" y="99"/>
                  </a:lnTo>
                  <a:lnTo>
                    <a:pt x="4332" y="43"/>
                  </a:lnTo>
                  <a:lnTo>
                    <a:pt x="3786" y="15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 rot="774064">
              <a:off x="2118636" y="2749833"/>
              <a:ext cx="130003" cy="151906"/>
            </a:xfrm>
            <a:custGeom>
              <a:rect b="b" l="l" r="r" t="t"/>
              <a:pathLst>
                <a:path extrusionOk="0" h="12255" w="10488">
                  <a:moveTo>
                    <a:pt x="5216" y="1795"/>
                  </a:moveTo>
                  <a:lnTo>
                    <a:pt x="6772" y="7656"/>
                  </a:lnTo>
                  <a:lnTo>
                    <a:pt x="3645" y="7656"/>
                  </a:lnTo>
                  <a:lnTo>
                    <a:pt x="5216" y="1795"/>
                  </a:lnTo>
                  <a:close/>
                  <a:moveTo>
                    <a:pt x="3814" y="1"/>
                  </a:moveTo>
                  <a:lnTo>
                    <a:pt x="0" y="12255"/>
                  </a:lnTo>
                  <a:lnTo>
                    <a:pt x="2426" y="12255"/>
                  </a:lnTo>
                  <a:lnTo>
                    <a:pt x="3183" y="9423"/>
                  </a:lnTo>
                  <a:lnTo>
                    <a:pt x="7249" y="9423"/>
                  </a:lnTo>
                  <a:lnTo>
                    <a:pt x="8006" y="12255"/>
                  </a:lnTo>
                  <a:lnTo>
                    <a:pt x="10487" y="12255"/>
                  </a:lnTo>
                  <a:lnTo>
                    <a:pt x="6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 rot="774064">
              <a:off x="2262172" y="2780661"/>
              <a:ext cx="112104" cy="151906"/>
            </a:xfrm>
            <a:custGeom>
              <a:rect b="b" l="l" r="r" t="t"/>
              <a:pathLst>
                <a:path extrusionOk="0" h="12255" w="9044">
                  <a:moveTo>
                    <a:pt x="0" y="1"/>
                  </a:moveTo>
                  <a:lnTo>
                    <a:pt x="0" y="12255"/>
                  </a:lnTo>
                  <a:lnTo>
                    <a:pt x="2132" y="12255"/>
                  </a:lnTo>
                  <a:lnTo>
                    <a:pt x="2132" y="7263"/>
                  </a:lnTo>
                  <a:lnTo>
                    <a:pt x="2117" y="6436"/>
                  </a:lnTo>
                  <a:lnTo>
                    <a:pt x="2103" y="5693"/>
                  </a:lnTo>
                  <a:lnTo>
                    <a:pt x="2061" y="4992"/>
                  </a:lnTo>
                  <a:lnTo>
                    <a:pt x="2019" y="4361"/>
                  </a:lnTo>
                  <a:lnTo>
                    <a:pt x="1963" y="3772"/>
                  </a:lnTo>
                  <a:lnTo>
                    <a:pt x="1907" y="3254"/>
                  </a:lnTo>
                  <a:lnTo>
                    <a:pt x="1809" y="2342"/>
                  </a:lnTo>
                  <a:lnTo>
                    <a:pt x="6015" y="12255"/>
                  </a:lnTo>
                  <a:lnTo>
                    <a:pt x="9044" y="12255"/>
                  </a:lnTo>
                  <a:lnTo>
                    <a:pt x="9044" y="1"/>
                  </a:lnTo>
                  <a:lnTo>
                    <a:pt x="6912" y="1"/>
                  </a:lnTo>
                  <a:lnTo>
                    <a:pt x="6912" y="5749"/>
                  </a:lnTo>
                  <a:lnTo>
                    <a:pt x="6926" y="6408"/>
                  </a:lnTo>
                  <a:lnTo>
                    <a:pt x="6955" y="7039"/>
                  </a:lnTo>
                  <a:lnTo>
                    <a:pt x="6997" y="7656"/>
                  </a:lnTo>
                  <a:lnTo>
                    <a:pt x="7039" y="8245"/>
                  </a:lnTo>
                  <a:lnTo>
                    <a:pt x="7095" y="8778"/>
                  </a:lnTo>
                  <a:lnTo>
                    <a:pt x="7137" y="9240"/>
                  </a:lnTo>
                  <a:lnTo>
                    <a:pt x="7235" y="9941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 rot="774064">
              <a:off x="2406078" y="2814359"/>
              <a:ext cx="118537" cy="151906"/>
            </a:xfrm>
            <a:custGeom>
              <a:rect b="b" l="l" r="r" t="t"/>
              <a:pathLst>
                <a:path extrusionOk="0" h="12255" w="9563">
                  <a:moveTo>
                    <a:pt x="1" y="1"/>
                  </a:moveTo>
                  <a:lnTo>
                    <a:pt x="1" y="12255"/>
                  </a:lnTo>
                  <a:lnTo>
                    <a:pt x="2342" y="12255"/>
                  </a:lnTo>
                  <a:lnTo>
                    <a:pt x="2342" y="1"/>
                  </a:lnTo>
                  <a:close/>
                  <a:moveTo>
                    <a:pt x="6688" y="1"/>
                  </a:moveTo>
                  <a:lnTo>
                    <a:pt x="2454" y="5721"/>
                  </a:lnTo>
                  <a:lnTo>
                    <a:pt x="6787" y="12255"/>
                  </a:lnTo>
                  <a:lnTo>
                    <a:pt x="9563" y="12255"/>
                  </a:lnTo>
                  <a:lnTo>
                    <a:pt x="4992" y="5553"/>
                  </a:lnTo>
                  <a:lnTo>
                    <a:pt x="9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3"/>
          <p:cNvGrpSpPr/>
          <p:nvPr/>
        </p:nvGrpSpPr>
        <p:grpSpPr>
          <a:xfrm>
            <a:off x="457200" y="1508413"/>
            <a:ext cx="3186600" cy="680664"/>
            <a:chOff x="457200" y="1508413"/>
            <a:chExt cx="3186600" cy="680664"/>
          </a:xfrm>
        </p:grpSpPr>
        <p:grpSp>
          <p:nvGrpSpPr>
            <p:cNvPr id="570" name="Google Shape;570;p33"/>
            <p:cNvGrpSpPr/>
            <p:nvPr/>
          </p:nvGrpSpPr>
          <p:grpSpPr>
            <a:xfrm>
              <a:off x="457200" y="1508413"/>
              <a:ext cx="2061000" cy="680664"/>
              <a:chOff x="1429500" y="1073600"/>
              <a:chExt cx="2061000" cy="680664"/>
            </a:xfrm>
          </p:grpSpPr>
          <p:sp>
            <p:nvSpPr>
              <p:cNvPr id="571" name="Google Shape;571;p33"/>
              <p:cNvSpPr txBox="1"/>
              <p:nvPr/>
            </p:nvSpPr>
            <p:spPr>
              <a:xfrm>
                <a:off x="1429500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Loan amount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72" name="Google Shape;572;p33"/>
              <p:cNvSpPr txBox="1"/>
              <p:nvPr/>
            </p:nvSpPr>
            <p:spPr>
              <a:xfrm>
                <a:off x="1429500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3" name="Google Shape;573;p33"/>
            <p:cNvSpPr/>
            <p:nvPr/>
          </p:nvSpPr>
          <p:spPr>
            <a:xfrm>
              <a:off x="3051600" y="1552650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4" name="Google Shape;574;p33"/>
          <p:cNvGrpSpPr/>
          <p:nvPr/>
        </p:nvGrpSpPr>
        <p:grpSpPr>
          <a:xfrm>
            <a:off x="457200" y="3560713"/>
            <a:ext cx="3186600" cy="680679"/>
            <a:chOff x="457200" y="3560713"/>
            <a:chExt cx="3186600" cy="680679"/>
          </a:xfrm>
        </p:grpSpPr>
        <p:grpSp>
          <p:nvGrpSpPr>
            <p:cNvPr id="575" name="Google Shape;575;p33"/>
            <p:cNvGrpSpPr/>
            <p:nvPr/>
          </p:nvGrpSpPr>
          <p:grpSpPr>
            <a:xfrm>
              <a:off x="457200" y="3560713"/>
              <a:ext cx="2061000" cy="680679"/>
              <a:chOff x="1429500" y="2034175"/>
              <a:chExt cx="2061000" cy="680679"/>
            </a:xfrm>
          </p:grpSpPr>
          <p:sp>
            <p:nvSpPr>
              <p:cNvPr id="576" name="Google Shape;576;p33"/>
              <p:cNvSpPr txBox="1"/>
              <p:nvPr/>
            </p:nvSpPr>
            <p:spPr>
              <a:xfrm>
                <a:off x="1429500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Total payments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77" name="Google Shape;577;p33"/>
              <p:cNvSpPr txBox="1"/>
              <p:nvPr/>
            </p:nvSpPr>
            <p:spPr>
              <a:xfrm>
                <a:off x="1429500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8" name="Google Shape;578;p33"/>
            <p:cNvSpPr/>
            <p:nvPr/>
          </p:nvSpPr>
          <p:spPr>
            <a:xfrm>
              <a:off x="3051600" y="3602288"/>
              <a:ext cx="592200" cy="59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9" name="Google Shape;579;p33"/>
          <p:cNvGrpSpPr/>
          <p:nvPr/>
        </p:nvGrpSpPr>
        <p:grpSpPr>
          <a:xfrm>
            <a:off x="5500225" y="1508413"/>
            <a:ext cx="3186600" cy="680664"/>
            <a:chOff x="5500225" y="1508413"/>
            <a:chExt cx="3186600" cy="680664"/>
          </a:xfrm>
        </p:grpSpPr>
        <p:grpSp>
          <p:nvGrpSpPr>
            <p:cNvPr id="580" name="Google Shape;580;p33"/>
            <p:cNvGrpSpPr/>
            <p:nvPr/>
          </p:nvGrpSpPr>
          <p:grpSpPr>
            <a:xfrm>
              <a:off x="6625825" y="1508413"/>
              <a:ext cx="2061000" cy="680664"/>
              <a:chOff x="5189025" y="1073600"/>
              <a:chExt cx="2061000" cy="680664"/>
            </a:xfrm>
          </p:grpSpPr>
          <p:sp>
            <p:nvSpPr>
              <p:cNvPr id="581" name="Google Shape;581;p33"/>
              <p:cNvSpPr txBox="1"/>
              <p:nvPr/>
            </p:nvSpPr>
            <p:spPr>
              <a:xfrm>
                <a:off x="5189025" y="1073600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Interest rate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2" name="Google Shape;582;p33"/>
              <p:cNvSpPr txBox="1"/>
              <p:nvPr/>
            </p:nvSpPr>
            <p:spPr>
              <a:xfrm>
                <a:off x="5189025" y="1355564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83" name="Google Shape;583;p33"/>
            <p:cNvSpPr/>
            <p:nvPr/>
          </p:nvSpPr>
          <p:spPr>
            <a:xfrm>
              <a:off x="5500225" y="1552650"/>
              <a:ext cx="592200" cy="59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p33"/>
          <p:cNvGrpSpPr/>
          <p:nvPr/>
        </p:nvGrpSpPr>
        <p:grpSpPr>
          <a:xfrm>
            <a:off x="5500225" y="3560713"/>
            <a:ext cx="3186600" cy="680679"/>
            <a:chOff x="5500225" y="3560713"/>
            <a:chExt cx="3186600" cy="680679"/>
          </a:xfrm>
        </p:grpSpPr>
        <p:grpSp>
          <p:nvGrpSpPr>
            <p:cNvPr id="585" name="Google Shape;585;p33"/>
            <p:cNvGrpSpPr/>
            <p:nvPr/>
          </p:nvGrpSpPr>
          <p:grpSpPr>
            <a:xfrm>
              <a:off x="6625825" y="3560713"/>
              <a:ext cx="2061000" cy="680679"/>
              <a:chOff x="5189025" y="2034175"/>
              <a:chExt cx="2061000" cy="680679"/>
            </a:xfrm>
          </p:grpSpPr>
          <p:sp>
            <p:nvSpPr>
              <p:cNvPr id="586" name="Google Shape;586;p33"/>
              <p:cNvSpPr txBox="1"/>
              <p:nvPr/>
            </p:nvSpPr>
            <p:spPr>
              <a:xfrm>
                <a:off x="5189025" y="2034175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Amortization period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7" name="Google Shape;587;p33"/>
              <p:cNvSpPr txBox="1"/>
              <p:nvPr/>
            </p:nvSpPr>
            <p:spPr>
              <a:xfrm>
                <a:off x="5189025" y="2311354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88" name="Google Shape;588;p33"/>
            <p:cNvSpPr/>
            <p:nvPr/>
          </p:nvSpPr>
          <p:spPr>
            <a:xfrm>
              <a:off x="5500225" y="3602288"/>
              <a:ext cx="592200" cy="5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182" name="Google Shape;182;p16"/>
          <p:cNvGraphicFramePr/>
          <p:nvPr/>
        </p:nvGraphicFramePr>
        <p:xfrm>
          <a:off x="457200" y="117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556675"/>
                <a:gridCol w="1048350"/>
                <a:gridCol w="1104100"/>
                <a:gridCol w="1104100"/>
                <a:gridCol w="1104100"/>
                <a:gridCol w="1104100"/>
                <a:gridCol w="1104100"/>
                <a:gridCol w="1104100"/>
              </a:tblGrid>
              <a:tr h="59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Num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ate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oan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Scheduled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Principal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Cumulative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alance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3/6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$120,000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$88,797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3/7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$88,797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$233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$546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$849,594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3/8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$110,594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$250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$194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$97,390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3/9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$123,390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$650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$324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$874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$95,186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3/10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$87,186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$360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$1,018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$165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$91,982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594" name="Google Shape;594;p34"/>
          <p:cNvGraphicFramePr/>
          <p:nvPr/>
        </p:nvGraphicFramePr>
        <p:xfrm>
          <a:off x="457200" y="11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Paid</a:t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</a:t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Principal</a:t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Final </a:t>
                      </a:r>
                      <a:r>
                        <a:rPr b="1" lang="en" sz="18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balance</a:t>
                      </a:r>
                      <a:endParaRPr b="1" sz="18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$3,6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$833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$3,781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$96,219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$802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$3,813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$92,406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$3,434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$770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$3,844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$88,562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$738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$3,876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$84,685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$706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$3,909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$80,776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$673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$3,941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$76,835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95" name="Google Shape;595;p34"/>
          <p:cNvSpPr/>
          <p:nvPr/>
        </p:nvSpPr>
        <p:spPr>
          <a:xfrm>
            <a:off x="7588641" y="1194719"/>
            <a:ext cx="257574" cy="372040"/>
          </a:xfrm>
          <a:custGeom>
            <a:rect b="b" l="l" r="r" t="t"/>
            <a:pathLst>
              <a:path extrusionOk="0" h="10872" w="7527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4"/>
          <p:cNvGrpSpPr/>
          <p:nvPr/>
        </p:nvGrpSpPr>
        <p:grpSpPr>
          <a:xfrm>
            <a:off x="1303839" y="1197336"/>
            <a:ext cx="367557" cy="366804"/>
            <a:chOff x="1624039" y="3462189"/>
            <a:chExt cx="367557" cy="366804"/>
          </a:xfrm>
        </p:grpSpPr>
        <p:sp>
          <p:nvSpPr>
            <p:cNvPr id="597" name="Google Shape;597;p34"/>
            <p:cNvSpPr/>
            <p:nvPr/>
          </p:nvSpPr>
          <p:spPr>
            <a:xfrm>
              <a:off x="1776044" y="3574533"/>
              <a:ext cx="128188" cy="95440"/>
            </a:xfrm>
            <a:custGeom>
              <a:rect b="b" l="l" r="r" t="t"/>
              <a:pathLst>
                <a:path extrusionOk="0" h="2789" w="3746">
                  <a:moveTo>
                    <a:pt x="1916" y="0"/>
                  </a:moveTo>
                  <a:cubicBezTo>
                    <a:pt x="815" y="0"/>
                    <a:pt x="1" y="1423"/>
                    <a:pt x="940" y="2363"/>
                  </a:cubicBezTo>
                  <a:cubicBezTo>
                    <a:pt x="1233" y="2662"/>
                    <a:pt x="1574" y="2789"/>
                    <a:pt x="1906" y="2789"/>
                  </a:cubicBezTo>
                  <a:cubicBezTo>
                    <a:pt x="2868" y="2789"/>
                    <a:pt x="3745" y="1717"/>
                    <a:pt x="3108" y="672"/>
                  </a:cubicBezTo>
                  <a:lnTo>
                    <a:pt x="3108" y="672"/>
                  </a:lnTo>
                  <a:lnTo>
                    <a:pt x="2155" y="1624"/>
                  </a:lnTo>
                  <a:cubicBezTo>
                    <a:pt x="2084" y="1672"/>
                    <a:pt x="2012" y="1696"/>
                    <a:pt x="1941" y="1720"/>
                  </a:cubicBezTo>
                  <a:cubicBezTo>
                    <a:pt x="1655" y="1696"/>
                    <a:pt x="1512" y="1362"/>
                    <a:pt x="1703" y="1172"/>
                  </a:cubicBezTo>
                  <a:lnTo>
                    <a:pt x="2655" y="219"/>
                  </a:lnTo>
                  <a:cubicBezTo>
                    <a:pt x="2405" y="67"/>
                    <a:pt x="2154" y="0"/>
                    <a:pt x="1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1624039" y="3462189"/>
              <a:ext cx="367557" cy="366804"/>
            </a:xfrm>
            <a:custGeom>
              <a:rect b="b" l="l" r="r" t="t"/>
              <a:pathLst>
                <a:path extrusionOk="0" h="10719" w="10741">
                  <a:moveTo>
                    <a:pt x="8550" y="1335"/>
                  </a:moveTo>
                  <a:cubicBezTo>
                    <a:pt x="9002" y="1335"/>
                    <a:pt x="9360" y="1692"/>
                    <a:pt x="9360" y="2145"/>
                  </a:cubicBezTo>
                  <a:lnTo>
                    <a:pt x="9360" y="7527"/>
                  </a:lnTo>
                  <a:cubicBezTo>
                    <a:pt x="9360" y="7979"/>
                    <a:pt x="9002" y="8361"/>
                    <a:pt x="8550" y="8361"/>
                  </a:cubicBezTo>
                  <a:lnTo>
                    <a:pt x="2501" y="8361"/>
                  </a:lnTo>
                  <a:cubicBezTo>
                    <a:pt x="2048" y="8361"/>
                    <a:pt x="1691" y="7979"/>
                    <a:pt x="1691" y="7527"/>
                  </a:cubicBezTo>
                  <a:lnTo>
                    <a:pt x="1691" y="7003"/>
                  </a:lnTo>
                  <a:lnTo>
                    <a:pt x="1334" y="7003"/>
                  </a:lnTo>
                  <a:cubicBezTo>
                    <a:pt x="1319" y="7005"/>
                    <a:pt x="1304" y="7005"/>
                    <a:pt x="1289" y="7005"/>
                  </a:cubicBezTo>
                  <a:cubicBezTo>
                    <a:pt x="873" y="7005"/>
                    <a:pt x="873" y="6382"/>
                    <a:pt x="1289" y="6382"/>
                  </a:cubicBezTo>
                  <a:cubicBezTo>
                    <a:pt x="1304" y="6382"/>
                    <a:pt x="1319" y="6382"/>
                    <a:pt x="1334" y="6384"/>
                  </a:cubicBezTo>
                  <a:lnTo>
                    <a:pt x="1691" y="6384"/>
                  </a:lnTo>
                  <a:lnTo>
                    <a:pt x="1691" y="3312"/>
                  </a:lnTo>
                  <a:lnTo>
                    <a:pt x="1334" y="3312"/>
                  </a:lnTo>
                  <a:cubicBezTo>
                    <a:pt x="1319" y="3313"/>
                    <a:pt x="1304" y="3314"/>
                    <a:pt x="1289" y="3314"/>
                  </a:cubicBezTo>
                  <a:cubicBezTo>
                    <a:pt x="873" y="3314"/>
                    <a:pt x="873" y="2690"/>
                    <a:pt x="1289" y="2690"/>
                  </a:cubicBezTo>
                  <a:cubicBezTo>
                    <a:pt x="1304" y="2690"/>
                    <a:pt x="1319" y="2691"/>
                    <a:pt x="1334" y="2693"/>
                  </a:cubicBezTo>
                  <a:lnTo>
                    <a:pt x="1691" y="2693"/>
                  </a:lnTo>
                  <a:lnTo>
                    <a:pt x="1691" y="2145"/>
                  </a:lnTo>
                  <a:cubicBezTo>
                    <a:pt x="1691" y="1692"/>
                    <a:pt x="2048" y="1335"/>
                    <a:pt x="2501" y="1335"/>
                  </a:cubicBezTo>
                  <a:close/>
                  <a:moveTo>
                    <a:pt x="1291" y="1"/>
                  </a:moveTo>
                  <a:cubicBezTo>
                    <a:pt x="573" y="1"/>
                    <a:pt x="0" y="588"/>
                    <a:pt x="0" y="1311"/>
                  </a:cubicBezTo>
                  <a:lnTo>
                    <a:pt x="0" y="8384"/>
                  </a:lnTo>
                  <a:cubicBezTo>
                    <a:pt x="0" y="8980"/>
                    <a:pt x="405" y="9504"/>
                    <a:pt x="1001" y="9670"/>
                  </a:cubicBezTo>
                  <a:lnTo>
                    <a:pt x="1001" y="9718"/>
                  </a:lnTo>
                  <a:cubicBezTo>
                    <a:pt x="1001" y="10266"/>
                    <a:pt x="1453" y="10718"/>
                    <a:pt x="2001" y="10718"/>
                  </a:cubicBezTo>
                  <a:cubicBezTo>
                    <a:pt x="2263" y="10694"/>
                    <a:pt x="2501" y="10599"/>
                    <a:pt x="2691" y="10409"/>
                  </a:cubicBezTo>
                  <a:cubicBezTo>
                    <a:pt x="2882" y="10218"/>
                    <a:pt x="2977" y="9980"/>
                    <a:pt x="3001" y="9718"/>
                  </a:cubicBezTo>
                  <a:lnTo>
                    <a:pt x="3001" y="9694"/>
                  </a:lnTo>
                  <a:lnTo>
                    <a:pt x="7764" y="9694"/>
                  </a:lnTo>
                  <a:lnTo>
                    <a:pt x="7764" y="9718"/>
                  </a:lnTo>
                  <a:cubicBezTo>
                    <a:pt x="7740" y="10266"/>
                    <a:pt x="8193" y="10694"/>
                    <a:pt x="8740" y="10694"/>
                  </a:cubicBezTo>
                  <a:cubicBezTo>
                    <a:pt x="9002" y="10694"/>
                    <a:pt x="9240" y="10599"/>
                    <a:pt x="9431" y="10409"/>
                  </a:cubicBezTo>
                  <a:cubicBezTo>
                    <a:pt x="9621" y="10218"/>
                    <a:pt x="9741" y="9956"/>
                    <a:pt x="9741" y="9694"/>
                  </a:cubicBezTo>
                  <a:lnTo>
                    <a:pt x="9741" y="9646"/>
                  </a:lnTo>
                  <a:cubicBezTo>
                    <a:pt x="10312" y="9504"/>
                    <a:pt x="10741" y="8956"/>
                    <a:pt x="10741" y="8361"/>
                  </a:cubicBezTo>
                  <a:lnTo>
                    <a:pt x="10741" y="1311"/>
                  </a:lnTo>
                  <a:cubicBezTo>
                    <a:pt x="10741" y="573"/>
                    <a:pt x="10145" y="2"/>
                    <a:pt x="9431" y="2"/>
                  </a:cubicBezTo>
                  <a:lnTo>
                    <a:pt x="1334" y="2"/>
                  </a:lnTo>
                  <a:cubicBezTo>
                    <a:pt x="1320" y="1"/>
                    <a:pt x="1305" y="1"/>
                    <a:pt x="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03087" y="3529055"/>
              <a:ext cx="228932" cy="197244"/>
            </a:xfrm>
            <a:custGeom>
              <a:rect b="b" l="l" r="r" t="t"/>
              <a:pathLst>
                <a:path extrusionOk="0" h="5764" w="6690">
                  <a:moveTo>
                    <a:pt x="4054" y="729"/>
                  </a:moveTo>
                  <a:cubicBezTo>
                    <a:pt x="4554" y="729"/>
                    <a:pt x="5059" y="916"/>
                    <a:pt x="5454" y="1310"/>
                  </a:cubicBezTo>
                  <a:cubicBezTo>
                    <a:pt x="6689" y="2570"/>
                    <a:pt x="5815" y="4706"/>
                    <a:pt x="4037" y="4716"/>
                  </a:cubicBezTo>
                  <a:lnTo>
                    <a:pt x="4037" y="4716"/>
                  </a:lnTo>
                  <a:cubicBezTo>
                    <a:pt x="2638" y="4708"/>
                    <a:pt x="1669" y="3283"/>
                    <a:pt x="2215" y="1977"/>
                  </a:cubicBezTo>
                  <a:cubicBezTo>
                    <a:pt x="2532" y="1169"/>
                    <a:pt x="3286" y="729"/>
                    <a:pt x="4054" y="729"/>
                  </a:cubicBezTo>
                  <a:close/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715"/>
                  </a:lnTo>
                  <a:lnTo>
                    <a:pt x="358" y="715"/>
                  </a:lnTo>
                  <a:cubicBezTo>
                    <a:pt x="739" y="763"/>
                    <a:pt x="739" y="1310"/>
                    <a:pt x="358" y="1334"/>
                  </a:cubicBezTo>
                  <a:lnTo>
                    <a:pt x="0" y="1334"/>
                  </a:lnTo>
                  <a:lnTo>
                    <a:pt x="0" y="4406"/>
                  </a:lnTo>
                  <a:lnTo>
                    <a:pt x="358" y="4406"/>
                  </a:lnTo>
                  <a:cubicBezTo>
                    <a:pt x="739" y="4454"/>
                    <a:pt x="739" y="5001"/>
                    <a:pt x="358" y="5049"/>
                  </a:cubicBezTo>
                  <a:lnTo>
                    <a:pt x="0" y="5049"/>
                  </a:lnTo>
                  <a:lnTo>
                    <a:pt x="0" y="5573"/>
                  </a:lnTo>
                  <a:cubicBezTo>
                    <a:pt x="0" y="5668"/>
                    <a:pt x="72" y="5764"/>
                    <a:pt x="191" y="5764"/>
                  </a:cubicBezTo>
                  <a:lnTo>
                    <a:pt x="6240" y="5764"/>
                  </a:lnTo>
                  <a:cubicBezTo>
                    <a:pt x="6335" y="5764"/>
                    <a:pt x="6430" y="5668"/>
                    <a:pt x="6430" y="5573"/>
                  </a:cubicBezTo>
                  <a:lnTo>
                    <a:pt x="6430" y="191"/>
                  </a:lnTo>
                  <a:cubicBezTo>
                    <a:pt x="6430" y="96"/>
                    <a:pt x="6335" y="0"/>
                    <a:pt x="6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4"/>
          <p:cNvGrpSpPr/>
          <p:nvPr/>
        </p:nvGrpSpPr>
        <p:grpSpPr>
          <a:xfrm>
            <a:off x="3334643" y="1198072"/>
            <a:ext cx="400169" cy="365333"/>
            <a:chOff x="831093" y="4043279"/>
            <a:chExt cx="400169" cy="365333"/>
          </a:xfrm>
        </p:grpSpPr>
        <p:sp>
          <p:nvSpPr>
            <p:cNvPr id="601" name="Google Shape;601;p34"/>
            <p:cNvSpPr/>
            <p:nvPr/>
          </p:nvSpPr>
          <p:spPr>
            <a:xfrm>
              <a:off x="932966" y="4138615"/>
              <a:ext cx="202959" cy="174351"/>
            </a:xfrm>
            <a:custGeom>
              <a:rect b="b" l="l" r="r" t="t"/>
              <a:pathLst>
                <a:path extrusionOk="0" h="5095" w="5931">
                  <a:moveTo>
                    <a:pt x="3394" y="352"/>
                  </a:moveTo>
                  <a:cubicBezTo>
                    <a:pt x="3567" y="352"/>
                    <a:pt x="3740" y="465"/>
                    <a:pt x="3716" y="691"/>
                  </a:cubicBezTo>
                  <a:lnTo>
                    <a:pt x="3716" y="1072"/>
                  </a:lnTo>
                  <a:lnTo>
                    <a:pt x="4073" y="1072"/>
                  </a:lnTo>
                  <a:cubicBezTo>
                    <a:pt x="4454" y="1096"/>
                    <a:pt x="4454" y="1644"/>
                    <a:pt x="4073" y="1691"/>
                  </a:cubicBezTo>
                  <a:lnTo>
                    <a:pt x="2978" y="1691"/>
                  </a:lnTo>
                  <a:cubicBezTo>
                    <a:pt x="2963" y="1690"/>
                    <a:pt x="2949" y="1689"/>
                    <a:pt x="2936" y="1689"/>
                  </a:cubicBezTo>
                  <a:cubicBezTo>
                    <a:pt x="2587" y="1689"/>
                    <a:pt x="2587" y="2242"/>
                    <a:pt x="2936" y="2242"/>
                  </a:cubicBezTo>
                  <a:cubicBezTo>
                    <a:pt x="2949" y="2242"/>
                    <a:pt x="2963" y="2241"/>
                    <a:pt x="2978" y="2239"/>
                  </a:cubicBezTo>
                  <a:lnTo>
                    <a:pt x="3811" y="2239"/>
                  </a:lnTo>
                  <a:cubicBezTo>
                    <a:pt x="5026" y="2239"/>
                    <a:pt x="5026" y="4049"/>
                    <a:pt x="3811" y="4049"/>
                  </a:cubicBezTo>
                  <a:lnTo>
                    <a:pt x="3716" y="4049"/>
                  </a:lnTo>
                  <a:lnTo>
                    <a:pt x="3716" y="4406"/>
                  </a:lnTo>
                  <a:cubicBezTo>
                    <a:pt x="3728" y="4632"/>
                    <a:pt x="3555" y="4746"/>
                    <a:pt x="3385" y="4746"/>
                  </a:cubicBezTo>
                  <a:cubicBezTo>
                    <a:pt x="3216" y="4746"/>
                    <a:pt x="3049" y="4632"/>
                    <a:pt x="3073" y="4406"/>
                  </a:cubicBezTo>
                  <a:lnTo>
                    <a:pt x="3073" y="4049"/>
                  </a:lnTo>
                  <a:lnTo>
                    <a:pt x="2716" y="4049"/>
                  </a:lnTo>
                  <a:cubicBezTo>
                    <a:pt x="2708" y="4049"/>
                    <a:pt x="2701" y="4050"/>
                    <a:pt x="2694" y="4050"/>
                  </a:cubicBezTo>
                  <a:cubicBezTo>
                    <a:pt x="2277" y="4050"/>
                    <a:pt x="2271" y="3404"/>
                    <a:pt x="2673" y="3404"/>
                  </a:cubicBezTo>
                  <a:cubicBezTo>
                    <a:pt x="2687" y="3404"/>
                    <a:pt x="2701" y="3405"/>
                    <a:pt x="2716" y="3406"/>
                  </a:cubicBezTo>
                  <a:lnTo>
                    <a:pt x="3811" y="3406"/>
                  </a:lnTo>
                  <a:cubicBezTo>
                    <a:pt x="4144" y="3382"/>
                    <a:pt x="4144" y="2882"/>
                    <a:pt x="3811" y="2858"/>
                  </a:cubicBezTo>
                  <a:lnTo>
                    <a:pt x="2978" y="2858"/>
                  </a:lnTo>
                  <a:cubicBezTo>
                    <a:pt x="1787" y="2858"/>
                    <a:pt x="1787" y="1048"/>
                    <a:pt x="2978" y="1048"/>
                  </a:cubicBezTo>
                  <a:lnTo>
                    <a:pt x="3073" y="1048"/>
                  </a:lnTo>
                  <a:lnTo>
                    <a:pt x="3073" y="691"/>
                  </a:lnTo>
                  <a:cubicBezTo>
                    <a:pt x="3049" y="465"/>
                    <a:pt x="3222" y="352"/>
                    <a:pt x="3394" y="352"/>
                  </a:cubicBezTo>
                  <a:close/>
                  <a:moveTo>
                    <a:pt x="3382" y="1"/>
                  </a:moveTo>
                  <a:cubicBezTo>
                    <a:pt x="1120" y="1"/>
                    <a:pt x="1" y="2739"/>
                    <a:pt x="1596" y="4335"/>
                  </a:cubicBezTo>
                  <a:cubicBezTo>
                    <a:pt x="2114" y="4860"/>
                    <a:pt x="2752" y="5095"/>
                    <a:pt x="3377" y="5095"/>
                  </a:cubicBezTo>
                  <a:cubicBezTo>
                    <a:pt x="4681" y="5095"/>
                    <a:pt x="5931" y="4077"/>
                    <a:pt x="5931" y="2549"/>
                  </a:cubicBezTo>
                  <a:cubicBezTo>
                    <a:pt x="5931" y="1144"/>
                    <a:pt x="4787" y="1"/>
                    <a:pt x="3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831093" y="4043279"/>
              <a:ext cx="400169" cy="365333"/>
            </a:xfrm>
            <a:custGeom>
              <a:rect b="b" l="l" r="r" t="t"/>
              <a:pathLst>
                <a:path extrusionOk="0" h="10676" w="11694">
                  <a:moveTo>
                    <a:pt x="2525" y="3287"/>
                  </a:moveTo>
                  <a:cubicBezTo>
                    <a:pt x="1858" y="4573"/>
                    <a:pt x="1858" y="6097"/>
                    <a:pt x="2525" y="7383"/>
                  </a:cubicBezTo>
                  <a:lnTo>
                    <a:pt x="620" y="7383"/>
                  </a:lnTo>
                  <a:lnTo>
                    <a:pt x="620" y="3287"/>
                  </a:lnTo>
                  <a:close/>
                  <a:moveTo>
                    <a:pt x="6346" y="2157"/>
                  </a:moveTo>
                  <a:cubicBezTo>
                    <a:pt x="7971" y="2157"/>
                    <a:pt x="9527" y="3420"/>
                    <a:pt x="9527" y="5335"/>
                  </a:cubicBezTo>
                  <a:cubicBezTo>
                    <a:pt x="9527" y="7073"/>
                    <a:pt x="8098" y="8502"/>
                    <a:pt x="6359" y="8502"/>
                  </a:cubicBezTo>
                  <a:cubicBezTo>
                    <a:pt x="3549" y="8502"/>
                    <a:pt x="2120" y="5097"/>
                    <a:pt x="4121" y="3096"/>
                  </a:cubicBezTo>
                  <a:cubicBezTo>
                    <a:pt x="4769" y="2448"/>
                    <a:pt x="5566" y="2157"/>
                    <a:pt x="6346" y="2157"/>
                  </a:cubicBezTo>
                  <a:close/>
                  <a:moveTo>
                    <a:pt x="319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0407"/>
                  </a:lnTo>
                  <a:cubicBezTo>
                    <a:pt x="25" y="10586"/>
                    <a:pt x="174" y="10675"/>
                    <a:pt x="319" y="10675"/>
                  </a:cubicBezTo>
                  <a:cubicBezTo>
                    <a:pt x="465" y="10675"/>
                    <a:pt x="608" y="10586"/>
                    <a:pt x="620" y="10407"/>
                  </a:cubicBezTo>
                  <a:lnTo>
                    <a:pt x="620" y="8026"/>
                  </a:lnTo>
                  <a:lnTo>
                    <a:pt x="2930" y="8026"/>
                  </a:lnTo>
                  <a:cubicBezTo>
                    <a:pt x="3812" y="9152"/>
                    <a:pt x="5088" y="9695"/>
                    <a:pt x="6357" y="9695"/>
                  </a:cubicBezTo>
                  <a:cubicBezTo>
                    <a:pt x="7932" y="9695"/>
                    <a:pt x="9498" y="8859"/>
                    <a:pt x="10289" y="7264"/>
                  </a:cubicBezTo>
                  <a:cubicBezTo>
                    <a:pt x="11694" y="4358"/>
                    <a:pt x="9574" y="1001"/>
                    <a:pt x="6359" y="1001"/>
                  </a:cubicBezTo>
                  <a:lnTo>
                    <a:pt x="6359" y="977"/>
                  </a:lnTo>
                  <a:cubicBezTo>
                    <a:pt x="5026" y="977"/>
                    <a:pt x="3764" y="1596"/>
                    <a:pt x="2930" y="2668"/>
                  </a:cubicBezTo>
                  <a:lnTo>
                    <a:pt x="620" y="2668"/>
                  </a:lnTo>
                  <a:lnTo>
                    <a:pt x="620" y="286"/>
                  </a:lnTo>
                  <a:cubicBezTo>
                    <a:pt x="608" y="96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4"/>
          <p:cNvGrpSpPr/>
          <p:nvPr/>
        </p:nvGrpSpPr>
        <p:grpSpPr>
          <a:xfrm>
            <a:off x="5398060" y="1197422"/>
            <a:ext cx="376557" cy="366633"/>
            <a:chOff x="2407985" y="4633402"/>
            <a:chExt cx="376557" cy="366633"/>
          </a:xfrm>
        </p:grpSpPr>
        <p:sp>
          <p:nvSpPr>
            <p:cNvPr id="604" name="Google Shape;604;p34"/>
            <p:cNvSpPr/>
            <p:nvPr/>
          </p:nvSpPr>
          <p:spPr>
            <a:xfrm>
              <a:off x="2407985" y="4633402"/>
              <a:ext cx="68508" cy="58585"/>
            </a:xfrm>
            <a:custGeom>
              <a:rect b="b" l="l" r="r" t="t"/>
              <a:pathLst>
                <a:path extrusionOk="0" h="1712" w="2002">
                  <a:moveTo>
                    <a:pt x="1137" y="0"/>
                  </a:moveTo>
                  <a:cubicBezTo>
                    <a:pt x="923" y="0"/>
                    <a:pt x="704" y="80"/>
                    <a:pt x="525" y="259"/>
                  </a:cubicBezTo>
                  <a:cubicBezTo>
                    <a:pt x="1" y="783"/>
                    <a:pt x="382" y="1712"/>
                    <a:pt x="1144" y="1712"/>
                  </a:cubicBezTo>
                  <a:cubicBezTo>
                    <a:pt x="1620" y="1712"/>
                    <a:pt x="2001" y="1331"/>
                    <a:pt x="2001" y="854"/>
                  </a:cubicBezTo>
                  <a:cubicBezTo>
                    <a:pt x="2001" y="341"/>
                    <a:pt x="1580" y="0"/>
                    <a:pt x="1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715246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6" y="80"/>
                    <a:pt x="548" y="259"/>
                  </a:cubicBezTo>
                  <a:cubicBezTo>
                    <a:pt x="0" y="783"/>
                    <a:pt x="381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61222" y="4633402"/>
              <a:ext cx="69296" cy="58585"/>
            </a:xfrm>
            <a:custGeom>
              <a:rect b="b" l="l" r="r" t="t"/>
              <a:pathLst>
                <a:path extrusionOk="0" h="1712" w="2025">
                  <a:moveTo>
                    <a:pt x="1160" y="0"/>
                  </a:moveTo>
                  <a:cubicBezTo>
                    <a:pt x="946" y="0"/>
                    <a:pt x="727" y="80"/>
                    <a:pt x="548" y="259"/>
                  </a:cubicBezTo>
                  <a:cubicBezTo>
                    <a:pt x="0" y="783"/>
                    <a:pt x="405" y="1712"/>
                    <a:pt x="1167" y="1712"/>
                  </a:cubicBezTo>
                  <a:cubicBezTo>
                    <a:pt x="1643" y="1712"/>
                    <a:pt x="2024" y="1331"/>
                    <a:pt x="2024" y="854"/>
                  </a:cubicBezTo>
                  <a:cubicBezTo>
                    <a:pt x="2024" y="341"/>
                    <a:pt x="1603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438167" y="4978819"/>
              <a:ext cx="325193" cy="21216"/>
            </a:xfrm>
            <a:custGeom>
              <a:rect b="b" l="l" r="r" t="t"/>
              <a:pathLst>
                <a:path extrusionOk="0" h="620" w="9503">
                  <a:moveTo>
                    <a:pt x="381" y="0"/>
                  </a:moveTo>
                  <a:cubicBezTo>
                    <a:pt x="0" y="24"/>
                    <a:pt x="0" y="572"/>
                    <a:pt x="381" y="619"/>
                  </a:cubicBezTo>
                  <a:lnTo>
                    <a:pt x="9145" y="619"/>
                  </a:lnTo>
                  <a:cubicBezTo>
                    <a:pt x="9502" y="572"/>
                    <a:pt x="9502" y="24"/>
                    <a:pt x="9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440597" y="4713546"/>
              <a:ext cx="321120" cy="243304"/>
            </a:xfrm>
            <a:custGeom>
              <a:rect b="b" l="l" r="r" t="t"/>
              <a:pathLst>
                <a:path extrusionOk="0" h="7110" w="9384">
                  <a:moveTo>
                    <a:pt x="4692" y="2114"/>
                  </a:moveTo>
                  <a:cubicBezTo>
                    <a:pt x="4847" y="2114"/>
                    <a:pt x="5002" y="2215"/>
                    <a:pt x="5002" y="2418"/>
                  </a:cubicBezTo>
                  <a:lnTo>
                    <a:pt x="5002" y="2775"/>
                  </a:lnTo>
                  <a:lnTo>
                    <a:pt x="5454" y="2775"/>
                  </a:lnTo>
                  <a:cubicBezTo>
                    <a:pt x="5859" y="2775"/>
                    <a:pt x="5859" y="3394"/>
                    <a:pt x="5454" y="3394"/>
                  </a:cubicBezTo>
                  <a:lnTo>
                    <a:pt x="4192" y="3394"/>
                  </a:lnTo>
                  <a:cubicBezTo>
                    <a:pt x="3930" y="3394"/>
                    <a:pt x="3930" y="3775"/>
                    <a:pt x="4192" y="3775"/>
                  </a:cubicBezTo>
                  <a:lnTo>
                    <a:pt x="5192" y="3775"/>
                  </a:lnTo>
                  <a:cubicBezTo>
                    <a:pt x="6288" y="3775"/>
                    <a:pt x="6288" y="5418"/>
                    <a:pt x="5192" y="5418"/>
                  </a:cubicBezTo>
                  <a:lnTo>
                    <a:pt x="5192" y="5442"/>
                  </a:lnTo>
                  <a:lnTo>
                    <a:pt x="5002" y="5442"/>
                  </a:lnTo>
                  <a:lnTo>
                    <a:pt x="5002" y="5799"/>
                  </a:lnTo>
                  <a:cubicBezTo>
                    <a:pt x="5002" y="6002"/>
                    <a:pt x="4847" y="6103"/>
                    <a:pt x="4692" y="6103"/>
                  </a:cubicBezTo>
                  <a:cubicBezTo>
                    <a:pt x="4537" y="6103"/>
                    <a:pt x="4382" y="6002"/>
                    <a:pt x="4382" y="5799"/>
                  </a:cubicBezTo>
                  <a:lnTo>
                    <a:pt x="4382" y="5442"/>
                  </a:lnTo>
                  <a:lnTo>
                    <a:pt x="3930" y="5442"/>
                  </a:lnTo>
                  <a:cubicBezTo>
                    <a:pt x="3916" y="5444"/>
                    <a:pt x="3902" y="5444"/>
                    <a:pt x="3889" y="5444"/>
                  </a:cubicBezTo>
                  <a:cubicBezTo>
                    <a:pt x="3491" y="5444"/>
                    <a:pt x="3491" y="4797"/>
                    <a:pt x="3889" y="4797"/>
                  </a:cubicBezTo>
                  <a:cubicBezTo>
                    <a:pt x="3902" y="4797"/>
                    <a:pt x="3916" y="4798"/>
                    <a:pt x="3930" y="4799"/>
                  </a:cubicBezTo>
                  <a:lnTo>
                    <a:pt x="5192" y="4799"/>
                  </a:lnTo>
                  <a:cubicBezTo>
                    <a:pt x="5454" y="4799"/>
                    <a:pt x="5454" y="4418"/>
                    <a:pt x="5192" y="4418"/>
                  </a:cubicBezTo>
                  <a:lnTo>
                    <a:pt x="4192" y="4418"/>
                  </a:lnTo>
                  <a:cubicBezTo>
                    <a:pt x="4169" y="4420"/>
                    <a:pt x="4146" y="4420"/>
                    <a:pt x="4124" y="4420"/>
                  </a:cubicBezTo>
                  <a:cubicBezTo>
                    <a:pt x="3048" y="4420"/>
                    <a:pt x="3048" y="2797"/>
                    <a:pt x="4124" y="2797"/>
                  </a:cubicBezTo>
                  <a:cubicBezTo>
                    <a:pt x="4146" y="2797"/>
                    <a:pt x="4169" y="2797"/>
                    <a:pt x="4192" y="2799"/>
                  </a:cubicBezTo>
                  <a:lnTo>
                    <a:pt x="4382" y="2799"/>
                  </a:lnTo>
                  <a:lnTo>
                    <a:pt x="4382" y="2418"/>
                  </a:lnTo>
                  <a:cubicBezTo>
                    <a:pt x="4382" y="2215"/>
                    <a:pt x="4537" y="2114"/>
                    <a:pt x="4692" y="2114"/>
                  </a:cubicBezTo>
                  <a:close/>
                  <a:moveTo>
                    <a:pt x="4692" y="1"/>
                  </a:moveTo>
                  <a:cubicBezTo>
                    <a:pt x="4615" y="1"/>
                    <a:pt x="4537" y="36"/>
                    <a:pt x="4478" y="108"/>
                  </a:cubicBezTo>
                  <a:lnTo>
                    <a:pt x="2668" y="1918"/>
                  </a:lnTo>
                  <a:lnTo>
                    <a:pt x="524" y="84"/>
                  </a:lnTo>
                  <a:cubicBezTo>
                    <a:pt x="463" y="38"/>
                    <a:pt x="382" y="12"/>
                    <a:pt x="306" y="12"/>
                  </a:cubicBezTo>
                  <a:cubicBezTo>
                    <a:pt x="265" y="12"/>
                    <a:pt x="225" y="19"/>
                    <a:pt x="191" y="36"/>
                  </a:cubicBezTo>
                  <a:cubicBezTo>
                    <a:pt x="72" y="84"/>
                    <a:pt x="1" y="203"/>
                    <a:pt x="1" y="346"/>
                  </a:cubicBezTo>
                  <a:lnTo>
                    <a:pt x="1" y="6823"/>
                  </a:lnTo>
                  <a:cubicBezTo>
                    <a:pt x="1" y="6990"/>
                    <a:pt x="143" y="7109"/>
                    <a:pt x="310" y="7109"/>
                  </a:cubicBezTo>
                  <a:lnTo>
                    <a:pt x="9074" y="7109"/>
                  </a:lnTo>
                  <a:cubicBezTo>
                    <a:pt x="9241" y="7109"/>
                    <a:pt x="9383" y="6990"/>
                    <a:pt x="9383" y="6823"/>
                  </a:cubicBezTo>
                  <a:lnTo>
                    <a:pt x="9383" y="346"/>
                  </a:lnTo>
                  <a:cubicBezTo>
                    <a:pt x="9383" y="203"/>
                    <a:pt x="9312" y="84"/>
                    <a:pt x="9193" y="36"/>
                  </a:cubicBezTo>
                  <a:cubicBezTo>
                    <a:pt x="9151" y="19"/>
                    <a:pt x="9109" y="12"/>
                    <a:pt x="9067" y="12"/>
                  </a:cubicBezTo>
                  <a:cubicBezTo>
                    <a:pt x="8992" y="12"/>
                    <a:pt x="8921" y="38"/>
                    <a:pt x="8860" y="84"/>
                  </a:cubicBezTo>
                  <a:lnTo>
                    <a:pt x="6716" y="1918"/>
                  </a:lnTo>
                  <a:lnTo>
                    <a:pt x="4906" y="108"/>
                  </a:lnTo>
                  <a:cubicBezTo>
                    <a:pt x="4847" y="36"/>
                    <a:pt x="4769" y="1"/>
                    <a:pt x="46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614" name="Google Shape;614;p35"/>
          <p:cNvGraphicFramePr/>
          <p:nvPr/>
        </p:nvGraphicFramePr>
        <p:xfrm>
          <a:off x="457200" y="1158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1638825"/>
                <a:gridCol w="1012225"/>
                <a:gridCol w="1457450"/>
                <a:gridCol w="1394625"/>
                <a:gridCol w="1470025"/>
                <a:gridCol w="1256425"/>
              </a:tblGrid>
              <a:tr h="45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Principal amount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$450,000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 years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5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 rate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+0.2%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 date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 2024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526600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Schedule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5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Period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Principal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Balance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January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01/20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$455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$30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$1,355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02/18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940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03/21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04/20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21%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620" name="Google Shape;620;p36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1" name="Google Shape;621;p36"/>
          <p:cNvGrpSpPr/>
          <p:nvPr/>
        </p:nvGrpSpPr>
        <p:grpSpPr>
          <a:xfrm>
            <a:off x="457200" y="3308100"/>
            <a:ext cx="1767622" cy="824600"/>
            <a:chOff x="5048250" y="3308100"/>
            <a:chExt cx="1767622" cy="824600"/>
          </a:xfrm>
        </p:grpSpPr>
        <p:sp>
          <p:nvSpPr>
            <p:cNvPr id="622" name="Google Shape;622;p36"/>
            <p:cNvSpPr txBox="1"/>
            <p:nvPr/>
          </p:nvSpPr>
          <p:spPr>
            <a:xfrm>
              <a:off x="5048250" y="3308100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Delta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36"/>
            <p:cNvSpPr txBox="1"/>
            <p:nvPr/>
          </p:nvSpPr>
          <p:spPr>
            <a:xfrm>
              <a:off x="5048272" y="3649700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smallest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2328678" y="3308100"/>
            <a:ext cx="1767600" cy="824600"/>
            <a:chOff x="6919728" y="3308100"/>
            <a:chExt cx="1767600" cy="824600"/>
          </a:xfrm>
        </p:grpSpPr>
        <p:sp>
          <p:nvSpPr>
            <p:cNvPr id="625" name="Google Shape;625;p36"/>
            <p:cNvSpPr txBox="1"/>
            <p:nvPr/>
          </p:nvSpPr>
          <p:spPr>
            <a:xfrm>
              <a:off x="6919728" y="3308100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 rate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6" name="Google Shape;626;p36"/>
            <p:cNvSpPr txBox="1"/>
            <p:nvPr/>
          </p:nvSpPr>
          <p:spPr>
            <a:xfrm>
              <a:off x="6919728" y="3649700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7" name="Google Shape;627;p36"/>
          <p:cNvGrpSpPr/>
          <p:nvPr/>
        </p:nvGrpSpPr>
        <p:grpSpPr>
          <a:xfrm>
            <a:off x="2328669" y="1832563"/>
            <a:ext cx="1767622" cy="824600"/>
            <a:chOff x="6919719" y="1832563"/>
            <a:chExt cx="1767622" cy="824600"/>
          </a:xfrm>
        </p:grpSpPr>
        <p:sp>
          <p:nvSpPr>
            <p:cNvPr id="628" name="Google Shape;628;p36"/>
            <p:cNvSpPr txBox="1"/>
            <p:nvPr/>
          </p:nvSpPr>
          <p:spPr>
            <a:xfrm>
              <a:off x="6919740" y="1832563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Current 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36"/>
            <p:cNvSpPr txBox="1"/>
            <p:nvPr/>
          </p:nvSpPr>
          <p:spPr>
            <a:xfrm>
              <a:off x="6919719" y="2174163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far away from Earth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0" name="Google Shape;630;p36"/>
          <p:cNvGrpSpPr/>
          <p:nvPr/>
        </p:nvGrpSpPr>
        <p:grpSpPr>
          <a:xfrm>
            <a:off x="457212" y="1832563"/>
            <a:ext cx="1767600" cy="824600"/>
            <a:chOff x="5048262" y="1832563"/>
            <a:chExt cx="1767600" cy="824600"/>
          </a:xfrm>
        </p:grpSpPr>
        <p:sp>
          <p:nvSpPr>
            <p:cNvPr id="631" name="Google Shape;631;p36"/>
            <p:cNvSpPr txBox="1"/>
            <p:nvPr/>
          </p:nvSpPr>
          <p:spPr>
            <a:xfrm>
              <a:off x="5048262" y="1832563"/>
              <a:ext cx="1767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New 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2" name="Google Shape;632;p36"/>
            <p:cNvSpPr txBox="1"/>
            <p:nvPr/>
          </p:nvSpPr>
          <p:spPr>
            <a:xfrm>
              <a:off x="5048262" y="2174163"/>
              <a:ext cx="17676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33" name="Google Shape;633;p36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929" y="1090287"/>
            <a:ext cx="4165871" cy="3278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4" name="Google Shape;634;p36"/>
          <p:cNvGrpSpPr/>
          <p:nvPr/>
        </p:nvGrpSpPr>
        <p:grpSpPr>
          <a:xfrm>
            <a:off x="591357" y="1379695"/>
            <a:ext cx="332550" cy="366941"/>
            <a:chOff x="2434882" y="2871209"/>
            <a:chExt cx="332550" cy="366941"/>
          </a:xfrm>
        </p:grpSpPr>
        <p:sp>
          <p:nvSpPr>
            <p:cNvPr id="635" name="Google Shape;635;p36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36"/>
          <p:cNvSpPr/>
          <p:nvPr/>
        </p:nvSpPr>
        <p:spPr>
          <a:xfrm>
            <a:off x="565688" y="2878563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36"/>
          <p:cNvGrpSpPr/>
          <p:nvPr/>
        </p:nvGrpSpPr>
        <p:grpSpPr>
          <a:xfrm>
            <a:off x="2445703" y="2878587"/>
            <a:ext cx="366770" cy="366736"/>
            <a:chOff x="5588665" y="4042457"/>
            <a:chExt cx="366770" cy="366736"/>
          </a:xfrm>
        </p:grpSpPr>
        <p:sp>
          <p:nvSpPr>
            <p:cNvPr id="639" name="Google Shape;639;p36"/>
            <p:cNvSpPr/>
            <p:nvPr/>
          </p:nvSpPr>
          <p:spPr>
            <a:xfrm>
              <a:off x="5888262" y="4155691"/>
              <a:ext cx="67174" cy="48182"/>
            </a:xfrm>
            <a:custGeom>
              <a:rect b="b" l="l" r="r" t="t"/>
              <a:pathLst>
                <a:path extrusionOk="0" h="1408" w="1963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00786" y="4294282"/>
              <a:ext cx="54649" cy="47292"/>
            </a:xfrm>
            <a:custGeom>
              <a:rect b="b" l="l" r="r" t="t"/>
              <a:pathLst>
                <a:path extrusionOk="0" h="1382" w="1597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5588665" y="4076677"/>
              <a:ext cx="103550" cy="263254"/>
            </a:xfrm>
            <a:custGeom>
              <a:rect b="b" l="l" r="r" t="t"/>
              <a:pathLst>
                <a:path extrusionOk="0" h="7693" w="3026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897535" y="4224987"/>
              <a:ext cx="57900" cy="47326"/>
            </a:xfrm>
            <a:custGeom>
              <a:rect b="b" l="l" r="r" t="t"/>
              <a:pathLst>
                <a:path extrusionOk="0" h="1383" w="1692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5713363" y="4109289"/>
              <a:ext cx="217605" cy="232285"/>
            </a:xfrm>
            <a:custGeom>
              <a:rect b="b" l="l" r="r" t="t"/>
              <a:pathLst>
                <a:path extrusionOk="0" h="6788" w="6359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5713363" y="4042457"/>
              <a:ext cx="218426" cy="45684"/>
            </a:xfrm>
            <a:custGeom>
              <a:rect b="b" l="l" r="r" t="t"/>
              <a:pathLst>
                <a:path extrusionOk="0" h="1335" w="6383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5713363" y="4363544"/>
              <a:ext cx="218426" cy="45649"/>
            </a:xfrm>
            <a:custGeom>
              <a:rect b="b" l="l" r="r" t="t"/>
              <a:pathLst>
                <a:path extrusionOk="0" h="1334" w="6383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6"/>
          <p:cNvGrpSpPr/>
          <p:nvPr/>
        </p:nvGrpSpPr>
        <p:grpSpPr>
          <a:xfrm>
            <a:off x="2433486" y="1379744"/>
            <a:ext cx="391203" cy="366838"/>
            <a:chOff x="5576449" y="4633266"/>
            <a:chExt cx="391203" cy="366838"/>
          </a:xfrm>
        </p:grpSpPr>
        <p:sp>
          <p:nvSpPr>
            <p:cNvPr id="647" name="Google Shape;647;p36"/>
            <p:cNvSpPr/>
            <p:nvPr/>
          </p:nvSpPr>
          <p:spPr>
            <a:xfrm>
              <a:off x="5633494" y="4633266"/>
              <a:ext cx="334158" cy="366838"/>
            </a:xfrm>
            <a:custGeom>
              <a:rect b="b" l="l" r="r" t="t"/>
              <a:pathLst>
                <a:path extrusionOk="0" h="10720" w="9765">
                  <a:moveTo>
                    <a:pt x="4383" y="2853"/>
                  </a:moveTo>
                  <a:cubicBezTo>
                    <a:pt x="4549" y="2853"/>
                    <a:pt x="4716" y="2966"/>
                    <a:pt x="4692" y="3192"/>
                  </a:cubicBezTo>
                  <a:lnTo>
                    <a:pt x="4692" y="3549"/>
                  </a:lnTo>
                  <a:lnTo>
                    <a:pt x="5145" y="3549"/>
                  </a:lnTo>
                  <a:cubicBezTo>
                    <a:pt x="5526" y="3597"/>
                    <a:pt x="5526" y="4145"/>
                    <a:pt x="5145" y="4192"/>
                  </a:cubicBezTo>
                  <a:lnTo>
                    <a:pt x="3954" y="4192"/>
                  </a:lnTo>
                  <a:cubicBezTo>
                    <a:pt x="3811" y="4192"/>
                    <a:pt x="3668" y="4311"/>
                    <a:pt x="3668" y="4454"/>
                  </a:cubicBezTo>
                  <a:cubicBezTo>
                    <a:pt x="3668" y="4597"/>
                    <a:pt x="3811" y="4740"/>
                    <a:pt x="3954" y="4740"/>
                  </a:cubicBezTo>
                  <a:lnTo>
                    <a:pt x="4787" y="4740"/>
                  </a:lnTo>
                  <a:cubicBezTo>
                    <a:pt x="4797" y="4740"/>
                    <a:pt x="4807" y="4740"/>
                    <a:pt x="4817" y="4740"/>
                  </a:cubicBezTo>
                  <a:cubicBezTo>
                    <a:pt x="5630" y="4740"/>
                    <a:pt x="6019" y="5723"/>
                    <a:pt x="5430" y="6264"/>
                  </a:cubicBezTo>
                  <a:cubicBezTo>
                    <a:pt x="5264" y="6431"/>
                    <a:pt x="5026" y="6526"/>
                    <a:pt x="4787" y="6526"/>
                  </a:cubicBezTo>
                  <a:lnTo>
                    <a:pt x="4692" y="6526"/>
                  </a:lnTo>
                  <a:lnTo>
                    <a:pt x="4692" y="6883"/>
                  </a:lnTo>
                  <a:cubicBezTo>
                    <a:pt x="4716" y="7109"/>
                    <a:pt x="4543" y="7223"/>
                    <a:pt x="4371" y="7223"/>
                  </a:cubicBezTo>
                  <a:cubicBezTo>
                    <a:pt x="4198" y="7223"/>
                    <a:pt x="4025" y="7109"/>
                    <a:pt x="4049" y="6883"/>
                  </a:cubicBezTo>
                  <a:lnTo>
                    <a:pt x="4049" y="6526"/>
                  </a:lnTo>
                  <a:lnTo>
                    <a:pt x="3620" y="6526"/>
                  </a:lnTo>
                  <a:cubicBezTo>
                    <a:pt x="3239" y="6478"/>
                    <a:pt x="3239" y="5931"/>
                    <a:pt x="3620" y="5883"/>
                  </a:cubicBezTo>
                  <a:lnTo>
                    <a:pt x="4811" y="5883"/>
                  </a:lnTo>
                  <a:cubicBezTo>
                    <a:pt x="4954" y="5883"/>
                    <a:pt x="5073" y="5764"/>
                    <a:pt x="5073" y="5621"/>
                  </a:cubicBezTo>
                  <a:cubicBezTo>
                    <a:pt x="5073" y="5454"/>
                    <a:pt x="4954" y="5335"/>
                    <a:pt x="4811" y="5335"/>
                  </a:cubicBezTo>
                  <a:lnTo>
                    <a:pt x="3954" y="5335"/>
                  </a:lnTo>
                  <a:cubicBezTo>
                    <a:pt x="3478" y="5335"/>
                    <a:pt x="3073" y="4930"/>
                    <a:pt x="3073" y="4454"/>
                  </a:cubicBezTo>
                  <a:cubicBezTo>
                    <a:pt x="3073" y="3954"/>
                    <a:pt x="3478" y="3549"/>
                    <a:pt x="3954" y="3549"/>
                  </a:cubicBezTo>
                  <a:lnTo>
                    <a:pt x="4073" y="3549"/>
                  </a:lnTo>
                  <a:lnTo>
                    <a:pt x="4073" y="3192"/>
                  </a:lnTo>
                  <a:cubicBezTo>
                    <a:pt x="4049" y="2966"/>
                    <a:pt x="4216" y="2853"/>
                    <a:pt x="4383" y="2853"/>
                  </a:cubicBezTo>
                  <a:close/>
                  <a:moveTo>
                    <a:pt x="1" y="1"/>
                  </a:moveTo>
                  <a:cubicBezTo>
                    <a:pt x="739" y="1"/>
                    <a:pt x="1334" y="596"/>
                    <a:pt x="1334" y="1335"/>
                  </a:cubicBezTo>
                  <a:lnTo>
                    <a:pt x="1334" y="9408"/>
                  </a:lnTo>
                  <a:cubicBezTo>
                    <a:pt x="1334" y="9823"/>
                    <a:pt x="1667" y="10099"/>
                    <a:pt x="2022" y="10099"/>
                  </a:cubicBezTo>
                  <a:cubicBezTo>
                    <a:pt x="2196" y="10099"/>
                    <a:pt x="2376" y="10033"/>
                    <a:pt x="2525" y="9884"/>
                  </a:cubicBezTo>
                  <a:cubicBezTo>
                    <a:pt x="2954" y="9455"/>
                    <a:pt x="2644" y="8693"/>
                    <a:pt x="2025" y="8693"/>
                  </a:cubicBezTo>
                  <a:cubicBezTo>
                    <a:pt x="1644" y="8669"/>
                    <a:pt x="1644" y="8098"/>
                    <a:pt x="2025" y="8074"/>
                  </a:cubicBezTo>
                  <a:cubicBezTo>
                    <a:pt x="2052" y="8072"/>
                    <a:pt x="2078" y="8071"/>
                    <a:pt x="2105" y="8071"/>
                  </a:cubicBezTo>
                  <a:cubicBezTo>
                    <a:pt x="2809" y="8071"/>
                    <a:pt x="3406" y="8672"/>
                    <a:pt x="3406" y="9384"/>
                  </a:cubicBezTo>
                  <a:cubicBezTo>
                    <a:pt x="3406" y="10090"/>
                    <a:pt x="2853" y="10674"/>
                    <a:pt x="2184" y="10717"/>
                  </a:cubicBezTo>
                  <a:lnTo>
                    <a:pt x="8074" y="10717"/>
                  </a:lnTo>
                  <a:cubicBezTo>
                    <a:pt x="9765" y="10646"/>
                    <a:pt x="9765" y="8145"/>
                    <a:pt x="8074" y="8074"/>
                  </a:cubicBezTo>
                  <a:lnTo>
                    <a:pt x="7383" y="8074"/>
                  </a:lnTo>
                  <a:lnTo>
                    <a:pt x="7383" y="1335"/>
                  </a:lnTo>
                  <a:cubicBezTo>
                    <a:pt x="7383" y="596"/>
                    <a:pt x="6788" y="1"/>
                    <a:pt x="6050" y="1"/>
                  </a:cubicBezTo>
                  <a:close/>
                  <a:moveTo>
                    <a:pt x="2025" y="10717"/>
                  </a:moveTo>
                  <a:cubicBezTo>
                    <a:pt x="2052" y="10719"/>
                    <a:pt x="2078" y="10720"/>
                    <a:pt x="2105" y="10720"/>
                  </a:cubicBezTo>
                  <a:cubicBezTo>
                    <a:pt x="2131" y="10720"/>
                    <a:pt x="2158" y="10719"/>
                    <a:pt x="2184" y="10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5576449" y="4654482"/>
              <a:ext cx="80725" cy="69296"/>
            </a:xfrm>
            <a:custGeom>
              <a:rect b="b" l="l" r="r" t="t"/>
              <a:pathLst>
                <a:path extrusionOk="0" h="2025" w="2359">
                  <a:moveTo>
                    <a:pt x="1358" y="0"/>
                  </a:moveTo>
                  <a:cubicBezTo>
                    <a:pt x="1" y="0"/>
                    <a:pt x="1" y="2024"/>
                    <a:pt x="1358" y="2024"/>
                  </a:cubicBezTo>
                  <a:lnTo>
                    <a:pt x="2358" y="2024"/>
                  </a:lnTo>
                  <a:lnTo>
                    <a:pt x="2358" y="1024"/>
                  </a:lnTo>
                  <a:cubicBezTo>
                    <a:pt x="2358" y="453"/>
                    <a:pt x="1906" y="0"/>
                    <a:pt x="1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679964" y="4860657"/>
              <a:ext cx="22038" cy="21216"/>
            </a:xfrm>
            <a:custGeom>
              <a:rect b="b" l="l" r="r" t="t"/>
              <a:pathLst>
                <a:path extrusionOk="0" h="620" w="644">
                  <a:moveTo>
                    <a:pt x="0" y="0"/>
                  </a:moveTo>
                  <a:lnTo>
                    <a:pt x="0" y="619"/>
                  </a:lnTo>
                  <a:lnTo>
                    <a:pt x="643" y="619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655" name="Google Shape;655;p37"/>
          <p:cNvGraphicFramePr/>
          <p:nvPr/>
        </p:nvGraphicFramePr>
        <p:xfrm>
          <a:off x="457200" y="11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1371625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97575"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Repayment period (years)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rate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$1,180.96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$903.16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$736.66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$625.81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$546.75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$487.57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4.50%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$1,189.88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$912.14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$745.72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$634.96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$556.01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$496.93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$1,198.84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$921.17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$754.85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$644.20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$565.36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$506.40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5.50%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$1,207.84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$930.26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$764.05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$653.52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$574.80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$515.97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$1,216.88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$939.40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$773.31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$662.92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$584.34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$525.66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7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6.50%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$1,225.96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$948.60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$782.65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$672.40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$593.98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$535.45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" name="Google Shape;660;p38"/>
          <p:cNvGraphicFramePr/>
          <p:nvPr/>
        </p:nvGraphicFramePr>
        <p:xfrm>
          <a:off x="457200" y="1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604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refinance comparison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</a:tr>
              <a:tr h="4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loan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Current loan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Delta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Loan amount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Interest rate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 in years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onthly payment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Closing cost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 payment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$4,523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-$92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61" name="Google Shape;661;p38"/>
          <p:cNvSpPr/>
          <p:nvPr/>
        </p:nvSpPr>
        <p:spPr>
          <a:xfrm>
            <a:off x="1012600" y="973950"/>
            <a:ext cx="873300" cy="873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pSp>
        <p:nvGrpSpPr>
          <p:cNvPr id="663" name="Google Shape;663;p38"/>
          <p:cNvGrpSpPr/>
          <p:nvPr/>
        </p:nvGrpSpPr>
        <p:grpSpPr>
          <a:xfrm>
            <a:off x="1265814" y="1227219"/>
            <a:ext cx="366736" cy="366770"/>
            <a:chOff x="1624039" y="4633266"/>
            <a:chExt cx="366736" cy="366770"/>
          </a:xfrm>
        </p:grpSpPr>
        <p:sp>
          <p:nvSpPr>
            <p:cNvPr id="664" name="Google Shape;664;p38"/>
            <p:cNvSpPr/>
            <p:nvPr/>
          </p:nvSpPr>
          <p:spPr>
            <a:xfrm>
              <a:off x="1624039" y="4717207"/>
              <a:ext cx="24467" cy="39969"/>
            </a:xfrm>
            <a:custGeom>
              <a:rect b="b" l="l" r="r" t="t"/>
              <a:pathLst>
                <a:path extrusionOk="0" h="1168" w="715">
                  <a:moveTo>
                    <a:pt x="715" y="1"/>
                  </a:moveTo>
                  <a:lnTo>
                    <a:pt x="0" y="549"/>
                  </a:lnTo>
                  <a:lnTo>
                    <a:pt x="715" y="116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669688" y="4633266"/>
              <a:ext cx="274650" cy="241251"/>
            </a:xfrm>
            <a:custGeom>
              <a:rect b="b" l="l" r="r" t="t"/>
              <a:pathLst>
                <a:path extrusionOk="0" h="7050" w="8026">
                  <a:moveTo>
                    <a:pt x="6425" y="1285"/>
                  </a:moveTo>
                  <a:cubicBezTo>
                    <a:pt x="6821" y="1285"/>
                    <a:pt x="6821" y="1908"/>
                    <a:pt x="6425" y="1908"/>
                  </a:cubicBezTo>
                  <a:cubicBezTo>
                    <a:pt x="6411" y="1908"/>
                    <a:pt x="6397" y="1908"/>
                    <a:pt x="6382" y="1906"/>
                  </a:cubicBezTo>
                  <a:lnTo>
                    <a:pt x="4691" y="1906"/>
                  </a:lnTo>
                  <a:cubicBezTo>
                    <a:pt x="4310" y="1858"/>
                    <a:pt x="4310" y="1311"/>
                    <a:pt x="4691" y="1287"/>
                  </a:cubicBezTo>
                  <a:lnTo>
                    <a:pt x="6382" y="1287"/>
                  </a:lnTo>
                  <a:cubicBezTo>
                    <a:pt x="6397" y="1285"/>
                    <a:pt x="6411" y="1285"/>
                    <a:pt x="6425" y="1285"/>
                  </a:cubicBezTo>
                  <a:close/>
                  <a:moveTo>
                    <a:pt x="6425" y="2618"/>
                  </a:moveTo>
                  <a:cubicBezTo>
                    <a:pt x="6827" y="2618"/>
                    <a:pt x="6821" y="3264"/>
                    <a:pt x="6404" y="3264"/>
                  </a:cubicBezTo>
                  <a:cubicBezTo>
                    <a:pt x="6397" y="3264"/>
                    <a:pt x="6390" y="3264"/>
                    <a:pt x="6382" y="3263"/>
                  </a:cubicBezTo>
                  <a:lnTo>
                    <a:pt x="4691" y="3263"/>
                  </a:lnTo>
                  <a:cubicBezTo>
                    <a:pt x="4310" y="3216"/>
                    <a:pt x="4310" y="2668"/>
                    <a:pt x="4691" y="2620"/>
                  </a:cubicBezTo>
                  <a:lnTo>
                    <a:pt x="6382" y="2620"/>
                  </a:lnTo>
                  <a:cubicBezTo>
                    <a:pt x="6397" y="2619"/>
                    <a:pt x="6411" y="2618"/>
                    <a:pt x="6425" y="2618"/>
                  </a:cubicBezTo>
                  <a:close/>
                  <a:moveTo>
                    <a:pt x="6425" y="3976"/>
                  </a:moveTo>
                  <a:cubicBezTo>
                    <a:pt x="6821" y="3976"/>
                    <a:pt x="6821" y="4599"/>
                    <a:pt x="6425" y="4599"/>
                  </a:cubicBezTo>
                  <a:cubicBezTo>
                    <a:pt x="6411" y="4599"/>
                    <a:pt x="6397" y="4599"/>
                    <a:pt x="6382" y="4597"/>
                  </a:cubicBezTo>
                  <a:lnTo>
                    <a:pt x="4691" y="4597"/>
                  </a:lnTo>
                  <a:cubicBezTo>
                    <a:pt x="4310" y="4549"/>
                    <a:pt x="4310" y="4002"/>
                    <a:pt x="4691" y="3978"/>
                  </a:cubicBezTo>
                  <a:lnTo>
                    <a:pt x="6382" y="3978"/>
                  </a:lnTo>
                  <a:cubicBezTo>
                    <a:pt x="6397" y="3976"/>
                    <a:pt x="6411" y="3976"/>
                    <a:pt x="6425" y="3976"/>
                  </a:cubicBezTo>
                  <a:close/>
                  <a:moveTo>
                    <a:pt x="2334" y="906"/>
                  </a:moveTo>
                  <a:cubicBezTo>
                    <a:pt x="2501" y="906"/>
                    <a:pt x="2667" y="1025"/>
                    <a:pt x="2643" y="1263"/>
                  </a:cubicBezTo>
                  <a:lnTo>
                    <a:pt x="2643" y="1620"/>
                  </a:lnTo>
                  <a:lnTo>
                    <a:pt x="2834" y="1620"/>
                  </a:lnTo>
                  <a:cubicBezTo>
                    <a:pt x="3215" y="1644"/>
                    <a:pt x="3215" y="2216"/>
                    <a:pt x="2834" y="2239"/>
                  </a:cubicBezTo>
                  <a:lnTo>
                    <a:pt x="2167" y="2239"/>
                  </a:lnTo>
                  <a:cubicBezTo>
                    <a:pt x="1905" y="2239"/>
                    <a:pt x="1905" y="2620"/>
                    <a:pt x="2167" y="2620"/>
                  </a:cubicBezTo>
                  <a:lnTo>
                    <a:pt x="2501" y="2620"/>
                  </a:lnTo>
                  <a:cubicBezTo>
                    <a:pt x="3239" y="2620"/>
                    <a:pt x="3596" y="3502"/>
                    <a:pt x="3096" y="4026"/>
                  </a:cubicBezTo>
                  <a:cubicBezTo>
                    <a:pt x="2977" y="4145"/>
                    <a:pt x="2810" y="4216"/>
                    <a:pt x="2643" y="4240"/>
                  </a:cubicBezTo>
                  <a:lnTo>
                    <a:pt x="2643" y="4621"/>
                  </a:lnTo>
                  <a:cubicBezTo>
                    <a:pt x="2632" y="4811"/>
                    <a:pt x="2489" y="4907"/>
                    <a:pt x="2343" y="4907"/>
                  </a:cubicBezTo>
                  <a:cubicBezTo>
                    <a:pt x="2197" y="4907"/>
                    <a:pt x="2048" y="4811"/>
                    <a:pt x="2024" y="4621"/>
                  </a:cubicBezTo>
                  <a:lnTo>
                    <a:pt x="2024" y="4264"/>
                  </a:lnTo>
                  <a:lnTo>
                    <a:pt x="1834" y="4264"/>
                  </a:lnTo>
                  <a:cubicBezTo>
                    <a:pt x="1453" y="4216"/>
                    <a:pt x="1453" y="3668"/>
                    <a:pt x="1834" y="3645"/>
                  </a:cubicBezTo>
                  <a:lnTo>
                    <a:pt x="2501" y="3645"/>
                  </a:lnTo>
                  <a:cubicBezTo>
                    <a:pt x="2548" y="3645"/>
                    <a:pt x="2596" y="3621"/>
                    <a:pt x="2643" y="3573"/>
                  </a:cubicBezTo>
                  <a:cubicBezTo>
                    <a:pt x="2667" y="3549"/>
                    <a:pt x="2691" y="3502"/>
                    <a:pt x="2691" y="3454"/>
                  </a:cubicBezTo>
                  <a:cubicBezTo>
                    <a:pt x="2691" y="3335"/>
                    <a:pt x="2620" y="3263"/>
                    <a:pt x="2501" y="3263"/>
                  </a:cubicBezTo>
                  <a:lnTo>
                    <a:pt x="2167" y="3263"/>
                  </a:lnTo>
                  <a:cubicBezTo>
                    <a:pt x="1429" y="3263"/>
                    <a:pt x="1072" y="2359"/>
                    <a:pt x="1596" y="1858"/>
                  </a:cubicBezTo>
                  <a:cubicBezTo>
                    <a:pt x="1715" y="1739"/>
                    <a:pt x="1858" y="1668"/>
                    <a:pt x="2024" y="1620"/>
                  </a:cubicBezTo>
                  <a:lnTo>
                    <a:pt x="2024" y="1263"/>
                  </a:lnTo>
                  <a:cubicBezTo>
                    <a:pt x="2000" y="1025"/>
                    <a:pt x="2167" y="906"/>
                    <a:pt x="2334" y="906"/>
                  </a:cubicBezTo>
                  <a:close/>
                  <a:moveTo>
                    <a:pt x="1334" y="1"/>
                  </a:moveTo>
                  <a:cubicBezTo>
                    <a:pt x="595" y="1"/>
                    <a:pt x="0" y="596"/>
                    <a:pt x="0" y="1335"/>
                  </a:cubicBezTo>
                  <a:lnTo>
                    <a:pt x="0" y="4145"/>
                  </a:lnTo>
                  <a:lnTo>
                    <a:pt x="3453" y="7050"/>
                  </a:lnTo>
                  <a:cubicBezTo>
                    <a:pt x="3632" y="6967"/>
                    <a:pt x="3828" y="6925"/>
                    <a:pt x="4025" y="6925"/>
                  </a:cubicBezTo>
                  <a:cubicBezTo>
                    <a:pt x="4221" y="6925"/>
                    <a:pt x="4418" y="6967"/>
                    <a:pt x="4596" y="7050"/>
                  </a:cubicBezTo>
                  <a:lnTo>
                    <a:pt x="8026" y="4145"/>
                  </a:lnTo>
                  <a:lnTo>
                    <a:pt x="8026" y="1335"/>
                  </a:lnTo>
                  <a:cubicBezTo>
                    <a:pt x="8026" y="977"/>
                    <a:pt x="7906" y="644"/>
                    <a:pt x="7644" y="382"/>
                  </a:cubicBezTo>
                  <a:cubicBezTo>
                    <a:pt x="7406" y="144"/>
                    <a:pt x="7049" y="1"/>
                    <a:pt x="6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966307" y="4717207"/>
              <a:ext cx="24467" cy="39148"/>
            </a:xfrm>
            <a:custGeom>
              <a:rect b="b" l="l" r="r" t="t"/>
              <a:pathLst>
                <a:path extrusionOk="0" h="1144" w="715">
                  <a:moveTo>
                    <a:pt x="0" y="1"/>
                  </a:moveTo>
                  <a:lnTo>
                    <a:pt x="0" y="1144"/>
                  </a:lnTo>
                  <a:lnTo>
                    <a:pt x="715" y="5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845682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4240" y="0"/>
                  </a:moveTo>
                  <a:lnTo>
                    <a:pt x="1" y="3572"/>
                  </a:lnTo>
                  <a:lnTo>
                    <a:pt x="4026" y="6263"/>
                  </a:lnTo>
                  <a:cubicBezTo>
                    <a:pt x="4168" y="6049"/>
                    <a:pt x="4240" y="5811"/>
                    <a:pt x="4240" y="5549"/>
                  </a:cubicBezTo>
                  <a:lnTo>
                    <a:pt x="4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624039" y="4764499"/>
              <a:ext cx="145093" cy="214354"/>
            </a:xfrm>
            <a:custGeom>
              <a:rect b="b" l="l" r="r" t="t"/>
              <a:pathLst>
                <a:path extrusionOk="0" h="6264" w="4240">
                  <a:moveTo>
                    <a:pt x="0" y="0"/>
                  </a:moveTo>
                  <a:lnTo>
                    <a:pt x="0" y="5549"/>
                  </a:lnTo>
                  <a:cubicBezTo>
                    <a:pt x="0" y="5811"/>
                    <a:pt x="72" y="6049"/>
                    <a:pt x="215" y="6263"/>
                  </a:cubicBezTo>
                  <a:lnTo>
                    <a:pt x="4239" y="3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1646864" y="4892003"/>
              <a:ext cx="321120" cy="108033"/>
            </a:xfrm>
            <a:custGeom>
              <a:rect b="b" l="l" r="r" t="t"/>
              <a:pathLst>
                <a:path extrusionOk="0" h="3157" w="9384">
                  <a:moveTo>
                    <a:pt x="4692" y="1"/>
                  </a:moveTo>
                  <a:cubicBezTo>
                    <a:pt x="4561" y="1"/>
                    <a:pt x="4430" y="37"/>
                    <a:pt x="4311" y="108"/>
                  </a:cubicBezTo>
                  <a:lnTo>
                    <a:pt x="0" y="2990"/>
                  </a:lnTo>
                  <a:cubicBezTo>
                    <a:pt x="191" y="3109"/>
                    <a:pt x="429" y="3156"/>
                    <a:pt x="643" y="3156"/>
                  </a:cubicBezTo>
                  <a:lnTo>
                    <a:pt x="8716" y="3156"/>
                  </a:lnTo>
                  <a:cubicBezTo>
                    <a:pt x="8954" y="3156"/>
                    <a:pt x="9169" y="3109"/>
                    <a:pt x="9383" y="2990"/>
                  </a:cubicBezTo>
                  <a:lnTo>
                    <a:pt x="5073" y="108"/>
                  </a:lnTo>
                  <a:cubicBezTo>
                    <a:pt x="4954" y="37"/>
                    <a:pt x="4823" y="1"/>
                    <a:pt x="4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pic>
        <p:nvPicPr>
          <p:cNvPr id="675" name="Google Shape;675;p39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22912"/>
            <a:ext cx="4205701" cy="278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9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7" name="Google Shape;677;p39"/>
          <p:cNvGrpSpPr/>
          <p:nvPr/>
        </p:nvGrpSpPr>
        <p:grpSpPr>
          <a:xfrm>
            <a:off x="4959238" y="1072775"/>
            <a:ext cx="3163300" cy="680664"/>
            <a:chOff x="4959238" y="1072775"/>
            <a:chExt cx="3163300" cy="680664"/>
          </a:xfrm>
        </p:grpSpPr>
        <p:grpSp>
          <p:nvGrpSpPr>
            <p:cNvPr id="678" name="Google Shape;678;p39"/>
            <p:cNvGrpSpPr/>
            <p:nvPr/>
          </p:nvGrpSpPr>
          <p:grpSpPr>
            <a:xfrm>
              <a:off x="4959238" y="1072775"/>
              <a:ext cx="2061000" cy="680664"/>
              <a:chOff x="6206700" y="1168038"/>
              <a:chExt cx="2061000" cy="680664"/>
            </a:xfrm>
          </p:grpSpPr>
          <p:sp>
            <p:nvSpPr>
              <p:cNvPr id="679" name="Google Shape;679;p39"/>
              <p:cNvSpPr txBox="1"/>
              <p:nvPr/>
            </p:nvSpPr>
            <p:spPr>
              <a:xfrm>
                <a:off x="6206700" y="1168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2022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0" name="Google Shape;680;p39"/>
              <p:cNvSpPr txBox="1"/>
              <p:nvPr/>
            </p:nvSpPr>
            <p:spPr>
              <a:xfrm>
                <a:off x="6206700" y="145000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1" name="Google Shape;681;p39"/>
            <p:cNvSpPr/>
            <p:nvPr/>
          </p:nvSpPr>
          <p:spPr>
            <a:xfrm>
              <a:off x="7217738" y="1123938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4959238" y="1887765"/>
            <a:ext cx="3163300" cy="680679"/>
            <a:chOff x="4959238" y="1887765"/>
            <a:chExt cx="3163300" cy="680679"/>
          </a:xfrm>
        </p:grpSpPr>
        <p:grpSp>
          <p:nvGrpSpPr>
            <p:cNvPr id="683" name="Google Shape;683;p39"/>
            <p:cNvGrpSpPr/>
            <p:nvPr/>
          </p:nvGrpSpPr>
          <p:grpSpPr>
            <a:xfrm>
              <a:off x="4959238" y="1887765"/>
              <a:ext cx="2061000" cy="680679"/>
              <a:chOff x="6206700" y="1983028"/>
              <a:chExt cx="2061000" cy="680679"/>
            </a:xfrm>
          </p:grpSpPr>
          <p:sp>
            <p:nvSpPr>
              <p:cNvPr id="684" name="Google Shape;684;p39"/>
              <p:cNvSpPr txBox="1"/>
              <p:nvPr/>
            </p:nvSpPr>
            <p:spPr>
              <a:xfrm>
                <a:off x="6206700" y="1983028"/>
                <a:ext cx="20610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2023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85" name="Google Shape;685;p39"/>
              <p:cNvSpPr txBox="1"/>
              <p:nvPr/>
            </p:nvSpPr>
            <p:spPr>
              <a:xfrm>
                <a:off x="6206700" y="2260207"/>
                <a:ext cx="2061000" cy="40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86" name="Google Shape;686;p39"/>
            <p:cNvSpPr/>
            <p:nvPr/>
          </p:nvSpPr>
          <p:spPr>
            <a:xfrm>
              <a:off x="7217738" y="1938983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87" name="Google Shape;687;p39"/>
          <p:cNvGrpSpPr/>
          <p:nvPr/>
        </p:nvGrpSpPr>
        <p:grpSpPr>
          <a:xfrm>
            <a:off x="4959238" y="2702771"/>
            <a:ext cx="3163300" cy="680677"/>
            <a:chOff x="4959238" y="2702771"/>
            <a:chExt cx="3163300" cy="680677"/>
          </a:xfrm>
        </p:grpSpPr>
        <p:grpSp>
          <p:nvGrpSpPr>
            <p:cNvPr id="688" name="Google Shape;688;p39"/>
            <p:cNvGrpSpPr/>
            <p:nvPr/>
          </p:nvGrpSpPr>
          <p:grpSpPr>
            <a:xfrm>
              <a:off x="4959238" y="2702771"/>
              <a:ext cx="2061000" cy="680677"/>
              <a:chOff x="6206700" y="2798034"/>
              <a:chExt cx="2061000" cy="680677"/>
            </a:xfrm>
          </p:grpSpPr>
          <p:sp>
            <p:nvSpPr>
              <p:cNvPr id="689" name="Google Shape;689;p39"/>
              <p:cNvSpPr txBox="1"/>
              <p:nvPr/>
            </p:nvSpPr>
            <p:spPr>
              <a:xfrm>
                <a:off x="6206700" y="2798034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2024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0" name="Google Shape;690;p39"/>
              <p:cNvSpPr txBox="1"/>
              <p:nvPr/>
            </p:nvSpPr>
            <p:spPr>
              <a:xfrm>
                <a:off x="6206700" y="3080011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1" name="Google Shape;691;p39"/>
            <p:cNvSpPr/>
            <p:nvPr/>
          </p:nvSpPr>
          <p:spPr>
            <a:xfrm>
              <a:off x="7217738" y="2754029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2" name="Google Shape;692;p39"/>
          <p:cNvGrpSpPr/>
          <p:nvPr/>
        </p:nvGrpSpPr>
        <p:grpSpPr>
          <a:xfrm>
            <a:off x="4959238" y="3517775"/>
            <a:ext cx="3163300" cy="680677"/>
            <a:chOff x="4959238" y="3517775"/>
            <a:chExt cx="3163300" cy="680677"/>
          </a:xfrm>
        </p:grpSpPr>
        <p:grpSp>
          <p:nvGrpSpPr>
            <p:cNvPr id="693" name="Google Shape;693;p39"/>
            <p:cNvGrpSpPr/>
            <p:nvPr/>
          </p:nvGrpSpPr>
          <p:grpSpPr>
            <a:xfrm>
              <a:off x="4959238" y="3517775"/>
              <a:ext cx="2061000" cy="680677"/>
              <a:chOff x="6206700" y="3613038"/>
              <a:chExt cx="2061000" cy="680677"/>
            </a:xfrm>
          </p:grpSpPr>
          <p:sp>
            <p:nvSpPr>
              <p:cNvPr id="694" name="Google Shape;694;p39"/>
              <p:cNvSpPr txBox="1"/>
              <p:nvPr/>
            </p:nvSpPr>
            <p:spPr>
              <a:xfrm>
                <a:off x="6206700" y="3613038"/>
                <a:ext cx="2061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2025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5" name="Google Shape;695;p39"/>
              <p:cNvSpPr txBox="1"/>
              <p:nvPr/>
            </p:nvSpPr>
            <p:spPr>
              <a:xfrm>
                <a:off x="6206700" y="3895015"/>
                <a:ext cx="2061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6" name="Google Shape;696;p39"/>
            <p:cNvSpPr/>
            <p:nvPr/>
          </p:nvSpPr>
          <p:spPr>
            <a:xfrm>
              <a:off x="7217738" y="3569075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97" name="Google Shape;697;p39"/>
          <p:cNvSpPr/>
          <p:nvPr/>
        </p:nvSpPr>
        <p:spPr>
          <a:xfrm>
            <a:off x="658500" y="1071775"/>
            <a:ext cx="4004400" cy="46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 rate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8" name="Google Shape;698;p39"/>
          <p:cNvGrpSpPr/>
          <p:nvPr/>
        </p:nvGrpSpPr>
        <p:grpSpPr>
          <a:xfrm>
            <a:off x="8352646" y="1096270"/>
            <a:ext cx="301547" cy="372450"/>
            <a:chOff x="4826723" y="2287929"/>
            <a:chExt cx="301547" cy="372450"/>
          </a:xfrm>
        </p:grpSpPr>
        <p:sp>
          <p:nvSpPr>
            <p:cNvPr id="699" name="Google Shape;699;p39"/>
            <p:cNvSpPr/>
            <p:nvPr/>
          </p:nvSpPr>
          <p:spPr>
            <a:xfrm>
              <a:off x="4916345" y="2531576"/>
              <a:ext cx="44862" cy="35897"/>
            </a:xfrm>
            <a:custGeom>
              <a:rect b="b" l="l" r="r" t="t"/>
              <a:pathLst>
                <a:path extrusionOk="0" h="1049" w="1311">
                  <a:moveTo>
                    <a:pt x="575" y="1"/>
                  </a:moveTo>
                  <a:cubicBezTo>
                    <a:pt x="442" y="1"/>
                    <a:pt x="311" y="48"/>
                    <a:pt x="215" y="144"/>
                  </a:cubicBezTo>
                  <a:cubicBezTo>
                    <a:pt x="1" y="358"/>
                    <a:pt x="1" y="691"/>
                    <a:pt x="215" y="906"/>
                  </a:cubicBezTo>
                  <a:cubicBezTo>
                    <a:pt x="311" y="1001"/>
                    <a:pt x="442" y="1049"/>
                    <a:pt x="575" y="1049"/>
                  </a:cubicBezTo>
                  <a:cubicBezTo>
                    <a:pt x="709" y="1049"/>
                    <a:pt x="846" y="1001"/>
                    <a:pt x="954" y="906"/>
                  </a:cubicBezTo>
                  <a:lnTo>
                    <a:pt x="1311" y="525"/>
                  </a:lnTo>
                  <a:lnTo>
                    <a:pt x="954" y="144"/>
                  </a:lnTo>
                  <a:cubicBezTo>
                    <a:pt x="846" y="48"/>
                    <a:pt x="709" y="1"/>
                    <a:pt x="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992142" y="2531781"/>
              <a:ext cx="45684" cy="35691"/>
            </a:xfrm>
            <a:custGeom>
              <a:rect b="b" l="l" r="r" t="t"/>
              <a:pathLst>
                <a:path extrusionOk="0" h="1043" w="1335">
                  <a:moveTo>
                    <a:pt x="751" y="1"/>
                  </a:moveTo>
                  <a:cubicBezTo>
                    <a:pt x="620" y="1"/>
                    <a:pt x="489" y="54"/>
                    <a:pt x="382" y="161"/>
                  </a:cubicBezTo>
                  <a:lnTo>
                    <a:pt x="1" y="519"/>
                  </a:lnTo>
                  <a:lnTo>
                    <a:pt x="382" y="900"/>
                  </a:lnTo>
                  <a:cubicBezTo>
                    <a:pt x="489" y="995"/>
                    <a:pt x="620" y="1043"/>
                    <a:pt x="751" y="1043"/>
                  </a:cubicBezTo>
                  <a:cubicBezTo>
                    <a:pt x="882" y="1043"/>
                    <a:pt x="1013" y="995"/>
                    <a:pt x="1120" y="900"/>
                  </a:cubicBezTo>
                  <a:cubicBezTo>
                    <a:pt x="1334" y="685"/>
                    <a:pt x="1334" y="352"/>
                    <a:pt x="1120" y="161"/>
                  </a:cubicBezTo>
                  <a:cubicBezTo>
                    <a:pt x="1013" y="54"/>
                    <a:pt x="882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826723" y="2402840"/>
              <a:ext cx="301547" cy="257540"/>
            </a:xfrm>
            <a:custGeom>
              <a:rect b="b" l="l" r="r" t="t"/>
              <a:pathLst>
                <a:path extrusionOk="0" h="7526" w="8812">
                  <a:moveTo>
                    <a:pt x="5585" y="3143"/>
                  </a:moveTo>
                  <a:cubicBezTo>
                    <a:pt x="5883" y="3143"/>
                    <a:pt x="6180" y="3263"/>
                    <a:pt x="6406" y="3501"/>
                  </a:cubicBezTo>
                  <a:cubicBezTo>
                    <a:pt x="6859" y="3953"/>
                    <a:pt x="6859" y="4668"/>
                    <a:pt x="6406" y="5120"/>
                  </a:cubicBezTo>
                  <a:lnTo>
                    <a:pt x="6406" y="5096"/>
                  </a:lnTo>
                  <a:cubicBezTo>
                    <a:pt x="6180" y="5323"/>
                    <a:pt x="5883" y="5436"/>
                    <a:pt x="5585" y="5436"/>
                  </a:cubicBezTo>
                  <a:cubicBezTo>
                    <a:pt x="5287" y="5436"/>
                    <a:pt x="4989" y="5323"/>
                    <a:pt x="4763" y="5096"/>
                  </a:cubicBezTo>
                  <a:lnTo>
                    <a:pt x="4406" y="4763"/>
                  </a:lnTo>
                  <a:lnTo>
                    <a:pt x="4025" y="5120"/>
                  </a:lnTo>
                  <a:cubicBezTo>
                    <a:pt x="3799" y="5346"/>
                    <a:pt x="3501" y="5459"/>
                    <a:pt x="3203" y="5459"/>
                  </a:cubicBezTo>
                  <a:cubicBezTo>
                    <a:pt x="2906" y="5459"/>
                    <a:pt x="2608" y="5346"/>
                    <a:pt x="2382" y="5120"/>
                  </a:cubicBezTo>
                  <a:cubicBezTo>
                    <a:pt x="1929" y="4668"/>
                    <a:pt x="1929" y="3953"/>
                    <a:pt x="2382" y="3501"/>
                  </a:cubicBezTo>
                  <a:cubicBezTo>
                    <a:pt x="2608" y="3263"/>
                    <a:pt x="2906" y="3143"/>
                    <a:pt x="3203" y="3143"/>
                  </a:cubicBezTo>
                  <a:cubicBezTo>
                    <a:pt x="3501" y="3143"/>
                    <a:pt x="3799" y="3263"/>
                    <a:pt x="4025" y="3501"/>
                  </a:cubicBezTo>
                  <a:lnTo>
                    <a:pt x="4406" y="3858"/>
                  </a:lnTo>
                  <a:lnTo>
                    <a:pt x="4763" y="3501"/>
                  </a:lnTo>
                  <a:cubicBezTo>
                    <a:pt x="4989" y="3263"/>
                    <a:pt x="5287" y="3143"/>
                    <a:pt x="5585" y="3143"/>
                  </a:cubicBezTo>
                  <a:close/>
                  <a:moveTo>
                    <a:pt x="4620" y="0"/>
                  </a:moveTo>
                  <a:lnTo>
                    <a:pt x="4025" y="1834"/>
                  </a:lnTo>
                  <a:cubicBezTo>
                    <a:pt x="3977" y="1953"/>
                    <a:pt x="3858" y="2048"/>
                    <a:pt x="3739" y="2048"/>
                  </a:cubicBezTo>
                  <a:lnTo>
                    <a:pt x="3620" y="2048"/>
                  </a:lnTo>
                  <a:cubicBezTo>
                    <a:pt x="3453" y="2000"/>
                    <a:pt x="3382" y="1810"/>
                    <a:pt x="3430" y="1643"/>
                  </a:cubicBezTo>
                  <a:lnTo>
                    <a:pt x="3977" y="24"/>
                  </a:lnTo>
                  <a:lnTo>
                    <a:pt x="3001" y="24"/>
                  </a:lnTo>
                  <a:lnTo>
                    <a:pt x="1548" y="1524"/>
                  </a:lnTo>
                  <a:cubicBezTo>
                    <a:pt x="548" y="2572"/>
                    <a:pt x="0" y="3953"/>
                    <a:pt x="0" y="5382"/>
                  </a:cubicBezTo>
                  <a:cubicBezTo>
                    <a:pt x="0" y="6549"/>
                    <a:pt x="953" y="7525"/>
                    <a:pt x="2144" y="7525"/>
                  </a:cubicBezTo>
                  <a:lnTo>
                    <a:pt x="6668" y="7525"/>
                  </a:lnTo>
                  <a:cubicBezTo>
                    <a:pt x="7835" y="7525"/>
                    <a:pt x="8812" y="6549"/>
                    <a:pt x="8812" y="5382"/>
                  </a:cubicBezTo>
                  <a:cubicBezTo>
                    <a:pt x="8812" y="3953"/>
                    <a:pt x="8240" y="2572"/>
                    <a:pt x="7264" y="1524"/>
                  </a:cubicBezTo>
                  <a:lnTo>
                    <a:pt x="5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869087" y="2287929"/>
              <a:ext cx="213567" cy="92942"/>
            </a:xfrm>
            <a:custGeom>
              <a:rect b="b" l="l" r="r" t="t"/>
              <a:pathLst>
                <a:path extrusionOk="0" h="2716" w="6241">
                  <a:moveTo>
                    <a:pt x="429" y="0"/>
                  </a:moveTo>
                  <a:cubicBezTo>
                    <a:pt x="144" y="0"/>
                    <a:pt x="1" y="310"/>
                    <a:pt x="191" y="524"/>
                  </a:cubicBezTo>
                  <a:lnTo>
                    <a:pt x="2025" y="2715"/>
                  </a:lnTo>
                  <a:lnTo>
                    <a:pt x="4287" y="2715"/>
                  </a:lnTo>
                  <a:lnTo>
                    <a:pt x="6145" y="524"/>
                  </a:lnTo>
                  <a:cubicBezTo>
                    <a:pt x="6216" y="429"/>
                    <a:pt x="6240" y="286"/>
                    <a:pt x="6169" y="191"/>
                  </a:cubicBezTo>
                  <a:cubicBezTo>
                    <a:pt x="6121" y="72"/>
                    <a:pt x="6002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39"/>
          <p:cNvSpPr/>
          <p:nvPr/>
        </p:nvSpPr>
        <p:spPr>
          <a:xfrm>
            <a:off x="8374632" y="1914303"/>
            <a:ext cx="257574" cy="372040"/>
          </a:xfrm>
          <a:custGeom>
            <a:rect b="b" l="l" r="r" t="t"/>
            <a:pathLst>
              <a:path extrusionOk="0" h="10872" w="7527">
                <a:moveTo>
                  <a:pt x="3394" y="1370"/>
                </a:moveTo>
                <a:cubicBezTo>
                  <a:pt x="3555" y="1370"/>
                  <a:pt x="3716" y="1477"/>
                  <a:pt x="3716" y="1691"/>
                </a:cubicBezTo>
                <a:lnTo>
                  <a:pt x="3716" y="2072"/>
                </a:lnTo>
                <a:cubicBezTo>
                  <a:pt x="3978" y="2120"/>
                  <a:pt x="4216" y="2239"/>
                  <a:pt x="4406" y="2430"/>
                </a:cubicBezTo>
                <a:lnTo>
                  <a:pt x="4454" y="2477"/>
                </a:lnTo>
                <a:cubicBezTo>
                  <a:pt x="4690" y="2714"/>
                  <a:pt x="4482" y="3034"/>
                  <a:pt x="4233" y="3034"/>
                </a:cubicBezTo>
                <a:cubicBezTo>
                  <a:pt x="4156" y="3034"/>
                  <a:pt x="4075" y="3003"/>
                  <a:pt x="4001" y="2930"/>
                </a:cubicBezTo>
                <a:lnTo>
                  <a:pt x="3954" y="2882"/>
                </a:lnTo>
                <a:cubicBezTo>
                  <a:pt x="3835" y="2763"/>
                  <a:pt x="3668" y="2692"/>
                  <a:pt x="3478" y="2692"/>
                </a:cubicBezTo>
                <a:lnTo>
                  <a:pt x="3216" y="2692"/>
                </a:lnTo>
                <a:cubicBezTo>
                  <a:pt x="2882" y="2692"/>
                  <a:pt x="2716" y="3073"/>
                  <a:pt x="2954" y="3311"/>
                </a:cubicBezTo>
                <a:cubicBezTo>
                  <a:pt x="3025" y="3382"/>
                  <a:pt x="3120" y="3406"/>
                  <a:pt x="3216" y="3406"/>
                </a:cubicBezTo>
                <a:lnTo>
                  <a:pt x="3740" y="3406"/>
                </a:lnTo>
                <a:cubicBezTo>
                  <a:pt x="4621" y="3430"/>
                  <a:pt x="5049" y="4502"/>
                  <a:pt x="4430" y="5121"/>
                </a:cubicBezTo>
                <a:lnTo>
                  <a:pt x="4454" y="5121"/>
                </a:lnTo>
                <a:cubicBezTo>
                  <a:pt x="4263" y="5311"/>
                  <a:pt x="4001" y="5406"/>
                  <a:pt x="3740" y="5406"/>
                </a:cubicBezTo>
                <a:lnTo>
                  <a:pt x="3716" y="5406"/>
                </a:lnTo>
                <a:lnTo>
                  <a:pt x="3716" y="5788"/>
                </a:lnTo>
                <a:cubicBezTo>
                  <a:pt x="3716" y="6002"/>
                  <a:pt x="3555" y="6109"/>
                  <a:pt x="3394" y="6109"/>
                </a:cubicBezTo>
                <a:cubicBezTo>
                  <a:pt x="3233" y="6109"/>
                  <a:pt x="3073" y="6002"/>
                  <a:pt x="3073" y="5788"/>
                </a:cubicBezTo>
                <a:lnTo>
                  <a:pt x="3073" y="5383"/>
                </a:lnTo>
                <a:cubicBezTo>
                  <a:pt x="2787" y="5335"/>
                  <a:pt x="2525" y="5192"/>
                  <a:pt x="2311" y="4978"/>
                </a:cubicBezTo>
                <a:cubicBezTo>
                  <a:pt x="2089" y="4756"/>
                  <a:pt x="2297" y="4434"/>
                  <a:pt x="2546" y="4434"/>
                </a:cubicBezTo>
                <a:cubicBezTo>
                  <a:pt x="2618" y="4434"/>
                  <a:pt x="2694" y="4461"/>
                  <a:pt x="2763" y="4525"/>
                </a:cubicBezTo>
                <a:cubicBezTo>
                  <a:pt x="2930" y="4692"/>
                  <a:pt x="3144" y="4787"/>
                  <a:pt x="3359" y="4787"/>
                </a:cubicBezTo>
                <a:lnTo>
                  <a:pt x="3740" y="4787"/>
                </a:lnTo>
                <a:cubicBezTo>
                  <a:pt x="3835" y="4787"/>
                  <a:pt x="3930" y="4740"/>
                  <a:pt x="4001" y="4668"/>
                </a:cubicBezTo>
                <a:cubicBezTo>
                  <a:pt x="4216" y="4454"/>
                  <a:pt x="4049" y="4049"/>
                  <a:pt x="3740" y="4049"/>
                </a:cubicBezTo>
                <a:lnTo>
                  <a:pt x="3216" y="4049"/>
                </a:lnTo>
                <a:cubicBezTo>
                  <a:pt x="1977" y="4049"/>
                  <a:pt x="1858" y="2263"/>
                  <a:pt x="3073" y="2072"/>
                </a:cubicBezTo>
                <a:lnTo>
                  <a:pt x="3073" y="1691"/>
                </a:lnTo>
                <a:cubicBezTo>
                  <a:pt x="3073" y="1477"/>
                  <a:pt x="3233" y="1370"/>
                  <a:pt x="3394" y="1370"/>
                </a:cubicBezTo>
                <a:close/>
                <a:moveTo>
                  <a:pt x="310" y="1"/>
                </a:moveTo>
                <a:cubicBezTo>
                  <a:pt x="144" y="1"/>
                  <a:pt x="1" y="144"/>
                  <a:pt x="1" y="310"/>
                </a:cubicBezTo>
                <a:lnTo>
                  <a:pt x="1" y="10550"/>
                </a:lnTo>
                <a:cubicBezTo>
                  <a:pt x="1" y="10765"/>
                  <a:pt x="161" y="10872"/>
                  <a:pt x="322" y="10872"/>
                </a:cubicBezTo>
                <a:cubicBezTo>
                  <a:pt x="483" y="10872"/>
                  <a:pt x="644" y="10765"/>
                  <a:pt x="644" y="10550"/>
                </a:cubicBezTo>
                <a:lnTo>
                  <a:pt x="644" y="7455"/>
                </a:lnTo>
                <a:lnTo>
                  <a:pt x="7145" y="7455"/>
                </a:lnTo>
                <a:cubicBezTo>
                  <a:pt x="7240" y="7455"/>
                  <a:pt x="7336" y="7407"/>
                  <a:pt x="7407" y="7312"/>
                </a:cubicBezTo>
                <a:cubicBezTo>
                  <a:pt x="7455" y="7240"/>
                  <a:pt x="7478" y="7121"/>
                  <a:pt x="7455" y="7026"/>
                </a:cubicBezTo>
                <a:lnTo>
                  <a:pt x="6121" y="3406"/>
                </a:lnTo>
                <a:lnTo>
                  <a:pt x="7431" y="453"/>
                </a:lnTo>
                <a:cubicBezTo>
                  <a:pt x="7526" y="239"/>
                  <a:pt x="7359" y="1"/>
                  <a:pt x="7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39"/>
          <p:cNvGrpSpPr/>
          <p:nvPr/>
        </p:nvGrpSpPr>
        <p:grpSpPr>
          <a:xfrm>
            <a:off x="8320034" y="2731926"/>
            <a:ext cx="366770" cy="366736"/>
            <a:chOff x="5588665" y="4042457"/>
            <a:chExt cx="366770" cy="366736"/>
          </a:xfrm>
        </p:grpSpPr>
        <p:sp>
          <p:nvSpPr>
            <p:cNvPr id="705" name="Google Shape;705;p39"/>
            <p:cNvSpPr/>
            <p:nvPr/>
          </p:nvSpPr>
          <p:spPr>
            <a:xfrm>
              <a:off x="5888262" y="4155691"/>
              <a:ext cx="67174" cy="48182"/>
            </a:xfrm>
            <a:custGeom>
              <a:rect b="b" l="l" r="r" t="t"/>
              <a:pathLst>
                <a:path extrusionOk="0" h="1408" w="1963">
                  <a:moveTo>
                    <a:pt x="917" y="1"/>
                  </a:moveTo>
                  <a:cubicBezTo>
                    <a:pt x="1" y="1"/>
                    <a:pt x="1" y="1408"/>
                    <a:pt x="917" y="1408"/>
                  </a:cubicBezTo>
                  <a:cubicBezTo>
                    <a:pt x="932" y="1408"/>
                    <a:pt x="947" y="1407"/>
                    <a:pt x="962" y="1407"/>
                  </a:cubicBezTo>
                  <a:lnTo>
                    <a:pt x="1962" y="1407"/>
                  </a:lnTo>
                  <a:lnTo>
                    <a:pt x="1962" y="2"/>
                  </a:lnTo>
                  <a:lnTo>
                    <a:pt x="962" y="2"/>
                  </a:lnTo>
                  <a:cubicBezTo>
                    <a:pt x="947" y="1"/>
                    <a:pt x="932" y="1"/>
                    <a:pt x="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900786" y="4294282"/>
              <a:ext cx="54649" cy="47292"/>
            </a:xfrm>
            <a:custGeom>
              <a:rect b="b" l="l" r="r" t="t"/>
              <a:pathLst>
                <a:path extrusionOk="0" h="1382" w="1597">
                  <a:moveTo>
                    <a:pt x="906" y="0"/>
                  </a:moveTo>
                  <a:cubicBezTo>
                    <a:pt x="287" y="0"/>
                    <a:pt x="1" y="762"/>
                    <a:pt x="453" y="1191"/>
                  </a:cubicBezTo>
                  <a:cubicBezTo>
                    <a:pt x="572" y="1310"/>
                    <a:pt x="739" y="1381"/>
                    <a:pt x="906" y="1381"/>
                  </a:cubicBezTo>
                  <a:lnTo>
                    <a:pt x="1596" y="1381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588665" y="4076677"/>
              <a:ext cx="103550" cy="263254"/>
            </a:xfrm>
            <a:custGeom>
              <a:rect b="b" l="l" r="r" t="t"/>
              <a:pathLst>
                <a:path extrusionOk="0" h="7693" w="3026">
                  <a:moveTo>
                    <a:pt x="1644" y="1"/>
                  </a:moveTo>
                  <a:cubicBezTo>
                    <a:pt x="1477" y="1"/>
                    <a:pt x="1334" y="144"/>
                    <a:pt x="1334" y="334"/>
                  </a:cubicBezTo>
                  <a:lnTo>
                    <a:pt x="1334" y="3716"/>
                  </a:lnTo>
                  <a:lnTo>
                    <a:pt x="310" y="3716"/>
                  </a:lnTo>
                  <a:cubicBezTo>
                    <a:pt x="120" y="3716"/>
                    <a:pt x="1" y="3859"/>
                    <a:pt x="1" y="4025"/>
                  </a:cubicBezTo>
                  <a:lnTo>
                    <a:pt x="1" y="7383"/>
                  </a:lnTo>
                  <a:cubicBezTo>
                    <a:pt x="1" y="7550"/>
                    <a:pt x="120" y="7693"/>
                    <a:pt x="310" y="7693"/>
                  </a:cubicBezTo>
                  <a:lnTo>
                    <a:pt x="2692" y="7693"/>
                  </a:lnTo>
                  <a:cubicBezTo>
                    <a:pt x="2882" y="7693"/>
                    <a:pt x="3025" y="7550"/>
                    <a:pt x="3025" y="7383"/>
                  </a:cubicBezTo>
                  <a:lnTo>
                    <a:pt x="3025" y="1382"/>
                  </a:lnTo>
                  <a:cubicBezTo>
                    <a:pt x="3025" y="620"/>
                    <a:pt x="2406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897535" y="4224987"/>
              <a:ext cx="57900" cy="47326"/>
            </a:xfrm>
            <a:custGeom>
              <a:rect b="b" l="l" r="r" t="t"/>
              <a:pathLst>
                <a:path extrusionOk="0" h="1383" w="1692">
                  <a:moveTo>
                    <a:pt x="691" y="1"/>
                  </a:moveTo>
                  <a:cubicBezTo>
                    <a:pt x="310" y="1"/>
                    <a:pt x="1" y="311"/>
                    <a:pt x="1" y="692"/>
                  </a:cubicBezTo>
                  <a:cubicBezTo>
                    <a:pt x="1" y="1073"/>
                    <a:pt x="310" y="1382"/>
                    <a:pt x="691" y="1382"/>
                  </a:cubicBezTo>
                  <a:lnTo>
                    <a:pt x="1691" y="1382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713363" y="4109289"/>
              <a:ext cx="217605" cy="232285"/>
            </a:xfrm>
            <a:custGeom>
              <a:rect b="b" l="l" r="r" t="t"/>
              <a:pathLst>
                <a:path extrusionOk="0" h="6788" w="6359">
                  <a:moveTo>
                    <a:pt x="2882" y="1209"/>
                  </a:moveTo>
                  <a:cubicBezTo>
                    <a:pt x="3049" y="1209"/>
                    <a:pt x="3215" y="1322"/>
                    <a:pt x="3192" y="1548"/>
                  </a:cubicBezTo>
                  <a:lnTo>
                    <a:pt x="3192" y="1929"/>
                  </a:lnTo>
                  <a:lnTo>
                    <a:pt x="3644" y="1929"/>
                  </a:lnTo>
                  <a:cubicBezTo>
                    <a:pt x="4025" y="1953"/>
                    <a:pt x="4025" y="2501"/>
                    <a:pt x="3644" y="2548"/>
                  </a:cubicBezTo>
                  <a:lnTo>
                    <a:pt x="2453" y="2548"/>
                  </a:lnTo>
                  <a:cubicBezTo>
                    <a:pt x="2382" y="2548"/>
                    <a:pt x="2311" y="2572"/>
                    <a:pt x="2263" y="2620"/>
                  </a:cubicBezTo>
                  <a:cubicBezTo>
                    <a:pt x="2215" y="2667"/>
                    <a:pt x="2168" y="2739"/>
                    <a:pt x="2168" y="2810"/>
                  </a:cubicBezTo>
                  <a:cubicBezTo>
                    <a:pt x="2168" y="2977"/>
                    <a:pt x="2287" y="3096"/>
                    <a:pt x="2453" y="3096"/>
                  </a:cubicBezTo>
                  <a:lnTo>
                    <a:pt x="3287" y="3096"/>
                  </a:lnTo>
                  <a:cubicBezTo>
                    <a:pt x="4501" y="3096"/>
                    <a:pt x="4501" y="4906"/>
                    <a:pt x="3287" y="4906"/>
                  </a:cubicBezTo>
                  <a:lnTo>
                    <a:pt x="3192" y="4906"/>
                  </a:lnTo>
                  <a:lnTo>
                    <a:pt x="3192" y="5263"/>
                  </a:lnTo>
                  <a:cubicBezTo>
                    <a:pt x="3215" y="5489"/>
                    <a:pt x="3049" y="5603"/>
                    <a:pt x="2882" y="5603"/>
                  </a:cubicBezTo>
                  <a:cubicBezTo>
                    <a:pt x="2715" y="5603"/>
                    <a:pt x="2549" y="5489"/>
                    <a:pt x="2572" y="5263"/>
                  </a:cubicBezTo>
                  <a:lnTo>
                    <a:pt x="2572" y="4906"/>
                  </a:lnTo>
                  <a:lnTo>
                    <a:pt x="2120" y="4906"/>
                  </a:lnTo>
                  <a:cubicBezTo>
                    <a:pt x="1739" y="4858"/>
                    <a:pt x="1739" y="4311"/>
                    <a:pt x="2120" y="4263"/>
                  </a:cubicBezTo>
                  <a:lnTo>
                    <a:pt x="3311" y="4263"/>
                  </a:lnTo>
                  <a:cubicBezTo>
                    <a:pt x="3454" y="4263"/>
                    <a:pt x="3573" y="4144"/>
                    <a:pt x="3573" y="4001"/>
                  </a:cubicBezTo>
                  <a:cubicBezTo>
                    <a:pt x="3596" y="3834"/>
                    <a:pt x="3454" y="3715"/>
                    <a:pt x="3311" y="3715"/>
                  </a:cubicBezTo>
                  <a:lnTo>
                    <a:pt x="2477" y="3715"/>
                  </a:lnTo>
                  <a:cubicBezTo>
                    <a:pt x="2467" y="3716"/>
                    <a:pt x="2458" y="3716"/>
                    <a:pt x="2448" y="3716"/>
                  </a:cubicBezTo>
                  <a:cubicBezTo>
                    <a:pt x="1634" y="3716"/>
                    <a:pt x="1246" y="2732"/>
                    <a:pt x="1834" y="2167"/>
                  </a:cubicBezTo>
                  <a:lnTo>
                    <a:pt x="1834" y="2167"/>
                  </a:lnTo>
                  <a:lnTo>
                    <a:pt x="1834" y="2191"/>
                  </a:lnTo>
                  <a:cubicBezTo>
                    <a:pt x="2001" y="2001"/>
                    <a:pt x="2215" y="1905"/>
                    <a:pt x="2453" y="1905"/>
                  </a:cubicBezTo>
                  <a:lnTo>
                    <a:pt x="2572" y="1905"/>
                  </a:lnTo>
                  <a:lnTo>
                    <a:pt x="2572" y="1548"/>
                  </a:lnTo>
                  <a:cubicBezTo>
                    <a:pt x="2549" y="1322"/>
                    <a:pt x="2715" y="1209"/>
                    <a:pt x="2882" y="1209"/>
                  </a:cubicBezTo>
                  <a:close/>
                  <a:moveTo>
                    <a:pt x="1" y="0"/>
                  </a:moveTo>
                  <a:lnTo>
                    <a:pt x="1" y="6787"/>
                  </a:lnTo>
                  <a:lnTo>
                    <a:pt x="5287" y="6787"/>
                  </a:lnTo>
                  <a:cubicBezTo>
                    <a:pt x="4978" y="6287"/>
                    <a:pt x="5025" y="5668"/>
                    <a:pt x="5406" y="5216"/>
                  </a:cubicBezTo>
                  <a:cubicBezTo>
                    <a:pt x="4621" y="4763"/>
                    <a:pt x="4501" y="3668"/>
                    <a:pt x="5216" y="3072"/>
                  </a:cubicBezTo>
                  <a:cubicBezTo>
                    <a:pt x="4906" y="2810"/>
                    <a:pt x="4740" y="2453"/>
                    <a:pt x="4740" y="2072"/>
                  </a:cubicBezTo>
                  <a:cubicBezTo>
                    <a:pt x="4740" y="1334"/>
                    <a:pt x="5335" y="739"/>
                    <a:pt x="6073" y="739"/>
                  </a:cubicBezTo>
                  <a:lnTo>
                    <a:pt x="6359" y="739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713363" y="4042457"/>
              <a:ext cx="218426" cy="45684"/>
            </a:xfrm>
            <a:custGeom>
              <a:rect b="b" l="l" r="r" t="t"/>
              <a:pathLst>
                <a:path extrusionOk="0" h="1335" w="6383">
                  <a:moveTo>
                    <a:pt x="1310" y="0"/>
                  </a:moveTo>
                  <a:cubicBezTo>
                    <a:pt x="572" y="0"/>
                    <a:pt x="1" y="596"/>
                    <a:pt x="1" y="1334"/>
                  </a:cubicBezTo>
                  <a:lnTo>
                    <a:pt x="6383" y="1334"/>
                  </a:lnTo>
                  <a:cubicBezTo>
                    <a:pt x="6383" y="977"/>
                    <a:pt x="6240" y="643"/>
                    <a:pt x="6002" y="382"/>
                  </a:cubicBezTo>
                  <a:cubicBezTo>
                    <a:pt x="5764" y="143"/>
                    <a:pt x="5406" y="0"/>
                    <a:pt x="5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713363" y="4363544"/>
              <a:ext cx="218426" cy="45649"/>
            </a:xfrm>
            <a:custGeom>
              <a:rect b="b" l="l" r="r" t="t"/>
              <a:pathLst>
                <a:path extrusionOk="0" h="1334" w="6383">
                  <a:moveTo>
                    <a:pt x="1" y="0"/>
                  </a:moveTo>
                  <a:lnTo>
                    <a:pt x="1" y="24"/>
                  </a:lnTo>
                  <a:cubicBezTo>
                    <a:pt x="1" y="739"/>
                    <a:pt x="572" y="1334"/>
                    <a:pt x="1310" y="1334"/>
                  </a:cubicBezTo>
                  <a:lnTo>
                    <a:pt x="5073" y="1334"/>
                  </a:lnTo>
                  <a:cubicBezTo>
                    <a:pt x="5787" y="1334"/>
                    <a:pt x="6383" y="739"/>
                    <a:pt x="6383" y="24"/>
                  </a:cubicBezTo>
                  <a:lnTo>
                    <a:pt x="6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9"/>
          <p:cNvGrpSpPr/>
          <p:nvPr/>
        </p:nvGrpSpPr>
        <p:grpSpPr>
          <a:xfrm>
            <a:off x="8320051" y="3544244"/>
            <a:ext cx="366736" cy="366770"/>
            <a:chOff x="6372646" y="4633266"/>
            <a:chExt cx="366736" cy="366770"/>
          </a:xfrm>
        </p:grpSpPr>
        <p:sp>
          <p:nvSpPr>
            <p:cNvPr id="713" name="Google Shape;713;p39"/>
            <p:cNvSpPr/>
            <p:nvPr/>
          </p:nvSpPr>
          <p:spPr>
            <a:xfrm>
              <a:off x="6498130" y="4758785"/>
              <a:ext cx="35897" cy="24467"/>
            </a:xfrm>
            <a:custGeom>
              <a:rect b="b" l="l" r="r" t="t"/>
              <a:pathLst>
                <a:path extrusionOk="0" h="715" w="1049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882" y="715"/>
                    <a:pt x="1049" y="548"/>
                    <a:pt x="1049" y="358"/>
                  </a:cubicBezTo>
                  <a:cubicBezTo>
                    <a:pt x="1049" y="143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498130" y="4712314"/>
              <a:ext cx="39969" cy="24502"/>
            </a:xfrm>
            <a:custGeom>
              <a:rect b="b" l="l" r="r" t="t"/>
              <a:pathLst>
                <a:path extrusionOk="0" h="716" w="1168">
                  <a:moveTo>
                    <a:pt x="1" y="1"/>
                  </a:moveTo>
                  <a:lnTo>
                    <a:pt x="1" y="715"/>
                  </a:lnTo>
                  <a:lnTo>
                    <a:pt x="691" y="715"/>
                  </a:lnTo>
                  <a:cubicBezTo>
                    <a:pt x="1001" y="715"/>
                    <a:pt x="1168" y="334"/>
                    <a:pt x="930" y="96"/>
                  </a:cubicBezTo>
                  <a:cubicBezTo>
                    <a:pt x="858" y="49"/>
                    <a:pt x="787" y="1"/>
                    <a:pt x="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6372646" y="4633266"/>
              <a:ext cx="286079" cy="274684"/>
            </a:xfrm>
            <a:custGeom>
              <a:rect b="b" l="l" r="r" t="t"/>
              <a:pathLst>
                <a:path extrusionOk="0" h="8027" w="8360">
                  <a:moveTo>
                    <a:pt x="4013" y="1049"/>
                  </a:moveTo>
                  <a:cubicBezTo>
                    <a:pt x="4162" y="1049"/>
                    <a:pt x="4311" y="1144"/>
                    <a:pt x="4335" y="1335"/>
                  </a:cubicBezTo>
                  <a:lnTo>
                    <a:pt x="4335" y="1692"/>
                  </a:lnTo>
                  <a:lnTo>
                    <a:pt x="4358" y="1692"/>
                  </a:lnTo>
                  <a:cubicBezTo>
                    <a:pt x="4368" y="1691"/>
                    <a:pt x="4378" y="1691"/>
                    <a:pt x="4387" y="1691"/>
                  </a:cubicBezTo>
                  <a:cubicBezTo>
                    <a:pt x="5226" y="1691"/>
                    <a:pt x="5662" y="2723"/>
                    <a:pt x="5073" y="3335"/>
                  </a:cubicBezTo>
                  <a:cubicBezTo>
                    <a:pt x="5240" y="3525"/>
                    <a:pt x="5335" y="3764"/>
                    <a:pt x="5335" y="4026"/>
                  </a:cubicBezTo>
                  <a:cubicBezTo>
                    <a:pt x="5335" y="4549"/>
                    <a:pt x="4882" y="5002"/>
                    <a:pt x="4358" y="5002"/>
                  </a:cubicBezTo>
                  <a:lnTo>
                    <a:pt x="4335" y="5002"/>
                  </a:lnTo>
                  <a:lnTo>
                    <a:pt x="4335" y="5359"/>
                  </a:lnTo>
                  <a:cubicBezTo>
                    <a:pt x="4311" y="5550"/>
                    <a:pt x="4162" y="5645"/>
                    <a:pt x="4013" y="5645"/>
                  </a:cubicBezTo>
                  <a:cubicBezTo>
                    <a:pt x="3864" y="5645"/>
                    <a:pt x="3715" y="5550"/>
                    <a:pt x="3692" y="5359"/>
                  </a:cubicBezTo>
                  <a:lnTo>
                    <a:pt x="3692" y="5002"/>
                  </a:lnTo>
                  <a:lnTo>
                    <a:pt x="3001" y="5002"/>
                  </a:lnTo>
                  <a:cubicBezTo>
                    <a:pt x="2620" y="4954"/>
                    <a:pt x="2620" y="4407"/>
                    <a:pt x="3001" y="4383"/>
                  </a:cubicBezTo>
                  <a:lnTo>
                    <a:pt x="3025" y="4383"/>
                  </a:lnTo>
                  <a:lnTo>
                    <a:pt x="3025" y="2311"/>
                  </a:lnTo>
                  <a:lnTo>
                    <a:pt x="3001" y="2311"/>
                  </a:lnTo>
                  <a:cubicBezTo>
                    <a:pt x="2620" y="2263"/>
                    <a:pt x="2620" y="1716"/>
                    <a:pt x="3001" y="1692"/>
                  </a:cubicBezTo>
                  <a:lnTo>
                    <a:pt x="3692" y="1692"/>
                  </a:lnTo>
                  <a:lnTo>
                    <a:pt x="3692" y="1335"/>
                  </a:lnTo>
                  <a:cubicBezTo>
                    <a:pt x="3715" y="1144"/>
                    <a:pt x="3864" y="1049"/>
                    <a:pt x="4013" y="1049"/>
                  </a:cubicBezTo>
                  <a:close/>
                  <a:moveTo>
                    <a:pt x="1667" y="1"/>
                  </a:moveTo>
                  <a:cubicBezTo>
                    <a:pt x="739" y="1"/>
                    <a:pt x="0" y="739"/>
                    <a:pt x="0" y="1668"/>
                  </a:cubicBezTo>
                  <a:lnTo>
                    <a:pt x="0" y="7717"/>
                  </a:lnTo>
                  <a:cubicBezTo>
                    <a:pt x="0" y="7836"/>
                    <a:pt x="72" y="7955"/>
                    <a:pt x="191" y="8003"/>
                  </a:cubicBezTo>
                  <a:cubicBezTo>
                    <a:pt x="239" y="8026"/>
                    <a:pt x="262" y="8026"/>
                    <a:pt x="310" y="8026"/>
                  </a:cubicBezTo>
                  <a:cubicBezTo>
                    <a:pt x="405" y="8026"/>
                    <a:pt x="477" y="8003"/>
                    <a:pt x="548" y="7931"/>
                  </a:cubicBezTo>
                  <a:lnTo>
                    <a:pt x="1787" y="6693"/>
                  </a:lnTo>
                  <a:lnTo>
                    <a:pt x="6716" y="6693"/>
                  </a:lnTo>
                  <a:cubicBezTo>
                    <a:pt x="7621" y="6693"/>
                    <a:pt x="8359" y="5954"/>
                    <a:pt x="8359" y="5026"/>
                  </a:cubicBezTo>
                  <a:lnTo>
                    <a:pt x="8359" y="1668"/>
                  </a:lnTo>
                  <a:cubicBezTo>
                    <a:pt x="8359" y="1239"/>
                    <a:pt x="8193" y="811"/>
                    <a:pt x="7883" y="501"/>
                  </a:cubicBezTo>
                  <a:lnTo>
                    <a:pt x="7883" y="477"/>
                  </a:lnTo>
                  <a:cubicBezTo>
                    <a:pt x="7573" y="168"/>
                    <a:pt x="7145" y="1"/>
                    <a:pt x="6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453336" y="4736781"/>
              <a:ext cx="286045" cy="263254"/>
            </a:xfrm>
            <a:custGeom>
              <a:rect b="b" l="l" r="r" t="t"/>
              <a:pathLst>
                <a:path extrusionOk="0" h="7693" w="8359">
                  <a:moveTo>
                    <a:pt x="6644" y="0"/>
                  </a:moveTo>
                  <a:lnTo>
                    <a:pt x="6644" y="2001"/>
                  </a:lnTo>
                  <a:cubicBezTo>
                    <a:pt x="6644" y="3263"/>
                    <a:pt x="5620" y="4287"/>
                    <a:pt x="4358" y="4287"/>
                  </a:cubicBezTo>
                  <a:lnTo>
                    <a:pt x="0" y="4287"/>
                  </a:lnTo>
                  <a:lnTo>
                    <a:pt x="0" y="4692"/>
                  </a:lnTo>
                  <a:cubicBezTo>
                    <a:pt x="0" y="5597"/>
                    <a:pt x="738" y="6335"/>
                    <a:pt x="1667" y="6359"/>
                  </a:cubicBezTo>
                  <a:lnTo>
                    <a:pt x="6573" y="6359"/>
                  </a:lnTo>
                  <a:lnTo>
                    <a:pt x="7835" y="7597"/>
                  </a:lnTo>
                  <a:cubicBezTo>
                    <a:pt x="7883" y="7669"/>
                    <a:pt x="7954" y="7692"/>
                    <a:pt x="8049" y="7692"/>
                  </a:cubicBezTo>
                  <a:cubicBezTo>
                    <a:pt x="8097" y="7692"/>
                    <a:pt x="8121" y="7692"/>
                    <a:pt x="8168" y="7669"/>
                  </a:cubicBezTo>
                  <a:cubicBezTo>
                    <a:pt x="8287" y="7621"/>
                    <a:pt x="8359" y="7502"/>
                    <a:pt x="8359" y="7383"/>
                  </a:cubicBezTo>
                  <a:lnTo>
                    <a:pt x="8359" y="1667"/>
                  </a:lnTo>
                  <a:cubicBezTo>
                    <a:pt x="8359" y="739"/>
                    <a:pt x="7621" y="0"/>
                    <a:pt x="6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722" name="Google Shape;722;p40"/>
          <p:cNvGraphicFramePr/>
          <p:nvPr/>
        </p:nvGraphicFramePr>
        <p:xfrm>
          <a:off x="457125" y="11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101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 loan</a:t>
                      </a:r>
                      <a:endParaRPr b="1" sz="24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 2022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 2022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2022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7277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Payment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$700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72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Rem. debt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$49,583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$49,166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$48,748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72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Time to pay off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years 1 month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years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years 11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723" name="Google Shape;723;p40"/>
          <p:cNvGrpSpPr/>
          <p:nvPr/>
        </p:nvGrpSpPr>
        <p:grpSpPr>
          <a:xfrm>
            <a:off x="457200" y="2456714"/>
            <a:ext cx="2083750" cy="1476213"/>
            <a:chOff x="-3131741" y="3035484"/>
            <a:chExt cx="1406893" cy="996700"/>
          </a:xfrm>
        </p:grpSpPr>
        <p:sp>
          <p:nvSpPr>
            <p:cNvPr id="724" name="Google Shape;724;p40"/>
            <p:cNvSpPr/>
            <p:nvPr/>
          </p:nvSpPr>
          <p:spPr>
            <a:xfrm rot="774064">
              <a:off x="-2156562" y="3413155"/>
              <a:ext cx="257217" cy="97155"/>
            </a:xfrm>
            <a:custGeom>
              <a:rect b="b" l="l" r="r" t="t"/>
              <a:pathLst>
                <a:path extrusionOk="0" h="7838" w="20751">
                  <a:moveTo>
                    <a:pt x="1865" y="1"/>
                  </a:moveTo>
                  <a:lnTo>
                    <a:pt x="1655" y="43"/>
                  </a:lnTo>
                  <a:lnTo>
                    <a:pt x="1459" y="85"/>
                  </a:lnTo>
                  <a:lnTo>
                    <a:pt x="1277" y="155"/>
                  </a:lnTo>
                  <a:lnTo>
                    <a:pt x="1094" y="239"/>
                  </a:lnTo>
                  <a:lnTo>
                    <a:pt x="926" y="351"/>
                  </a:lnTo>
                  <a:lnTo>
                    <a:pt x="758" y="463"/>
                  </a:lnTo>
                  <a:lnTo>
                    <a:pt x="618" y="603"/>
                  </a:lnTo>
                  <a:lnTo>
                    <a:pt x="477" y="744"/>
                  </a:lnTo>
                  <a:lnTo>
                    <a:pt x="365" y="912"/>
                  </a:lnTo>
                  <a:lnTo>
                    <a:pt x="253" y="1080"/>
                  </a:lnTo>
                  <a:lnTo>
                    <a:pt x="169" y="1262"/>
                  </a:lnTo>
                  <a:lnTo>
                    <a:pt x="99" y="1445"/>
                  </a:lnTo>
                  <a:lnTo>
                    <a:pt x="43" y="1655"/>
                  </a:lnTo>
                  <a:lnTo>
                    <a:pt x="15" y="1851"/>
                  </a:lnTo>
                  <a:lnTo>
                    <a:pt x="1" y="2062"/>
                  </a:lnTo>
                  <a:lnTo>
                    <a:pt x="1" y="7838"/>
                  </a:lnTo>
                  <a:lnTo>
                    <a:pt x="20751" y="7838"/>
                  </a:lnTo>
                  <a:lnTo>
                    <a:pt x="20751" y="2062"/>
                  </a:lnTo>
                  <a:lnTo>
                    <a:pt x="20737" y="1851"/>
                  </a:lnTo>
                  <a:lnTo>
                    <a:pt x="20709" y="1655"/>
                  </a:lnTo>
                  <a:lnTo>
                    <a:pt x="20653" y="1445"/>
                  </a:lnTo>
                  <a:lnTo>
                    <a:pt x="20583" y="1262"/>
                  </a:lnTo>
                  <a:lnTo>
                    <a:pt x="20499" y="1080"/>
                  </a:lnTo>
                  <a:lnTo>
                    <a:pt x="20386" y="912"/>
                  </a:lnTo>
                  <a:lnTo>
                    <a:pt x="20274" y="744"/>
                  </a:lnTo>
                  <a:lnTo>
                    <a:pt x="20134" y="603"/>
                  </a:lnTo>
                  <a:lnTo>
                    <a:pt x="19994" y="463"/>
                  </a:lnTo>
                  <a:lnTo>
                    <a:pt x="19826" y="351"/>
                  </a:lnTo>
                  <a:lnTo>
                    <a:pt x="19657" y="239"/>
                  </a:lnTo>
                  <a:lnTo>
                    <a:pt x="19475" y="155"/>
                  </a:lnTo>
                  <a:lnTo>
                    <a:pt x="19293" y="85"/>
                  </a:lnTo>
                  <a:lnTo>
                    <a:pt x="19096" y="43"/>
                  </a:lnTo>
                  <a:lnTo>
                    <a:pt x="18886" y="1"/>
                  </a:lnTo>
                  <a:close/>
                </a:path>
              </a:pathLst>
            </a:custGeom>
            <a:solidFill>
              <a:srgbClr val="CDD1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 rot="774064">
              <a:off x="-2566311" y="3321739"/>
              <a:ext cx="433950" cy="319082"/>
            </a:xfrm>
            <a:custGeom>
              <a:rect b="b" l="l" r="r" t="t"/>
              <a:pathLst>
                <a:path extrusionOk="0" h="25742" w="35009">
                  <a:moveTo>
                    <a:pt x="19320" y="0"/>
                  </a:moveTo>
                  <a:lnTo>
                    <a:pt x="18633" y="14"/>
                  </a:lnTo>
                  <a:lnTo>
                    <a:pt x="17974" y="42"/>
                  </a:lnTo>
                  <a:lnTo>
                    <a:pt x="17315" y="98"/>
                  </a:lnTo>
                  <a:lnTo>
                    <a:pt x="16670" y="140"/>
                  </a:lnTo>
                  <a:lnTo>
                    <a:pt x="16053" y="210"/>
                  </a:lnTo>
                  <a:lnTo>
                    <a:pt x="15437" y="281"/>
                  </a:lnTo>
                  <a:lnTo>
                    <a:pt x="14820" y="365"/>
                  </a:lnTo>
                  <a:lnTo>
                    <a:pt x="14231" y="463"/>
                  </a:lnTo>
                  <a:lnTo>
                    <a:pt x="13656" y="561"/>
                  </a:lnTo>
                  <a:lnTo>
                    <a:pt x="13095" y="673"/>
                  </a:lnTo>
                  <a:lnTo>
                    <a:pt x="12534" y="785"/>
                  </a:lnTo>
                  <a:lnTo>
                    <a:pt x="12002" y="912"/>
                  </a:lnTo>
                  <a:lnTo>
                    <a:pt x="11469" y="1038"/>
                  </a:lnTo>
                  <a:lnTo>
                    <a:pt x="10964" y="1164"/>
                  </a:lnTo>
                  <a:lnTo>
                    <a:pt x="9983" y="1444"/>
                  </a:lnTo>
                  <a:lnTo>
                    <a:pt x="9057" y="1739"/>
                  </a:lnTo>
                  <a:lnTo>
                    <a:pt x="8202" y="2033"/>
                  </a:lnTo>
                  <a:lnTo>
                    <a:pt x="7389" y="2342"/>
                  </a:lnTo>
                  <a:lnTo>
                    <a:pt x="6660" y="2636"/>
                  </a:lnTo>
                  <a:lnTo>
                    <a:pt x="5973" y="2930"/>
                  </a:lnTo>
                  <a:lnTo>
                    <a:pt x="5370" y="3225"/>
                  </a:lnTo>
                  <a:lnTo>
                    <a:pt x="4823" y="3491"/>
                  </a:lnTo>
                  <a:lnTo>
                    <a:pt x="4346" y="3744"/>
                  </a:lnTo>
                  <a:lnTo>
                    <a:pt x="3926" y="3968"/>
                  </a:lnTo>
                  <a:lnTo>
                    <a:pt x="3589" y="4164"/>
                  </a:lnTo>
                  <a:lnTo>
                    <a:pt x="3141" y="4445"/>
                  </a:lnTo>
                  <a:lnTo>
                    <a:pt x="2986" y="4543"/>
                  </a:lnTo>
                  <a:lnTo>
                    <a:pt x="0" y="19390"/>
                  </a:lnTo>
                  <a:lnTo>
                    <a:pt x="1304" y="20302"/>
                  </a:lnTo>
                  <a:lnTo>
                    <a:pt x="4248" y="22363"/>
                  </a:lnTo>
                  <a:lnTo>
                    <a:pt x="5861" y="23484"/>
                  </a:lnTo>
                  <a:lnTo>
                    <a:pt x="7347" y="24494"/>
                  </a:lnTo>
                  <a:lnTo>
                    <a:pt x="8482" y="25251"/>
                  </a:lnTo>
                  <a:lnTo>
                    <a:pt x="8875" y="25489"/>
                  </a:lnTo>
                  <a:lnTo>
                    <a:pt x="9127" y="25629"/>
                  </a:lnTo>
                  <a:lnTo>
                    <a:pt x="9254" y="25686"/>
                  </a:lnTo>
                  <a:lnTo>
                    <a:pt x="9366" y="25714"/>
                  </a:lnTo>
                  <a:lnTo>
                    <a:pt x="9478" y="25742"/>
                  </a:lnTo>
                  <a:lnTo>
                    <a:pt x="9590" y="25742"/>
                  </a:lnTo>
                  <a:lnTo>
                    <a:pt x="9688" y="25728"/>
                  </a:lnTo>
                  <a:lnTo>
                    <a:pt x="9772" y="25700"/>
                  </a:lnTo>
                  <a:lnTo>
                    <a:pt x="9856" y="25658"/>
                  </a:lnTo>
                  <a:lnTo>
                    <a:pt x="9926" y="25601"/>
                  </a:lnTo>
                  <a:lnTo>
                    <a:pt x="9997" y="25531"/>
                  </a:lnTo>
                  <a:lnTo>
                    <a:pt x="10067" y="25447"/>
                  </a:lnTo>
                  <a:lnTo>
                    <a:pt x="10123" y="25363"/>
                  </a:lnTo>
                  <a:lnTo>
                    <a:pt x="10179" y="25251"/>
                  </a:lnTo>
                  <a:lnTo>
                    <a:pt x="10235" y="25125"/>
                  </a:lnTo>
                  <a:lnTo>
                    <a:pt x="10277" y="24985"/>
                  </a:lnTo>
                  <a:lnTo>
                    <a:pt x="10361" y="24690"/>
                  </a:lnTo>
                  <a:lnTo>
                    <a:pt x="10431" y="24340"/>
                  </a:lnTo>
                  <a:lnTo>
                    <a:pt x="10473" y="23961"/>
                  </a:lnTo>
                  <a:lnTo>
                    <a:pt x="10529" y="23526"/>
                  </a:lnTo>
                  <a:lnTo>
                    <a:pt x="10557" y="23078"/>
                  </a:lnTo>
                  <a:lnTo>
                    <a:pt x="10628" y="22068"/>
                  </a:lnTo>
                  <a:lnTo>
                    <a:pt x="10698" y="20947"/>
                  </a:lnTo>
                  <a:lnTo>
                    <a:pt x="10796" y="19769"/>
                  </a:lnTo>
                  <a:lnTo>
                    <a:pt x="10866" y="19152"/>
                  </a:lnTo>
                  <a:lnTo>
                    <a:pt x="10936" y="18535"/>
                  </a:lnTo>
                  <a:lnTo>
                    <a:pt x="11034" y="17904"/>
                  </a:lnTo>
                  <a:lnTo>
                    <a:pt x="11146" y="17273"/>
                  </a:lnTo>
                  <a:lnTo>
                    <a:pt x="11272" y="16628"/>
                  </a:lnTo>
                  <a:lnTo>
                    <a:pt x="11427" y="15997"/>
                  </a:lnTo>
                  <a:lnTo>
                    <a:pt x="11609" y="15381"/>
                  </a:lnTo>
                  <a:lnTo>
                    <a:pt x="11819" y="14764"/>
                  </a:lnTo>
                  <a:lnTo>
                    <a:pt x="11945" y="14455"/>
                  </a:lnTo>
                  <a:lnTo>
                    <a:pt x="12072" y="14161"/>
                  </a:lnTo>
                  <a:lnTo>
                    <a:pt x="12198" y="13852"/>
                  </a:lnTo>
                  <a:lnTo>
                    <a:pt x="12338" y="13572"/>
                  </a:lnTo>
                  <a:lnTo>
                    <a:pt x="12492" y="13278"/>
                  </a:lnTo>
                  <a:lnTo>
                    <a:pt x="12646" y="12997"/>
                  </a:lnTo>
                  <a:lnTo>
                    <a:pt x="12815" y="12717"/>
                  </a:lnTo>
                  <a:lnTo>
                    <a:pt x="12997" y="12450"/>
                  </a:lnTo>
                  <a:lnTo>
                    <a:pt x="13193" y="12184"/>
                  </a:lnTo>
                  <a:lnTo>
                    <a:pt x="13390" y="11918"/>
                  </a:lnTo>
                  <a:lnTo>
                    <a:pt x="13600" y="11665"/>
                  </a:lnTo>
                  <a:lnTo>
                    <a:pt x="13824" y="11413"/>
                  </a:lnTo>
                  <a:lnTo>
                    <a:pt x="13978" y="11259"/>
                  </a:lnTo>
                  <a:lnTo>
                    <a:pt x="14147" y="11090"/>
                  </a:lnTo>
                  <a:lnTo>
                    <a:pt x="14343" y="10922"/>
                  </a:lnTo>
                  <a:lnTo>
                    <a:pt x="14567" y="10754"/>
                  </a:lnTo>
                  <a:lnTo>
                    <a:pt x="14834" y="10572"/>
                  </a:lnTo>
                  <a:lnTo>
                    <a:pt x="15142" y="10389"/>
                  </a:lnTo>
                  <a:lnTo>
                    <a:pt x="15521" y="10179"/>
                  </a:lnTo>
                  <a:lnTo>
                    <a:pt x="15955" y="9955"/>
                  </a:lnTo>
                  <a:lnTo>
                    <a:pt x="16474" y="9702"/>
                  </a:lnTo>
                  <a:lnTo>
                    <a:pt x="17077" y="9436"/>
                  </a:lnTo>
                  <a:lnTo>
                    <a:pt x="17778" y="9141"/>
                  </a:lnTo>
                  <a:lnTo>
                    <a:pt x="18577" y="8819"/>
                  </a:lnTo>
                  <a:lnTo>
                    <a:pt x="19502" y="8454"/>
                  </a:lnTo>
                  <a:lnTo>
                    <a:pt x="20526" y="8062"/>
                  </a:lnTo>
                  <a:lnTo>
                    <a:pt x="21704" y="7627"/>
                  </a:lnTo>
                  <a:lnTo>
                    <a:pt x="23008" y="7151"/>
                  </a:lnTo>
                  <a:lnTo>
                    <a:pt x="24844" y="6492"/>
                  </a:lnTo>
                  <a:lnTo>
                    <a:pt x="26597" y="5889"/>
                  </a:lnTo>
                  <a:lnTo>
                    <a:pt x="28251" y="5314"/>
                  </a:lnTo>
                  <a:lnTo>
                    <a:pt x="29821" y="4795"/>
                  </a:lnTo>
                  <a:lnTo>
                    <a:pt x="31280" y="4318"/>
                  </a:lnTo>
                  <a:lnTo>
                    <a:pt x="32640" y="3884"/>
                  </a:lnTo>
                  <a:lnTo>
                    <a:pt x="35009" y="3141"/>
                  </a:lnTo>
                  <a:lnTo>
                    <a:pt x="34140" y="2790"/>
                  </a:lnTo>
                  <a:lnTo>
                    <a:pt x="33270" y="2454"/>
                  </a:lnTo>
                  <a:lnTo>
                    <a:pt x="32415" y="2159"/>
                  </a:lnTo>
                  <a:lnTo>
                    <a:pt x="31574" y="1865"/>
                  </a:lnTo>
                  <a:lnTo>
                    <a:pt x="30733" y="1613"/>
                  </a:lnTo>
                  <a:lnTo>
                    <a:pt x="29906" y="1374"/>
                  </a:lnTo>
                  <a:lnTo>
                    <a:pt x="29092" y="1150"/>
                  </a:lnTo>
                  <a:lnTo>
                    <a:pt x="28279" y="954"/>
                  </a:lnTo>
                  <a:lnTo>
                    <a:pt x="27480" y="785"/>
                  </a:lnTo>
                  <a:lnTo>
                    <a:pt x="26681" y="617"/>
                  </a:lnTo>
                  <a:lnTo>
                    <a:pt x="25896" y="491"/>
                  </a:lnTo>
                  <a:lnTo>
                    <a:pt x="25125" y="365"/>
                  </a:lnTo>
                  <a:lnTo>
                    <a:pt x="24368" y="267"/>
                  </a:lnTo>
                  <a:lnTo>
                    <a:pt x="23610" y="182"/>
                  </a:lnTo>
                  <a:lnTo>
                    <a:pt x="22867" y="112"/>
                  </a:lnTo>
                  <a:lnTo>
                    <a:pt x="22138" y="56"/>
                  </a:lnTo>
                  <a:lnTo>
                    <a:pt x="21409" y="28"/>
                  </a:lnTo>
                  <a:lnTo>
                    <a:pt x="20694" y="0"/>
                  </a:lnTo>
                  <a:close/>
                </a:path>
              </a:pathLst>
            </a:custGeom>
            <a:solidFill>
              <a:srgbClr val="D8A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 rot="774064">
              <a:off x="-2793543" y="3213156"/>
              <a:ext cx="683172" cy="647721"/>
            </a:xfrm>
            <a:custGeom>
              <a:rect b="b" l="l" r="r" t="t"/>
              <a:pathLst>
                <a:path extrusionOk="0" h="52255" w="55115">
                  <a:moveTo>
                    <a:pt x="32570" y="1"/>
                  </a:moveTo>
                  <a:lnTo>
                    <a:pt x="32303" y="29"/>
                  </a:lnTo>
                  <a:lnTo>
                    <a:pt x="32023" y="57"/>
                  </a:lnTo>
                  <a:lnTo>
                    <a:pt x="31756" y="127"/>
                  </a:lnTo>
                  <a:lnTo>
                    <a:pt x="31504" y="211"/>
                  </a:lnTo>
                  <a:lnTo>
                    <a:pt x="31252" y="323"/>
                  </a:lnTo>
                  <a:lnTo>
                    <a:pt x="14343" y="8483"/>
                  </a:lnTo>
                  <a:lnTo>
                    <a:pt x="14091" y="8624"/>
                  </a:lnTo>
                  <a:lnTo>
                    <a:pt x="13838" y="8778"/>
                  </a:lnTo>
                  <a:lnTo>
                    <a:pt x="13614" y="8960"/>
                  </a:lnTo>
                  <a:lnTo>
                    <a:pt x="13404" y="9156"/>
                  </a:lnTo>
                  <a:lnTo>
                    <a:pt x="13221" y="9381"/>
                  </a:lnTo>
                  <a:lnTo>
                    <a:pt x="13053" y="9619"/>
                  </a:lnTo>
                  <a:lnTo>
                    <a:pt x="12899" y="9871"/>
                  </a:lnTo>
                  <a:lnTo>
                    <a:pt x="12787" y="10138"/>
                  </a:lnTo>
                  <a:lnTo>
                    <a:pt x="5188" y="21004"/>
                  </a:lnTo>
                  <a:lnTo>
                    <a:pt x="5047" y="21298"/>
                  </a:lnTo>
                  <a:lnTo>
                    <a:pt x="4795" y="21775"/>
                  </a:lnTo>
                  <a:lnTo>
                    <a:pt x="4080" y="23107"/>
                  </a:lnTo>
                  <a:lnTo>
                    <a:pt x="3155" y="24817"/>
                  </a:lnTo>
                  <a:lnTo>
                    <a:pt x="2664" y="25756"/>
                  </a:lnTo>
                  <a:lnTo>
                    <a:pt x="2159" y="26724"/>
                  </a:lnTo>
                  <a:lnTo>
                    <a:pt x="1683" y="27677"/>
                  </a:lnTo>
                  <a:lnTo>
                    <a:pt x="1220" y="28603"/>
                  </a:lnTo>
                  <a:lnTo>
                    <a:pt x="813" y="29486"/>
                  </a:lnTo>
                  <a:lnTo>
                    <a:pt x="645" y="29906"/>
                  </a:lnTo>
                  <a:lnTo>
                    <a:pt x="477" y="30299"/>
                  </a:lnTo>
                  <a:lnTo>
                    <a:pt x="337" y="30664"/>
                  </a:lnTo>
                  <a:lnTo>
                    <a:pt x="224" y="31000"/>
                  </a:lnTo>
                  <a:lnTo>
                    <a:pt x="126" y="31309"/>
                  </a:lnTo>
                  <a:lnTo>
                    <a:pt x="56" y="31575"/>
                  </a:lnTo>
                  <a:lnTo>
                    <a:pt x="14" y="31813"/>
                  </a:lnTo>
                  <a:lnTo>
                    <a:pt x="0" y="32024"/>
                  </a:lnTo>
                  <a:lnTo>
                    <a:pt x="14" y="32108"/>
                  </a:lnTo>
                  <a:lnTo>
                    <a:pt x="28" y="32178"/>
                  </a:lnTo>
                  <a:lnTo>
                    <a:pt x="56" y="32234"/>
                  </a:lnTo>
                  <a:lnTo>
                    <a:pt x="84" y="32276"/>
                  </a:lnTo>
                  <a:lnTo>
                    <a:pt x="11931" y="52129"/>
                  </a:lnTo>
                  <a:lnTo>
                    <a:pt x="11974" y="52171"/>
                  </a:lnTo>
                  <a:lnTo>
                    <a:pt x="12044" y="52213"/>
                  </a:lnTo>
                  <a:lnTo>
                    <a:pt x="12114" y="52241"/>
                  </a:lnTo>
                  <a:lnTo>
                    <a:pt x="12184" y="52255"/>
                  </a:lnTo>
                  <a:lnTo>
                    <a:pt x="12366" y="52255"/>
                  </a:lnTo>
                  <a:lnTo>
                    <a:pt x="12590" y="52227"/>
                  </a:lnTo>
                  <a:lnTo>
                    <a:pt x="12829" y="52171"/>
                  </a:lnTo>
                  <a:lnTo>
                    <a:pt x="13109" y="52073"/>
                  </a:lnTo>
                  <a:lnTo>
                    <a:pt x="13418" y="51961"/>
                  </a:lnTo>
                  <a:lnTo>
                    <a:pt x="13740" y="51820"/>
                  </a:lnTo>
                  <a:lnTo>
                    <a:pt x="14091" y="51652"/>
                  </a:lnTo>
                  <a:lnTo>
                    <a:pt x="14455" y="51456"/>
                  </a:lnTo>
                  <a:lnTo>
                    <a:pt x="15240" y="51035"/>
                  </a:lnTo>
                  <a:lnTo>
                    <a:pt x="16053" y="50544"/>
                  </a:lnTo>
                  <a:lnTo>
                    <a:pt x="16909" y="50026"/>
                  </a:lnTo>
                  <a:lnTo>
                    <a:pt x="17750" y="49479"/>
                  </a:lnTo>
                  <a:lnTo>
                    <a:pt x="18591" y="48946"/>
                  </a:lnTo>
                  <a:lnTo>
                    <a:pt x="20133" y="47923"/>
                  </a:lnTo>
                  <a:lnTo>
                    <a:pt x="21367" y="47109"/>
                  </a:lnTo>
                  <a:lnTo>
                    <a:pt x="21816" y="46829"/>
                  </a:lnTo>
                  <a:lnTo>
                    <a:pt x="22138" y="46647"/>
                  </a:lnTo>
                  <a:lnTo>
                    <a:pt x="32710" y="40225"/>
                  </a:lnTo>
                  <a:lnTo>
                    <a:pt x="32990" y="40071"/>
                  </a:lnTo>
                  <a:lnTo>
                    <a:pt x="33257" y="39903"/>
                  </a:lnTo>
                  <a:lnTo>
                    <a:pt x="33495" y="39693"/>
                  </a:lnTo>
                  <a:lnTo>
                    <a:pt x="33719" y="39468"/>
                  </a:lnTo>
                  <a:lnTo>
                    <a:pt x="34098" y="39006"/>
                  </a:lnTo>
                  <a:lnTo>
                    <a:pt x="35149" y="37744"/>
                  </a:lnTo>
                  <a:lnTo>
                    <a:pt x="35906" y="36861"/>
                  </a:lnTo>
                  <a:lnTo>
                    <a:pt x="36804" y="35823"/>
                  </a:lnTo>
                  <a:lnTo>
                    <a:pt x="37813" y="34673"/>
                  </a:lnTo>
                  <a:lnTo>
                    <a:pt x="38921" y="33426"/>
                  </a:lnTo>
                  <a:lnTo>
                    <a:pt x="40141" y="32080"/>
                  </a:lnTo>
                  <a:lnTo>
                    <a:pt x="41430" y="30678"/>
                  </a:lnTo>
                  <a:lnTo>
                    <a:pt x="42804" y="29233"/>
                  </a:lnTo>
                  <a:lnTo>
                    <a:pt x="44220" y="27761"/>
                  </a:lnTo>
                  <a:lnTo>
                    <a:pt x="45693" y="26289"/>
                  </a:lnTo>
                  <a:lnTo>
                    <a:pt x="46436" y="25560"/>
                  </a:lnTo>
                  <a:lnTo>
                    <a:pt x="47193" y="24831"/>
                  </a:lnTo>
                  <a:lnTo>
                    <a:pt x="47950" y="24116"/>
                  </a:lnTo>
                  <a:lnTo>
                    <a:pt x="48721" y="23401"/>
                  </a:lnTo>
                  <a:lnTo>
                    <a:pt x="49478" y="22714"/>
                  </a:lnTo>
                  <a:lnTo>
                    <a:pt x="50249" y="22041"/>
                  </a:lnTo>
                  <a:lnTo>
                    <a:pt x="50992" y="21368"/>
                  </a:lnTo>
                  <a:lnTo>
                    <a:pt x="52044" y="20415"/>
                  </a:lnTo>
                  <a:lnTo>
                    <a:pt x="52563" y="19924"/>
                  </a:lnTo>
                  <a:lnTo>
                    <a:pt x="53039" y="19475"/>
                  </a:lnTo>
                  <a:lnTo>
                    <a:pt x="53390" y="19097"/>
                  </a:lnTo>
                  <a:lnTo>
                    <a:pt x="53516" y="18957"/>
                  </a:lnTo>
                  <a:lnTo>
                    <a:pt x="53600" y="18844"/>
                  </a:lnTo>
                  <a:lnTo>
                    <a:pt x="53726" y="18690"/>
                  </a:lnTo>
                  <a:lnTo>
                    <a:pt x="53853" y="18564"/>
                  </a:lnTo>
                  <a:lnTo>
                    <a:pt x="54077" y="18368"/>
                  </a:lnTo>
                  <a:lnTo>
                    <a:pt x="54175" y="18256"/>
                  </a:lnTo>
                  <a:lnTo>
                    <a:pt x="54245" y="18143"/>
                  </a:lnTo>
                  <a:lnTo>
                    <a:pt x="54287" y="18073"/>
                  </a:lnTo>
                  <a:lnTo>
                    <a:pt x="54301" y="17989"/>
                  </a:lnTo>
                  <a:lnTo>
                    <a:pt x="54315" y="17905"/>
                  </a:lnTo>
                  <a:lnTo>
                    <a:pt x="54329" y="17807"/>
                  </a:lnTo>
                  <a:lnTo>
                    <a:pt x="54315" y="17555"/>
                  </a:lnTo>
                  <a:lnTo>
                    <a:pt x="54301" y="17302"/>
                  </a:lnTo>
                  <a:lnTo>
                    <a:pt x="54259" y="17064"/>
                  </a:lnTo>
                  <a:lnTo>
                    <a:pt x="54217" y="16811"/>
                  </a:lnTo>
                  <a:lnTo>
                    <a:pt x="54147" y="16573"/>
                  </a:lnTo>
                  <a:lnTo>
                    <a:pt x="54077" y="16335"/>
                  </a:lnTo>
                  <a:lnTo>
                    <a:pt x="53979" y="16110"/>
                  </a:lnTo>
                  <a:lnTo>
                    <a:pt x="53881" y="15886"/>
                  </a:lnTo>
                  <a:lnTo>
                    <a:pt x="53684" y="15536"/>
                  </a:lnTo>
                  <a:lnTo>
                    <a:pt x="53460" y="15185"/>
                  </a:lnTo>
                  <a:lnTo>
                    <a:pt x="53208" y="14849"/>
                  </a:lnTo>
                  <a:lnTo>
                    <a:pt x="52927" y="14526"/>
                  </a:lnTo>
                  <a:lnTo>
                    <a:pt x="52633" y="14218"/>
                  </a:lnTo>
                  <a:lnTo>
                    <a:pt x="52310" y="13937"/>
                  </a:lnTo>
                  <a:lnTo>
                    <a:pt x="52142" y="13811"/>
                  </a:lnTo>
                  <a:lnTo>
                    <a:pt x="51974" y="13685"/>
                  </a:lnTo>
                  <a:lnTo>
                    <a:pt x="51806" y="13573"/>
                  </a:lnTo>
                  <a:lnTo>
                    <a:pt x="51623" y="13475"/>
                  </a:lnTo>
                  <a:lnTo>
                    <a:pt x="51413" y="13362"/>
                  </a:lnTo>
                  <a:lnTo>
                    <a:pt x="51217" y="13264"/>
                  </a:lnTo>
                  <a:lnTo>
                    <a:pt x="51020" y="13194"/>
                  </a:lnTo>
                  <a:lnTo>
                    <a:pt x="50824" y="13124"/>
                  </a:lnTo>
                  <a:lnTo>
                    <a:pt x="50642" y="13082"/>
                  </a:lnTo>
                  <a:lnTo>
                    <a:pt x="50474" y="13054"/>
                  </a:lnTo>
                  <a:lnTo>
                    <a:pt x="50291" y="13026"/>
                  </a:lnTo>
                  <a:lnTo>
                    <a:pt x="50109" y="13026"/>
                  </a:lnTo>
                  <a:lnTo>
                    <a:pt x="49941" y="13040"/>
                  </a:lnTo>
                  <a:lnTo>
                    <a:pt x="49759" y="13068"/>
                  </a:lnTo>
                  <a:lnTo>
                    <a:pt x="49576" y="13096"/>
                  </a:lnTo>
                  <a:lnTo>
                    <a:pt x="49394" y="13138"/>
                  </a:lnTo>
                  <a:lnTo>
                    <a:pt x="49015" y="13264"/>
                  </a:lnTo>
                  <a:lnTo>
                    <a:pt x="48609" y="13418"/>
                  </a:lnTo>
                  <a:lnTo>
                    <a:pt x="48244" y="13587"/>
                  </a:lnTo>
                  <a:lnTo>
                    <a:pt x="47894" y="13769"/>
                  </a:lnTo>
                  <a:lnTo>
                    <a:pt x="47557" y="13951"/>
                  </a:lnTo>
                  <a:lnTo>
                    <a:pt x="47221" y="14148"/>
                  </a:lnTo>
                  <a:lnTo>
                    <a:pt x="46884" y="14372"/>
                  </a:lnTo>
                  <a:lnTo>
                    <a:pt x="46562" y="14582"/>
                  </a:lnTo>
                  <a:lnTo>
                    <a:pt x="45931" y="15045"/>
                  </a:lnTo>
                  <a:lnTo>
                    <a:pt x="45314" y="15522"/>
                  </a:lnTo>
                  <a:lnTo>
                    <a:pt x="44683" y="15998"/>
                  </a:lnTo>
                  <a:lnTo>
                    <a:pt x="44066" y="16475"/>
                  </a:lnTo>
                  <a:lnTo>
                    <a:pt x="43744" y="16699"/>
                  </a:lnTo>
                  <a:lnTo>
                    <a:pt x="43421" y="16924"/>
                  </a:lnTo>
                  <a:lnTo>
                    <a:pt x="41641" y="18115"/>
                  </a:lnTo>
                  <a:lnTo>
                    <a:pt x="39874" y="19307"/>
                  </a:lnTo>
                  <a:lnTo>
                    <a:pt x="38991" y="19910"/>
                  </a:lnTo>
                  <a:lnTo>
                    <a:pt x="38108" y="20527"/>
                  </a:lnTo>
                  <a:lnTo>
                    <a:pt x="37238" y="21144"/>
                  </a:lnTo>
                  <a:lnTo>
                    <a:pt x="36383" y="21775"/>
                  </a:lnTo>
                  <a:lnTo>
                    <a:pt x="34378" y="23247"/>
                  </a:lnTo>
                  <a:lnTo>
                    <a:pt x="34182" y="23387"/>
                  </a:lnTo>
                  <a:lnTo>
                    <a:pt x="33986" y="23499"/>
                  </a:lnTo>
                  <a:lnTo>
                    <a:pt x="33775" y="23597"/>
                  </a:lnTo>
                  <a:lnTo>
                    <a:pt x="33565" y="23695"/>
                  </a:lnTo>
                  <a:lnTo>
                    <a:pt x="33341" y="23766"/>
                  </a:lnTo>
                  <a:lnTo>
                    <a:pt x="33116" y="23808"/>
                  </a:lnTo>
                  <a:lnTo>
                    <a:pt x="32892" y="23850"/>
                  </a:lnTo>
                  <a:lnTo>
                    <a:pt x="32654" y="23878"/>
                  </a:lnTo>
                  <a:lnTo>
                    <a:pt x="30172" y="24004"/>
                  </a:lnTo>
                  <a:lnTo>
                    <a:pt x="29864" y="24004"/>
                  </a:lnTo>
                  <a:lnTo>
                    <a:pt x="29555" y="23976"/>
                  </a:lnTo>
                  <a:lnTo>
                    <a:pt x="29261" y="23920"/>
                  </a:lnTo>
                  <a:lnTo>
                    <a:pt x="28966" y="23836"/>
                  </a:lnTo>
                  <a:lnTo>
                    <a:pt x="28798" y="23780"/>
                  </a:lnTo>
                  <a:lnTo>
                    <a:pt x="28644" y="23709"/>
                  </a:lnTo>
                  <a:lnTo>
                    <a:pt x="28476" y="23625"/>
                  </a:lnTo>
                  <a:lnTo>
                    <a:pt x="28321" y="23541"/>
                  </a:lnTo>
                  <a:lnTo>
                    <a:pt x="28181" y="23443"/>
                  </a:lnTo>
                  <a:lnTo>
                    <a:pt x="28041" y="23345"/>
                  </a:lnTo>
                  <a:lnTo>
                    <a:pt x="27901" y="23233"/>
                  </a:lnTo>
                  <a:lnTo>
                    <a:pt x="27775" y="23107"/>
                  </a:lnTo>
                  <a:lnTo>
                    <a:pt x="27648" y="22980"/>
                  </a:lnTo>
                  <a:lnTo>
                    <a:pt x="27522" y="22840"/>
                  </a:lnTo>
                  <a:lnTo>
                    <a:pt x="27424" y="22700"/>
                  </a:lnTo>
                  <a:lnTo>
                    <a:pt x="27312" y="22560"/>
                  </a:lnTo>
                  <a:lnTo>
                    <a:pt x="27228" y="22406"/>
                  </a:lnTo>
                  <a:lnTo>
                    <a:pt x="27144" y="22237"/>
                  </a:lnTo>
                  <a:lnTo>
                    <a:pt x="27060" y="22069"/>
                  </a:lnTo>
                  <a:lnTo>
                    <a:pt x="26989" y="21901"/>
                  </a:lnTo>
                  <a:lnTo>
                    <a:pt x="26064" y="19307"/>
                  </a:lnTo>
                  <a:lnTo>
                    <a:pt x="25994" y="19083"/>
                  </a:lnTo>
                  <a:lnTo>
                    <a:pt x="25938" y="18858"/>
                  </a:lnTo>
                  <a:lnTo>
                    <a:pt x="25896" y="18634"/>
                  </a:lnTo>
                  <a:lnTo>
                    <a:pt x="25882" y="18410"/>
                  </a:lnTo>
                  <a:lnTo>
                    <a:pt x="25868" y="18185"/>
                  </a:lnTo>
                  <a:lnTo>
                    <a:pt x="25882" y="17961"/>
                  </a:lnTo>
                  <a:lnTo>
                    <a:pt x="25910" y="17737"/>
                  </a:lnTo>
                  <a:lnTo>
                    <a:pt x="25952" y="17512"/>
                  </a:lnTo>
                  <a:lnTo>
                    <a:pt x="26008" y="17302"/>
                  </a:lnTo>
                  <a:lnTo>
                    <a:pt x="26078" y="17092"/>
                  </a:lnTo>
                  <a:lnTo>
                    <a:pt x="26176" y="16882"/>
                  </a:lnTo>
                  <a:lnTo>
                    <a:pt x="26274" y="16685"/>
                  </a:lnTo>
                  <a:lnTo>
                    <a:pt x="26387" y="16489"/>
                  </a:lnTo>
                  <a:lnTo>
                    <a:pt x="26527" y="16293"/>
                  </a:lnTo>
                  <a:lnTo>
                    <a:pt x="26667" y="16124"/>
                  </a:lnTo>
                  <a:lnTo>
                    <a:pt x="26821" y="15956"/>
                  </a:lnTo>
                  <a:lnTo>
                    <a:pt x="32289" y="10572"/>
                  </a:lnTo>
                  <a:lnTo>
                    <a:pt x="32443" y="10432"/>
                  </a:lnTo>
                  <a:lnTo>
                    <a:pt x="32598" y="10306"/>
                  </a:lnTo>
                  <a:lnTo>
                    <a:pt x="32766" y="10194"/>
                  </a:lnTo>
                  <a:lnTo>
                    <a:pt x="32934" y="10082"/>
                  </a:lnTo>
                  <a:lnTo>
                    <a:pt x="33102" y="9983"/>
                  </a:lnTo>
                  <a:lnTo>
                    <a:pt x="33285" y="9899"/>
                  </a:lnTo>
                  <a:lnTo>
                    <a:pt x="33467" y="9829"/>
                  </a:lnTo>
                  <a:lnTo>
                    <a:pt x="33663" y="9773"/>
                  </a:lnTo>
                  <a:lnTo>
                    <a:pt x="33845" y="9731"/>
                  </a:lnTo>
                  <a:lnTo>
                    <a:pt x="34042" y="9689"/>
                  </a:lnTo>
                  <a:lnTo>
                    <a:pt x="34238" y="9661"/>
                  </a:lnTo>
                  <a:lnTo>
                    <a:pt x="34841" y="9661"/>
                  </a:lnTo>
                  <a:lnTo>
                    <a:pt x="35037" y="9689"/>
                  </a:lnTo>
                  <a:lnTo>
                    <a:pt x="35233" y="9731"/>
                  </a:lnTo>
                  <a:lnTo>
                    <a:pt x="43351" y="11582"/>
                  </a:lnTo>
                  <a:lnTo>
                    <a:pt x="44655" y="11890"/>
                  </a:lnTo>
                  <a:lnTo>
                    <a:pt x="45300" y="12030"/>
                  </a:lnTo>
                  <a:lnTo>
                    <a:pt x="45945" y="12171"/>
                  </a:lnTo>
                  <a:lnTo>
                    <a:pt x="46604" y="12297"/>
                  </a:lnTo>
                  <a:lnTo>
                    <a:pt x="47249" y="12409"/>
                  </a:lnTo>
                  <a:lnTo>
                    <a:pt x="47908" y="12493"/>
                  </a:lnTo>
                  <a:lnTo>
                    <a:pt x="48567" y="12563"/>
                  </a:lnTo>
                  <a:lnTo>
                    <a:pt x="48889" y="12591"/>
                  </a:lnTo>
                  <a:lnTo>
                    <a:pt x="49226" y="12633"/>
                  </a:lnTo>
                  <a:lnTo>
                    <a:pt x="49969" y="12760"/>
                  </a:lnTo>
                  <a:lnTo>
                    <a:pt x="50768" y="12886"/>
                  </a:lnTo>
                  <a:lnTo>
                    <a:pt x="51161" y="12942"/>
                  </a:lnTo>
                  <a:lnTo>
                    <a:pt x="51567" y="12984"/>
                  </a:lnTo>
                  <a:lnTo>
                    <a:pt x="51974" y="13012"/>
                  </a:lnTo>
                  <a:lnTo>
                    <a:pt x="52366" y="13012"/>
                  </a:lnTo>
                  <a:lnTo>
                    <a:pt x="52745" y="12984"/>
                  </a:lnTo>
                  <a:lnTo>
                    <a:pt x="52941" y="12956"/>
                  </a:lnTo>
                  <a:lnTo>
                    <a:pt x="53123" y="12928"/>
                  </a:lnTo>
                  <a:lnTo>
                    <a:pt x="53306" y="12886"/>
                  </a:lnTo>
                  <a:lnTo>
                    <a:pt x="53474" y="12844"/>
                  </a:lnTo>
                  <a:lnTo>
                    <a:pt x="53642" y="12774"/>
                  </a:lnTo>
                  <a:lnTo>
                    <a:pt x="53796" y="12703"/>
                  </a:lnTo>
                  <a:lnTo>
                    <a:pt x="53965" y="12619"/>
                  </a:lnTo>
                  <a:lnTo>
                    <a:pt x="54105" y="12521"/>
                  </a:lnTo>
                  <a:lnTo>
                    <a:pt x="54245" y="12423"/>
                  </a:lnTo>
                  <a:lnTo>
                    <a:pt x="54385" y="12297"/>
                  </a:lnTo>
                  <a:lnTo>
                    <a:pt x="54497" y="12171"/>
                  </a:lnTo>
                  <a:lnTo>
                    <a:pt x="54610" y="12044"/>
                  </a:lnTo>
                  <a:lnTo>
                    <a:pt x="54708" y="11904"/>
                  </a:lnTo>
                  <a:lnTo>
                    <a:pt x="54792" y="11778"/>
                  </a:lnTo>
                  <a:lnTo>
                    <a:pt x="54862" y="11624"/>
                  </a:lnTo>
                  <a:lnTo>
                    <a:pt x="54932" y="11484"/>
                  </a:lnTo>
                  <a:lnTo>
                    <a:pt x="54988" y="11329"/>
                  </a:lnTo>
                  <a:lnTo>
                    <a:pt x="55030" y="11175"/>
                  </a:lnTo>
                  <a:lnTo>
                    <a:pt x="55058" y="11021"/>
                  </a:lnTo>
                  <a:lnTo>
                    <a:pt x="55086" y="10853"/>
                  </a:lnTo>
                  <a:lnTo>
                    <a:pt x="55114" y="10699"/>
                  </a:lnTo>
                  <a:lnTo>
                    <a:pt x="55114" y="10530"/>
                  </a:lnTo>
                  <a:lnTo>
                    <a:pt x="55114" y="10208"/>
                  </a:lnTo>
                  <a:lnTo>
                    <a:pt x="55072" y="9871"/>
                  </a:lnTo>
                  <a:lnTo>
                    <a:pt x="55002" y="9549"/>
                  </a:lnTo>
                  <a:lnTo>
                    <a:pt x="54904" y="9226"/>
                  </a:lnTo>
                  <a:lnTo>
                    <a:pt x="54778" y="8932"/>
                  </a:lnTo>
                  <a:lnTo>
                    <a:pt x="54624" y="8638"/>
                  </a:lnTo>
                  <a:lnTo>
                    <a:pt x="54441" y="8357"/>
                  </a:lnTo>
                  <a:lnTo>
                    <a:pt x="54245" y="8105"/>
                  </a:lnTo>
                  <a:lnTo>
                    <a:pt x="54133" y="7993"/>
                  </a:lnTo>
                  <a:lnTo>
                    <a:pt x="54021" y="7880"/>
                  </a:lnTo>
                  <a:lnTo>
                    <a:pt x="53909" y="7768"/>
                  </a:lnTo>
                  <a:lnTo>
                    <a:pt x="53782" y="7684"/>
                  </a:lnTo>
                  <a:lnTo>
                    <a:pt x="53488" y="7488"/>
                  </a:lnTo>
                  <a:lnTo>
                    <a:pt x="53123" y="7278"/>
                  </a:lnTo>
                  <a:lnTo>
                    <a:pt x="52675" y="7053"/>
                  </a:lnTo>
                  <a:lnTo>
                    <a:pt x="52156" y="6815"/>
                  </a:lnTo>
                  <a:lnTo>
                    <a:pt x="51581" y="6548"/>
                  </a:lnTo>
                  <a:lnTo>
                    <a:pt x="50936" y="6268"/>
                  </a:lnTo>
                  <a:lnTo>
                    <a:pt x="50235" y="5988"/>
                  </a:lnTo>
                  <a:lnTo>
                    <a:pt x="49506" y="5693"/>
                  </a:lnTo>
                  <a:lnTo>
                    <a:pt x="47894" y="5076"/>
                  </a:lnTo>
                  <a:lnTo>
                    <a:pt x="46183" y="4445"/>
                  </a:lnTo>
                  <a:lnTo>
                    <a:pt x="44403" y="3801"/>
                  </a:lnTo>
                  <a:lnTo>
                    <a:pt x="42608" y="3170"/>
                  </a:lnTo>
                  <a:lnTo>
                    <a:pt x="40842" y="2567"/>
                  </a:lnTo>
                  <a:lnTo>
                    <a:pt x="39145" y="1992"/>
                  </a:lnTo>
                  <a:lnTo>
                    <a:pt x="36201" y="1010"/>
                  </a:lnTo>
                  <a:lnTo>
                    <a:pt x="34154" y="337"/>
                  </a:lnTo>
                  <a:lnTo>
                    <a:pt x="33383" y="99"/>
                  </a:lnTo>
                  <a:lnTo>
                    <a:pt x="33116" y="43"/>
                  </a:lnTo>
                  <a:lnTo>
                    <a:pt x="32836" y="15"/>
                  </a:lnTo>
                  <a:lnTo>
                    <a:pt x="32570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 rot="774064">
              <a:off x="-2783086" y="3214338"/>
              <a:ext cx="683172" cy="554049"/>
            </a:xfrm>
            <a:custGeom>
              <a:rect b="b" l="l" r="r" t="t"/>
              <a:pathLst>
                <a:path extrusionOk="0" h="44698" w="55115">
                  <a:moveTo>
                    <a:pt x="32570" y="1"/>
                  </a:moveTo>
                  <a:lnTo>
                    <a:pt x="32303" y="29"/>
                  </a:lnTo>
                  <a:lnTo>
                    <a:pt x="32023" y="57"/>
                  </a:lnTo>
                  <a:lnTo>
                    <a:pt x="31756" y="127"/>
                  </a:lnTo>
                  <a:lnTo>
                    <a:pt x="31504" y="211"/>
                  </a:lnTo>
                  <a:lnTo>
                    <a:pt x="31252" y="323"/>
                  </a:lnTo>
                  <a:lnTo>
                    <a:pt x="14343" y="8483"/>
                  </a:lnTo>
                  <a:lnTo>
                    <a:pt x="14091" y="8624"/>
                  </a:lnTo>
                  <a:lnTo>
                    <a:pt x="13838" y="8778"/>
                  </a:lnTo>
                  <a:lnTo>
                    <a:pt x="13614" y="8960"/>
                  </a:lnTo>
                  <a:lnTo>
                    <a:pt x="13404" y="9156"/>
                  </a:lnTo>
                  <a:lnTo>
                    <a:pt x="13221" y="9381"/>
                  </a:lnTo>
                  <a:lnTo>
                    <a:pt x="13053" y="9619"/>
                  </a:lnTo>
                  <a:lnTo>
                    <a:pt x="12899" y="9871"/>
                  </a:lnTo>
                  <a:lnTo>
                    <a:pt x="12787" y="10138"/>
                  </a:lnTo>
                  <a:lnTo>
                    <a:pt x="5188" y="21004"/>
                  </a:lnTo>
                  <a:lnTo>
                    <a:pt x="5047" y="21298"/>
                  </a:lnTo>
                  <a:lnTo>
                    <a:pt x="4795" y="21775"/>
                  </a:lnTo>
                  <a:lnTo>
                    <a:pt x="4080" y="23107"/>
                  </a:lnTo>
                  <a:lnTo>
                    <a:pt x="3155" y="24817"/>
                  </a:lnTo>
                  <a:lnTo>
                    <a:pt x="2664" y="25756"/>
                  </a:lnTo>
                  <a:lnTo>
                    <a:pt x="2159" y="26724"/>
                  </a:lnTo>
                  <a:lnTo>
                    <a:pt x="1683" y="27677"/>
                  </a:lnTo>
                  <a:lnTo>
                    <a:pt x="1220" y="28603"/>
                  </a:lnTo>
                  <a:lnTo>
                    <a:pt x="813" y="29486"/>
                  </a:lnTo>
                  <a:lnTo>
                    <a:pt x="645" y="29906"/>
                  </a:lnTo>
                  <a:lnTo>
                    <a:pt x="477" y="30299"/>
                  </a:lnTo>
                  <a:lnTo>
                    <a:pt x="337" y="30664"/>
                  </a:lnTo>
                  <a:lnTo>
                    <a:pt x="224" y="31000"/>
                  </a:lnTo>
                  <a:lnTo>
                    <a:pt x="126" y="31309"/>
                  </a:lnTo>
                  <a:lnTo>
                    <a:pt x="56" y="31575"/>
                  </a:lnTo>
                  <a:lnTo>
                    <a:pt x="14" y="31813"/>
                  </a:lnTo>
                  <a:lnTo>
                    <a:pt x="0" y="32024"/>
                  </a:lnTo>
                  <a:lnTo>
                    <a:pt x="14" y="32108"/>
                  </a:lnTo>
                  <a:lnTo>
                    <a:pt x="28" y="32178"/>
                  </a:lnTo>
                  <a:lnTo>
                    <a:pt x="56" y="32234"/>
                  </a:lnTo>
                  <a:lnTo>
                    <a:pt x="84" y="32276"/>
                  </a:lnTo>
                  <a:lnTo>
                    <a:pt x="14553" y="44698"/>
                  </a:lnTo>
                  <a:lnTo>
                    <a:pt x="28966" y="23836"/>
                  </a:lnTo>
                  <a:lnTo>
                    <a:pt x="28798" y="23780"/>
                  </a:lnTo>
                  <a:lnTo>
                    <a:pt x="28644" y="23709"/>
                  </a:lnTo>
                  <a:lnTo>
                    <a:pt x="28476" y="23625"/>
                  </a:lnTo>
                  <a:lnTo>
                    <a:pt x="28321" y="23541"/>
                  </a:lnTo>
                  <a:lnTo>
                    <a:pt x="28181" y="23443"/>
                  </a:lnTo>
                  <a:lnTo>
                    <a:pt x="28041" y="23345"/>
                  </a:lnTo>
                  <a:lnTo>
                    <a:pt x="27901" y="23233"/>
                  </a:lnTo>
                  <a:lnTo>
                    <a:pt x="27775" y="23107"/>
                  </a:lnTo>
                  <a:lnTo>
                    <a:pt x="27648" y="22980"/>
                  </a:lnTo>
                  <a:lnTo>
                    <a:pt x="27522" y="22840"/>
                  </a:lnTo>
                  <a:lnTo>
                    <a:pt x="27424" y="22700"/>
                  </a:lnTo>
                  <a:lnTo>
                    <a:pt x="27312" y="22560"/>
                  </a:lnTo>
                  <a:lnTo>
                    <a:pt x="27228" y="22406"/>
                  </a:lnTo>
                  <a:lnTo>
                    <a:pt x="27144" y="22237"/>
                  </a:lnTo>
                  <a:lnTo>
                    <a:pt x="27060" y="22069"/>
                  </a:lnTo>
                  <a:lnTo>
                    <a:pt x="26989" y="21901"/>
                  </a:lnTo>
                  <a:lnTo>
                    <a:pt x="26064" y="19307"/>
                  </a:lnTo>
                  <a:lnTo>
                    <a:pt x="25994" y="19083"/>
                  </a:lnTo>
                  <a:lnTo>
                    <a:pt x="25938" y="18858"/>
                  </a:lnTo>
                  <a:lnTo>
                    <a:pt x="25896" y="18634"/>
                  </a:lnTo>
                  <a:lnTo>
                    <a:pt x="25882" y="18410"/>
                  </a:lnTo>
                  <a:lnTo>
                    <a:pt x="25868" y="18185"/>
                  </a:lnTo>
                  <a:lnTo>
                    <a:pt x="25882" y="17961"/>
                  </a:lnTo>
                  <a:lnTo>
                    <a:pt x="25910" y="17737"/>
                  </a:lnTo>
                  <a:lnTo>
                    <a:pt x="25952" y="17512"/>
                  </a:lnTo>
                  <a:lnTo>
                    <a:pt x="26008" y="17302"/>
                  </a:lnTo>
                  <a:lnTo>
                    <a:pt x="26078" y="17092"/>
                  </a:lnTo>
                  <a:lnTo>
                    <a:pt x="26176" y="16882"/>
                  </a:lnTo>
                  <a:lnTo>
                    <a:pt x="26274" y="16685"/>
                  </a:lnTo>
                  <a:lnTo>
                    <a:pt x="26387" y="16489"/>
                  </a:lnTo>
                  <a:lnTo>
                    <a:pt x="26527" y="16293"/>
                  </a:lnTo>
                  <a:lnTo>
                    <a:pt x="26667" y="16124"/>
                  </a:lnTo>
                  <a:lnTo>
                    <a:pt x="26821" y="15956"/>
                  </a:lnTo>
                  <a:lnTo>
                    <a:pt x="32289" y="10572"/>
                  </a:lnTo>
                  <a:lnTo>
                    <a:pt x="32443" y="10432"/>
                  </a:lnTo>
                  <a:lnTo>
                    <a:pt x="32598" y="10306"/>
                  </a:lnTo>
                  <a:lnTo>
                    <a:pt x="32766" y="10194"/>
                  </a:lnTo>
                  <a:lnTo>
                    <a:pt x="32934" y="10082"/>
                  </a:lnTo>
                  <a:lnTo>
                    <a:pt x="33102" y="9983"/>
                  </a:lnTo>
                  <a:lnTo>
                    <a:pt x="33285" y="9899"/>
                  </a:lnTo>
                  <a:lnTo>
                    <a:pt x="33467" y="9829"/>
                  </a:lnTo>
                  <a:lnTo>
                    <a:pt x="33663" y="9773"/>
                  </a:lnTo>
                  <a:lnTo>
                    <a:pt x="33845" y="9731"/>
                  </a:lnTo>
                  <a:lnTo>
                    <a:pt x="34042" y="9689"/>
                  </a:lnTo>
                  <a:lnTo>
                    <a:pt x="34238" y="9661"/>
                  </a:lnTo>
                  <a:lnTo>
                    <a:pt x="34841" y="9661"/>
                  </a:lnTo>
                  <a:lnTo>
                    <a:pt x="35037" y="9689"/>
                  </a:lnTo>
                  <a:lnTo>
                    <a:pt x="35233" y="9731"/>
                  </a:lnTo>
                  <a:lnTo>
                    <a:pt x="43351" y="11582"/>
                  </a:lnTo>
                  <a:lnTo>
                    <a:pt x="44655" y="11890"/>
                  </a:lnTo>
                  <a:lnTo>
                    <a:pt x="45300" y="12030"/>
                  </a:lnTo>
                  <a:lnTo>
                    <a:pt x="45945" y="12171"/>
                  </a:lnTo>
                  <a:lnTo>
                    <a:pt x="46604" y="12297"/>
                  </a:lnTo>
                  <a:lnTo>
                    <a:pt x="47249" y="12409"/>
                  </a:lnTo>
                  <a:lnTo>
                    <a:pt x="47908" y="12493"/>
                  </a:lnTo>
                  <a:lnTo>
                    <a:pt x="48567" y="12563"/>
                  </a:lnTo>
                  <a:lnTo>
                    <a:pt x="48889" y="12591"/>
                  </a:lnTo>
                  <a:lnTo>
                    <a:pt x="49226" y="12633"/>
                  </a:lnTo>
                  <a:lnTo>
                    <a:pt x="49969" y="12760"/>
                  </a:lnTo>
                  <a:lnTo>
                    <a:pt x="50768" y="12886"/>
                  </a:lnTo>
                  <a:lnTo>
                    <a:pt x="51161" y="12942"/>
                  </a:lnTo>
                  <a:lnTo>
                    <a:pt x="51567" y="12984"/>
                  </a:lnTo>
                  <a:lnTo>
                    <a:pt x="51974" y="13012"/>
                  </a:lnTo>
                  <a:lnTo>
                    <a:pt x="52366" y="13012"/>
                  </a:lnTo>
                  <a:lnTo>
                    <a:pt x="52745" y="12984"/>
                  </a:lnTo>
                  <a:lnTo>
                    <a:pt x="52941" y="12956"/>
                  </a:lnTo>
                  <a:lnTo>
                    <a:pt x="53123" y="12928"/>
                  </a:lnTo>
                  <a:lnTo>
                    <a:pt x="53306" y="12886"/>
                  </a:lnTo>
                  <a:lnTo>
                    <a:pt x="53474" y="12844"/>
                  </a:lnTo>
                  <a:lnTo>
                    <a:pt x="53642" y="12774"/>
                  </a:lnTo>
                  <a:lnTo>
                    <a:pt x="53796" y="12703"/>
                  </a:lnTo>
                  <a:lnTo>
                    <a:pt x="53965" y="12619"/>
                  </a:lnTo>
                  <a:lnTo>
                    <a:pt x="54105" y="12521"/>
                  </a:lnTo>
                  <a:lnTo>
                    <a:pt x="54245" y="12423"/>
                  </a:lnTo>
                  <a:lnTo>
                    <a:pt x="54385" y="12297"/>
                  </a:lnTo>
                  <a:lnTo>
                    <a:pt x="54497" y="12171"/>
                  </a:lnTo>
                  <a:lnTo>
                    <a:pt x="54610" y="12044"/>
                  </a:lnTo>
                  <a:lnTo>
                    <a:pt x="54708" y="11904"/>
                  </a:lnTo>
                  <a:lnTo>
                    <a:pt x="54792" y="11778"/>
                  </a:lnTo>
                  <a:lnTo>
                    <a:pt x="54862" y="11624"/>
                  </a:lnTo>
                  <a:lnTo>
                    <a:pt x="54932" y="11484"/>
                  </a:lnTo>
                  <a:lnTo>
                    <a:pt x="54988" y="11329"/>
                  </a:lnTo>
                  <a:lnTo>
                    <a:pt x="55030" y="11175"/>
                  </a:lnTo>
                  <a:lnTo>
                    <a:pt x="55058" y="11021"/>
                  </a:lnTo>
                  <a:lnTo>
                    <a:pt x="55086" y="10853"/>
                  </a:lnTo>
                  <a:lnTo>
                    <a:pt x="55114" y="10699"/>
                  </a:lnTo>
                  <a:lnTo>
                    <a:pt x="55114" y="10530"/>
                  </a:lnTo>
                  <a:lnTo>
                    <a:pt x="55114" y="10208"/>
                  </a:lnTo>
                  <a:lnTo>
                    <a:pt x="55072" y="9871"/>
                  </a:lnTo>
                  <a:lnTo>
                    <a:pt x="55002" y="9549"/>
                  </a:lnTo>
                  <a:lnTo>
                    <a:pt x="54904" y="9226"/>
                  </a:lnTo>
                  <a:lnTo>
                    <a:pt x="54778" y="8932"/>
                  </a:lnTo>
                  <a:lnTo>
                    <a:pt x="54624" y="8638"/>
                  </a:lnTo>
                  <a:lnTo>
                    <a:pt x="54441" y="8357"/>
                  </a:lnTo>
                  <a:lnTo>
                    <a:pt x="54245" y="8105"/>
                  </a:lnTo>
                  <a:lnTo>
                    <a:pt x="54133" y="7993"/>
                  </a:lnTo>
                  <a:lnTo>
                    <a:pt x="54021" y="7880"/>
                  </a:lnTo>
                  <a:lnTo>
                    <a:pt x="53909" y="7768"/>
                  </a:lnTo>
                  <a:lnTo>
                    <a:pt x="53782" y="7684"/>
                  </a:lnTo>
                  <a:lnTo>
                    <a:pt x="53488" y="7488"/>
                  </a:lnTo>
                  <a:lnTo>
                    <a:pt x="53123" y="7278"/>
                  </a:lnTo>
                  <a:lnTo>
                    <a:pt x="52675" y="7053"/>
                  </a:lnTo>
                  <a:lnTo>
                    <a:pt x="52156" y="6815"/>
                  </a:lnTo>
                  <a:lnTo>
                    <a:pt x="51581" y="6548"/>
                  </a:lnTo>
                  <a:lnTo>
                    <a:pt x="50936" y="6268"/>
                  </a:lnTo>
                  <a:lnTo>
                    <a:pt x="50235" y="5988"/>
                  </a:lnTo>
                  <a:lnTo>
                    <a:pt x="49506" y="5693"/>
                  </a:lnTo>
                  <a:lnTo>
                    <a:pt x="47894" y="5076"/>
                  </a:lnTo>
                  <a:lnTo>
                    <a:pt x="46183" y="4445"/>
                  </a:lnTo>
                  <a:lnTo>
                    <a:pt x="44403" y="3801"/>
                  </a:lnTo>
                  <a:lnTo>
                    <a:pt x="42608" y="3170"/>
                  </a:lnTo>
                  <a:lnTo>
                    <a:pt x="40842" y="2567"/>
                  </a:lnTo>
                  <a:lnTo>
                    <a:pt x="39145" y="1992"/>
                  </a:lnTo>
                  <a:lnTo>
                    <a:pt x="36201" y="1010"/>
                  </a:lnTo>
                  <a:lnTo>
                    <a:pt x="34154" y="337"/>
                  </a:lnTo>
                  <a:lnTo>
                    <a:pt x="33383" y="99"/>
                  </a:lnTo>
                  <a:lnTo>
                    <a:pt x="33116" y="43"/>
                  </a:lnTo>
                  <a:lnTo>
                    <a:pt x="32836" y="15"/>
                  </a:lnTo>
                  <a:lnTo>
                    <a:pt x="32570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 rot="774064">
              <a:off x="-2312596" y="3171861"/>
              <a:ext cx="512165" cy="734960"/>
            </a:xfrm>
            <a:custGeom>
              <a:rect b="b" l="l" r="r" t="t"/>
              <a:pathLst>
                <a:path extrusionOk="0" h="59293" w="41319">
                  <a:moveTo>
                    <a:pt x="23274" y="1"/>
                  </a:moveTo>
                  <a:lnTo>
                    <a:pt x="0" y="51680"/>
                  </a:lnTo>
                  <a:lnTo>
                    <a:pt x="16334" y="59041"/>
                  </a:lnTo>
                  <a:lnTo>
                    <a:pt x="16615" y="59139"/>
                  </a:lnTo>
                  <a:lnTo>
                    <a:pt x="16895" y="59223"/>
                  </a:lnTo>
                  <a:lnTo>
                    <a:pt x="17175" y="59265"/>
                  </a:lnTo>
                  <a:lnTo>
                    <a:pt x="17456" y="59293"/>
                  </a:lnTo>
                  <a:lnTo>
                    <a:pt x="17736" y="59279"/>
                  </a:lnTo>
                  <a:lnTo>
                    <a:pt x="18017" y="59251"/>
                  </a:lnTo>
                  <a:lnTo>
                    <a:pt x="18297" y="59181"/>
                  </a:lnTo>
                  <a:lnTo>
                    <a:pt x="18564" y="59097"/>
                  </a:lnTo>
                  <a:lnTo>
                    <a:pt x="18816" y="58985"/>
                  </a:lnTo>
                  <a:lnTo>
                    <a:pt x="19054" y="58844"/>
                  </a:lnTo>
                  <a:lnTo>
                    <a:pt x="19293" y="58690"/>
                  </a:lnTo>
                  <a:lnTo>
                    <a:pt x="19503" y="58508"/>
                  </a:lnTo>
                  <a:lnTo>
                    <a:pt x="19713" y="58312"/>
                  </a:lnTo>
                  <a:lnTo>
                    <a:pt x="19881" y="58087"/>
                  </a:lnTo>
                  <a:lnTo>
                    <a:pt x="20050" y="57835"/>
                  </a:lnTo>
                  <a:lnTo>
                    <a:pt x="20176" y="57583"/>
                  </a:lnTo>
                  <a:lnTo>
                    <a:pt x="41066" y="11189"/>
                  </a:lnTo>
                  <a:lnTo>
                    <a:pt x="41164" y="10909"/>
                  </a:lnTo>
                  <a:lnTo>
                    <a:pt x="41249" y="10628"/>
                  </a:lnTo>
                  <a:lnTo>
                    <a:pt x="41291" y="10348"/>
                  </a:lnTo>
                  <a:lnTo>
                    <a:pt x="41319" y="10067"/>
                  </a:lnTo>
                  <a:lnTo>
                    <a:pt x="41305" y="9787"/>
                  </a:lnTo>
                  <a:lnTo>
                    <a:pt x="41277" y="9507"/>
                  </a:lnTo>
                  <a:lnTo>
                    <a:pt x="41206" y="9226"/>
                  </a:lnTo>
                  <a:lnTo>
                    <a:pt x="41122" y="8974"/>
                  </a:lnTo>
                  <a:lnTo>
                    <a:pt x="41010" y="8707"/>
                  </a:lnTo>
                  <a:lnTo>
                    <a:pt x="40884" y="8469"/>
                  </a:lnTo>
                  <a:lnTo>
                    <a:pt x="40716" y="8231"/>
                  </a:lnTo>
                  <a:lnTo>
                    <a:pt x="40533" y="8020"/>
                  </a:lnTo>
                  <a:lnTo>
                    <a:pt x="40337" y="7824"/>
                  </a:lnTo>
                  <a:lnTo>
                    <a:pt x="40113" y="7642"/>
                  </a:lnTo>
                  <a:lnTo>
                    <a:pt x="39875" y="7474"/>
                  </a:lnTo>
                  <a:lnTo>
                    <a:pt x="39608" y="7347"/>
                  </a:lnTo>
                  <a:lnTo>
                    <a:pt x="23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 rot="774064">
              <a:off x="-2431821" y="3071450"/>
              <a:ext cx="399553" cy="684399"/>
            </a:xfrm>
            <a:custGeom>
              <a:rect b="b" l="l" r="r" t="t"/>
              <a:pathLst>
                <a:path extrusionOk="0" h="55214" w="32234">
                  <a:moveTo>
                    <a:pt x="23849" y="1"/>
                  </a:moveTo>
                  <a:lnTo>
                    <a:pt x="23569" y="15"/>
                  </a:lnTo>
                  <a:lnTo>
                    <a:pt x="23289" y="43"/>
                  </a:lnTo>
                  <a:lnTo>
                    <a:pt x="23022" y="99"/>
                  </a:lnTo>
                  <a:lnTo>
                    <a:pt x="22756" y="197"/>
                  </a:lnTo>
                  <a:lnTo>
                    <a:pt x="22503" y="309"/>
                  </a:lnTo>
                  <a:lnTo>
                    <a:pt x="22251" y="436"/>
                  </a:lnTo>
                  <a:lnTo>
                    <a:pt x="22027" y="590"/>
                  </a:lnTo>
                  <a:lnTo>
                    <a:pt x="21802" y="772"/>
                  </a:lnTo>
                  <a:lnTo>
                    <a:pt x="21606" y="982"/>
                  </a:lnTo>
                  <a:lnTo>
                    <a:pt x="21424" y="1207"/>
                  </a:lnTo>
                  <a:lnTo>
                    <a:pt x="21270" y="1445"/>
                  </a:lnTo>
                  <a:lnTo>
                    <a:pt x="21129" y="1711"/>
                  </a:lnTo>
                  <a:lnTo>
                    <a:pt x="253" y="48105"/>
                  </a:lnTo>
                  <a:lnTo>
                    <a:pt x="141" y="48371"/>
                  </a:lnTo>
                  <a:lnTo>
                    <a:pt x="71" y="48652"/>
                  </a:lnTo>
                  <a:lnTo>
                    <a:pt x="15" y="48946"/>
                  </a:lnTo>
                  <a:lnTo>
                    <a:pt x="1" y="49227"/>
                  </a:lnTo>
                  <a:lnTo>
                    <a:pt x="1" y="49507"/>
                  </a:lnTo>
                  <a:lnTo>
                    <a:pt x="43" y="49787"/>
                  </a:lnTo>
                  <a:lnTo>
                    <a:pt x="99" y="50054"/>
                  </a:lnTo>
                  <a:lnTo>
                    <a:pt x="183" y="50320"/>
                  </a:lnTo>
                  <a:lnTo>
                    <a:pt x="295" y="50573"/>
                  </a:lnTo>
                  <a:lnTo>
                    <a:pt x="435" y="50825"/>
                  </a:lnTo>
                  <a:lnTo>
                    <a:pt x="590" y="51049"/>
                  </a:lnTo>
                  <a:lnTo>
                    <a:pt x="772" y="51274"/>
                  </a:lnTo>
                  <a:lnTo>
                    <a:pt x="982" y="51470"/>
                  </a:lnTo>
                  <a:lnTo>
                    <a:pt x="1206" y="51652"/>
                  </a:lnTo>
                  <a:lnTo>
                    <a:pt x="1445" y="51806"/>
                  </a:lnTo>
                  <a:lnTo>
                    <a:pt x="1711" y="51946"/>
                  </a:lnTo>
                  <a:lnTo>
                    <a:pt x="8960" y="55213"/>
                  </a:lnTo>
                  <a:lnTo>
                    <a:pt x="32234" y="3520"/>
                  </a:lnTo>
                  <a:lnTo>
                    <a:pt x="24971" y="253"/>
                  </a:lnTo>
                  <a:lnTo>
                    <a:pt x="24705" y="141"/>
                  </a:lnTo>
                  <a:lnTo>
                    <a:pt x="24424" y="71"/>
                  </a:lnTo>
                  <a:lnTo>
                    <a:pt x="24144" y="15"/>
                  </a:lnTo>
                  <a:lnTo>
                    <a:pt x="238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 rot="774064">
              <a:off x="-2329034" y="3130299"/>
              <a:ext cx="320309" cy="655010"/>
            </a:xfrm>
            <a:custGeom>
              <a:rect b="b" l="l" r="r" t="t"/>
              <a:pathLst>
                <a:path extrusionOk="0" h="52843" w="25841">
                  <a:moveTo>
                    <a:pt x="23275" y="0"/>
                  </a:moveTo>
                  <a:lnTo>
                    <a:pt x="1" y="51693"/>
                  </a:lnTo>
                  <a:lnTo>
                    <a:pt x="2566" y="52843"/>
                  </a:lnTo>
                  <a:lnTo>
                    <a:pt x="25840" y="1164"/>
                  </a:lnTo>
                  <a:lnTo>
                    <a:pt x="232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rot="774064">
              <a:off x="-2187708" y="3588332"/>
              <a:ext cx="153814" cy="248354"/>
            </a:xfrm>
            <a:custGeom>
              <a:rect b="b" l="l" r="r" t="t"/>
              <a:pathLst>
                <a:path extrusionOk="0" h="20036" w="12409">
                  <a:moveTo>
                    <a:pt x="8147" y="1"/>
                  </a:moveTo>
                  <a:lnTo>
                    <a:pt x="1" y="18115"/>
                  </a:lnTo>
                  <a:lnTo>
                    <a:pt x="4263" y="20036"/>
                  </a:lnTo>
                  <a:lnTo>
                    <a:pt x="12409" y="1921"/>
                  </a:lnTo>
                  <a:lnTo>
                    <a:pt x="81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rot="774064">
              <a:off x="-2626424" y="3392400"/>
              <a:ext cx="493052" cy="424406"/>
            </a:xfrm>
            <a:custGeom>
              <a:rect b="b" l="l" r="r" t="t"/>
              <a:pathLst>
                <a:path extrusionOk="0" h="34239" w="39777">
                  <a:moveTo>
                    <a:pt x="35556" y="1"/>
                  </a:moveTo>
                  <a:lnTo>
                    <a:pt x="35388" y="15"/>
                  </a:lnTo>
                  <a:lnTo>
                    <a:pt x="35206" y="43"/>
                  </a:lnTo>
                  <a:lnTo>
                    <a:pt x="35023" y="71"/>
                  </a:lnTo>
                  <a:lnTo>
                    <a:pt x="34841" y="113"/>
                  </a:lnTo>
                  <a:lnTo>
                    <a:pt x="34462" y="239"/>
                  </a:lnTo>
                  <a:lnTo>
                    <a:pt x="34056" y="393"/>
                  </a:lnTo>
                  <a:lnTo>
                    <a:pt x="33691" y="562"/>
                  </a:lnTo>
                  <a:lnTo>
                    <a:pt x="33341" y="744"/>
                  </a:lnTo>
                  <a:lnTo>
                    <a:pt x="33004" y="926"/>
                  </a:lnTo>
                  <a:lnTo>
                    <a:pt x="32668" y="1123"/>
                  </a:lnTo>
                  <a:lnTo>
                    <a:pt x="32331" y="1347"/>
                  </a:lnTo>
                  <a:lnTo>
                    <a:pt x="32009" y="1557"/>
                  </a:lnTo>
                  <a:lnTo>
                    <a:pt x="31378" y="2020"/>
                  </a:lnTo>
                  <a:lnTo>
                    <a:pt x="30761" y="2497"/>
                  </a:lnTo>
                  <a:lnTo>
                    <a:pt x="30130" y="2973"/>
                  </a:lnTo>
                  <a:lnTo>
                    <a:pt x="29513" y="3450"/>
                  </a:lnTo>
                  <a:lnTo>
                    <a:pt x="29191" y="3674"/>
                  </a:lnTo>
                  <a:lnTo>
                    <a:pt x="28868" y="3899"/>
                  </a:lnTo>
                  <a:lnTo>
                    <a:pt x="27088" y="5090"/>
                  </a:lnTo>
                  <a:lnTo>
                    <a:pt x="25321" y="6282"/>
                  </a:lnTo>
                  <a:lnTo>
                    <a:pt x="24438" y="6885"/>
                  </a:lnTo>
                  <a:lnTo>
                    <a:pt x="23555" y="7502"/>
                  </a:lnTo>
                  <a:lnTo>
                    <a:pt x="22685" y="8119"/>
                  </a:lnTo>
                  <a:lnTo>
                    <a:pt x="21830" y="8750"/>
                  </a:lnTo>
                  <a:lnTo>
                    <a:pt x="19825" y="10222"/>
                  </a:lnTo>
                  <a:lnTo>
                    <a:pt x="19629" y="10362"/>
                  </a:lnTo>
                  <a:lnTo>
                    <a:pt x="19433" y="10474"/>
                  </a:lnTo>
                  <a:lnTo>
                    <a:pt x="19222" y="10572"/>
                  </a:lnTo>
                  <a:lnTo>
                    <a:pt x="19012" y="10670"/>
                  </a:lnTo>
                  <a:lnTo>
                    <a:pt x="18788" y="10741"/>
                  </a:lnTo>
                  <a:lnTo>
                    <a:pt x="18563" y="10783"/>
                  </a:lnTo>
                  <a:lnTo>
                    <a:pt x="18339" y="10825"/>
                  </a:lnTo>
                  <a:lnTo>
                    <a:pt x="18101" y="10853"/>
                  </a:lnTo>
                  <a:lnTo>
                    <a:pt x="15619" y="10979"/>
                  </a:lnTo>
                  <a:lnTo>
                    <a:pt x="15311" y="10979"/>
                  </a:lnTo>
                  <a:lnTo>
                    <a:pt x="15002" y="10951"/>
                  </a:lnTo>
                  <a:lnTo>
                    <a:pt x="14708" y="10895"/>
                  </a:lnTo>
                  <a:lnTo>
                    <a:pt x="14413" y="10811"/>
                  </a:lnTo>
                  <a:lnTo>
                    <a:pt x="0" y="31673"/>
                  </a:lnTo>
                  <a:lnTo>
                    <a:pt x="2636" y="33944"/>
                  </a:lnTo>
                  <a:lnTo>
                    <a:pt x="2734" y="34028"/>
                  </a:lnTo>
                  <a:lnTo>
                    <a:pt x="2832" y="34099"/>
                  </a:lnTo>
                  <a:lnTo>
                    <a:pt x="2945" y="34169"/>
                  </a:lnTo>
                  <a:lnTo>
                    <a:pt x="3071" y="34197"/>
                  </a:lnTo>
                  <a:lnTo>
                    <a:pt x="3197" y="34225"/>
                  </a:lnTo>
                  <a:lnTo>
                    <a:pt x="3337" y="34239"/>
                  </a:lnTo>
                  <a:lnTo>
                    <a:pt x="3477" y="34239"/>
                  </a:lnTo>
                  <a:lnTo>
                    <a:pt x="3618" y="34225"/>
                  </a:lnTo>
                  <a:lnTo>
                    <a:pt x="3772" y="34197"/>
                  </a:lnTo>
                  <a:lnTo>
                    <a:pt x="3940" y="34155"/>
                  </a:lnTo>
                  <a:lnTo>
                    <a:pt x="4262" y="34056"/>
                  </a:lnTo>
                  <a:lnTo>
                    <a:pt x="4613" y="33916"/>
                  </a:lnTo>
                  <a:lnTo>
                    <a:pt x="4964" y="33748"/>
                  </a:lnTo>
                  <a:lnTo>
                    <a:pt x="5314" y="33566"/>
                  </a:lnTo>
                  <a:lnTo>
                    <a:pt x="5665" y="33369"/>
                  </a:lnTo>
                  <a:lnTo>
                    <a:pt x="6352" y="32963"/>
                  </a:lnTo>
                  <a:lnTo>
                    <a:pt x="6982" y="32584"/>
                  </a:lnTo>
                  <a:lnTo>
                    <a:pt x="7277" y="32430"/>
                  </a:lnTo>
                  <a:lnTo>
                    <a:pt x="7529" y="32290"/>
                  </a:lnTo>
                  <a:lnTo>
                    <a:pt x="18157" y="27200"/>
                  </a:lnTo>
                  <a:lnTo>
                    <a:pt x="18437" y="27046"/>
                  </a:lnTo>
                  <a:lnTo>
                    <a:pt x="18704" y="26878"/>
                  </a:lnTo>
                  <a:lnTo>
                    <a:pt x="18942" y="26668"/>
                  </a:lnTo>
                  <a:lnTo>
                    <a:pt x="19166" y="26443"/>
                  </a:lnTo>
                  <a:lnTo>
                    <a:pt x="19545" y="25981"/>
                  </a:lnTo>
                  <a:lnTo>
                    <a:pt x="20596" y="24719"/>
                  </a:lnTo>
                  <a:lnTo>
                    <a:pt x="21353" y="23836"/>
                  </a:lnTo>
                  <a:lnTo>
                    <a:pt x="22251" y="22798"/>
                  </a:lnTo>
                  <a:lnTo>
                    <a:pt x="23260" y="21648"/>
                  </a:lnTo>
                  <a:lnTo>
                    <a:pt x="24368" y="20401"/>
                  </a:lnTo>
                  <a:lnTo>
                    <a:pt x="25588" y="19055"/>
                  </a:lnTo>
                  <a:lnTo>
                    <a:pt x="26877" y="17653"/>
                  </a:lnTo>
                  <a:lnTo>
                    <a:pt x="28251" y="16208"/>
                  </a:lnTo>
                  <a:lnTo>
                    <a:pt x="29667" y="14736"/>
                  </a:lnTo>
                  <a:lnTo>
                    <a:pt x="31140" y="13264"/>
                  </a:lnTo>
                  <a:lnTo>
                    <a:pt x="31883" y="12535"/>
                  </a:lnTo>
                  <a:lnTo>
                    <a:pt x="32640" y="11806"/>
                  </a:lnTo>
                  <a:lnTo>
                    <a:pt x="33397" y="11091"/>
                  </a:lnTo>
                  <a:lnTo>
                    <a:pt x="34168" y="10376"/>
                  </a:lnTo>
                  <a:lnTo>
                    <a:pt x="34925" y="9689"/>
                  </a:lnTo>
                  <a:lnTo>
                    <a:pt x="35696" y="9016"/>
                  </a:lnTo>
                  <a:lnTo>
                    <a:pt x="36439" y="8343"/>
                  </a:lnTo>
                  <a:lnTo>
                    <a:pt x="37491" y="7390"/>
                  </a:lnTo>
                  <a:lnTo>
                    <a:pt x="38010" y="6899"/>
                  </a:lnTo>
                  <a:lnTo>
                    <a:pt x="38486" y="6450"/>
                  </a:lnTo>
                  <a:lnTo>
                    <a:pt x="38837" y="6072"/>
                  </a:lnTo>
                  <a:lnTo>
                    <a:pt x="38963" y="5932"/>
                  </a:lnTo>
                  <a:lnTo>
                    <a:pt x="39047" y="5819"/>
                  </a:lnTo>
                  <a:lnTo>
                    <a:pt x="39173" y="5665"/>
                  </a:lnTo>
                  <a:lnTo>
                    <a:pt x="39300" y="5539"/>
                  </a:lnTo>
                  <a:lnTo>
                    <a:pt x="39524" y="5343"/>
                  </a:lnTo>
                  <a:lnTo>
                    <a:pt x="39622" y="5231"/>
                  </a:lnTo>
                  <a:lnTo>
                    <a:pt x="39692" y="5118"/>
                  </a:lnTo>
                  <a:lnTo>
                    <a:pt x="39734" y="5048"/>
                  </a:lnTo>
                  <a:lnTo>
                    <a:pt x="39748" y="4964"/>
                  </a:lnTo>
                  <a:lnTo>
                    <a:pt x="39762" y="4880"/>
                  </a:lnTo>
                  <a:lnTo>
                    <a:pt x="39776" y="4782"/>
                  </a:lnTo>
                  <a:lnTo>
                    <a:pt x="39762" y="4530"/>
                  </a:lnTo>
                  <a:lnTo>
                    <a:pt x="39748" y="4277"/>
                  </a:lnTo>
                  <a:lnTo>
                    <a:pt x="39706" y="4039"/>
                  </a:lnTo>
                  <a:lnTo>
                    <a:pt x="39664" y="3786"/>
                  </a:lnTo>
                  <a:lnTo>
                    <a:pt x="39594" y="3548"/>
                  </a:lnTo>
                  <a:lnTo>
                    <a:pt x="39524" y="3310"/>
                  </a:lnTo>
                  <a:lnTo>
                    <a:pt x="39426" y="3085"/>
                  </a:lnTo>
                  <a:lnTo>
                    <a:pt x="39328" y="2861"/>
                  </a:lnTo>
                  <a:lnTo>
                    <a:pt x="39131" y="2511"/>
                  </a:lnTo>
                  <a:lnTo>
                    <a:pt x="38907" y="2160"/>
                  </a:lnTo>
                  <a:lnTo>
                    <a:pt x="38655" y="1824"/>
                  </a:lnTo>
                  <a:lnTo>
                    <a:pt x="38374" y="1501"/>
                  </a:lnTo>
                  <a:lnTo>
                    <a:pt x="38080" y="1193"/>
                  </a:lnTo>
                  <a:lnTo>
                    <a:pt x="37757" y="912"/>
                  </a:lnTo>
                  <a:lnTo>
                    <a:pt x="37589" y="786"/>
                  </a:lnTo>
                  <a:lnTo>
                    <a:pt x="37421" y="660"/>
                  </a:lnTo>
                  <a:lnTo>
                    <a:pt x="37253" y="548"/>
                  </a:lnTo>
                  <a:lnTo>
                    <a:pt x="37070" y="450"/>
                  </a:lnTo>
                  <a:lnTo>
                    <a:pt x="36860" y="337"/>
                  </a:lnTo>
                  <a:lnTo>
                    <a:pt x="36664" y="239"/>
                  </a:lnTo>
                  <a:lnTo>
                    <a:pt x="36467" y="169"/>
                  </a:lnTo>
                  <a:lnTo>
                    <a:pt x="36271" y="99"/>
                  </a:lnTo>
                  <a:lnTo>
                    <a:pt x="36089" y="57"/>
                  </a:lnTo>
                  <a:lnTo>
                    <a:pt x="35921" y="29"/>
                  </a:lnTo>
                  <a:lnTo>
                    <a:pt x="35738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rot="774064">
              <a:off x="-2186782" y="3448019"/>
              <a:ext cx="84475" cy="88119"/>
            </a:xfrm>
            <a:custGeom>
              <a:rect b="b" l="l" r="r" t="t"/>
              <a:pathLst>
                <a:path extrusionOk="0" h="7109" w="6815">
                  <a:moveTo>
                    <a:pt x="3842" y="1"/>
                  </a:moveTo>
                  <a:lnTo>
                    <a:pt x="0" y="3337"/>
                  </a:lnTo>
                  <a:lnTo>
                    <a:pt x="155" y="3758"/>
                  </a:lnTo>
                  <a:lnTo>
                    <a:pt x="253" y="3996"/>
                  </a:lnTo>
                  <a:lnTo>
                    <a:pt x="365" y="4263"/>
                  </a:lnTo>
                  <a:lnTo>
                    <a:pt x="505" y="4529"/>
                  </a:lnTo>
                  <a:lnTo>
                    <a:pt x="659" y="4810"/>
                  </a:lnTo>
                  <a:lnTo>
                    <a:pt x="842" y="5090"/>
                  </a:lnTo>
                  <a:lnTo>
                    <a:pt x="1052" y="5384"/>
                  </a:lnTo>
                  <a:lnTo>
                    <a:pt x="1304" y="5707"/>
                  </a:lnTo>
                  <a:lnTo>
                    <a:pt x="1571" y="5987"/>
                  </a:lnTo>
                  <a:lnTo>
                    <a:pt x="1837" y="6254"/>
                  </a:lnTo>
                  <a:lnTo>
                    <a:pt x="2103" y="6478"/>
                  </a:lnTo>
                  <a:lnTo>
                    <a:pt x="2356" y="6674"/>
                  </a:lnTo>
                  <a:lnTo>
                    <a:pt x="2580" y="6843"/>
                  </a:lnTo>
                  <a:lnTo>
                    <a:pt x="2804" y="6983"/>
                  </a:lnTo>
                  <a:lnTo>
                    <a:pt x="3001" y="7109"/>
                  </a:lnTo>
                  <a:lnTo>
                    <a:pt x="6814" y="4305"/>
                  </a:lnTo>
                  <a:lnTo>
                    <a:pt x="6800" y="4053"/>
                  </a:lnTo>
                  <a:lnTo>
                    <a:pt x="6786" y="3800"/>
                  </a:lnTo>
                  <a:lnTo>
                    <a:pt x="6744" y="3562"/>
                  </a:lnTo>
                  <a:lnTo>
                    <a:pt x="6702" y="3309"/>
                  </a:lnTo>
                  <a:lnTo>
                    <a:pt x="6632" y="3071"/>
                  </a:lnTo>
                  <a:lnTo>
                    <a:pt x="6562" y="2833"/>
                  </a:lnTo>
                  <a:lnTo>
                    <a:pt x="6464" y="2608"/>
                  </a:lnTo>
                  <a:lnTo>
                    <a:pt x="6366" y="2384"/>
                  </a:lnTo>
                  <a:lnTo>
                    <a:pt x="6267" y="2188"/>
                  </a:lnTo>
                  <a:lnTo>
                    <a:pt x="6155" y="2006"/>
                  </a:lnTo>
                  <a:lnTo>
                    <a:pt x="6043" y="1823"/>
                  </a:lnTo>
                  <a:lnTo>
                    <a:pt x="5917" y="1641"/>
                  </a:lnTo>
                  <a:lnTo>
                    <a:pt x="5777" y="1473"/>
                  </a:lnTo>
                  <a:lnTo>
                    <a:pt x="5636" y="1305"/>
                  </a:lnTo>
                  <a:lnTo>
                    <a:pt x="5496" y="1150"/>
                  </a:lnTo>
                  <a:lnTo>
                    <a:pt x="5342" y="996"/>
                  </a:lnTo>
                  <a:lnTo>
                    <a:pt x="5188" y="856"/>
                  </a:lnTo>
                  <a:lnTo>
                    <a:pt x="5020" y="716"/>
                  </a:lnTo>
                  <a:lnTo>
                    <a:pt x="4851" y="575"/>
                  </a:lnTo>
                  <a:lnTo>
                    <a:pt x="4669" y="449"/>
                  </a:lnTo>
                  <a:lnTo>
                    <a:pt x="4487" y="337"/>
                  </a:lnTo>
                  <a:lnTo>
                    <a:pt x="4305" y="225"/>
                  </a:lnTo>
                  <a:lnTo>
                    <a:pt x="4108" y="127"/>
                  </a:lnTo>
                  <a:lnTo>
                    <a:pt x="3912" y="29"/>
                  </a:lnTo>
                  <a:lnTo>
                    <a:pt x="3842" y="1"/>
                  </a:lnTo>
                  <a:close/>
                </a:path>
              </a:pathLst>
            </a:custGeom>
            <a:solidFill>
              <a:srgbClr val="F2C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rot="774064">
              <a:off x="-3008913" y="3519180"/>
              <a:ext cx="383910" cy="404945"/>
            </a:xfrm>
            <a:custGeom>
              <a:rect b="b" l="l" r="r" t="t"/>
              <a:pathLst>
                <a:path extrusionOk="0" h="32669" w="30972">
                  <a:moveTo>
                    <a:pt x="12044" y="1"/>
                  </a:moveTo>
                  <a:lnTo>
                    <a:pt x="1" y="6394"/>
                  </a:lnTo>
                  <a:lnTo>
                    <a:pt x="23078" y="32668"/>
                  </a:lnTo>
                  <a:lnTo>
                    <a:pt x="30972" y="21046"/>
                  </a:lnTo>
                  <a:lnTo>
                    <a:pt x="1204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rot="774064">
              <a:off x="-3083744" y="3516709"/>
              <a:ext cx="407362" cy="476008"/>
            </a:xfrm>
            <a:custGeom>
              <a:rect b="b" l="l" r="r" t="t"/>
              <a:pathLst>
                <a:path extrusionOk="0" h="38402" w="32864">
                  <a:moveTo>
                    <a:pt x="12240" y="0"/>
                  </a:moveTo>
                  <a:lnTo>
                    <a:pt x="0" y="8525"/>
                  </a:lnTo>
                  <a:lnTo>
                    <a:pt x="22180" y="38402"/>
                  </a:lnTo>
                  <a:lnTo>
                    <a:pt x="32864" y="28307"/>
                  </a:lnTo>
                  <a:lnTo>
                    <a:pt x="122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741" name="Google Shape;741;p41"/>
          <p:cNvGraphicFramePr/>
          <p:nvPr/>
        </p:nvGraphicFramePr>
        <p:xfrm>
          <a:off x="457100" y="94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{2581E6BE-EAE3-4766-86CF-5F892D22C6EF}</a:tableStyleId>
              </a:tblPr>
              <a:tblGrid>
                <a:gridCol w="1150550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  <a:gridCol w="589925"/>
              </a:tblGrid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2023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Pluto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Ceres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Neptune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41"/>
          <p:cNvSpPr/>
          <p:nvPr/>
        </p:nvSpPr>
        <p:spPr>
          <a:xfrm>
            <a:off x="1779150" y="2180175"/>
            <a:ext cx="3603300" cy="266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considered 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41"/>
          <p:cNvSpPr/>
          <p:nvPr/>
        </p:nvSpPr>
        <p:spPr>
          <a:xfrm>
            <a:off x="4354425" y="1620425"/>
            <a:ext cx="4062900" cy="266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41"/>
          <p:cNvSpPr/>
          <p:nvPr/>
        </p:nvSpPr>
        <p:spPr>
          <a:xfrm>
            <a:off x="3000150" y="2724075"/>
            <a:ext cx="3980100" cy="266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 composed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41"/>
          <p:cNvSpPr/>
          <p:nvPr/>
        </p:nvSpPr>
        <p:spPr>
          <a:xfrm>
            <a:off x="548947" y="3267978"/>
            <a:ext cx="721200" cy="72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1"/>
          <p:cNvSpPr/>
          <p:nvPr/>
        </p:nvSpPr>
        <p:spPr>
          <a:xfrm>
            <a:off x="548955" y="3267978"/>
            <a:ext cx="721200" cy="721500"/>
          </a:xfrm>
          <a:prstGeom prst="pie">
            <a:avLst>
              <a:gd fmla="val 16261269" name="adj1"/>
              <a:gd fmla="val 1616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7" name="Google Shape;747;p41"/>
          <p:cNvGrpSpPr/>
          <p:nvPr/>
        </p:nvGrpSpPr>
        <p:grpSpPr>
          <a:xfrm>
            <a:off x="457200" y="3491775"/>
            <a:ext cx="2061000" cy="1250727"/>
            <a:chOff x="457200" y="3491775"/>
            <a:chExt cx="2061000" cy="1250727"/>
          </a:xfrm>
        </p:grpSpPr>
        <p:sp>
          <p:nvSpPr>
            <p:cNvPr id="748" name="Google Shape;748;p41"/>
            <p:cNvSpPr txBox="1"/>
            <p:nvPr/>
          </p:nvSpPr>
          <p:spPr>
            <a:xfrm>
              <a:off x="457200" y="40618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Paid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9" name="Google Shape;749;p41"/>
            <p:cNvSpPr txBox="1"/>
            <p:nvPr/>
          </p:nvSpPr>
          <p:spPr>
            <a:xfrm>
              <a:off x="457200" y="4343802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41"/>
            <p:cNvSpPr txBox="1"/>
            <p:nvPr/>
          </p:nvSpPr>
          <p:spPr>
            <a:xfrm>
              <a:off x="1304725" y="3491775"/>
              <a:ext cx="72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+ 25%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1" name="Google Shape;751;p41"/>
          <p:cNvSpPr/>
          <p:nvPr/>
        </p:nvSpPr>
        <p:spPr>
          <a:xfrm>
            <a:off x="3633209" y="3267978"/>
            <a:ext cx="721200" cy="72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"/>
          <p:cNvSpPr/>
          <p:nvPr/>
        </p:nvSpPr>
        <p:spPr>
          <a:xfrm>
            <a:off x="3633217" y="3267978"/>
            <a:ext cx="721200" cy="721500"/>
          </a:xfrm>
          <a:prstGeom prst="pie">
            <a:avLst>
              <a:gd fmla="val 16261269" name="adj1"/>
              <a:gd fmla="val 4207363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1"/>
          <p:cNvGrpSpPr/>
          <p:nvPr/>
        </p:nvGrpSpPr>
        <p:grpSpPr>
          <a:xfrm>
            <a:off x="3541506" y="3491775"/>
            <a:ext cx="2061000" cy="1250729"/>
            <a:chOff x="3541513" y="3491775"/>
            <a:chExt cx="2061000" cy="1250729"/>
          </a:xfrm>
        </p:grpSpPr>
        <p:sp>
          <p:nvSpPr>
            <p:cNvPr id="754" name="Google Shape;754;p41"/>
            <p:cNvSpPr txBox="1"/>
            <p:nvPr/>
          </p:nvSpPr>
          <p:spPr>
            <a:xfrm>
              <a:off x="3541513" y="406182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5" name="Google Shape;755;p41"/>
            <p:cNvSpPr txBox="1"/>
            <p:nvPr/>
          </p:nvSpPr>
          <p:spPr>
            <a:xfrm>
              <a:off x="3541513" y="433900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41"/>
            <p:cNvSpPr txBox="1"/>
            <p:nvPr/>
          </p:nvSpPr>
          <p:spPr>
            <a:xfrm>
              <a:off x="4389000" y="3491775"/>
              <a:ext cx="72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+ 45%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7" name="Google Shape;757;p41"/>
          <p:cNvSpPr/>
          <p:nvPr/>
        </p:nvSpPr>
        <p:spPr>
          <a:xfrm>
            <a:off x="6717484" y="3267978"/>
            <a:ext cx="721200" cy="72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1"/>
          <p:cNvSpPr/>
          <p:nvPr/>
        </p:nvSpPr>
        <p:spPr>
          <a:xfrm>
            <a:off x="6717492" y="3267978"/>
            <a:ext cx="721200" cy="721500"/>
          </a:xfrm>
          <a:prstGeom prst="pie">
            <a:avLst>
              <a:gd fmla="val 16261269" name="adj1"/>
              <a:gd fmla="val 535171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6625813" y="3491775"/>
            <a:ext cx="2061000" cy="1250729"/>
            <a:chOff x="6625813" y="3491775"/>
            <a:chExt cx="2061000" cy="1250729"/>
          </a:xfrm>
        </p:grpSpPr>
        <p:sp>
          <p:nvSpPr>
            <p:cNvPr id="760" name="Google Shape;760;p41"/>
            <p:cNvSpPr txBox="1"/>
            <p:nvPr/>
          </p:nvSpPr>
          <p:spPr>
            <a:xfrm>
              <a:off x="6625813" y="406182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Balance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1" name="Google Shape;761;p41"/>
            <p:cNvSpPr txBox="1"/>
            <p:nvPr/>
          </p:nvSpPr>
          <p:spPr>
            <a:xfrm>
              <a:off x="6625813" y="433900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41"/>
            <p:cNvSpPr txBox="1"/>
            <p:nvPr/>
          </p:nvSpPr>
          <p:spPr>
            <a:xfrm>
              <a:off x="7473300" y="3491775"/>
              <a:ext cx="72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+ 50%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3" name="Google Shape;763;p41"/>
          <p:cNvGrpSpPr/>
          <p:nvPr/>
        </p:nvGrpSpPr>
        <p:grpSpPr>
          <a:xfrm>
            <a:off x="8201807" y="3443166"/>
            <a:ext cx="332550" cy="366941"/>
            <a:chOff x="2434882" y="2871209"/>
            <a:chExt cx="332550" cy="366941"/>
          </a:xfrm>
        </p:grpSpPr>
        <p:sp>
          <p:nvSpPr>
            <p:cNvPr id="764" name="Google Shape;764;p41"/>
            <p:cNvSpPr/>
            <p:nvPr/>
          </p:nvSpPr>
          <p:spPr>
            <a:xfrm>
              <a:off x="2456098" y="2871209"/>
              <a:ext cx="290938" cy="316432"/>
            </a:xfrm>
            <a:custGeom>
              <a:rect b="b" l="l" r="r" t="t"/>
              <a:pathLst>
                <a:path extrusionOk="0" h="9247" w="8502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434882" y="3124848"/>
              <a:ext cx="332550" cy="113302"/>
            </a:xfrm>
            <a:custGeom>
              <a:rect b="b" l="l" r="r" t="t"/>
              <a:pathLst>
                <a:path extrusionOk="0" h="3311" w="9718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1"/>
          <p:cNvGrpSpPr/>
          <p:nvPr/>
        </p:nvGrpSpPr>
        <p:grpSpPr>
          <a:xfrm>
            <a:off x="5133902" y="3443183"/>
            <a:ext cx="370808" cy="366907"/>
            <a:chOff x="3192227" y="3217946"/>
            <a:chExt cx="370808" cy="366907"/>
          </a:xfrm>
        </p:grpSpPr>
        <p:sp>
          <p:nvSpPr>
            <p:cNvPr id="767" name="Google Shape;767;p41"/>
            <p:cNvSpPr/>
            <p:nvPr/>
          </p:nvSpPr>
          <p:spPr>
            <a:xfrm>
              <a:off x="3448124" y="3378575"/>
              <a:ext cx="102694" cy="35863"/>
            </a:xfrm>
            <a:custGeom>
              <a:rect b="b" l="l" r="r" t="t"/>
              <a:pathLst>
                <a:path extrusionOk="0" h="1048" w="3001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1048"/>
                  </a:lnTo>
                  <a:lnTo>
                    <a:pt x="2977" y="1048"/>
                  </a:lnTo>
                  <a:lnTo>
                    <a:pt x="2977" y="310"/>
                  </a:lnTo>
                  <a:cubicBezTo>
                    <a:pt x="3001" y="143"/>
                    <a:pt x="2858" y="0"/>
                    <a:pt x="2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3448124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0" y="0"/>
                  </a:moveTo>
                  <a:lnTo>
                    <a:pt x="0" y="739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2667" y="1048"/>
                  </a:lnTo>
                  <a:cubicBezTo>
                    <a:pt x="2678" y="1050"/>
                    <a:pt x="2689" y="1050"/>
                    <a:pt x="2699" y="1050"/>
                  </a:cubicBezTo>
                  <a:cubicBezTo>
                    <a:pt x="2855" y="1050"/>
                    <a:pt x="2999" y="894"/>
                    <a:pt x="2977" y="739"/>
                  </a:cubicBez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3448124" y="3491843"/>
              <a:ext cx="101873" cy="35897"/>
            </a:xfrm>
            <a:custGeom>
              <a:rect b="b" l="l" r="r" t="t"/>
              <a:pathLst>
                <a:path extrusionOk="0" h="1049" w="2977">
                  <a:moveTo>
                    <a:pt x="0" y="0"/>
                  </a:moveTo>
                  <a:lnTo>
                    <a:pt x="0" y="1048"/>
                  </a:lnTo>
                  <a:lnTo>
                    <a:pt x="2977" y="1048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448124" y="3435619"/>
              <a:ext cx="101873" cy="35075"/>
            </a:xfrm>
            <a:custGeom>
              <a:rect b="b" l="l" r="r" t="t"/>
              <a:pathLst>
                <a:path extrusionOk="0" h="1025" w="2977">
                  <a:moveTo>
                    <a:pt x="0" y="0"/>
                  </a:moveTo>
                  <a:lnTo>
                    <a:pt x="0" y="1024"/>
                  </a:lnTo>
                  <a:lnTo>
                    <a:pt x="2977" y="1024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3321784" y="3435517"/>
              <a:ext cx="101907" cy="35178"/>
            </a:xfrm>
            <a:custGeom>
              <a:rect b="b" l="l" r="r" t="t"/>
              <a:pathLst>
                <a:path extrusionOk="0" h="1028" w="2978">
                  <a:moveTo>
                    <a:pt x="278" y="1"/>
                  </a:moveTo>
                  <a:cubicBezTo>
                    <a:pt x="126" y="1"/>
                    <a:pt x="1" y="157"/>
                    <a:pt x="1" y="313"/>
                  </a:cubicBezTo>
                  <a:lnTo>
                    <a:pt x="1" y="1027"/>
                  </a:lnTo>
                  <a:lnTo>
                    <a:pt x="2978" y="1027"/>
                  </a:lnTo>
                  <a:lnTo>
                    <a:pt x="2978" y="313"/>
                  </a:lnTo>
                  <a:cubicBezTo>
                    <a:pt x="2978" y="157"/>
                    <a:pt x="2853" y="1"/>
                    <a:pt x="2700" y="1"/>
                  </a:cubicBezTo>
                  <a:cubicBezTo>
                    <a:pt x="2689" y="1"/>
                    <a:pt x="2679" y="2"/>
                    <a:pt x="2668" y="3"/>
                  </a:cubicBezTo>
                  <a:lnTo>
                    <a:pt x="310" y="3"/>
                  </a:lnTo>
                  <a:cubicBezTo>
                    <a:pt x="300" y="2"/>
                    <a:pt x="289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194657" y="3491843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334" y="0"/>
                  </a:moveTo>
                  <a:cubicBezTo>
                    <a:pt x="144" y="0"/>
                    <a:pt x="1" y="143"/>
                    <a:pt x="25" y="334"/>
                  </a:cubicBezTo>
                  <a:lnTo>
                    <a:pt x="25" y="1048"/>
                  </a:lnTo>
                  <a:lnTo>
                    <a:pt x="3001" y="1048"/>
                  </a:lnTo>
                  <a:lnTo>
                    <a:pt x="3001" y="334"/>
                  </a:lnTo>
                  <a:cubicBezTo>
                    <a:pt x="2978" y="167"/>
                    <a:pt x="2858" y="24"/>
                    <a:pt x="2692" y="24"/>
                  </a:cubicBezTo>
                  <a:lnTo>
                    <a:pt x="334" y="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321031" y="3548887"/>
              <a:ext cx="102660" cy="35965"/>
            </a:xfrm>
            <a:custGeom>
              <a:rect b="b" l="l" r="r" t="t"/>
              <a:pathLst>
                <a:path extrusionOk="0" h="1051" w="3000">
                  <a:moveTo>
                    <a:pt x="23" y="0"/>
                  </a:moveTo>
                  <a:lnTo>
                    <a:pt x="23" y="739"/>
                  </a:lnTo>
                  <a:cubicBezTo>
                    <a:pt x="0" y="894"/>
                    <a:pt x="124" y="1050"/>
                    <a:pt x="296" y="1050"/>
                  </a:cubicBezTo>
                  <a:cubicBezTo>
                    <a:pt x="308" y="1050"/>
                    <a:pt x="320" y="1050"/>
                    <a:pt x="332" y="1048"/>
                  </a:cubicBezTo>
                  <a:lnTo>
                    <a:pt x="2690" y="1048"/>
                  </a:lnTo>
                  <a:cubicBezTo>
                    <a:pt x="2701" y="1050"/>
                    <a:pt x="2711" y="1050"/>
                    <a:pt x="2722" y="1050"/>
                  </a:cubicBezTo>
                  <a:cubicBezTo>
                    <a:pt x="2875" y="1050"/>
                    <a:pt x="3000" y="894"/>
                    <a:pt x="3000" y="739"/>
                  </a:cubicBezTo>
                  <a:lnTo>
                    <a:pt x="3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194657" y="3548887"/>
              <a:ext cx="102728" cy="35897"/>
            </a:xfrm>
            <a:custGeom>
              <a:rect b="b" l="l" r="r" t="t"/>
              <a:pathLst>
                <a:path extrusionOk="0" h="1049" w="3002">
                  <a:moveTo>
                    <a:pt x="25" y="0"/>
                  </a:moveTo>
                  <a:lnTo>
                    <a:pt x="25" y="739"/>
                  </a:lnTo>
                  <a:cubicBezTo>
                    <a:pt x="1" y="905"/>
                    <a:pt x="167" y="1048"/>
                    <a:pt x="334" y="1048"/>
                  </a:cubicBezTo>
                  <a:lnTo>
                    <a:pt x="2692" y="1048"/>
                  </a:lnTo>
                  <a:cubicBezTo>
                    <a:pt x="2858" y="1024"/>
                    <a:pt x="2978" y="905"/>
                    <a:pt x="3001" y="739"/>
                  </a:cubicBezTo>
                  <a:lnTo>
                    <a:pt x="30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321784" y="3491843"/>
              <a:ext cx="101907" cy="35897"/>
            </a:xfrm>
            <a:custGeom>
              <a:rect b="b" l="l" r="r" t="t"/>
              <a:pathLst>
                <a:path extrusionOk="0" h="1049" w="2978">
                  <a:moveTo>
                    <a:pt x="1" y="0"/>
                  </a:moveTo>
                  <a:lnTo>
                    <a:pt x="1" y="1048"/>
                  </a:lnTo>
                  <a:lnTo>
                    <a:pt x="2978" y="1048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192227" y="3217946"/>
              <a:ext cx="370808" cy="215244"/>
            </a:xfrm>
            <a:custGeom>
              <a:rect b="b" l="l" r="r" t="t"/>
              <a:pathLst>
                <a:path extrusionOk="0" h="6290" w="10836">
                  <a:moveTo>
                    <a:pt x="10539" y="0"/>
                  </a:moveTo>
                  <a:cubicBezTo>
                    <a:pt x="10527" y="0"/>
                    <a:pt x="10515" y="1"/>
                    <a:pt x="10502" y="3"/>
                  </a:cubicBezTo>
                  <a:lnTo>
                    <a:pt x="8478" y="3"/>
                  </a:lnTo>
                  <a:cubicBezTo>
                    <a:pt x="8464" y="1"/>
                    <a:pt x="8449" y="0"/>
                    <a:pt x="8436" y="0"/>
                  </a:cubicBezTo>
                  <a:cubicBezTo>
                    <a:pt x="8040" y="0"/>
                    <a:pt x="8040" y="624"/>
                    <a:pt x="8436" y="624"/>
                  </a:cubicBezTo>
                  <a:cubicBezTo>
                    <a:pt x="8449" y="624"/>
                    <a:pt x="8464" y="623"/>
                    <a:pt x="8478" y="622"/>
                  </a:cubicBezTo>
                  <a:lnTo>
                    <a:pt x="9788" y="622"/>
                  </a:lnTo>
                  <a:lnTo>
                    <a:pt x="7049" y="3599"/>
                  </a:lnTo>
                  <a:lnTo>
                    <a:pt x="3525" y="2646"/>
                  </a:lnTo>
                  <a:cubicBezTo>
                    <a:pt x="3492" y="2633"/>
                    <a:pt x="3460" y="2627"/>
                    <a:pt x="3430" y="2627"/>
                  </a:cubicBezTo>
                  <a:cubicBezTo>
                    <a:pt x="3353" y="2627"/>
                    <a:pt x="3284" y="2666"/>
                    <a:pt x="3215" y="2718"/>
                  </a:cubicBezTo>
                  <a:lnTo>
                    <a:pt x="191" y="5742"/>
                  </a:lnTo>
                  <a:cubicBezTo>
                    <a:pt x="0" y="5932"/>
                    <a:pt x="143" y="6266"/>
                    <a:pt x="429" y="6290"/>
                  </a:cubicBezTo>
                  <a:cubicBezTo>
                    <a:pt x="500" y="6290"/>
                    <a:pt x="572" y="6242"/>
                    <a:pt x="643" y="6194"/>
                  </a:cubicBezTo>
                  <a:lnTo>
                    <a:pt x="3549" y="3289"/>
                  </a:lnTo>
                  <a:lnTo>
                    <a:pt x="7073" y="4242"/>
                  </a:lnTo>
                  <a:cubicBezTo>
                    <a:pt x="7100" y="4255"/>
                    <a:pt x="7128" y="4261"/>
                    <a:pt x="7157" y="4261"/>
                  </a:cubicBezTo>
                  <a:cubicBezTo>
                    <a:pt x="7233" y="4261"/>
                    <a:pt x="7314" y="4222"/>
                    <a:pt x="7383" y="4170"/>
                  </a:cubicBezTo>
                  <a:lnTo>
                    <a:pt x="10193" y="1098"/>
                  </a:lnTo>
                  <a:lnTo>
                    <a:pt x="10193" y="2313"/>
                  </a:lnTo>
                  <a:cubicBezTo>
                    <a:pt x="10169" y="2551"/>
                    <a:pt x="10336" y="2670"/>
                    <a:pt x="10502" y="2670"/>
                  </a:cubicBezTo>
                  <a:cubicBezTo>
                    <a:pt x="10669" y="2670"/>
                    <a:pt x="10836" y="2551"/>
                    <a:pt x="10812" y="2313"/>
                  </a:cubicBezTo>
                  <a:lnTo>
                    <a:pt x="10812" y="312"/>
                  </a:lnTo>
                  <a:cubicBezTo>
                    <a:pt x="10834" y="136"/>
                    <a:pt x="10693" y="0"/>
                    <a:pt x="10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41"/>
          <p:cNvGrpSpPr/>
          <p:nvPr/>
        </p:nvGrpSpPr>
        <p:grpSpPr>
          <a:xfrm>
            <a:off x="2070073" y="3443252"/>
            <a:ext cx="366736" cy="366770"/>
            <a:chOff x="1624860" y="4041636"/>
            <a:chExt cx="366736" cy="366770"/>
          </a:xfrm>
        </p:grpSpPr>
        <p:sp>
          <p:nvSpPr>
            <p:cNvPr id="778" name="Google Shape;778;p41"/>
            <p:cNvSpPr/>
            <p:nvPr/>
          </p:nvSpPr>
          <p:spPr>
            <a:xfrm>
              <a:off x="1699836" y="4137794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382"/>
                    <a:pt x="214" y="620"/>
                  </a:cubicBezTo>
                  <a:cubicBezTo>
                    <a:pt x="292" y="697"/>
                    <a:pt x="385" y="732"/>
                    <a:pt x="474" y="732"/>
                  </a:cubicBezTo>
                  <a:cubicBezTo>
                    <a:pt x="660" y="732"/>
                    <a:pt x="834" y="583"/>
                    <a:pt x="834" y="358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791922" y="4218485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6" y="0"/>
                  </a:moveTo>
                  <a:cubicBezTo>
                    <a:pt x="143" y="0"/>
                    <a:pt x="0" y="381"/>
                    <a:pt x="215" y="620"/>
                  </a:cubicBezTo>
                  <a:cubicBezTo>
                    <a:pt x="292" y="689"/>
                    <a:pt x="384" y="721"/>
                    <a:pt x="474" y="721"/>
                  </a:cubicBezTo>
                  <a:cubicBezTo>
                    <a:pt x="660" y="721"/>
                    <a:pt x="834" y="583"/>
                    <a:pt x="834" y="358"/>
                  </a:cubicBezTo>
                  <a:cubicBezTo>
                    <a:pt x="834" y="167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624860" y="4041636"/>
              <a:ext cx="366736" cy="366770"/>
            </a:xfrm>
            <a:custGeom>
              <a:rect b="b" l="l" r="r" t="t"/>
              <a:pathLst>
                <a:path extrusionOk="0" h="10718" w="10717">
                  <a:moveTo>
                    <a:pt x="8050" y="1511"/>
                  </a:moveTo>
                  <a:cubicBezTo>
                    <a:pt x="8436" y="1511"/>
                    <a:pt x="8823" y="1725"/>
                    <a:pt x="8978" y="2192"/>
                  </a:cubicBezTo>
                  <a:lnTo>
                    <a:pt x="9764" y="2192"/>
                  </a:lnTo>
                  <a:cubicBezTo>
                    <a:pt x="10145" y="2215"/>
                    <a:pt x="10145" y="2787"/>
                    <a:pt x="9764" y="2811"/>
                  </a:cubicBezTo>
                  <a:lnTo>
                    <a:pt x="8978" y="2811"/>
                  </a:lnTo>
                  <a:cubicBezTo>
                    <a:pt x="8834" y="3226"/>
                    <a:pt x="8457" y="3491"/>
                    <a:pt x="8055" y="3491"/>
                  </a:cubicBezTo>
                  <a:cubicBezTo>
                    <a:pt x="7926" y="3491"/>
                    <a:pt x="7795" y="3464"/>
                    <a:pt x="7668" y="3406"/>
                  </a:cubicBezTo>
                  <a:lnTo>
                    <a:pt x="6216" y="5049"/>
                  </a:lnTo>
                  <a:cubicBezTo>
                    <a:pt x="6287" y="5192"/>
                    <a:pt x="6335" y="5359"/>
                    <a:pt x="6335" y="5526"/>
                  </a:cubicBezTo>
                  <a:cubicBezTo>
                    <a:pt x="6371" y="6216"/>
                    <a:pt x="5859" y="6562"/>
                    <a:pt x="5347" y="6562"/>
                  </a:cubicBezTo>
                  <a:cubicBezTo>
                    <a:pt x="4835" y="6562"/>
                    <a:pt x="4323" y="6216"/>
                    <a:pt x="4358" y="5526"/>
                  </a:cubicBezTo>
                  <a:cubicBezTo>
                    <a:pt x="4358" y="5454"/>
                    <a:pt x="4382" y="5407"/>
                    <a:pt x="4382" y="5335"/>
                  </a:cubicBezTo>
                  <a:lnTo>
                    <a:pt x="3096" y="4049"/>
                  </a:lnTo>
                  <a:cubicBezTo>
                    <a:pt x="2977" y="4121"/>
                    <a:pt x="2810" y="4168"/>
                    <a:pt x="2667" y="4168"/>
                  </a:cubicBezTo>
                  <a:cubicBezTo>
                    <a:pt x="2501" y="4168"/>
                    <a:pt x="2358" y="4121"/>
                    <a:pt x="2215" y="4049"/>
                  </a:cubicBezTo>
                  <a:lnTo>
                    <a:pt x="1167" y="5121"/>
                  </a:lnTo>
                  <a:cubicBezTo>
                    <a:pt x="1096" y="5192"/>
                    <a:pt x="1024" y="5216"/>
                    <a:pt x="929" y="5216"/>
                  </a:cubicBezTo>
                  <a:cubicBezTo>
                    <a:pt x="667" y="5216"/>
                    <a:pt x="524" y="4883"/>
                    <a:pt x="715" y="4692"/>
                  </a:cubicBezTo>
                  <a:lnTo>
                    <a:pt x="1786" y="3620"/>
                  </a:lnTo>
                  <a:cubicBezTo>
                    <a:pt x="1715" y="3478"/>
                    <a:pt x="1667" y="3335"/>
                    <a:pt x="1667" y="3168"/>
                  </a:cubicBezTo>
                  <a:cubicBezTo>
                    <a:pt x="1632" y="2477"/>
                    <a:pt x="2144" y="2132"/>
                    <a:pt x="2656" y="2132"/>
                  </a:cubicBezTo>
                  <a:cubicBezTo>
                    <a:pt x="3168" y="2132"/>
                    <a:pt x="3680" y="2477"/>
                    <a:pt x="3644" y="3168"/>
                  </a:cubicBezTo>
                  <a:cubicBezTo>
                    <a:pt x="3644" y="3335"/>
                    <a:pt x="3620" y="3478"/>
                    <a:pt x="3549" y="3620"/>
                  </a:cubicBezTo>
                  <a:lnTo>
                    <a:pt x="4715" y="4787"/>
                  </a:lnTo>
                  <a:cubicBezTo>
                    <a:pt x="4882" y="4621"/>
                    <a:pt x="5120" y="4549"/>
                    <a:pt x="5358" y="4549"/>
                  </a:cubicBezTo>
                  <a:cubicBezTo>
                    <a:pt x="5478" y="4549"/>
                    <a:pt x="5620" y="4573"/>
                    <a:pt x="5740" y="4621"/>
                  </a:cubicBezTo>
                  <a:lnTo>
                    <a:pt x="7192" y="3001"/>
                  </a:lnTo>
                  <a:cubicBezTo>
                    <a:pt x="7097" y="2835"/>
                    <a:pt x="7049" y="2668"/>
                    <a:pt x="7049" y="2501"/>
                  </a:cubicBezTo>
                  <a:cubicBezTo>
                    <a:pt x="7049" y="1870"/>
                    <a:pt x="7550" y="1511"/>
                    <a:pt x="8050" y="1511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96"/>
                    <a:pt x="0" y="1334"/>
                  </a:cubicBezTo>
                  <a:lnTo>
                    <a:pt x="0" y="6716"/>
                  </a:lnTo>
                  <a:cubicBezTo>
                    <a:pt x="0" y="7431"/>
                    <a:pt x="596" y="8026"/>
                    <a:pt x="1310" y="8026"/>
                  </a:cubicBezTo>
                  <a:lnTo>
                    <a:pt x="3834" y="8026"/>
                  </a:lnTo>
                  <a:lnTo>
                    <a:pt x="2715" y="10265"/>
                  </a:lnTo>
                  <a:cubicBezTo>
                    <a:pt x="2644" y="10431"/>
                    <a:pt x="2691" y="10598"/>
                    <a:pt x="2858" y="10693"/>
                  </a:cubicBezTo>
                  <a:cubicBezTo>
                    <a:pt x="2906" y="10717"/>
                    <a:pt x="2953" y="10717"/>
                    <a:pt x="3001" y="10717"/>
                  </a:cubicBezTo>
                  <a:cubicBezTo>
                    <a:pt x="3120" y="10717"/>
                    <a:pt x="3215" y="10646"/>
                    <a:pt x="3287" y="10550"/>
                  </a:cubicBezTo>
                  <a:lnTo>
                    <a:pt x="4549" y="8026"/>
                  </a:lnTo>
                  <a:lnTo>
                    <a:pt x="5835" y="8026"/>
                  </a:lnTo>
                  <a:lnTo>
                    <a:pt x="7097" y="10550"/>
                  </a:lnTo>
                  <a:cubicBezTo>
                    <a:pt x="7145" y="10646"/>
                    <a:pt x="7240" y="10717"/>
                    <a:pt x="7359" y="10717"/>
                  </a:cubicBezTo>
                  <a:cubicBezTo>
                    <a:pt x="7430" y="10717"/>
                    <a:pt x="7478" y="10717"/>
                    <a:pt x="7502" y="10693"/>
                  </a:cubicBezTo>
                  <a:cubicBezTo>
                    <a:pt x="7668" y="10598"/>
                    <a:pt x="7740" y="10431"/>
                    <a:pt x="7645" y="10265"/>
                  </a:cubicBezTo>
                  <a:lnTo>
                    <a:pt x="6525" y="8026"/>
                  </a:lnTo>
                  <a:lnTo>
                    <a:pt x="9383" y="8026"/>
                  </a:lnTo>
                  <a:cubicBezTo>
                    <a:pt x="10121" y="8026"/>
                    <a:pt x="10717" y="7431"/>
                    <a:pt x="10717" y="6716"/>
                  </a:cubicBezTo>
                  <a:lnTo>
                    <a:pt x="10717" y="1334"/>
                  </a:lnTo>
                  <a:cubicBezTo>
                    <a:pt x="10717" y="977"/>
                    <a:pt x="10574" y="644"/>
                    <a:pt x="10336" y="382"/>
                  </a:cubicBezTo>
                  <a:cubicBezTo>
                    <a:pt x="10074" y="144"/>
                    <a:pt x="9740" y="1"/>
                    <a:pt x="9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884008" y="4114969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92" y="690"/>
                    <a:pt x="384" y="722"/>
                    <a:pt x="474" y="722"/>
                  </a:cubicBezTo>
                  <a:cubicBezTo>
                    <a:pt x="660" y="722"/>
                    <a:pt x="834" y="583"/>
                    <a:pt x="834" y="358"/>
                  </a:cubicBezTo>
                  <a:cubicBezTo>
                    <a:pt x="834" y="168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pSp>
        <p:nvGrpSpPr>
          <p:cNvPr id="787" name="Google Shape;787;p42"/>
          <p:cNvGrpSpPr/>
          <p:nvPr/>
        </p:nvGrpSpPr>
        <p:grpSpPr>
          <a:xfrm>
            <a:off x="4556588" y="3669838"/>
            <a:ext cx="2061000" cy="950352"/>
            <a:chOff x="457200" y="3260313"/>
            <a:chExt cx="2061000" cy="950352"/>
          </a:xfrm>
        </p:grpSpPr>
        <p:sp>
          <p:nvSpPr>
            <p:cNvPr id="788" name="Google Shape;788;p42"/>
            <p:cNvSpPr txBox="1"/>
            <p:nvPr/>
          </p:nvSpPr>
          <p:spPr>
            <a:xfrm>
              <a:off x="457200" y="35299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42"/>
            <p:cNvSpPr txBox="1"/>
            <p:nvPr/>
          </p:nvSpPr>
          <p:spPr>
            <a:xfrm>
              <a:off x="457200" y="38119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is the second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42"/>
            <p:cNvSpPr txBox="1"/>
            <p:nvPr/>
          </p:nvSpPr>
          <p:spPr>
            <a:xfrm>
              <a:off x="457200" y="32603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+10%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4556588" y="2381830"/>
            <a:ext cx="2061000" cy="957879"/>
            <a:chOff x="457200" y="1959113"/>
            <a:chExt cx="2061000" cy="957879"/>
          </a:xfrm>
        </p:grpSpPr>
        <p:sp>
          <p:nvSpPr>
            <p:cNvPr id="792" name="Google Shape;792;p42"/>
            <p:cNvSpPr txBox="1"/>
            <p:nvPr/>
          </p:nvSpPr>
          <p:spPr>
            <a:xfrm>
              <a:off x="457200" y="22363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Amortization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3" name="Google Shape;793;p42"/>
            <p:cNvSpPr txBox="1"/>
            <p:nvPr/>
          </p:nvSpPr>
          <p:spPr>
            <a:xfrm>
              <a:off x="457200" y="2513492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42"/>
            <p:cNvSpPr txBox="1"/>
            <p:nvPr/>
          </p:nvSpPr>
          <p:spPr>
            <a:xfrm>
              <a:off x="457200" y="195911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+20%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5" name="Google Shape;795;p42"/>
          <p:cNvGrpSpPr/>
          <p:nvPr/>
        </p:nvGrpSpPr>
        <p:grpSpPr>
          <a:xfrm>
            <a:off x="4556588" y="1097138"/>
            <a:ext cx="2061000" cy="954564"/>
            <a:chOff x="457200" y="857263"/>
            <a:chExt cx="2061000" cy="954564"/>
          </a:xfrm>
        </p:grpSpPr>
        <p:sp>
          <p:nvSpPr>
            <p:cNvPr id="796" name="Google Shape;796;p42"/>
            <p:cNvSpPr txBox="1"/>
            <p:nvPr/>
          </p:nvSpPr>
          <p:spPr>
            <a:xfrm>
              <a:off x="457200" y="11311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7" name="Google Shape;797;p42"/>
            <p:cNvSpPr txBox="1"/>
            <p:nvPr/>
          </p:nvSpPr>
          <p:spPr>
            <a:xfrm>
              <a:off x="457200" y="141312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42"/>
            <p:cNvSpPr txBox="1"/>
            <p:nvPr/>
          </p:nvSpPr>
          <p:spPr>
            <a:xfrm>
              <a:off x="457200" y="85726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+30%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99" name="Google Shape;799;p42"/>
          <p:cNvGrpSpPr/>
          <p:nvPr/>
        </p:nvGrpSpPr>
        <p:grpSpPr>
          <a:xfrm>
            <a:off x="7218141" y="1046674"/>
            <a:ext cx="1055650" cy="1055756"/>
            <a:chOff x="783588" y="2074225"/>
            <a:chExt cx="1171513" cy="1171500"/>
          </a:xfrm>
        </p:grpSpPr>
        <p:sp>
          <p:nvSpPr>
            <p:cNvPr id="800" name="Google Shape;800;p4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C2B2B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0154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2"/>
          <p:cNvGrpSpPr/>
          <p:nvPr/>
        </p:nvGrpSpPr>
        <p:grpSpPr>
          <a:xfrm>
            <a:off x="7218188" y="2330817"/>
            <a:ext cx="1055650" cy="1055639"/>
            <a:chOff x="783588" y="2074225"/>
            <a:chExt cx="1171513" cy="1171500"/>
          </a:xfrm>
        </p:grpSpPr>
        <p:sp>
          <p:nvSpPr>
            <p:cNvPr id="803" name="Google Shape;803;p4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AF9EAE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2048758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2"/>
          <p:cNvGrpSpPr/>
          <p:nvPr/>
        </p:nvGrpSpPr>
        <p:grpSpPr>
          <a:xfrm>
            <a:off x="7218188" y="3615067"/>
            <a:ext cx="1055650" cy="1055639"/>
            <a:chOff x="783588" y="2074225"/>
            <a:chExt cx="1171513" cy="1171500"/>
          </a:xfrm>
        </p:grpSpPr>
        <p:sp>
          <p:nvSpPr>
            <p:cNvPr id="806" name="Google Shape;806;p4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9E89A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8820584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42"/>
          <p:cNvSpPr/>
          <p:nvPr/>
        </p:nvSpPr>
        <p:spPr>
          <a:xfrm>
            <a:off x="3483989" y="1248150"/>
            <a:ext cx="652500" cy="65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9" name="Google Shape;809;p42"/>
          <p:cNvSpPr/>
          <p:nvPr/>
        </p:nvSpPr>
        <p:spPr>
          <a:xfrm>
            <a:off x="3483989" y="2534513"/>
            <a:ext cx="652500" cy="65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0" name="Google Shape;810;p42"/>
          <p:cNvSpPr/>
          <p:nvPr/>
        </p:nvSpPr>
        <p:spPr>
          <a:xfrm>
            <a:off x="3483989" y="3820888"/>
            <a:ext cx="652500" cy="65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811" name="Google Shape;811;p42"/>
          <p:cNvCxnSpPr>
            <a:stCxn id="812" idx="7"/>
            <a:endCxn id="808" idx="2"/>
          </p:cNvCxnSpPr>
          <p:nvPr/>
        </p:nvCxnSpPr>
        <p:spPr>
          <a:xfrm flipH="1" rot="10800000">
            <a:off x="1987445" y="1574381"/>
            <a:ext cx="1496400" cy="10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2"/>
          <p:cNvCxnSpPr>
            <a:stCxn id="812" idx="6"/>
            <a:endCxn id="809" idx="2"/>
          </p:cNvCxnSpPr>
          <p:nvPr/>
        </p:nvCxnSpPr>
        <p:spPr>
          <a:xfrm>
            <a:off x="2083001" y="2860775"/>
            <a:ext cx="14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42"/>
          <p:cNvCxnSpPr>
            <a:stCxn id="812" idx="5"/>
            <a:endCxn id="810" idx="2"/>
          </p:cNvCxnSpPr>
          <p:nvPr/>
        </p:nvCxnSpPr>
        <p:spPr>
          <a:xfrm>
            <a:off x="1987445" y="3091469"/>
            <a:ext cx="1496400" cy="10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5" name="Google Shape;815;p42"/>
          <p:cNvGrpSpPr/>
          <p:nvPr/>
        </p:nvGrpSpPr>
        <p:grpSpPr>
          <a:xfrm>
            <a:off x="870158" y="1774260"/>
            <a:ext cx="1773185" cy="2168806"/>
            <a:chOff x="1048945" y="1774260"/>
            <a:chExt cx="1773185" cy="2168806"/>
          </a:xfrm>
        </p:grpSpPr>
        <p:grpSp>
          <p:nvGrpSpPr>
            <p:cNvPr id="816" name="Google Shape;816;p42"/>
            <p:cNvGrpSpPr/>
            <p:nvPr/>
          </p:nvGrpSpPr>
          <p:grpSpPr>
            <a:xfrm>
              <a:off x="1048945" y="1774260"/>
              <a:ext cx="1773185" cy="2168806"/>
              <a:chOff x="5057292" y="1375283"/>
              <a:chExt cx="1027874" cy="1257206"/>
            </a:xfrm>
          </p:grpSpPr>
          <p:sp>
            <p:nvSpPr>
              <p:cNvPr id="817" name="Google Shape;817;p42"/>
              <p:cNvSpPr/>
              <p:nvPr/>
            </p:nvSpPr>
            <p:spPr>
              <a:xfrm rot="774064">
                <a:off x="5139100" y="1715950"/>
                <a:ext cx="864257" cy="830541"/>
              </a:xfrm>
              <a:custGeom>
                <a:rect b="b" l="l" r="r" t="t"/>
                <a:pathLst>
                  <a:path extrusionOk="0" h="67004" w="69724">
                    <a:moveTo>
                      <a:pt x="51778" y="0"/>
                    </a:moveTo>
                    <a:lnTo>
                      <a:pt x="0" y="20750"/>
                    </a:lnTo>
                    <a:lnTo>
                      <a:pt x="17722" y="64985"/>
                    </a:lnTo>
                    <a:lnTo>
                      <a:pt x="17792" y="65139"/>
                    </a:lnTo>
                    <a:lnTo>
                      <a:pt x="17862" y="65279"/>
                    </a:lnTo>
                    <a:lnTo>
                      <a:pt x="18031" y="65560"/>
                    </a:lnTo>
                    <a:lnTo>
                      <a:pt x="18213" y="65812"/>
                    </a:lnTo>
                    <a:lnTo>
                      <a:pt x="18423" y="66050"/>
                    </a:lnTo>
                    <a:lnTo>
                      <a:pt x="18647" y="66261"/>
                    </a:lnTo>
                    <a:lnTo>
                      <a:pt x="18900" y="66443"/>
                    </a:lnTo>
                    <a:lnTo>
                      <a:pt x="19166" y="66597"/>
                    </a:lnTo>
                    <a:lnTo>
                      <a:pt x="19447" y="66737"/>
                    </a:lnTo>
                    <a:lnTo>
                      <a:pt x="19727" y="66850"/>
                    </a:lnTo>
                    <a:lnTo>
                      <a:pt x="20021" y="66920"/>
                    </a:lnTo>
                    <a:lnTo>
                      <a:pt x="20330" y="66976"/>
                    </a:lnTo>
                    <a:lnTo>
                      <a:pt x="20638" y="67004"/>
                    </a:lnTo>
                    <a:lnTo>
                      <a:pt x="20961" y="66990"/>
                    </a:lnTo>
                    <a:lnTo>
                      <a:pt x="21269" y="66948"/>
                    </a:lnTo>
                    <a:lnTo>
                      <a:pt x="21578" y="66878"/>
                    </a:lnTo>
                    <a:lnTo>
                      <a:pt x="21886" y="66765"/>
                    </a:lnTo>
                    <a:lnTo>
                      <a:pt x="67719" y="48413"/>
                    </a:lnTo>
                    <a:lnTo>
                      <a:pt x="68013" y="48273"/>
                    </a:lnTo>
                    <a:lnTo>
                      <a:pt x="68294" y="48104"/>
                    </a:lnTo>
                    <a:lnTo>
                      <a:pt x="68546" y="47922"/>
                    </a:lnTo>
                    <a:lnTo>
                      <a:pt x="68784" y="47712"/>
                    </a:lnTo>
                    <a:lnTo>
                      <a:pt x="68995" y="47473"/>
                    </a:lnTo>
                    <a:lnTo>
                      <a:pt x="69177" y="47235"/>
                    </a:lnTo>
                    <a:lnTo>
                      <a:pt x="69331" y="46969"/>
                    </a:lnTo>
                    <a:lnTo>
                      <a:pt x="69471" y="46688"/>
                    </a:lnTo>
                    <a:lnTo>
                      <a:pt x="69570" y="46408"/>
                    </a:lnTo>
                    <a:lnTo>
                      <a:pt x="69654" y="46099"/>
                    </a:lnTo>
                    <a:lnTo>
                      <a:pt x="69710" y="45805"/>
                    </a:lnTo>
                    <a:lnTo>
                      <a:pt x="69724" y="45482"/>
                    </a:lnTo>
                    <a:lnTo>
                      <a:pt x="69724" y="45174"/>
                    </a:lnTo>
                    <a:lnTo>
                      <a:pt x="69682" y="44866"/>
                    </a:lnTo>
                    <a:lnTo>
                      <a:pt x="69612" y="44543"/>
                    </a:lnTo>
                    <a:lnTo>
                      <a:pt x="69500" y="44235"/>
                    </a:lnTo>
                    <a:lnTo>
                      <a:pt x="51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 rot="774064">
                <a:off x="5141342" y="1451683"/>
                <a:ext cx="744877" cy="535097"/>
              </a:xfrm>
              <a:custGeom>
                <a:rect b="b" l="l" r="r" t="t"/>
                <a:pathLst>
                  <a:path extrusionOk="0" h="43169" w="60093">
                    <a:moveTo>
                      <a:pt x="48834" y="0"/>
                    </a:moveTo>
                    <a:lnTo>
                      <a:pt x="48680" y="14"/>
                    </a:lnTo>
                    <a:lnTo>
                      <a:pt x="48512" y="14"/>
                    </a:lnTo>
                    <a:lnTo>
                      <a:pt x="48357" y="42"/>
                    </a:lnTo>
                    <a:lnTo>
                      <a:pt x="48203" y="70"/>
                    </a:lnTo>
                    <a:lnTo>
                      <a:pt x="48049" y="98"/>
                    </a:lnTo>
                    <a:lnTo>
                      <a:pt x="47881" y="154"/>
                    </a:lnTo>
                    <a:lnTo>
                      <a:pt x="47726" y="210"/>
                    </a:lnTo>
                    <a:lnTo>
                      <a:pt x="1908" y="18577"/>
                    </a:lnTo>
                    <a:lnTo>
                      <a:pt x="1754" y="18633"/>
                    </a:lnTo>
                    <a:lnTo>
                      <a:pt x="1613" y="18703"/>
                    </a:lnTo>
                    <a:lnTo>
                      <a:pt x="1473" y="18787"/>
                    </a:lnTo>
                    <a:lnTo>
                      <a:pt x="1333" y="18886"/>
                    </a:lnTo>
                    <a:lnTo>
                      <a:pt x="1207" y="18970"/>
                    </a:lnTo>
                    <a:lnTo>
                      <a:pt x="1095" y="19082"/>
                    </a:lnTo>
                    <a:lnTo>
                      <a:pt x="968" y="19194"/>
                    </a:lnTo>
                    <a:lnTo>
                      <a:pt x="856" y="19306"/>
                    </a:lnTo>
                    <a:lnTo>
                      <a:pt x="758" y="19418"/>
                    </a:lnTo>
                    <a:lnTo>
                      <a:pt x="660" y="19544"/>
                    </a:lnTo>
                    <a:lnTo>
                      <a:pt x="478" y="19825"/>
                    </a:lnTo>
                    <a:lnTo>
                      <a:pt x="337" y="20105"/>
                    </a:lnTo>
                    <a:lnTo>
                      <a:pt x="211" y="20414"/>
                    </a:lnTo>
                    <a:lnTo>
                      <a:pt x="113" y="20736"/>
                    </a:lnTo>
                    <a:lnTo>
                      <a:pt x="43" y="21059"/>
                    </a:lnTo>
                    <a:lnTo>
                      <a:pt x="15" y="21409"/>
                    </a:lnTo>
                    <a:lnTo>
                      <a:pt x="1" y="21760"/>
                    </a:lnTo>
                    <a:lnTo>
                      <a:pt x="29" y="22110"/>
                    </a:lnTo>
                    <a:lnTo>
                      <a:pt x="85" y="22461"/>
                    </a:lnTo>
                    <a:lnTo>
                      <a:pt x="169" y="22825"/>
                    </a:lnTo>
                    <a:lnTo>
                      <a:pt x="239" y="22993"/>
                    </a:lnTo>
                    <a:lnTo>
                      <a:pt x="295" y="23176"/>
                    </a:lnTo>
                    <a:lnTo>
                      <a:pt x="8315" y="43169"/>
                    </a:lnTo>
                    <a:lnTo>
                      <a:pt x="60092" y="22419"/>
                    </a:lnTo>
                    <a:lnTo>
                      <a:pt x="52073" y="2426"/>
                    </a:lnTo>
                    <a:lnTo>
                      <a:pt x="51919" y="2089"/>
                    </a:lnTo>
                    <a:lnTo>
                      <a:pt x="51736" y="1767"/>
                    </a:lnTo>
                    <a:lnTo>
                      <a:pt x="51540" y="1472"/>
                    </a:lnTo>
                    <a:lnTo>
                      <a:pt x="51316" y="1192"/>
                    </a:lnTo>
                    <a:lnTo>
                      <a:pt x="51063" y="953"/>
                    </a:lnTo>
                    <a:lnTo>
                      <a:pt x="50797" y="729"/>
                    </a:lnTo>
                    <a:lnTo>
                      <a:pt x="50531" y="533"/>
                    </a:lnTo>
                    <a:lnTo>
                      <a:pt x="50236" y="365"/>
                    </a:lnTo>
                    <a:lnTo>
                      <a:pt x="49942" y="238"/>
                    </a:lnTo>
                    <a:lnTo>
                      <a:pt x="49633" y="126"/>
                    </a:lnTo>
                    <a:lnTo>
                      <a:pt x="49311" y="56"/>
                    </a:lnTo>
                    <a:lnTo>
                      <a:pt x="49157" y="28"/>
                    </a:lnTo>
                    <a:lnTo>
                      <a:pt x="49002" y="14"/>
                    </a:lnTo>
                    <a:lnTo>
                      <a:pt x="4883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 rot="774064">
                <a:off x="5231399" y="1576704"/>
                <a:ext cx="539101" cy="325528"/>
              </a:xfrm>
              <a:custGeom>
                <a:rect b="b" l="l" r="r" t="t"/>
                <a:pathLst>
                  <a:path extrusionOk="0" h="26262" w="43492">
                    <a:moveTo>
                      <a:pt x="35892" y="1"/>
                    </a:moveTo>
                    <a:lnTo>
                      <a:pt x="35542" y="15"/>
                    </a:lnTo>
                    <a:lnTo>
                      <a:pt x="35177" y="57"/>
                    </a:lnTo>
                    <a:lnTo>
                      <a:pt x="34813" y="113"/>
                    </a:lnTo>
                    <a:lnTo>
                      <a:pt x="34448" y="183"/>
                    </a:lnTo>
                    <a:lnTo>
                      <a:pt x="34098" y="281"/>
                    </a:lnTo>
                    <a:lnTo>
                      <a:pt x="33733" y="394"/>
                    </a:lnTo>
                    <a:lnTo>
                      <a:pt x="33383" y="520"/>
                    </a:lnTo>
                    <a:lnTo>
                      <a:pt x="4613" y="12044"/>
                    </a:lnTo>
                    <a:lnTo>
                      <a:pt x="4276" y="12199"/>
                    </a:lnTo>
                    <a:lnTo>
                      <a:pt x="3940" y="12367"/>
                    </a:lnTo>
                    <a:lnTo>
                      <a:pt x="3617" y="12535"/>
                    </a:lnTo>
                    <a:lnTo>
                      <a:pt x="3295" y="12731"/>
                    </a:lnTo>
                    <a:lnTo>
                      <a:pt x="3000" y="12942"/>
                    </a:lnTo>
                    <a:lnTo>
                      <a:pt x="2720" y="13166"/>
                    </a:lnTo>
                    <a:lnTo>
                      <a:pt x="2440" y="13404"/>
                    </a:lnTo>
                    <a:lnTo>
                      <a:pt x="2173" y="13657"/>
                    </a:lnTo>
                    <a:lnTo>
                      <a:pt x="1935" y="13909"/>
                    </a:lnTo>
                    <a:lnTo>
                      <a:pt x="1697" y="14176"/>
                    </a:lnTo>
                    <a:lnTo>
                      <a:pt x="1472" y="14456"/>
                    </a:lnTo>
                    <a:lnTo>
                      <a:pt x="1276" y="14750"/>
                    </a:lnTo>
                    <a:lnTo>
                      <a:pt x="1080" y="15045"/>
                    </a:lnTo>
                    <a:lnTo>
                      <a:pt x="897" y="15353"/>
                    </a:lnTo>
                    <a:lnTo>
                      <a:pt x="743" y="15676"/>
                    </a:lnTo>
                    <a:lnTo>
                      <a:pt x="589" y="15998"/>
                    </a:lnTo>
                    <a:lnTo>
                      <a:pt x="463" y="16321"/>
                    </a:lnTo>
                    <a:lnTo>
                      <a:pt x="351" y="16657"/>
                    </a:lnTo>
                    <a:lnTo>
                      <a:pt x="238" y="16994"/>
                    </a:lnTo>
                    <a:lnTo>
                      <a:pt x="154" y="17344"/>
                    </a:lnTo>
                    <a:lnTo>
                      <a:pt x="98" y="17695"/>
                    </a:lnTo>
                    <a:lnTo>
                      <a:pt x="42" y="18045"/>
                    </a:lnTo>
                    <a:lnTo>
                      <a:pt x="14" y="18396"/>
                    </a:lnTo>
                    <a:lnTo>
                      <a:pt x="0" y="18760"/>
                    </a:lnTo>
                    <a:lnTo>
                      <a:pt x="0" y="19125"/>
                    </a:lnTo>
                    <a:lnTo>
                      <a:pt x="14" y="19475"/>
                    </a:lnTo>
                    <a:lnTo>
                      <a:pt x="56" y="19840"/>
                    </a:lnTo>
                    <a:lnTo>
                      <a:pt x="112" y="20204"/>
                    </a:lnTo>
                    <a:lnTo>
                      <a:pt x="182" y="20555"/>
                    </a:lnTo>
                    <a:lnTo>
                      <a:pt x="281" y="20919"/>
                    </a:lnTo>
                    <a:lnTo>
                      <a:pt x="393" y="21284"/>
                    </a:lnTo>
                    <a:lnTo>
                      <a:pt x="519" y="21634"/>
                    </a:lnTo>
                    <a:lnTo>
                      <a:pt x="673" y="21985"/>
                    </a:lnTo>
                    <a:lnTo>
                      <a:pt x="827" y="22321"/>
                    </a:lnTo>
                    <a:lnTo>
                      <a:pt x="1010" y="22644"/>
                    </a:lnTo>
                    <a:lnTo>
                      <a:pt x="1206" y="22952"/>
                    </a:lnTo>
                    <a:lnTo>
                      <a:pt x="1416" y="23247"/>
                    </a:lnTo>
                    <a:lnTo>
                      <a:pt x="1640" y="23541"/>
                    </a:lnTo>
                    <a:lnTo>
                      <a:pt x="1879" y="23808"/>
                    </a:lnTo>
                    <a:lnTo>
                      <a:pt x="2117" y="24074"/>
                    </a:lnTo>
                    <a:lnTo>
                      <a:pt x="2384" y="24326"/>
                    </a:lnTo>
                    <a:lnTo>
                      <a:pt x="2650" y="24551"/>
                    </a:lnTo>
                    <a:lnTo>
                      <a:pt x="2930" y="24775"/>
                    </a:lnTo>
                    <a:lnTo>
                      <a:pt x="3225" y="24985"/>
                    </a:lnTo>
                    <a:lnTo>
                      <a:pt x="3519" y="25168"/>
                    </a:lnTo>
                    <a:lnTo>
                      <a:pt x="3828" y="25350"/>
                    </a:lnTo>
                    <a:lnTo>
                      <a:pt x="4136" y="25518"/>
                    </a:lnTo>
                    <a:lnTo>
                      <a:pt x="4459" y="25658"/>
                    </a:lnTo>
                    <a:lnTo>
                      <a:pt x="4795" y="25799"/>
                    </a:lnTo>
                    <a:lnTo>
                      <a:pt x="5132" y="25911"/>
                    </a:lnTo>
                    <a:lnTo>
                      <a:pt x="5468" y="26009"/>
                    </a:lnTo>
                    <a:lnTo>
                      <a:pt x="5819" y="26093"/>
                    </a:lnTo>
                    <a:lnTo>
                      <a:pt x="6169" y="26163"/>
                    </a:lnTo>
                    <a:lnTo>
                      <a:pt x="6520" y="26205"/>
                    </a:lnTo>
                    <a:lnTo>
                      <a:pt x="6870" y="26247"/>
                    </a:lnTo>
                    <a:lnTo>
                      <a:pt x="7235" y="26261"/>
                    </a:lnTo>
                    <a:lnTo>
                      <a:pt x="7585" y="26261"/>
                    </a:lnTo>
                    <a:lnTo>
                      <a:pt x="7950" y="26233"/>
                    </a:lnTo>
                    <a:lnTo>
                      <a:pt x="8314" y="26205"/>
                    </a:lnTo>
                    <a:lnTo>
                      <a:pt x="8679" y="26149"/>
                    </a:lnTo>
                    <a:lnTo>
                      <a:pt x="9029" y="26065"/>
                    </a:lnTo>
                    <a:lnTo>
                      <a:pt x="9394" y="25981"/>
                    </a:lnTo>
                    <a:lnTo>
                      <a:pt x="9744" y="25869"/>
                    </a:lnTo>
                    <a:lnTo>
                      <a:pt x="10109" y="25728"/>
                    </a:lnTo>
                    <a:lnTo>
                      <a:pt x="38865" y="14204"/>
                    </a:lnTo>
                    <a:lnTo>
                      <a:pt x="39215" y="14063"/>
                    </a:lnTo>
                    <a:lnTo>
                      <a:pt x="39552" y="13895"/>
                    </a:lnTo>
                    <a:lnTo>
                      <a:pt x="39874" y="13713"/>
                    </a:lnTo>
                    <a:lnTo>
                      <a:pt x="40183" y="13517"/>
                    </a:lnTo>
                    <a:lnTo>
                      <a:pt x="40491" y="13306"/>
                    </a:lnTo>
                    <a:lnTo>
                      <a:pt x="40771" y="13082"/>
                    </a:lnTo>
                    <a:lnTo>
                      <a:pt x="41052" y="12844"/>
                    </a:lnTo>
                    <a:lnTo>
                      <a:pt x="41304" y="12605"/>
                    </a:lnTo>
                    <a:lnTo>
                      <a:pt x="41557" y="12339"/>
                    </a:lnTo>
                    <a:lnTo>
                      <a:pt x="41795" y="12073"/>
                    </a:lnTo>
                    <a:lnTo>
                      <a:pt x="42005" y="11792"/>
                    </a:lnTo>
                    <a:lnTo>
                      <a:pt x="42216" y="11498"/>
                    </a:lnTo>
                    <a:lnTo>
                      <a:pt x="42412" y="11203"/>
                    </a:lnTo>
                    <a:lnTo>
                      <a:pt x="42594" y="10895"/>
                    </a:lnTo>
                    <a:lnTo>
                      <a:pt x="42748" y="10586"/>
                    </a:lnTo>
                    <a:lnTo>
                      <a:pt x="42903" y="10264"/>
                    </a:lnTo>
                    <a:lnTo>
                      <a:pt x="43029" y="9927"/>
                    </a:lnTo>
                    <a:lnTo>
                      <a:pt x="43141" y="9591"/>
                    </a:lnTo>
                    <a:lnTo>
                      <a:pt x="43239" y="9254"/>
                    </a:lnTo>
                    <a:lnTo>
                      <a:pt x="43323" y="8904"/>
                    </a:lnTo>
                    <a:lnTo>
                      <a:pt x="43393" y="8567"/>
                    </a:lnTo>
                    <a:lnTo>
                      <a:pt x="43449" y="8203"/>
                    </a:lnTo>
                    <a:lnTo>
                      <a:pt x="43477" y="7852"/>
                    </a:lnTo>
                    <a:lnTo>
                      <a:pt x="43491" y="7488"/>
                    </a:lnTo>
                    <a:lnTo>
                      <a:pt x="43491" y="7137"/>
                    </a:lnTo>
                    <a:lnTo>
                      <a:pt x="43477" y="6773"/>
                    </a:lnTo>
                    <a:lnTo>
                      <a:pt x="43435" y="6408"/>
                    </a:lnTo>
                    <a:lnTo>
                      <a:pt x="43379" y="6058"/>
                    </a:lnTo>
                    <a:lnTo>
                      <a:pt x="43309" y="5693"/>
                    </a:lnTo>
                    <a:lnTo>
                      <a:pt x="43211" y="5329"/>
                    </a:lnTo>
                    <a:lnTo>
                      <a:pt x="43099" y="4978"/>
                    </a:lnTo>
                    <a:lnTo>
                      <a:pt x="42973" y="4628"/>
                    </a:lnTo>
                    <a:lnTo>
                      <a:pt x="42973" y="4614"/>
                    </a:lnTo>
                    <a:lnTo>
                      <a:pt x="42818" y="4277"/>
                    </a:lnTo>
                    <a:lnTo>
                      <a:pt x="42650" y="3941"/>
                    </a:lnTo>
                    <a:lnTo>
                      <a:pt x="42468" y="3618"/>
                    </a:lnTo>
                    <a:lnTo>
                      <a:pt x="42286" y="3296"/>
                    </a:lnTo>
                    <a:lnTo>
                      <a:pt x="42075" y="3001"/>
                    </a:lnTo>
                    <a:lnTo>
                      <a:pt x="41851" y="2721"/>
                    </a:lnTo>
                    <a:lnTo>
                      <a:pt x="41613" y="2441"/>
                    </a:lnTo>
                    <a:lnTo>
                      <a:pt x="41360" y="2174"/>
                    </a:lnTo>
                    <a:lnTo>
                      <a:pt x="41108" y="1936"/>
                    </a:lnTo>
                    <a:lnTo>
                      <a:pt x="40842" y="1697"/>
                    </a:lnTo>
                    <a:lnTo>
                      <a:pt x="40561" y="1473"/>
                    </a:lnTo>
                    <a:lnTo>
                      <a:pt x="40267" y="1277"/>
                    </a:lnTo>
                    <a:lnTo>
                      <a:pt x="39972" y="1081"/>
                    </a:lnTo>
                    <a:lnTo>
                      <a:pt x="39664" y="898"/>
                    </a:lnTo>
                    <a:lnTo>
                      <a:pt x="39341" y="744"/>
                    </a:lnTo>
                    <a:lnTo>
                      <a:pt x="39019" y="590"/>
                    </a:lnTo>
                    <a:lnTo>
                      <a:pt x="38696" y="464"/>
                    </a:lnTo>
                    <a:lnTo>
                      <a:pt x="38360" y="351"/>
                    </a:lnTo>
                    <a:lnTo>
                      <a:pt x="38023" y="239"/>
                    </a:lnTo>
                    <a:lnTo>
                      <a:pt x="37673" y="155"/>
                    </a:lnTo>
                    <a:lnTo>
                      <a:pt x="37322" y="99"/>
                    </a:lnTo>
                    <a:lnTo>
                      <a:pt x="36972" y="43"/>
                    </a:lnTo>
                    <a:lnTo>
                      <a:pt x="36621" y="15"/>
                    </a:lnTo>
                    <a:lnTo>
                      <a:pt x="362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 rot="774064">
                <a:off x="5294672" y="1617895"/>
                <a:ext cx="412581" cy="242975"/>
              </a:xfrm>
              <a:custGeom>
                <a:rect b="b" l="l" r="r" t="t"/>
                <a:pathLst>
                  <a:path extrusionOk="0" h="19602" w="33285">
                    <a:moveTo>
                      <a:pt x="27887" y="1"/>
                    </a:moveTo>
                    <a:lnTo>
                      <a:pt x="27635" y="15"/>
                    </a:lnTo>
                    <a:lnTo>
                      <a:pt x="27368" y="43"/>
                    </a:lnTo>
                    <a:lnTo>
                      <a:pt x="27116" y="85"/>
                    </a:lnTo>
                    <a:lnTo>
                      <a:pt x="26864" y="127"/>
                    </a:lnTo>
                    <a:lnTo>
                      <a:pt x="26611" y="197"/>
                    </a:lnTo>
                    <a:lnTo>
                      <a:pt x="26345" y="281"/>
                    </a:lnTo>
                    <a:lnTo>
                      <a:pt x="26107" y="365"/>
                    </a:lnTo>
                    <a:lnTo>
                      <a:pt x="3281" y="9521"/>
                    </a:lnTo>
                    <a:lnTo>
                      <a:pt x="3043" y="9619"/>
                    </a:lnTo>
                    <a:lnTo>
                      <a:pt x="2805" y="9731"/>
                    </a:lnTo>
                    <a:lnTo>
                      <a:pt x="2566" y="9871"/>
                    </a:lnTo>
                    <a:lnTo>
                      <a:pt x="2356" y="9997"/>
                    </a:lnTo>
                    <a:lnTo>
                      <a:pt x="2132" y="10152"/>
                    </a:lnTo>
                    <a:lnTo>
                      <a:pt x="1935" y="10306"/>
                    </a:lnTo>
                    <a:lnTo>
                      <a:pt x="1739" y="10474"/>
                    </a:lnTo>
                    <a:lnTo>
                      <a:pt x="1557" y="10656"/>
                    </a:lnTo>
                    <a:lnTo>
                      <a:pt x="1375" y="10839"/>
                    </a:lnTo>
                    <a:lnTo>
                      <a:pt x="1206" y="11035"/>
                    </a:lnTo>
                    <a:lnTo>
                      <a:pt x="1052" y="11231"/>
                    </a:lnTo>
                    <a:lnTo>
                      <a:pt x="912" y="11427"/>
                    </a:lnTo>
                    <a:lnTo>
                      <a:pt x="772" y="11652"/>
                    </a:lnTo>
                    <a:lnTo>
                      <a:pt x="645" y="11862"/>
                    </a:lnTo>
                    <a:lnTo>
                      <a:pt x="533" y="12086"/>
                    </a:lnTo>
                    <a:lnTo>
                      <a:pt x="421" y="12311"/>
                    </a:lnTo>
                    <a:lnTo>
                      <a:pt x="337" y="12549"/>
                    </a:lnTo>
                    <a:lnTo>
                      <a:pt x="253" y="12787"/>
                    </a:lnTo>
                    <a:lnTo>
                      <a:pt x="183" y="13026"/>
                    </a:lnTo>
                    <a:lnTo>
                      <a:pt x="127" y="13278"/>
                    </a:lnTo>
                    <a:lnTo>
                      <a:pt x="71" y="13516"/>
                    </a:lnTo>
                    <a:lnTo>
                      <a:pt x="43" y="13769"/>
                    </a:lnTo>
                    <a:lnTo>
                      <a:pt x="15" y="14021"/>
                    </a:lnTo>
                    <a:lnTo>
                      <a:pt x="1" y="14288"/>
                    </a:lnTo>
                    <a:lnTo>
                      <a:pt x="1" y="14540"/>
                    </a:lnTo>
                    <a:lnTo>
                      <a:pt x="15" y="14792"/>
                    </a:lnTo>
                    <a:lnTo>
                      <a:pt x="43" y="15045"/>
                    </a:lnTo>
                    <a:lnTo>
                      <a:pt x="85" y="15311"/>
                    </a:lnTo>
                    <a:lnTo>
                      <a:pt x="141" y="15563"/>
                    </a:lnTo>
                    <a:lnTo>
                      <a:pt x="197" y="15816"/>
                    </a:lnTo>
                    <a:lnTo>
                      <a:pt x="281" y="16068"/>
                    </a:lnTo>
                    <a:lnTo>
                      <a:pt x="379" y="16321"/>
                    </a:lnTo>
                    <a:lnTo>
                      <a:pt x="477" y="16573"/>
                    </a:lnTo>
                    <a:lnTo>
                      <a:pt x="603" y="16811"/>
                    </a:lnTo>
                    <a:lnTo>
                      <a:pt x="730" y="17036"/>
                    </a:lnTo>
                    <a:lnTo>
                      <a:pt x="870" y="17260"/>
                    </a:lnTo>
                    <a:lnTo>
                      <a:pt x="1010" y="17470"/>
                    </a:lnTo>
                    <a:lnTo>
                      <a:pt x="1178" y="17681"/>
                    </a:lnTo>
                    <a:lnTo>
                      <a:pt x="1332" y="17863"/>
                    </a:lnTo>
                    <a:lnTo>
                      <a:pt x="1515" y="18059"/>
                    </a:lnTo>
                    <a:lnTo>
                      <a:pt x="1697" y="18227"/>
                    </a:lnTo>
                    <a:lnTo>
                      <a:pt x="1893" y="18396"/>
                    </a:lnTo>
                    <a:lnTo>
                      <a:pt x="2090" y="18550"/>
                    </a:lnTo>
                    <a:lnTo>
                      <a:pt x="2300" y="18704"/>
                    </a:lnTo>
                    <a:lnTo>
                      <a:pt x="2510" y="18830"/>
                    </a:lnTo>
                    <a:lnTo>
                      <a:pt x="2720" y="18956"/>
                    </a:lnTo>
                    <a:lnTo>
                      <a:pt x="2945" y="19083"/>
                    </a:lnTo>
                    <a:lnTo>
                      <a:pt x="3183" y="19181"/>
                    </a:lnTo>
                    <a:lnTo>
                      <a:pt x="3407" y="19279"/>
                    </a:lnTo>
                    <a:lnTo>
                      <a:pt x="3646" y="19363"/>
                    </a:lnTo>
                    <a:lnTo>
                      <a:pt x="3884" y="19433"/>
                    </a:lnTo>
                    <a:lnTo>
                      <a:pt x="4137" y="19489"/>
                    </a:lnTo>
                    <a:lnTo>
                      <a:pt x="4389" y="19531"/>
                    </a:lnTo>
                    <a:lnTo>
                      <a:pt x="4641" y="19573"/>
                    </a:lnTo>
                    <a:lnTo>
                      <a:pt x="4894" y="19601"/>
                    </a:lnTo>
                    <a:lnTo>
                      <a:pt x="5398" y="19601"/>
                    </a:lnTo>
                    <a:lnTo>
                      <a:pt x="5651" y="19587"/>
                    </a:lnTo>
                    <a:lnTo>
                      <a:pt x="5903" y="19559"/>
                    </a:lnTo>
                    <a:lnTo>
                      <a:pt x="6170" y="19531"/>
                    </a:lnTo>
                    <a:lnTo>
                      <a:pt x="6422" y="19475"/>
                    </a:lnTo>
                    <a:lnTo>
                      <a:pt x="6674" y="19405"/>
                    </a:lnTo>
                    <a:lnTo>
                      <a:pt x="6927" y="19321"/>
                    </a:lnTo>
                    <a:lnTo>
                      <a:pt x="7179" y="19237"/>
                    </a:lnTo>
                    <a:lnTo>
                      <a:pt x="29990" y="10095"/>
                    </a:lnTo>
                    <a:lnTo>
                      <a:pt x="30243" y="9983"/>
                    </a:lnTo>
                    <a:lnTo>
                      <a:pt x="30481" y="9871"/>
                    </a:lnTo>
                    <a:lnTo>
                      <a:pt x="30705" y="9745"/>
                    </a:lnTo>
                    <a:lnTo>
                      <a:pt x="30930" y="9605"/>
                    </a:lnTo>
                    <a:lnTo>
                      <a:pt x="31140" y="9451"/>
                    </a:lnTo>
                    <a:lnTo>
                      <a:pt x="31350" y="9296"/>
                    </a:lnTo>
                    <a:lnTo>
                      <a:pt x="31546" y="9128"/>
                    </a:lnTo>
                    <a:lnTo>
                      <a:pt x="31729" y="8946"/>
                    </a:lnTo>
                    <a:lnTo>
                      <a:pt x="31911" y="8764"/>
                    </a:lnTo>
                    <a:lnTo>
                      <a:pt x="32065" y="8581"/>
                    </a:lnTo>
                    <a:lnTo>
                      <a:pt x="32233" y="8385"/>
                    </a:lnTo>
                    <a:lnTo>
                      <a:pt x="32374" y="8175"/>
                    </a:lnTo>
                    <a:lnTo>
                      <a:pt x="32514" y="7964"/>
                    </a:lnTo>
                    <a:lnTo>
                      <a:pt x="32640" y="7740"/>
                    </a:lnTo>
                    <a:lnTo>
                      <a:pt x="32752" y="7516"/>
                    </a:lnTo>
                    <a:lnTo>
                      <a:pt x="32850" y="7291"/>
                    </a:lnTo>
                    <a:lnTo>
                      <a:pt x="32949" y="7053"/>
                    </a:lnTo>
                    <a:lnTo>
                      <a:pt x="33033" y="6815"/>
                    </a:lnTo>
                    <a:lnTo>
                      <a:pt x="33103" y="6576"/>
                    </a:lnTo>
                    <a:lnTo>
                      <a:pt x="33159" y="6324"/>
                    </a:lnTo>
                    <a:lnTo>
                      <a:pt x="33215" y="6086"/>
                    </a:lnTo>
                    <a:lnTo>
                      <a:pt x="33243" y="5833"/>
                    </a:lnTo>
                    <a:lnTo>
                      <a:pt x="33271" y="5581"/>
                    </a:lnTo>
                    <a:lnTo>
                      <a:pt x="33285" y="5329"/>
                    </a:lnTo>
                    <a:lnTo>
                      <a:pt x="33285" y="5076"/>
                    </a:lnTo>
                    <a:lnTo>
                      <a:pt x="33271" y="4810"/>
                    </a:lnTo>
                    <a:lnTo>
                      <a:pt x="33243" y="4557"/>
                    </a:lnTo>
                    <a:lnTo>
                      <a:pt x="33201" y="4305"/>
                    </a:lnTo>
                    <a:lnTo>
                      <a:pt x="33145" y="4039"/>
                    </a:lnTo>
                    <a:lnTo>
                      <a:pt x="33075" y="3786"/>
                    </a:lnTo>
                    <a:lnTo>
                      <a:pt x="33005" y="3534"/>
                    </a:lnTo>
                    <a:lnTo>
                      <a:pt x="32906" y="3282"/>
                    </a:lnTo>
                    <a:lnTo>
                      <a:pt x="32808" y="3043"/>
                    </a:lnTo>
                    <a:lnTo>
                      <a:pt x="32682" y="2805"/>
                    </a:lnTo>
                    <a:lnTo>
                      <a:pt x="32556" y="2567"/>
                    </a:lnTo>
                    <a:lnTo>
                      <a:pt x="32416" y="2342"/>
                    </a:lnTo>
                    <a:lnTo>
                      <a:pt x="32276" y="2132"/>
                    </a:lnTo>
                    <a:lnTo>
                      <a:pt x="32107" y="1936"/>
                    </a:lnTo>
                    <a:lnTo>
                      <a:pt x="31939" y="1739"/>
                    </a:lnTo>
                    <a:lnTo>
                      <a:pt x="31771" y="1557"/>
                    </a:lnTo>
                    <a:lnTo>
                      <a:pt x="31589" y="1375"/>
                    </a:lnTo>
                    <a:lnTo>
                      <a:pt x="31392" y="1207"/>
                    </a:lnTo>
                    <a:lnTo>
                      <a:pt x="31196" y="1052"/>
                    </a:lnTo>
                    <a:lnTo>
                      <a:pt x="30986" y="912"/>
                    </a:lnTo>
                    <a:lnTo>
                      <a:pt x="30775" y="772"/>
                    </a:lnTo>
                    <a:lnTo>
                      <a:pt x="30551" y="646"/>
                    </a:lnTo>
                    <a:lnTo>
                      <a:pt x="30327" y="534"/>
                    </a:lnTo>
                    <a:lnTo>
                      <a:pt x="30102" y="421"/>
                    </a:lnTo>
                    <a:lnTo>
                      <a:pt x="29878" y="337"/>
                    </a:lnTo>
                    <a:lnTo>
                      <a:pt x="29640" y="253"/>
                    </a:lnTo>
                    <a:lnTo>
                      <a:pt x="29387" y="183"/>
                    </a:lnTo>
                    <a:lnTo>
                      <a:pt x="29149" y="113"/>
                    </a:lnTo>
                    <a:lnTo>
                      <a:pt x="28897" y="71"/>
                    </a:lnTo>
                    <a:lnTo>
                      <a:pt x="28644" y="29"/>
                    </a:lnTo>
                    <a:lnTo>
                      <a:pt x="28392" y="15"/>
                    </a:lnTo>
                    <a:lnTo>
                      <a:pt x="281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 rot="774064">
                <a:off x="5455351" y="1511309"/>
                <a:ext cx="279281" cy="151211"/>
              </a:xfrm>
              <a:custGeom>
                <a:rect b="b" l="l" r="r" t="t"/>
                <a:pathLst>
                  <a:path extrusionOk="0" h="12199" w="22531">
                    <a:moveTo>
                      <a:pt x="21017" y="0"/>
                    </a:moveTo>
                    <a:lnTo>
                      <a:pt x="0" y="8427"/>
                    </a:lnTo>
                    <a:lnTo>
                      <a:pt x="1500" y="12198"/>
                    </a:lnTo>
                    <a:lnTo>
                      <a:pt x="22531" y="3772"/>
                    </a:lnTo>
                    <a:lnTo>
                      <a:pt x="21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 rot="774064">
                <a:off x="5232648" y="1926261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931" y="1"/>
                    </a:moveTo>
                    <a:lnTo>
                      <a:pt x="5749" y="15"/>
                    </a:lnTo>
                    <a:lnTo>
                      <a:pt x="5552" y="29"/>
                    </a:lnTo>
                    <a:lnTo>
                      <a:pt x="5370" y="71"/>
                    </a:lnTo>
                    <a:lnTo>
                      <a:pt x="5188" y="141"/>
                    </a:lnTo>
                    <a:lnTo>
                      <a:pt x="1220" y="1725"/>
                    </a:lnTo>
                    <a:lnTo>
                      <a:pt x="1038" y="1809"/>
                    </a:lnTo>
                    <a:lnTo>
                      <a:pt x="869" y="1908"/>
                    </a:lnTo>
                    <a:lnTo>
                      <a:pt x="715" y="2020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40"/>
                    </a:lnTo>
                    <a:lnTo>
                      <a:pt x="239" y="2595"/>
                    </a:lnTo>
                    <a:lnTo>
                      <a:pt x="168" y="2763"/>
                    </a:lnTo>
                    <a:lnTo>
                      <a:pt x="98" y="2931"/>
                    </a:lnTo>
                    <a:lnTo>
                      <a:pt x="56" y="3113"/>
                    </a:lnTo>
                    <a:lnTo>
                      <a:pt x="14" y="3296"/>
                    </a:lnTo>
                    <a:lnTo>
                      <a:pt x="0" y="3478"/>
                    </a:lnTo>
                    <a:lnTo>
                      <a:pt x="14" y="3674"/>
                    </a:lnTo>
                    <a:lnTo>
                      <a:pt x="42" y="3856"/>
                    </a:lnTo>
                    <a:lnTo>
                      <a:pt x="84" y="4053"/>
                    </a:lnTo>
                    <a:lnTo>
                      <a:pt x="140" y="4235"/>
                    </a:lnTo>
                    <a:lnTo>
                      <a:pt x="1500" y="7600"/>
                    </a:lnTo>
                    <a:lnTo>
                      <a:pt x="1585" y="7782"/>
                    </a:lnTo>
                    <a:lnTo>
                      <a:pt x="1683" y="7950"/>
                    </a:lnTo>
                    <a:lnTo>
                      <a:pt x="1795" y="8105"/>
                    </a:lnTo>
                    <a:lnTo>
                      <a:pt x="1921" y="8245"/>
                    </a:lnTo>
                    <a:lnTo>
                      <a:pt x="2047" y="8371"/>
                    </a:lnTo>
                    <a:lnTo>
                      <a:pt x="2201" y="8483"/>
                    </a:lnTo>
                    <a:lnTo>
                      <a:pt x="2356" y="8581"/>
                    </a:lnTo>
                    <a:lnTo>
                      <a:pt x="2524" y="8651"/>
                    </a:lnTo>
                    <a:lnTo>
                      <a:pt x="2692" y="8722"/>
                    </a:lnTo>
                    <a:lnTo>
                      <a:pt x="2874" y="8764"/>
                    </a:lnTo>
                    <a:lnTo>
                      <a:pt x="3057" y="8806"/>
                    </a:lnTo>
                    <a:lnTo>
                      <a:pt x="3435" y="8806"/>
                    </a:lnTo>
                    <a:lnTo>
                      <a:pt x="3617" y="8778"/>
                    </a:lnTo>
                    <a:lnTo>
                      <a:pt x="3814" y="8736"/>
                    </a:lnTo>
                    <a:lnTo>
                      <a:pt x="3996" y="8679"/>
                    </a:lnTo>
                    <a:lnTo>
                      <a:pt x="7964" y="7081"/>
                    </a:lnTo>
                    <a:lnTo>
                      <a:pt x="8146" y="6997"/>
                    </a:lnTo>
                    <a:lnTo>
                      <a:pt x="8314" y="6899"/>
                    </a:lnTo>
                    <a:lnTo>
                      <a:pt x="8469" y="6787"/>
                    </a:lnTo>
                    <a:lnTo>
                      <a:pt x="8609" y="6661"/>
                    </a:lnTo>
                    <a:lnTo>
                      <a:pt x="8735" y="6534"/>
                    </a:lnTo>
                    <a:lnTo>
                      <a:pt x="8847" y="6380"/>
                    </a:lnTo>
                    <a:lnTo>
                      <a:pt x="8931" y="6226"/>
                    </a:lnTo>
                    <a:lnTo>
                      <a:pt x="9015" y="6058"/>
                    </a:lnTo>
                    <a:lnTo>
                      <a:pt x="9085" y="5889"/>
                    </a:lnTo>
                    <a:lnTo>
                      <a:pt x="9127" y="5707"/>
                    </a:lnTo>
                    <a:lnTo>
                      <a:pt x="9156" y="5525"/>
                    </a:lnTo>
                    <a:lnTo>
                      <a:pt x="9170" y="5329"/>
                    </a:lnTo>
                    <a:lnTo>
                      <a:pt x="9170" y="5146"/>
                    </a:lnTo>
                    <a:lnTo>
                      <a:pt x="9142" y="4964"/>
                    </a:lnTo>
                    <a:lnTo>
                      <a:pt x="9099" y="4768"/>
                    </a:lnTo>
                    <a:lnTo>
                      <a:pt x="9029" y="4585"/>
                    </a:lnTo>
                    <a:lnTo>
                      <a:pt x="7683" y="1207"/>
                    </a:lnTo>
                    <a:lnTo>
                      <a:pt x="7599" y="1038"/>
                    </a:lnTo>
                    <a:lnTo>
                      <a:pt x="7501" y="870"/>
                    </a:lnTo>
                    <a:lnTo>
                      <a:pt x="7389" y="716"/>
                    </a:lnTo>
                    <a:lnTo>
                      <a:pt x="7263" y="576"/>
                    </a:lnTo>
                    <a:lnTo>
                      <a:pt x="7123" y="449"/>
                    </a:lnTo>
                    <a:lnTo>
                      <a:pt x="6982" y="337"/>
                    </a:lnTo>
                    <a:lnTo>
                      <a:pt x="6814" y="239"/>
                    </a:lnTo>
                    <a:lnTo>
                      <a:pt x="6660" y="155"/>
                    </a:lnTo>
                    <a:lnTo>
                      <a:pt x="6478" y="99"/>
                    </a:lnTo>
                    <a:lnTo>
                      <a:pt x="6309" y="43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 rot="774064">
                <a:off x="5360977" y="1906101"/>
                <a:ext cx="113666" cy="109315"/>
              </a:xfrm>
              <a:custGeom>
                <a:rect b="b" l="l" r="r" t="t"/>
                <a:pathLst>
                  <a:path extrusionOk="0" h="8819" w="9170">
                    <a:moveTo>
                      <a:pt x="5931" y="0"/>
                    </a:moveTo>
                    <a:lnTo>
                      <a:pt x="5735" y="14"/>
                    </a:lnTo>
                    <a:lnTo>
                      <a:pt x="5552" y="42"/>
                    </a:lnTo>
                    <a:lnTo>
                      <a:pt x="5356" y="84"/>
                    </a:lnTo>
                    <a:lnTo>
                      <a:pt x="5174" y="140"/>
                    </a:lnTo>
                    <a:lnTo>
                      <a:pt x="1206" y="1739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1" y="2019"/>
                    </a:lnTo>
                    <a:lnTo>
                      <a:pt x="561" y="2145"/>
                    </a:lnTo>
                    <a:lnTo>
                      <a:pt x="435" y="2285"/>
                    </a:lnTo>
                    <a:lnTo>
                      <a:pt x="323" y="2440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84" y="2930"/>
                    </a:lnTo>
                    <a:lnTo>
                      <a:pt x="42" y="3113"/>
                    </a:lnTo>
                    <a:lnTo>
                      <a:pt x="14" y="3295"/>
                    </a:lnTo>
                    <a:lnTo>
                      <a:pt x="0" y="3477"/>
                    </a:lnTo>
                    <a:lnTo>
                      <a:pt x="0" y="3673"/>
                    </a:lnTo>
                    <a:lnTo>
                      <a:pt x="28" y="3856"/>
                    </a:lnTo>
                    <a:lnTo>
                      <a:pt x="70" y="4052"/>
                    </a:lnTo>
                    <a:lnTo>
                      <a:pt x="141" y="4234"/>
                    </a:lnTo>
                    <a:lnTo>
                      <a:pt x="1487" y="7613"/>
                    </a:lnTo>
                    <a:lnTo>
                      <a:pt x="1571" y="7781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7" y="8244"/>
                    </a:lnTo>
                    <a:lnTo>
                      <a:pt x="2047" y="8370"/>
                    </a:lnTo>
                    <a:lnTo>
                      <a:pt x="2188" y="8482"/>
                    </a:lnTo>
                    <a:lnTo>
                      <a:pt x="2356" y="8581"/>
                    </a:lnTo>
                    <a:lnTo>
                      <a:pt x="2510" y="8665"/>
                    </a:lnTo>
                    <a:lnTo>
                      <a:pt x="2692" y="8721"/>
                    </a:lnTo>
                    <a:lnTo>
                      <a:pt x="2875" y="8777"/>
                    </a:lnTo>
                    <a:lnTo>
                      <a:pt x="3057" y="8805"/>
                    </a:lnTo>
                    <a:lnTo>
                      <a:pt x="3239" y="8819"/>
                    </a:lnTo>
                    <a:lnTo>
                      <a:pt x="3421" y="8805"/>
                    </a:lnTo>
                    <a:lnTo>
                      <a:pt x="3618" y="8791"/>
                    </a:lnTo>
                    <a:lnTo>
                      <a:pt x="3800" y="8735"/>
                    </a:lnTo>
                    <a:lnTo>
                      <a:pt x="3982" y="8679"/>
                    </a:lnTo>
                    <a:lnTo>
                      <a:pt x="7950" y="7080"/>
                    </a:lnTo>
                    <a:lnTo>
                      <a:pt x="8132" y="7010"/>
                    </a:lnTo>
                    <a:lnTo>
                      <a:pt x="8300" y="6912"/>
                    </a:lnTo>
                    <a:lnTo>
                      <a:pt x="8455" y="6800"/>
                    </a:lnTo>
                    <a:lnTo>
                      <a:pt x="8595" y="6674"/>
                    </a:lnTo>
                    <a:lnTo>
                      <a:pt x="8721" y="6534"/>
                    </a:lnTo>
                    <a:lnTo>
                      <a:pt x="8833" y="6379"/>
                    </a:lnTo>
                    <a:lnTo>
                      <a:pt x="8931" y="6225"/>
                    </a:lnTo>
                    <a:lnTo>
                      <a:pt x="9001" y="6057"/>
                    </a:lnTo>
                    <a:lnTo>
                      <a:pt x="9072" y="5889"/>
                    </a:lnTo>
                    <a:lnTo>
                      <a:pt x="9114" y="5706"/>
                    </a:lnTo>
                    <a:lnTo>
                      <a:pt x="9156" y="5524"/>
                    </a:lnTo>
                    <a:lnTo>
                      <a:pt x="9170" y="5342"/>
                    </a:lnTo>
                    <a:lnTo>
                      <a:pt x="9156" y="5146"/>
                    </a:lnTo>
                    <a:lnTo>
                      <a:pt x="9128" y="4963"/>
                    </a:lnTo>
                    <a:lnTo>
                      <a:pt x="9086" y="4767"/>
                    </a:lnTo>
                    <a:lnTo>
                      <a:pt x="9030" y="4585"/>
                    </a:lnTo>
                    <a:lnTo>
                      <a:pt x="7670" y="1206"/>
                    </a:lnTo>
                    <a:lnTo>
                      <a:pt x="7585" y="1038"/>
                    </a:lnTo>
                    <a:lnTo>
                      <a:pt x="7487" y="869"/>
                    </a:lnTo>
                    <a:lnTo>
                      <a:pt x="7375" y="715"/>
                    </a:lnTo>
                    <a:lnTo>
                      <a:pt x="7249" y="575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4" y="238"/>
                    </a:lnTo>
                    <a:lnTo>
                      <a:pt x="6646" y="154"/>
                    </a:lnTo>
                    <a:lnTo>
                      <a:pt x="6478" y="98"/>
                    </a:lnTo>
                    <a:lnTo>
                      <a:pt x="6296" y="42"/>
                    </a:lnTo>
                    <a:lnTo>
                      <a:pt x="6113" y="14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 rot="774064">
                <a:off x="5489157" y="1885892"/>
                <a:ext cx="113666" cy="109327"/>
              </a:xfrm>
              <a:custGeom>
                <a:rect b="b" l="l" r="r" t="t"/>
                <a:pathLst>
                  <a:path extrusionOk="0" h="8820" w="9170">
                    <a:moveTo>
                      <a:pt x="5931" y="0"/>
                    </a:moveTo>
                    <a:lnTo>
                      <a:pt x="5735" y="15"/>
                    </a:lnTo>
                    <a:lnTo>
                      <a:pt x="5553" y="43"/>
                    </a:lnTo>
                    <a:lnTo>
                      <a:pt x="5370" y="85"/>
                    </a:lnTo>
                    <a:lnTo>
                      <a:pt x="5174" y="141"/>
                    </a:lnTo>
                    <a:lnTo>
                      <a:pt x="1206" y="1739"/>
                    </a:lnTo>
                    <a:lnTo>
                      <a:pt x="1024" y="1823"/>
                    </a:lnTo>
                    <a:lnTo>
                      <a:pt x="870" y="1921"/>
                    </a:lnTo>
                    <a:lnTo>
                      <a:pt x="716" y="2033"/>
                    </a:lnTo>
                    <a:lnTo>
                      <a:pt x="575" y="2160"/>
                    </a:lnTo>
                    <a:lnTo>
                      <a:pt x="449" y="2286"/>
                    </a:lnTo>
                    <a:lnTo>
                      <a:pt x="337" y="2440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99" y="2931"/>
                    </a:lnTo>
                    <a:lnTo>
                      <a:pt x="43" y="3113"/>
                    </a:lnTo>
                    <a:lnTo>
                      <a:pt x="15" y="3295"/>
                    </a:lnTo>
                    <a:lnTo>
                      <a:pt x="1" y="3492"/>
                    </a:lnTo>
                    <a:lnTo>
                      <a:pt x="1" y="3674"/>
                    </a:lnTo>
                    <a:lnTo>
                      <a:pt x="29" y="3856"/>
                    </a:lnTo>
                    <a:lnTo>
                      <a:pt x="71" y="4052"/>
                    </a:lnTo>
                    <a:lnTo>
                      <a:pt x="141" y="4235"/>
                    </a:lnTo>
                    <a:lnTo>
                      <a:pt x="1487" y="7614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7" y="8244"/>
                    </a:lnTo>
                    <a:lnTo>
                      <a:pt x="2048" y="8371"/>
                    </a:lnTo>
                    <a:lnTo>
                      <a:pt x="2202" y="8483"/>
                    </a:lnTo>
                    <a:lnTo>
                      <a:pt x="2356" y="8581"/>
                    </a:lnTo>
                    <a:lnTo>
                      <a:pt x="2524" y="8665"/>
                    </a:lnTo>
                    <a:lnTo>
                      <a:pt x="2692" y="8721"/>
                    </a:lnTo>
                    <a:lnTo>
                      <a:pt x="2875" y="8777"/>
                    </a:lnTo>
                    <a:lnTo>
                      <a:pt x="3057" y="8805"/>
                    </a:lnTo>
                    <a:lnTo>
                      <a:pt x="3239" y="8819"/>
                    </a:lnTo>
                    <a:lnTo>
                      <a:pt x="3436" y="8805"/>
                    </a:lnTo>
                    <a:lnTo>
                      <a:pt x="3618" y="8791"/>
                    </a:lnTo>
                    <a:lnTo>
                      <a:pt x="3800" y="8749"/>
                    </a:lnTo>
                    <a:lnTo>
                      <a:pt x="3996" y="8679"/>
                    </a:lnTo>
                    <a:lnTo>
                      <a:pt x="7964" y="7095"/>
                    </a:lnTo>
                    <a:lnTo>
                      <a:pt x="8132" y="7011"/>
                    </a:lnTo>
                    <a:lnTo>
                      <a:pt x="8301" y="6913"/>
                    </a:lnTo>
                    <a:lnTo>
                      <a:pt x="8455" y="6800"/>
                    </a:lnTo>
                    <a:lnTo>
                      <a:pt x="8595" y="6674"/>
                    </a:lnTo>
                    <a:lnTo>
                      <a:pt x="8721" y="6534"/>
                    </a:lnTo>
                    <a:lnTo>
                      <a:pt x="8833" y="6380"/>
                    </a:lnTo>
                    <a:lnTo>
                      <a:pt x="8932" y="6226"/>
                    </a:lnTo>
                    <a:lnTo>
                      <a:pt x="9016" y="6057"/>
                    </a:lnTo>
                    <a:lnTo>
                      <a:pt x="9072" y="5889"/>
                    </a:lnTo>
                    <a:lnTo>
                      <a:pt x="9128" y="5707"/>
                    </a:lnTo>
                    <a:lnTo>
                      <a:pt x="9156" y="5525"/>
                    </a:lnTo>
                    <a:lnTo>
                      <a:pt x="9170" y="5342"/>
                    </a:lnTo>
                    <a:lnTo>
                      <a:pt x="9156" y="5146"/>
                    </a:lnTo>
                    <a:lnTo>
                      <a:pt x="9142" y="4964"/>
                    </a:lnTo>
                    <a:lnTo>
                      <a:pt x="9100" y="4767"/>
                    </a:lnTo>
                    <a:lnTo>
                      <a:pt x="9030" y="4585"/>
                    </a:lnTo>
                    <a:lnTo>
                      <a:pt x="7684" y="1220"/>
                    </a:lnTo>
                    <a:lnTo>
                      <a:pt x="7600" y="1038"/>
                    </a:lnTo>
                    <a:lnTo>
                      <a:pt x="7501" y="870"/>
                    </a:lnTo>
                    <a:lnTo>
                      <a:pt x="7389" y="716"/>
                    </a:lnTo>
                    <a:lnTo>
                      <a:pt x="7263" y="575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4" y="239"/>
                    </a:lnTo>
                    <a:lnTo>
                      <a:pt x="6646" y="169"/>
                    </a:lnTo>
                    <a:lnTo>
                      <a:pt x="6478" y="99"/>
                    </a:lnTo>
                    <a:lnTo>
                      <a:pt x="6296" y="57"/>
                    </a:lnTo>
                    <a:lnTo>
                      <a:pt x="6113" y="15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 rot="774064">
                <a:off x="5617319" y="1865857"/>
                <a:ext cx="113678" cy="109154"/>
              </a:xfrm>
              <a:custGeom>
                <a:rect b="b" l="l" r="r" t="t"/>
                <a:pathLst>
                  <a:path extrusionOk="0" h="8806" w="9171">
                    <a:moveTo>
                      <a:pt x="5749" y="1"/>
                    </a:moveTo>
                    <a:lnTo>
                      <a:pt x="5553" y="29"/>
                    </a:lnTo>
                    <a:lnTo>
                      <a:pt x="5370" y="71"/>
                    </a:lnTo>
                    <a:lnTo>
                      <a:pt x="5188" y="141"/>
                    </a:lnTo>
                    <a:lnTo>
                      <a:pt x="1220" y="1725"/>
                    </a:lnTo>
                    <a:lnTo>
                      <a:pt x="1038" y="1809"/>
                    </a:lnTo>
                    <a:lnTo>
                      <a:pt x="870" y="1908"/>
                    </a:lnTo>
                    <a:lnTo>
                      <a:pt x="716" y="2020"/>
                    </a:lnTo>
                    <a:lnTo>
                      <a:pt x="576" y="2146"/>
                    </a:lnTo>
                    <a:lnTo>
                      <a:pt x="449" y="2286"/>
                    </a:lnTo>
                    <a:lnTo>
                      <a:pt x="337" y="2426"/>
                    </a:lnTo>
                    <a:lnTo>
                      <a:pt x="239" y="2581"/>
                    </a:lnTo>
                    <a:lnTo>
                      <a:pt x="155" y="2749"/>
                    </a:lnTo>
                    <a:lnTo>
                      <a:pt x="99" y="2931"/>
                    </a:lnTo>
                    <a:lnTo>
                      <a:pt x="43" y="3099"/>
                    </a:lnTo>
                    <a:lnTo>
                      <a:pt x="15" y="3282"/>
                    </a:lnTo>
                    <a:lnTo>
                      <a:pt x="1" y="3478"/>
                    </a:lnTo>
                    <a:lnTo>
                      <a:pt x="15" y="3660"/>
                    </a:lnTo>
                    <a:lnTo>
                      <a:pt x="43" y="3856"/>
                    </a:lnTo>
                    <a:lnTo>
                      <a:pt x="85" y="4039"/>
                    </a:lnTo>
                    <a:lnTo>
                      <a:pt x="141" y="4221"/>
                    </a:lnTo>
                    <a:lnTo>
                      <a:pt x="1501" y="7600"/>
                    </a:lnTo>
                    <a:lnTo>
                      <a:pt x="1585" y="7782"/>
                    </a:lnTo>
                    <a:lnTo>
                      <a:pt x="1683" y="7936"/>
                    </a:lnTo>
                    <a:lnTo>
                      <a:pt x="1795" y="8091"/>
                    </a:lnTo>
                    <a:lnTo>
                      <a:pt x="1921" y="8231"/>
                    </a:lnTo>
                    <a:lnTo>
                      <a:pt x="2048" y="8357"/>
                    </a:lnTo>
                    <a:lnTo>
                      <a:pt x="2202" y="8469"/>
                    </a:lnTo>
                    <a:lnTo>
                      <a:pt x="2356" y="8567"/>
                    </a:lnTo>
                    <a:lnTo>
                      <a:pt x="2524" y="8651"/>
                    </a:lnTo>
                    <a:lnTo>
                      <a:pt x="2693" y="8722"/>
                    </a:lnTo>
                    <a:lnTo>
                      <a:pt x="2875" y="8764"/>
                    </a:lnTo>
                    <a:lnTo>
                      <a:pt x="3057" y="8792"/>
                    </a:lnTo>
                    <a:lnTo>
                      <a:pt x="3239" y="8806"/>
                    </a:lnTo>
                    <a:lnTo>
                      <a:pt x="3436" y="8806"/>
                    </a:lnTo>
                    <a:lnTo>
                      <a:pt x="3618" y="8778"/>
                    </a:lnTo>
                    <a:lnTo>
                      <a:pt x="3814" y="8736"/>
                    </a:lnTo>
                    <a:lnTo>
                      <a:pt x="3996" y="8665"/>
                    </a:lnTo>
                    <a:lnTo>
                      <a:pt x="7964" y="7081"/>
                    </a:lnTo>
                    <a:lnTo>
                      <a:pt x="8147" y="6997"/>
                    </a:lnTo>
                    <a:lnTo>
                      <a:pt x="8315" y="6899"/>
                    </a:lnTo>
                    <a:lnTo>
                      <a:pt x="8469" y="6787"/>
                    </a:lnTo>
                    <a:lnTo>
                      <a:pt x="8609" y="6661"/>
                    </a:lnTo>
                    <a:lnTo>
                      <a:pt x="8735" y="6520"/>
                    </a:lnTo>
                    <a:lnTo>
                      <a:pt x="8834" y="6380"/>
                    </a:lnTo>
                    <a:lnTo>
                      <a:pt x="8932" y="6212"/>
                    </a:lnTo>
                    <a:lnTo>
                      <a:pt x="9016" y="6044"/>
                    </a:lnTo>
                    <a:lnTo>
                      <a:pt x="9086" y="5875"/>
                    </a:lnTo>
                    <a:lnTo>
                      <a:pt x="9128" y="5693"/>
                    </a:lnTo>
                    <a:lnTo>
                      <a:pt x="9156" y="5511"/>
                    </a:lnTo>
                    <a:lnTo>
                      <a:pt x="9170" y="5329"/>
                    </a:lnTo>
                    <a:lnTo>
                      <a:pt x="9170" y="5146"/>
                    </a:lnTo>
                    <a:lnTo>
                      <a:pt x="9142" y="4950"/>
                    </a:lnTo>
                    <a:lnTo>
                      <a:pt x="9100" y="4768"/>
                    </a:lnTo>
                    <a:lnTo>
                      <a:pt x="9030" y="4571"/>
                    </a:lnTo>
                    <a:lnTo>
                      <a:pt x="7684" y="1207"/>
                    </a:lnTo>
                    <a:lnTo>
                      <a:pt x="7600" y="1024"/>
                    </a:lnTo>
                    <a:lnTo>
                      <a:pt x="7502" y="856"/>
                    </a:lnTo>
                    <a:lnTo>
                      <a:pt x="7389" y="702"/>
                    </a:lnTo>
                    <a:lnTo>
                      <a:pt x="7263" y="562"/>
                    </a:lnTo>
                    <a:lnTo>
                      <a:pt x="7123" y="435"/>
                    </a:lnTo>
                    <a:lnTo>
                      <a:pt x="6983" y="323"/>
                    </a:lnTo>
                    <a:lnTo>
                      <a:pt x="6815" y="239"/>
                    </a:lnTo>
                    <a:lnTo>
                      <a:pt x="6660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4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 rot="774064">
                <a:off x="5745670" y="1845680"/>
                <a:ext cx="113505" cy="109141"/>
              </a:xfrm>
              <a:custGeom>
                <a:rect b="b" l="l" r="r" t="t"/>
                <a:pathLst>
                  <a:path extrusionOk="0" h="8805" w="9157">
                    <a:moveTo>
                      <a:pt x="5735" y="0"/>
                    </a:moveTo>
                    <a:lnTo>
                      <a:pt x="5553" y="28"/>
                    </a:lnTo>
                    <a:lnTo>
                      <a:pt x="5357" y="70"/>
                    </a:lnTo>
                    <a:lnTo>
                      <a:pt x="5174" y="140"/>
                    </a:lnTo>
                    <a:lnTo>
                      <a:pt x="1207" y="1725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2" y="2019"/>
                    </a:lnTo>
                    <a:lnTo>
                      <a:pt x="562" y="2145"/>
                    </a:lnTo>
                    <a:lnTo>
                      <a:pt x="435" y="2285"/>
                    </a:lnTo>
                    <a:lnTo>
                      <a:pt x="323" y="2426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85" y="2930"/>
                    </a:lnTo>
                    <a:lnTo>
                      <a:pt x="43" y="3113"/>
                    </a:lnTo>
                    <a:lnTo>
                      <a:pt x="15" y="3295"/>
                    </a:lnTo>
                    <a:lnTo>
                      <a:pt x="1" y="3477"/>
                    </a:lnTo>
                    <a:lnTo>
                      <a:pt x="1" y="3659"/>
                    </a:lnTo>
                    <a:lnTo>
                      <a:pt x="29" y="3856"/>
                    </a:lnTo>
                    <a:lnTo>
                      <a:pt x="71" y="4038"/>
                    </a:lnTo>
                    <a:lnTo>
                      <a:pt x="141" y="4220"/>
                    </a:lnTo>
                    <a:lnTo>
                      <a:pt x="1487" y="7599"/>
                    </a:lnTo>
                    <a:lnTo>
                      <a:pt x="1571" y="7781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8" y="8244"/>
                    </a:lnTo>
                    <a:lnTo>
                      <a:pt x="2048" y="8370"/>
                    </a:lnTo>
                    <a:lnTo>
                      <a:pt x="2188" y="8468"/>
                    </a:lnTo>
                    <a:lnTo>
                      <a:pt x="2342" y="8567"/>
                    </a:lnTo>
                    <a:lnTo>
                      <a:pt x="2510" y="8651"/>
                    </a:lnTo>
                    <a:lnTo>
                      <a:pt x="2693" y="8721"/>
                    </a:lnTo>
                    <a:lnTo>
                      <a:pt x="2861" y="8763"/>
                    </a:lnTo>
                    <a:lnTo>
                      <a:pt x="3043" y="8791"/>
                    </a:lnTo>
                    <a:lnTo>
                      <a:pt x="3240" y="8805"/>
                    </a:lnTo>
                    <a:lnTo>
                      <a:pt x="3422" y="8805"/>
                    </a:lnTo>
                    <a:lnTo>
                      <a:pt x="3618" y="8777"/>
                    </a:lnTo>
                    <a:lnTo>
                      <a:pt x="3800" y="8735"/>
                    </a:lnTo>
                    <a:lnTo>
                      <a:pt x="3983" y="8665"/>
                    </a:lnTo>
                    <a:lnTo>
                      <a:pt x="7950" y="7080"/>
                    </a:lnTo>
                    <a:lnTo>
                      <a:pt x="8133" y="6996"/>
                    </a:lnTo>
                    <a:lnTo>
                      <a:pt x="8301" y="6898"/>
                    </a:lnTo>
                    <a:lnTo>
                      <a:pt x="8455" y="6786"/>
                    </a:lnTo>
                    <a:lnTo>
                      <a:pt x="8595" y="6660"/>
                    </a:lnTo>
                    <a:lnTo>
                      <a:pt x="8722" y="6520"/>
                    </a:lnTo>
                    <a:lnTo>
                      <a:pt x="8834" y="6379"/>
                    </a:lnTo>
                    <a:lnTo>
                      <a:pt x="8932" y="6211"/>
                    </a:lnTo>
                    <a:lnTo>
                      <a:pt x="9002" y="6057"/>
                    </a:lnTo>
                    <a:lnTo>
                      <a:pt x="9072" y="5875"/>
                    </a:lnTo>
                    <a:lnTo>
                      <a:pt x="9114" y="5692"/>
                    </a:lnTo>
                    <a:lnTo>
                      <a:pt x="9156" y="5510"/>
                    </a:lnTo>
                    <a:lnTo>
                      <a:pt x="9156" y="5328"/>
                    </a:lnTo>
                    <a:lnTo>
                      <a:pt x="9156" y="5146"/>
                    </a:lnTo>
                    <a:lnTo>
                      <a:pt x="9128" y="4949"/>
                    </a:lnTo>
                    <a:lnTo>
                      <a:pt x="9086" y="4767"/>
                    </a:lnTo>
                    <a:lnTo>
                      <a:pt x="9030" y="4585"/>
                    </a:lnTo>
                    <a:lnTo>
                      <a:pt x="7670" y="1206"/>
                    </a:lnTo>
                    <a:lnTo>
                      <a:pt x="7586" y="1024"/>
                    </a:lnTo>
                    <a:lnTo>
                      <a:pt x="7488" y="855"/>
                    </a:lnTo>
                    <a:lnTo>
                      <a:pt x="7376" y="701"/>
                    </a:lnTo>
                    <a:lnTo>
                      <a:pt x="7249" y="561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5" y="239"/>
                    </a:lnTo>
                    <a:lnTo>
                      <a:pt x="6647" y="154"/>
                    </a:lnTo>
                    <a:lnTo>
                      <a:pt x="6464" y="84"/>
                    </a:lnTo>
                    <a:lnTo>
                      <a:pt x="6296" y="42"/>
                    </a:lnTo>
                    <a:lnTo>
                      <a:pt x="6114" y="14"/>
                    </a:lnTo>
                    <a:lnTo>
                      <a:pt x="5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2"/>
              <p:cNvSpPr/>
              <p:nvPr/>
            </p:nvSpPr>
            <p:spPr>
              <a:xfrm rot="774064">
                <a:off x="5249584" y="2033554"/>
                <a:ext cx="113678" cy="109327"/>
              </a:xfrm>
              <a:custGeom>
                <a:rect b="b" l="l" r="r" t="t"/>
                <a:pathLst>
                  <a:path extrusionOk="0" h="8820" w="9171">
                    <a:moveTo>
                      <a:pt x="5932" y="1"/>
                    </a:moveTo>
                    <a:lnTo>
                      <a:pt x="5735" y="15"/>
                    </a:lnTo>
                    <a:lnTo>
                      <a:pt x="5553" y="29"/>
                    </a:lnTo>
                    <a:lnTo>
                      <a:pt x="5357" y="85"/>
                    </a:lnTo>
                    <a:lnTo>
                      <a:pt x="5174" y="141"/>
                    </a:lnTo>
                    <a:lnTo>
                      <a:pt x="1207" y="1739"/>
                    </a:lnTo>
                    <a:lnTo>
                      <a:pt x="1024" y="1809"/>
                    </a:lnTo>
                    <a:lnTo>
                      <a:pt x="870" y="1907"/>
                    </a:lnTo>
                    <a:lnTo>
                      <a:pt x="716" y="2020"/>
                    </a:lnTo>
                    <a:lnTo>
                      <a:pt x="576" y="2146"/>
                    </a:lnTo>
                    <a:lnTo>
                      <a:pt x="450" y="2286"/>
                    </a:lnTo>
                    <a:lnTo>
                      <a:pt x="337" y="2440"/>
                    </a:lnTo>
                    <a:lnTo>
                      <a:pt x="239" y="2594"/>
                    </a:lnTo>
                    <a:lnTo>
                      <a:pt x="155" y="2763"/>
                    </a:lnTo>
                    <a:lnTo>
                      <a:pt x="85" y="2931"/>
                    </a:lnTo>
                    <a:lnTo>
                      <a:pt x="43" y="3113"/>
                    </a:lnTo>
                    <a:lnTo>
                      <a:pt x="15" y="3295"/>
                    </a:lnTo>
                    <a:lnTo>
                      <a:pt x="1" y="3478"/>
                    </a:lnTo>
                    <a:lnTo>
                      <a:pt x="1" y="3674"/>
                    </a:lnTo>
                    <a:lnTo>
                      <a:pt x="29" y="3856"/>
                    </a:lnTo>
                    <a:lnTo>
                      <a:pt x="71" y="4053"/>
                    </a:lnTo>
                    <a:lnTo>
                      <a:pt x="141" y="4235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2" y="8104"/>
                    </a:lnTo>
                    <a:lnTo>
                      <a:pt x="1908" y="8245"/>
                    </a:lnTo>
                    <a:lnTo>
                      <a:pt x="2048" y="8371"/>
                    </a:lnTo>
                    <a:lnTo>
                      <a:pt x="2188" y="8483"/>
                    </a:lnTo>
                    <a:lnTo>
                      <a:pt x="2356" y="8581"/>
                    </a:lnTo>
                    <a:lnTo>
                      <a:pt x="2525" y="8665"/>
                    </a:lnTo>
                    <a:lnTo>
                      <a:pt x="2693" y="8721"/>
                    </a:lnTo>
                    <a:lnTo>
                      <a:pt x="2875" y="8777"/>
                    </a:lnTo>
                    <a:lnTo>
                      <a:pt x="3057" y="8805"/>
                    </a:lnTo>
                    <a:lnTo>
                      <a:pt x="3240" y="8819"/>
                    </a:lnTo>
                    <a:lnTo>
                      <a:pt x="3422" y="8805"/>
                    </a:lnTo>
                    <a:lnTo>
                      <a:pt x="3618" y="8777"/>
                    </a:lnTo>
                    <a:lnTo>
                      <a:pt x="3800" y="8735"/>
                    </a:lnTo>
                    <a:lnTo>
                      <a:pt x="3997" y="8679"/>
                    </a:lnTo>
                    <a:lnTo>
                      <a:pt x="7965" y="7081"/>
                    </a:lnTo>
                    <a:lnTo>
                      <a:pt x="8133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0"/>
                    </a:lnTo>
                    <a:lnTo>
                      <a:pt x="8722" y="6534"/>
                    </a:lnTo>
                    <a:lnTo>
                      <a:pt x="8834" y="6380"/>
                    </a:lnTo>
                    <a:lnTo>
                      <a:pt x="8932" y="6226"/>
                    </a:lnTo>
                    <a:lnTo>
                      <a:pt x="9016" y="6057"/>
                    </a:lnTo>
                    <a:lnTo>
                      <a:pt x="9072" y="5889"/>
                    </a:lnTo>
                    <a:lnTo>
                      <a:pt x="9128" y="5707"/>
                    </a:lnTo>
                    <a:lnTo>
                      <a:pt x="9156" y="5525"/>
                    </a:lnTo>
                    <a:lnTo>
                      <a:pt x="9170" y="5342"/>
                    </a:lnTo>
                    <a:lnTo>
                      <a:pt x="9156" y="5146"/>
                    </a:lnTo>
                    <a:lnTo>
                      <a:pt x="9142" y="4964"/>
                    </a:lnTo>
                    <a:lnTo>
                      <a:pt x="9086" y="4768"/>
                    </a:lnTo>
                    <a:lnTo>
                      <a:pt x="9030" y="4585"/>
                    </a:lnTo>
                    <a:lnTo>
                      <a:pt x="7670" y="1206"/>
                    </a:lnTo>
                    <a:lnTo>
                      <a:pt x="7600" y="1038"/>
                    </a:lnTo>
                    <a:lnTo>
                      <a:pt x="7502" y="870"/>
                    </a:lnTo>
                    <a:lnTo>
                      <a:pt x="7390" y="716"/>
                    </a:lnTo>
                    <a:lnTo>
                      <a:pt x="7264" y="575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5" y="239"/>
                    </a:lnTo>
                    <a:lnTo>
                      <a:pt x="6647" y="155"/>
                    </a:lnTo>
                    <a:lnTo>
                      <a:pt x="6478" y="99"/>
                    </a:lnTo>
                    <a:lnTo>
                      <a:pt x="6296" y="43"/>
                    </a:lnTo>
                    <a:lnTo>
                      <a:pt x="6114" y="15"/>
                    </a:lnTo>
                    <a:lnTo>
                      <a:pt x="5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 rot="774064">
                <a:off x="5377778" y="2013346"/>
                <a:ext cx="113666" cy="109327"/>
              </a:xfrm>
              <a:custGeom>
                <a:rect b="b" l="l" r="r" t="t"/>
                <a:pathLst>
                  <a:path extrusionOk="0" h="8820" w="9170">
                    <a:moveTo>
                      <a:pt x="5931" y="1"/>
                    </a:moveTo>
                    <a:lnTo>
                      <a:pt x="5748" y="15"/>
                    </a:lnTo>
                    <a:lnTo>
                      <a:pt x="5552" y="43"/>
                    </a:lnTo>
                    <a:lnTo>
                      <a:pt x="5370" y="85"/>
                    </a:lnTo>
                    <a:lnTo>
                      <a:pt x="5174" y="141"/>
                    </a:lnTo>
                    <a:lnTo>
                      <a:pt x="1206" y="1740"/>
                    </a:lnTo>
                    <a:lnTo>
                      <a:pt x="1038" y="1824"/>
                    </a:lnTo>
                    <a:lnTo>
                      <a:pt x="869" y="1922"/>
                    </a:lnTo>
                    <a:lnTo>
                      <a:pt x="715" y="2034"/>
                    </a:lnTo>
                    <a:lnTo>
                      <a:pt x="575" y="2160"/>
                    </a:lnTo>
                    <a:lnTo>
                      <a:pt x="449" y="2286"/>
                    </a:lnTo>
                    <a:lnTo>
                      <a:pt x="337" y="2441"/>
                    </a:lnTo>
                    <a:lnTo>
                      <a:pt x="238" y="2595"/>
                    </a:lnTo>
                    <a:lnTo>
                      <a:pt x="154" y="2763"/>
                    </a:lnTo>
                    <a:lnTo>
                      <a:pt x="98" y="2931"/>
                    </a:lnTo>
                    <a:lnTo>
                      <a:pt x="42" y="3114"/>
                    </a:lnTo>
                    <a:lnTo>
                      <a:pt x="14" y="3296"/>
                    </a:lnTo>
                    <a:lnTo>
                      <a:pt x="0" y="3492"/>
                    </a:lnTo>
                    <a:lnTo>
                      <a:pt x="14" y="3674"/>
                    </a:lnTo>
                    <a:lnTo>
                      <a:pt x="28" y="3857"/>
                    </a:lnTo>
                    <a:lnTo>
                      <a:pt x="84" y="4053"/>
                    </a:lnTo>
                    <a:lnTo>
                      <a:pt x="140" y="4235"/>
                    </a:lnTo>
                    <a:lnTo>
                      <a:pt x="1500" y="7614"/>
                    </a:lnTo>
                    <a:lnTo>
                      <a:pt x="1570" y="7782"/>
                    </a:lnTo>
                    <a:lnTo>
                      <a:pt x="1669" y="7951"/>
                    </a:lnTo>
                    <a:lnTo>
                      <a:pt x="1781" y="8105"/>
                    </a:lnTo>
                    <a:lnTo>
                      <a:pt x="1907" y="8245"/>
                    </a:lnTo>
                    <a:lnTo>
                      <a:pt x="2047" y="8371"/>
                    </a:lnTo>
                    <a:lnTo>
                      <a:pt x="2201" y="8483"/>
                    </a:lnTo>
                    <a:lnTo>
                      <a:pt x="2356" y="8581"/>
                    </a:lnTo>
                    <a:lnTo>
                      <a:pt x="2524" y="8666"/>
                    </a:lnTo>
                    <a:lnTo>
                      <a:pt x="2692" y="8722"/>
                    </a:lnTo>
                    <a:lnTo>
                      <a:pt x="2874" y="8778"/>
                    </a:lnTo>
                    <a:lnTo>
                      <a:pt x="3057" y="8806"/>
                    </a:lnTo>
                    <a:lnTo>
                      <a:pt x="3239" y="8820"/>
                    </a:lnTo>
                    <a:lnTo>
                      <a:pt x="3435" y="8806"/>
                    </a:lnTo>
                    <a:lnTo>
                      <a:pt x="3617" y="8792"/>
                    </a:lnTo>
                    <a:lnTo>
                      <a:pt x="3814" y="8736"/>
                    </a:lnTo>
                    <a:lnTo>
                      <a:pt x="3996" y="8680"/>
                    </a:lnTo>
                    <a:lnTo>
                      <a:pt x="7964" y="7095"/>
                    </a:lnTo>
                    <a:lnTo>
                      <a:pt x="8146" y="7011"/>
                    </a:lnTo>
                    <a:lnTo>
                      <a:pt x="8300" y="6913"/>
                    </a:lnTo>
                    <a:lnTo>
                      <a:pt x="8454" y="6801"/>
                    </a:lnTo>
                    <a:lnTo>
                      <a:pt x="8595" y="6675"/>
                    </a:lnTo>
                    <a:lnTo>
                      <a:pt x="8721" y="6534"/>
                    </a:lnTo>
                    <a:lnTo>
                      <a:pt x="8833" y="6380"/>
                    </a:lnTo>
                    <a:lnTo>
                      <a:pt x="8931" y="6226"/>
                    </a:lnTo>
                    <a:lnTo>
                      <a:pt x="9015" y="6058"/>
                    </a:lnTo>
                    <a:lnTo>
                      <a:pt x="9085" y="5890"/>
                    </a:lnTo>
                    <a:lnTo>
                      <a:pt x="9127" y="5707"/>
                    </a:lnTo>
                    <a:lnTo>
                      <a:pt x="9155" y="5525"/>
                    </a:lnTo>
                    <a:lnTo>
                      <a:pt x="9169" y="5343"/>
                    </a:lnTo>
                    <a:lnTo>
                      <a:pt x="9169" y="5146"/>
                    </a:lnTo>
                    <a:lnTo>
                      <a:pt x="9141" y="4964"/>
                    </a:lnTo>
                    <a:lnTo>
                      <a:pt x="9099" y="4768"/>
                    </a:lnTo>
                    <a:lnTo>
                      <a:pt x="9029" y="4586"/>
                    </a:lnTo>
                    <a:lnTo>
                      <a:pt x="7683" y="1221"/>
                    </a:lnTo>
                    <a:lnTo>
                      <a:pt x="7599" y="1038"/>
                    </a:lnTo>
                    <a:lnTo>
                      <a:pt x="7501" y="870"/>
                    </a:lnTo>
                    <a:lnTo>
                      <a:pt x="7389" y="716"/>
                    </a:lnTo>
                    <a:lnTo>
                      <a:pt x="7263" y="576"/>
                    </a:lnTo>
                    <a:lnTo>
                      <a:pt x="7122" y="450"/>
                    </a:lnTo>
                    <a:lnTo>
                      <a:pt x="6968" y="337"/>
                    </a:lnTo>
                    <a:lnTo>
                      <a:pt x="6814" y="239"/>
                    </a:lnTo>
                    <a:lnTo>
                      <a:pt x="6646" y="169"/>
                    </a:lnTo>
                    <a:lnTo>
                      <a:pt x="6478" y="99"/>
                    </a:lnTo>
                    <a:lnTo>
                      <a:pt x="6295" y="57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 rot="774064">
                <a:off x="5506108" y="1993341"/>
                <a:ext cx="113492" cy="109154"/>
              </a:xfrm>
              <a:custGeom>
                <a:rect b="b" l="l" r="r" t="t"/>
                <a:pathLst>
                  <a:path extrusionOk="0" h="8806" w="9156">
                    <a:moveTo>
                      <a:pt x="5735" y="0"/>
                    </a:moveTo>
                    <a:lnTo>
                      <a:pt x="5538" y="28"/>
                    </a:lnTo>
                    <a:lnTo>
                      <a:pt x="5356" y="70"/>
                    </a:lnTo>
                    <a:lnTo>
                      <a:pt x="5174" y="127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1" y="2019"/>
                    </a:lnTo>
                    <a:lnTo>
                      <a:pt x="561" y="2145"/>
                    </a:lnTo>
                    <a:lnTo>
                      <a:pt x="435" y="2286"/>
                    </a:lnTo>
                    <a:lnTo>
                      <a:pt x="323" y="2426"/>
                    </a:lnTo>
                    <a:lnTo>
                      <a:pt x="225" y="2580"/>
                    </a:lnTo>
                    <a:lnTo>
                      <a:pt x="155" y="2748"/>
                    </a:lnTo>
                    <a:lnTo>
                      <a:pt x="84" y="2931"/>
                    </a:lnTo>
                    <a:lnTo>
                      <a:pt x="42" y="3099"/>
                    </a:lnTo>
                    <a:lnTo>
                      <a:pt x="0" y="3281"/>
                    </a:lnTo>
                    <a:lnTo>
                      <a:pt x="0" y="3477"/>
                    </a:lnTo>
                    <a:lnTo>
                      <a:pt x="0" y="3660"/>
                    </a:lnTo>
                    <a:lnTo>
                      <a:pt x="28" y="3856"/>
                    </a:lnTo>
                    <a:lnTo>
                      <a:pt x="70" y="4038"/>
                    </a:lnTo>
                    <a:lnTo>
                      <a:pt x="126" y="4220"/>
                    </a:lnTo>
                    <a:lnTo>
                      <a:pt x="1486" y="7599"/>
                    </a:lnTo>
                    <a:lnTo>
                      <a:pt x="1571" y="7782"/>
                    </a:lnTo>
                    <a:lnTo>
                      <a:pt x="1669" y="7936"/>
                    </a:lnTo>
                    <a:lnTo>
                      <a:pt x="1781" y="8090"/>
                    </a:lnTo>
                    <a:lnTo>
                      <a:pt x="1907" y="8230"/>
                    </a:lnTo>
                    <a:lnTo>
                      <a:pt x="2033" y="8356"/>
                    </a:lnTo>
                    <a:lnTo>
                      <a:pt x="2187" y="8469"/>
                    </a:lnTo>
                    <a:lnTo>
                      <a:pt x="2342" y="8567"/>
                    </a:lnTo>
                    <a:lnTo>
                      <a:pt x="2510" y="8651"/>
                    </a:lnTo>
                    <a:lnTo>
                      <a:pt x="2692" y="8707"/>
                    </a:lnTo>
                    <a:lnTo>
                      <a:pt x="2860" y="8763"/>
                    </a:lnTo>
                    <a:lnTo>
                      <a:pt x="3043" y="8791"/>
                    </a:lnTo>
                    <a:lnTo>
                      <a:pt x="3239" y="8805"/>
                    </a:lnTo>
                    <a:lnTo>
                      <a:pt x="3421" y="8805"/>
                    </a:lnTo>
                    <a:lnTo>
                      <a:pt x="3604" y="8777"/>
                    </a:lnTo>
                    <a:lnTo>
                      <a:pt x="3800" y="8735"/>
                    </a:lnTo>
                    <a:lnTo>
                      <a:pt x="3982" y="8665"/>
                    </a:lnTo>
                    <a:lnTo>
                      <a:pt x="7950" y="7081"/>
                    </a:lnTo>
                    <a:lnTo>
                      <a:pt x="8132" y="6997"/>
                    </a:lnTo>
                    <a:lnTo>
                      <a:pt x="8300" y="6898"/>
                    </a:lnTo>
                    <a:lnTo>
                      <a:pt x="8455" y="6786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66"/>
                    </a:lnTo>
                    <a:lnTo>
                      <a:pt x="8917" y="6211"/>
                    </a:lnTo>
                    <a:lnTo>
                      <a:pt x="9001" y="6043"/>
                    </a:lnTo>
                    <a:lnTo>
                      <a:pt x="9071" y="5875"/>
                    </a:lnTo>
                    <a:lnTo>
                      <a:pt x="9114" y="5693"/>
                    </a:lnTo>
                    <a:lnTo>
                      <a:pt x="9142" y="5510"/>
                    </a:lnTo>
                    <a:lnTo>
                      <a:pt x="9156" y="5328"/>
                    </a:lnTo>
                    <a:lnTo>
                      <a:pt x="9156" y="5132"/>
                    </a:lnTo>
                    <a:lnTo>
                      <a:pt x="9128" y="4950"/>
                    </a:lnTo>
                    <a:lnTo>
                      <a:pt x="9086" y="4767"/>
                    </a:lnTo>
                    <a:lnTo>
                      <a:pt x="9015" y="4571"/>
                    </a:lnTo>
                    <a:lnTo>
                      <a:pt x="7669" y="1206"/>
                    </a:lnTo>
                    <a:lnTo>
                      <a:pt x="7585" y="1024"/>
                    </a:lnTo>
                    <a:lnTo>
                      <a:pt x="7487" y="856"/>
                    </a:lnTo>
                    <a:lnTo>
                      <a:pt x="7375" y="701"/>
                    </a:lnTo>
                    <a:lnTo>
                      <a:pt x="7249" y="561"/>
                    </a:lnTo>
                    <a:lnTo>
                      <a:pt x="7109" y="435"/>
                    </a:lnTo>
                    <a:lnTo>
                      <a:pt x="6968" y="323"/>
                    </a:lnTo>
                    <a:lnTo>
                      <a:pt x="6814" y="225"/>
                    </a:lnTo>
                    <a:lnTo>
                      <a:pt x="6646" y="155"/>
                    </a:lnTo>
                    <a:lnTo>
                      <a:pt x="6464" y="84"/>
                    </a:lnTo>
                    <a:lnTo>
                      <a:pt x="6295" y="42"/>
                    </a:lnTo>
                    <a:lnTo>
                      <a:pt x="6113" y="14"/>
                    </a:lnTo>
                    <a:lnTo>
                      <a:pt x="5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 rot="774064">
                <a:off x="5634287" y="1973151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735" y="1"/>
                    </a:moveTo>
                    <a:lnTo>
                      <a:pt x="5553" y="29"/>
                    </a:lnTo>
                    <a:lnTo>
                      <a:pt x="5356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1" y="2020"/>
                    </a:lnTo>
                    <a:lnTo>
                      <a:pt x="561" y="2146"/>
                    </a:lnTo>
                    <a:lnTo>
                      <a:pt x="435" y="2286"/>
                    </a:lnTo>
                    <a:lnTo>
                      <a:pt x="337" y="2426"/>
                    </a:lnTo>
                    <a:lnTo>
                      <a:pt x="239" y="2594"/>
                    </a:lnTo>
                    <a:lnTo>
                      <a:pt x="155" y="2749"/>
                    </a:lnTo>
                    <a:lnTo>
                      <a:pt x="85" y="2931"/>
                    </a:lnTo>
                    <a:lnTo>
                      <a:pt x="42" y="3113"/>
                    </a:lnTo>
                    <a:lnTo>
                      <a:pt x="14" y="3295"/>
                    </a:lnTo>
                    <a:lnTo>
                      <a:pt x="0" y="3478"/>
                    </a:lnTo>
                    <a:lnTo>
                      <a:pt x="0" y="3660"/>
                    </a:lnTo>
                    <a:lnTo>
                      <a:pt x="28" y="3856"/>
                    </a:lnTo>
                    <a:lnTo>
                      <a:pt x="71" y="4039"/>
                    </a:lnTo>
                    <a:lnTo>
                      <a:pt x="141" y="4221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7" y="8245"/>
                    </a:lnTo>
                    <a:lnTo>
                      <a:pt x="2047" y="8371"/>
                    </a:lnTo>
                    <a:lnTo>
                      <a:pt x="2188" y="8469"/>
                    </a:lnTo>
                    <a:lnTo>
                      <a:pt x="2356" y="8567"/>
                    </a:lnTo>
                    <a:lnTo>
                      <a:pt x="2510" y="8651"/>
                    </a:lnTo>
                    <a:lnTo>
                      <a:pt x="2692" y="8721"/>
                    </a:lnTo>
                    <a:lnTo>
                      <a:pt x="2875" y="8763"/>
                    </a:lnTo>
                    <a:lnTo>
                      <a:pt x="3057" y="8791"/>
                    </a:lnTo>
                    <a:lnTo>
                      <a:pt x="3239" y="8805"/>
                    </a:lnTo>
                    <a:lnTo>
                      <a:pt x="3421" y="8805"/>
                    </a:lnTo>
                    <a:lnTo>
                      <a:pt x="3618" y="8777"/>
                    </a:lnTo>
                    <a:lnTo>
                      <a:pt x="3800" y="8735"/>
                    </a:lnTo>
                    <a:lnTo>
                      <a:pt x="3982" y="8665"/>
                    </a:lnTo>
                    <a:lnTo>
                      <a:pt x="7950" y="7081"/>
                    </a:lnTo>
                    <a:lnTo>
                      <a:pt x="8132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1" y="6212"/>
                    </a:lnTo>
                    <a:lnTo>
                      <a:pt x="9016" y="6043"/>
                    </a:lnTo>
                    <a:lnTo>
                      <a:pt x="9072" y="5875"/>
                    </a:lnTo>
                    <a:lnTo>
                      <a:pt x="9128" y="5693"/>
                    </a:lnTo>
                    <a:lnTo>
                      <a:pt x="9156" y="5511"/>
                    </a:lnTo>
                    <a:lnTo>
                      <a:pt x="9170" y="5328"/>
                    </a:lnTo>
                    <a:lnTo>
                      <a:pt x="9156" y="5146"/>
                    </a:lnTo>
                    <a:lnTo>
                      <a:pt x="9128" y="4950"/>
                    </a:lnTo>
                    <a:lnTo>
                      <a:pt x="9086" y="4768"/>
                    </a:lnTo>
                    <a:lnTo>
                      <a:pt x="9030" y="4585"/>
                    </a:lnTo>
                    <a:lnTo>
                      <a:pt x="7670" y="1206"/>
                    </a:lnTo>
                    <a:lnTo>
                      <a:pt x="7599" y="1024"/>
                    </a:lnTo>
                    <a:lnTo>
                      <a:pt x="7501" y="856"/>
                    </a:lnTo>
                    <a:lnTo>
                      <a:pt x="7389" y="702"/>
                    </a:lnTo>
                    <a:lnTo>
                      <a:pt x="7263" y="561"/>
                    </a:lnTo>
                    <a:lnTo>
                      <a:pt x="7123" y="435"/>
                    </a:lnTo>
                    <a:lnTo>
                      <a:pt x="6969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2"/>
              <p:cNvSpPr/>
              <p:nvPr/>
            </p:nvSpPr>
            <p:spPr>
              <a:xfrm rot="774064">
                <a:off x="5762469" y="1952943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735" y="1"/>
                    </a:moveTo>
                    <a:lnTo>
                      <a:pt x="5553" y="29"/>
                    </a:lnTo>
                    <a:lnTo>
                      <a:pt x="5370" y="71"/>
                    </a:lnTo>
                    <a:lnTo>
                      <a:pt x="5174" y="141"/>
                    </a:lnTo>
                    <a:lnTo>
                      <a:pt x="1206" y="1726"/>
                    </a:lnTo>
                    <a:lnTo>
                      <a:pt x="1038" y="1810"/>
                    </a:lnTo>
                    <a:lnTo>
                      <a:pt x="870" y="1908"/>
                    </a:lnTo>
                    <a:lnTo>
                      <a:pt x="716" y="2020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41"/>
                    </a:lnTo>
                    <a:lnTo>
                      <a:pt x="239" y="2595"/>
                    </a:lnTo>
                    <a:lnTo>
                      <a:pt x="155" y="2763"/>
                    </a:lnTo>
                    <a:lnTo>
                      <a:pt x="99" y="2931"/>
                    </a:lnTo>
                    <a:lnTo>
                      <a:pt x="43" y="3114"/>
                    </a:lnTo>
                    <a:lnTo>
                      <a:pt x="15" y="3296"/>
                    </a:lnTo>
                    <a:lnTo>
                      <a:pt x="1" y="3478"/>
                    </a:lnTo>
                    <a:lnTo>
                      <a:pt x="15" y="3660"/>
                    </a:lnTo>
                    <a:lnTo>
                      <a:pt x="29" y="3857"/>
                    </a:lnTo>
                    <a:lnTo>
                      <a:pt x="71" y="4039"/>
                    </a:lnTo>
                    <a:lnTo>
                      <a:pt x="141" y="4235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1"/>
                    </a:lnTo>
                    <a:lnTo>
                      <a:pt x="1781" y="8105"/>
                    </a:lnTo>
                    <a:lnTo>
                      <a:pt x="1907" y="8245"/>
                    </a:lnTo>
                    <a:lnTo>
                      <a:pt x="2048" y="8371"/>
                    </a:lnTo>
                    <a:lnTo>
                      <a:pt x="2202" y="8483"/>
                    </a:lnTo>
                    <a:lnTo>
                      <a:pt x="2356" y="8567"/>
                    </a:lnTo>
                    <a:lnTo>
                      <a:pt x="2524" y="8652"/>
                    </a:lnTo>
                    <a:lnTo>
                      <a:pt x="2692" y="8722"/>
                    </a:lnTo>
                    <a:lnTo>
                      <a:pt x="2875" y="8764"/>
                    </a:lnTo>
                    <a:lnTo>
                      <a:pt x="3057" y="8792"/>
                    </a:lnTo>
                    <a:lnTo>
                      <a:pt x="3239" y="8806"/>
                    </a:lnTo>
                    <a:lnTo>
                      <a:pt x="3436" y="8806"/>
                    </a:lnTo>
                    <a:lnTo>
                      <a:pt x="3618" y="8778"/>
                    </a:lnTo>
                    <a:lnTo>
                      <a:pt x="3800" y="8736"/>
                    </a:lnTo>
                    <a:lnTo>
                      <a:pt x="3996" y="8666"/>
                    </a:lnTo>
                    <a:lnTo>
                      <a:pt x="7964" y="7081"/>
                    </a:lnTo>
                    <a:lnTo>
                      <a:pt x="8146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1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2" y="6226"/>
                    </a:lnTo>
                    <a:lnTo>
                      <a:pt x="9016" y="6058"/>
                    </a:lnTo>
                    <a:lnTo>
                      <a:pt x="9072" y="5876"/>
                    </a:lnTo>
                    <a:lnTo>
                      <a:pt x="9128" y="5707"/>
                    </a:lnTo>
                    <a:lnTo>
                      <a:pt x="9156" y="5525"/>
                    </a:lnTo>
                    <a:lnTo>
                      <a:pt x="9170" y="5329"/>
                    </a:lnTo>
                    <a:lnTo>
                      <a:pt x="9170" y="5146"/>
                    </a:lnTo>
                    <a:lnTo>
                      <a:pt x="9142" y="4950"/>
                    </a:lnTo>
                    <a:lnTo>
                      <a:pt x="9100" y="4768"/>
                    </a:lnTo>
                    <a:lnTo>
                      <a:pt x="9030" y="4586"/>
                    </a:lnTo>
                    <a:lnTo>
                      <a:pt x="7684" y="1207"/>
                    </a:lnTo>
                    <a:lnTo>
                      <a:pt x="7600" y="1024"/>
                    </a:lnTo>
                    <a:lnTo>
                      <a:pt x="7501" y="870"/>
                    </a:lnTo>
                    <a:lnTo>
                      <a:pt x="7389" y="716"/>
                    </a:lnTo>
                    <a:lnTo>
                      <a:pt x="7263" y="576"/>
                    </a:lnTo>
                    <a:lnTo>
                      <a:pt x="7123" y="450"/>
                    </a:lnTo>
                    <a:lnTo>
                      <a:pt x="6969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 rot="774064">
                <a:off x="5266383" y="2140811"/>
                <a:ext cx="113678" cy="109327"/>
              </a:xfrm>
              <a:custGeom>
                <a:rect b="b" l="l" r="r" t="t"/>
                <a:pathLst>
                  <a:path extrusionOk="0" h="8820" w="9171">
                    <a:moveTo>
                      <a:pt x="5931" y="0"/>
                    </a:moveTo>
                    <a:lnTo>
                      <a:pt x="5749" y="14"/>
                    </a:lnTo>
                    <a:lnTo>
                      <a:pt x="5553" y="43"/>
                    </a:lnTo>
                    <a:lnTo>
                      <a:pt x="5371" y="85"/>
                    </a:lnTo>
                    <a:lnTo>
                      <a:pt x="5188" y="141"/>
                    </a:lnTo>
                    <a:lnTo>
                      <a:pt x="1220" y="1739"/>
                    </a:lnTo>
                    <a:lnTo>
                      <a:pt x="1038" y="1823"/>
                    </a:lnTo>
                    <a:lnTo>
                      <a:pt x="870" y="1921"/>
                    </a:lnTo>
                    <a:lnTo>
                      <a:pt x="716" y="2033"/>
                    </a:lnTo>
                    <a:lnTo>
                      <a:pt x="576" y="2160"/>
                    </a:lnTo>
                    <a:lnTo>
                      <a:pt x="449" y="2286"/>
                    </a:lnTo>
                    <a:lnTo>
                      <a:pt x="337" y="2440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99" y="2931"/>
                    </a:lnTo>
                    <a:lnTo>
                      <a:pt x="43" y="3113"/>
                    </a:lnTo>
                    <a:lnTo>
                      <a:pt x="15" y="3295"/>
                    </a:lnTo>
                    <a:lnTo>
                      <a:pt x="1" y="3478"/>
                    </a:lnTo>
                    <a:lnTo>
                      <a:pt x="15" y="3674"/>
                    </a:lnTo>
                    <a:lnTo>
                      <a:pt x="43" y="3856"/>
                    </a:lnTo>
                    <a:lnTo>
                      <a:pt x="85" y="4052"/>
                    </a:lnTo>
                    <a:lnTo>
                      <a:pt x="141" y="4235"/>
                    </a:lnTo>
                    <a:lnTo>
                      <a:pt x="1501" y="7614"/>
                    </a:lnTo>
                    <a:lnTo>
                      <a:pt x="1585" y="7782"/>
                    </a:lnTo>
                    <a:lnTo>
                      <a:pt x="1683" y="7950"/>
                    </a:lnTo>
                    <a:lnTo>
                      <a:pt x="1795" y="8104"/>
                    </a:lnTo>
                    <a:lnTo>
                      <a:pt x="1921" y="8244"/>
                    </a:lnTo>
                    <a:lnTo>
                      <a:pt x="2048" y="8371"/>
                    </a:lnTo>
                    <a:lnTo>
                      <a:pt x="2202" y="8483"/>
                    </a:lnTo>
                    <a:lnTo>
                      <a:pt x="2356" y="8581"/>
                    </a:lnTo>
                    <a:lnTo>
                      <a:pt x="2524" y="8665"/>
                    </a:lnTo>
                    <a:lnTo>
                      <a:pt x="2693" y="8721"/>
                    </a:lnTo>
                    <a:lnTo>
                      <a:pt x="2875" y="8777"/>
                    </a:lnTo>
                    <a:lnTo>
                      <a:pt x="3057" y="8805"/>
                    </a:lnTo>
                    <a:lnTo>
                      <a:pt x="3239" y="8819"/>
                    </a:lnTo>
                    <a:lnTo>
                      <a:pt x="3436" y="8805"/>
                    </a:lnTo>
                    <a:lnTo>
                      <a:pt x="3618" y="8791"/>
                    </a:lnTo>
                    <a:lnTo>
                      <a:pt x="3814" y="8735"/>
                    </a:lnTo>
                    <a:lnTo>
                      <a:pt x="3997" y="8679"/>
                    </a:lnTo>
                    <a:lnTo>
                      <a:pt x="7964" y="7081"/>
                    </a:lnTo>
                    <a:lnTo>
                      <a:pt x="8147" y="7011"/>
                    </a:lnTo>
                    <a:lnTo>
                      <a:pt x="8315" y="6913"/>
                    </a:lnTo>
                    <a:lnTo>
                      <a:pt x="8469" y="6800"/>
                    </a:lnTo>
                    <a:lnTo>
                      <a:pt x="8609" y="6674"/>
                    </a:lnTo>
                    <a:lnTo>
                      <a:pt x="8735" y="6534"/>
                    </a:lnTo>
                    <a:lnTo>
                      <a:pt x="8848" y="6380"/>
                    </a:lnTo>
                    <a:lnTo>
                      <a:pt x="8932" y="6226"/>
                    </a:lnTo>
                    <a:lnTo>
                      <a:pt x="9016" y="6057"/>
                    </a:lnTo>
                    <a:lnTo>
                      <a:pt x="9086" y="5889"/>
                    </a:lnTo>
                    <a:lnTo>
                      <a:pt x="9128" y="5707"/>
                    </a:lnTo>
                    <a:lnTo>
                      <a:pt x="9156" y="5525"/>
                    </a:lnTo>
                    <a:lnTo>
                      <a:pt x="9170" y="5342"/>
                    </a:lnTo>
                    <a:lnTo>
                      <a:pt x="9170" y="5146"/>
                    </a:lnTo>
                    <a:lnTo>
                      <a:pt x="9142" y="4964"/>
                    </a:lnTo>
                    <a:lnTo>
                      <a:pt x="9100" y="4767"/>
                    </a:lnTo>
                    <a:lnTo>
                      <a:pt x="9030" y="4585"/>
                    </a:lnTo>
                    <a:lnTo>
                      <a:pt x="7684" y="1220"/>
                    </a:lnTo>
                    <a:lnTo>
                      <a:pt x="7600" y="1038"/>
                    </a:lnTo>
                    <a:lnTo>
                      <a:pt x="7502" y="870"/>
                    </a:lnTo>
                    <a:lnTo>
                      <a:pt x="7389" y="716"/>
                    </a:lnTo>
                    <a:lnTo>
                      <a:pt x="7263" y="575"/>
                    </a:lnTo>
                    <a:lnTo>
                      <a:pt x="7123" y="449"/>
                    </a:lnTo>
                    <a:lnTo>
                      <a:pt x="6983" y="337"/>
                    </a:lnTo>
                    <a:lnTo>
                      <a:pt x="6815" y="239"/>
                    </a:lnTo>
                    <a:lnTo>
                      <a:pt x="6660" y="155"/>
                    </a:lnTo>
                    <a:lnTo>
                      <a:pt x="6478" y="99"/>
                    </a:lnTo>
                    <a:lnTo>
                      <a:pt x="6296" y="43"/>
                    </a:lnTo>
                    <a:lnTo>
                      <a:pt x="6114" y="14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2"/>
              <p:cNvSpPr/>
              <p:nvPr/>
            </p:nvSpPr>
            <p:spPr>
              <a:xfrm rot="774064">
                <a:off x="5394714" y="2120813"/>
                <a:ext cx="113678" cy="109154"/>
              </a:xfrm>
              <a:custGeom>
                <a:rect b="b" l="l" r="r" t="t"/>
                <a:pathLst>
                  <a:path extrusionOk="0" h="8806" w="9171">
                    <a:moveTo>
                      <a:pt x="5735" y="1"/>
                    </a:moveTo>
                    <a:lnTo>
                      <a:pt x="5553" y="29"/>
                    </a:lnTo>
                    <a:lnTo>
                      <a:pt x="5357" y="71"/>
                    </a:lnTo>
                    <a:lnTo>
                      <a:pt x="5174" y="127"/>
                    </a:lnTo>
                    <a:lnTo>
                      <a:pt x="1207" y="1725"/>
                    </a:lnTo>
                    <a:lnTo>
                      <a:pt x="1024" y="1809"/>
                    </a:lnTo>
                    <a:lnTo>
                      <a:pt x="856" y="1908"/>
                    </a:lnTo>
                    <a:lnTo>
                      <a:pt x="702" y="2020"/>
                    </a:lnTo>
                    <a:lnTo>
                      <a:pt x="562" y="2146"/>
                    </a:lnTo>
                    <a:lnTo>
                      <a:pt x="436" y="2286"/>
                    </a:lnTo>
                    <a:lnTo>
                      <a:pt x="323" y="2426"/>
                    </a:lnTo>
                    <a:lnTo>
                      <a:pt x="239" y="2581"/>
                    </a:lnTo>
                    <a:lnTo>
                      <a:pt x="155" y="2749"/>
                    </a:lnTo>
                    <a:lnTo>
                      <a:pt x="85" y="2931"/>
                    </a:lnTo>
                    <a:lnTo>
                      <a:pt x="43" y="3099"/>
                    </a:lnTo>
                    <a:lnTo>
                      <a:pt x="15" y="3282"/>
                    </a:lnTo>
                    <a:lnTo>
                      <a:pt x="1" y="3478"/>
                    </a:lnTo>
                    <a:lnTo>
                      <a:pt x="1" y="3660"/>
                    </a:lnTo>
                    <a:lnTo>
                      <a:pt x="29" y="3842"/>
                    </a:lnTo>
                    <a:lnTo>
                      <a:pt x="71" y="4039"/>
                    </a:lnTo>
                    <a:lnTo>
                      <a:pt x="141" y="4221"/>
                    </a:lnTo>
                    <a:lnTo>
                      <a:pt x="1487" y="7600"/>
                    </a:lnTo>
                    <a:lnTo>
                      <a:pt x="1571" y="7768"/>
                    </a:lnTo>
                    <a:lnTo>
                      <a:pt x="1669" y="7936"/>
                    </a:lnTo>
                    <a:lnTo>
                      <a:pt x="1781" y="8091"/>
                    </a:lnTo>
                    <a:lnTo>
                      <a:pt x="1908" y="8231"/>
                    </a:lnTo>
                    <a:lnTo>
                      <a:pt x="2048" y="8357"/>
                    </a:lnTo>
                    <a:lnTo>
                      <a:pt x="2188" y="8469"/>
                    </a:lnTo>
                    <a:lnTo>
                      <a:pt x="2356" y="8567"/>
                    </a:lnTo>
                    <a:lnTo>
                      <a:pt x="2511" y="8651"/>
                    </a:lnTo>
                    <a:lnTo>
                      <a:pt x="2693" y="8707"/>
                    </a:lnTo>
                    <a:lnTo>
                      <a:pt x="2861" y="8764"/>
                    </a:lnTo>
                    <a:lnTo>
                      <a:pt x="3043" y="8792"/>
                    </a:lnTo>
                    <a:lnTo>
                      <a:pt x="3240" y="8806"/>
                    </a:lnTo>
                    <a:lnTo>
                      <a:pt x="3422" y="8792"/>
                    </a:lnTo>
                    <a:lnTo>
                      <a:pt x="3618" y="8778"/>
                    </a:lnTo>
                    <a:lnTo>
                      <a:pt x="3800" y="8736"/>
                    </a:lnTo>
                    <a:lnTo>
                      <a:pt x="3983" y="8665"/>
                    </a:lnTo>
                    <a:lnTo>
                      <a:pt x="7950" y="7081"/>
                    </a:lnTo>
                    <a:lnTo>
                      <a:pt x="8133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1"/>
                    </a:lnTo>
                    <a:lnTo>
                      <a:pt x="8722" y="6520"/>
                    </a:lnTo>
                    <a:lnTo>
                      <a:pt x="8834" y="6366"/>
                    </a:lnTo>
                    <a:lnTo>
                      <a:pt x="8932" y="6212"/>
                    </a:lnTo>
                    <a:lnTo>
                      <a:pt x="9002" y="6044"/>
                    </a:lnTo>
                    <a:lnTo>
                      <a:pt x="9072" y="5875"/>
                    </a:lnTo>
                    <a:lnTo>
                      <a:pt x="9114" y="5693"/>
                    </a:lnTo>
                    <a:lnTo>
                      <a:pt x="9156" y="5511"/>
                    </a:lnTo>
                    <a:lnTo>
                      <a:pt x="9170" y="5329"/>
                    </a:lnTo>
                    <a:lnTo>
                      <a:pt x="9156" y="5132"/>
                    </a:lnTo>
                    <a:lnTo>
                      <a:pt x="9128" y="4950"/>
                    </a:lnTo>
                    <a:lnTo>
                      <a:pt x="9086" y="4768"/>
                    </a:lnTo>
                    <a:lnTo>
                      <a:pt x="9030" y="4571"/>
                    </a:lnTo>
                    <a:lnTo>
                      <a:pt x="7670" y="1207"/>
                    </a:lnTo>
                    <a:lnTo>
                      <a:pt x="7586" y="1024"/>
                    </a:lnTo>
                    <a:lnTo>
                      <a:pt x="7488" y="856"/>
                    </a:lnTo>
                    <a:lnTo>
                      <a:pt x="7376" y="702"/>
                    </a:lnTo>
                    <a:lnTo>
                      <a:pt x="7249" y="562"/>
                    </a:lnTo>
                    <a:lnTo>
                      <a:pt x="7123" y="435"/>
                    </a:lnTo>
                    <a:lnTo>
                      <a:pt x="6969" y="323"/>
                    </a:lnTo>
                    <a:lnTo>
                      <a:pt x="6815" y="225"/>
                    </a:lnTo>
                    <a:lnTo>
                      <a:pt x="6647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2"/>
              <p:cNvSpPr/>
              <p:nvPr/>
            </p:nvSpPr>
            <p:spPr>
              <a:xfrm rot="774064">
                <a:off x="5522906" y="2100618"/>
                <a:ext cx="113666" cy="109141"/>
              </a:xfrm>
              <a:custGeom>
                <a:rect b="b" l="l" r="r" t="t"/>
                <a:pathLst>
                  <a:path extrusionOk="0" h="8805" w="9170">
                    <a:moveTo>
                      <a:pt x="5734" y="0"/>
                    </a:moveTo>
                    <a:lnTo>
                      <a:pt x="5552" y="28"/>
                    </a:lnTo>
                    <a:lnTo>
                      <a:pt x="5356" y="70"/>
                    </a:lnTo>
                    <a:lnTo>
                      <a:pt x="5174" y="140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69" y="1907"/>
                    </a:lnTo>
                    <a:lnTo>
                      <a:pt x="715" y="2019"/>
                    </a:lnTo>
                    <a:lnTo>
                      <a:pt x="575" y="2145"/>
                    </a:lnTo>
                    <a:lnTo>
                      <a:pt x="449" y="2285"/>
                    </a:lnTo>
                    <a:lnTo>
                      <a:pt x="337" y="2426"/>
                    </a:lnTo>
                    <a:lnTo>
                      <a:pt x="238" y="2594"/>
                    </a:lnTo>
                    <a:lnTo>
                      <a:pt x="154" y="2748"/>
                    </a:lnTo>
                    <a:lnTo>
                      <a:pt x="98" y="2930"/>
                    </a:lnTo>
                    <a:lnTo>
                      <a:pt x="42" y="3099"/>
                    </a:lnTo>
                    <a:lnTo>
                      <a:pt x="14" y="3295"/>
                    </a:lnTo>
                    <a:lnTo>
                      <a:pt x="0" y="3477"/>
                    </a:lnTo>
                    <a:lnTo>
                      <a:pt x="0" y="3659"/>
                    </a:lnTo>
                    <a:lnTo>
                      <a:pt x="28" y="3856"/>
                    </a:lnTo>
                    <a:lnTo>
                      <a:pt x="70" y="4038"/>
                    </a:lnTo>
                    <a:lnTo>
                      <a:pt x="140" y="4220"/>
                    </a:lnTo>
                    <a:lnTo>
                      <a:pt x="1486" y="7599"/>
                    </a:lnTo>
                    <a:lnTo>
                      <a:pt x="1570" y="7781"/>
                    </a:lnTo>
                    <a:lnTo>
                      <a:pt x="1668" y="7950"/>
                    </a:lnTo>
                    <a:lnTo>
                      <a:pt x="1781" y="8090"/>
                    </a:lnTo>
                    <a:lnTo>
                      <a:pt x="1907" y="8230"/>
                    </a:lnTo>
                    <a:lnTo>
                      <a:pt x="2047" y="8356"/>
                    </a:lnTo>
                    <a:lnTo>
                      <a:pt x="2201" y="8468"/>
                    </a:lnTo>
                    <a:lnTo>
                      <a:pt x="2355" y="8567"/>
                    </a:lnTo>
                    <a:lnTo>
                      <a:pt x="2524" y="8651"/>
                    </a:lnTo>
                    <a:lnTo>
                      <a:pt x="2692" y="8721"/>
                    </a:lnTo>
                    <a:lnTo>
                      <a:pt x="2874" y="8763"/>
                    </a:lnTo>
                    <a:lnTo>
                      <a:pt x="3056" y="8791"/>
                    </a:lnTo>
                    <a:lnTo>
                      <a:pt x="3239" y="8805"/>
                    </a:lnTo>
                    <a:lnTo>
                      <a:pt x="3421" y="8805"/>
                    </a:lnTo>
                    <a:lnTo>
                      <a:pt x="3617" y="8777"/>
                    </a:lnTo>
                    <a:lnTo>
                      <a:pt x="3800" y="8735"/>
                    </a:lnTo>
                    <a:lnTo>
                      <a:pt x="3996" y="8665"/>
                    </a:lnTo>
                    <a:lnTo>
                      <a:pt x="7964" y="7080"/>
                    </a:lnTo>
                    <a:lnTo>
                      <a:pt x="8132" y="6996"/>
                    </a:lnTo>
                    <a:lnTo>
                      <a:pt x="8300" y="6898"/>
                    </a:lnTo>
                    <a:lnTo>
                      <a:pt x="8454" y="6786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79"/>
                    </a:lnTo>
                    <a:lnTo>
                      <a:pt x="8931" y="6211"/>
                    </a:lnTo>
                    <a:lnTo>
                      <a:pt x="9015" y="6043"/>
                    </a:lnTo>
                    <a:lnTo>
                      <a:pt x="9071" y="5875"/>
                    </a:lnTo>
                    <a:lnTo>
                      <a:pt x="9127" y="5692"/>
                    </a:lnTo>
                    <a:lnTo>
                      <a:pt x="9155" y="5510"/>
                    </a:lnTo>
                    <a:lnTo>
                      <a:pt x="9169" y="5328"/>
                    </a:lnTo>
                    <a:lnTo>
                      <a:pt x="9155" y="5146"/>
                    </a:lnTo>
                    <a:lnTo>
                      <a:pt x="9141" y="4949"/>
                    </a:lnTo>
                    <a:lnTo>
                      <a:pt x="9085" y="4767"/>
                    </a:lnTo>
                    <a:lnTo>
                      <a:pt x="9029" y="4571"/>
                    </a:lnTo>
                    <a:lnTo>
                      <a:pt x="7683" y="1206"/>
                    </a:lnTo>
                    <a:lnTo>
                      <a:pt x="7599" y="1024"/>
                    </a:lnTo>
                    <a:lnTo>
                      <a:pt x="7501" y="855"/>
                    </a:lnTo>
                    <a:lnTo>
                      <a:pt x="7389" y="701"/>
                    </a:lnTo>
                    <a:lnTo>
                      <a:pt x="7263" y="561"/>
                    </a:lnTo>
                    <a:lnTo>
                      <a:pt x="7122" y="435"/>
                    </a:lnTo>
                    <a:lnTo>
                      <a:pt x="6968" y="323"/>
                    </a:lnTo>
                    <a:lnTo>
                      <a:pt x="6814" y="239"/>
                    </a:lnTo>
                    <a:lnTo>
                      <a:pt x="6646" y="154"/>
                    </a:lnTo>
                    <a:lnTo>
                      <a:pt x="6477" y="84"/>
                    </a:lnTo>
                    <a:lnTo>
                      <a:pt x="6295" y="42"/>
                    </a:lnTo>
                    <a:lnTo>
                      <a:pt x="6113" y="14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 rot="774064">
                <a:off x="5651086" y="2080409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749" y="0"/>
                    </a:moveTo>
                    <a:lnTo>
                      <a:pt x="5552" y="29"/>
                    </a:lnTo>
                    <a:lnTo>
                      <a:pt x="5370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38" y="1809"/>
                    </a:lnTo>
                    <a:lnTo>
                      <a:pt x="869" y="1907"/>
                    </a:lnTo>
                    <a:lnTo>
                      <a:pt x="715" y="2019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26"/>
                    </a:lnTo>
                    <a:lnTo>
                      <a:pt x="239" y="2594"/>
                    </a:lnTo>
                    <a:lnTo>
                      <a:pt x="154" y="2763"/>
                    </a:lnTo>
                    <a:lnTo>
                      <a:pt x="98" y="2931"/>
                    </a:lnTo>
                    <a:lnTo>
                      <a:pt x="42" y="3113"/>
                    </a:lnTo>
                    <a:lnTo>
                      <a:pt x="14" y="3295"/>
                    </a:lnTo>
                    <a:lnTo>
                      <a:pt x="0" y="3478"/>
                    </a:lnTo>
                    <a:lnTo>
                      <a:pt x="14" y="3660"/>
                    </a:lnTo>
                    <a:lnTo>
                      <a:pt x="28" y="3856"/>
                    </a:lnTo>
                    <a:lnTo>
                      <a:pt x="84" y="4038"/>
                    </a:lnTo>
                    <a:lnTo>
                      <a:pt x="140" y="4221"/>
                    </a:lnTo>
                    <a:lnTo>
                      <a:pt x="1500" y="7600"/>
                    </a:lnTo>
                    <a:lnTo>
                      <a:pt x="1570" y="7782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7" y="8244"/>
                    </a:lnTo>
                    <a:lnTo>
                      <a:pt x="2047" y="8371"/>
                    </a:lnTo>
                    <a:lnTo>
                      <a:pt x="2201" y="8483"/>
                    </a:lnTo>
                    <a:lnTo>
                      <a:pt x="2356" y="8567"/>
                    </a:lnTo>
                    <a:lnTo>
                      <a:pt x="2524" y="8651"/>
                    </a:lnTo>
                    <a:lnTo>
                      <a:pt x="2692" y="8721"/>
                    </a:lnTo>
                    <a:lnTo>
                      <a:pt x="2874" y="8763"/>
                    </a:lnTo>
                    <a:lnTo>
                      <a:pt x="3057" y="8791"/>
                    </a:lnTo>
                    <a:lnTo>
                      <a:pt x="3239" y="8805"/>
                    </a:lnTo>
                    <a:lnTo>
                      <a:pt x="3435" y="8805"/>
                    </a:lnTo>
                    <a:lnTo>
                      <a:pt x="3617" y="8777"/>
                    </a:lnTo>
                    <a:lnTo>
                      <a:pt x="3814" y="8735"/>
                    </a:lnTo>
                    <a:lnTo>
                      <a:pt x="3996" y="8665"/>
                    </a:lnTo>
                    <a:lnTo>
                      <a:pt x="7964" y="7081"/>
                    </a:lnTo>
                    <a:lnTo>
                      <a:pt x="8146" y="6997"/>
                    </a:lnTo>
                    <a:lnTo>
                      <a:pt x="8314" y="6899"/>
                    </a:lnTo>
                    <a:lnTo>
                      <a:pt x="8454" y="6786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1" y="6212"/>
                    </a:lnTo>
                    <a:lnTo>
                      <a:pt x="9015" y="6057"/>
                    </a:lnTo>
                    <a:lnTo>
                      <a:pt x="9085" y="5875"/>
                    </a:lnTo>
                    <a:lnTo>
                      <a:pt x="9127" y="5707"/>
                    </a:lnTo>
                    <a:lnTo>
                      <a:pt x="9155" y="5511"/>
                    </a:lnTo>
                    <a:lnTo>
                      <a:pt x="9170" y="5328"/>
                    </a:lnTo>
                    <a:lnTo>
                      <a:pt x="9170" y="5146"/>
                    </a:lnTo>
                    <a:lnTo>
                      <a:pt x="9141" y="4950"/>
                    </a:lnTo>
                    <a:lnTo>
                      <a:pt x="9099" y="4767"/>
                    </a:lnTo>
                    <a:lnTo>
                      <a:pt x="9029" y="4585"/>
                    </a:lnTo>
                    <a:lnTo>
                      <a:pt x="7683" y="1206"/>
                    </a:lnTo>
                    <a:lnTo>
                      <a:pt x="7599" y="1024"/>
                    </a:lnTo>
                    <a:lnTo>
                      <a:pt x="7501" y="856"/>
                    </a:lnTo>
                    <a:lnTo>
                      <a:pt x="7389" y="716"/>
                    </a:lnTo>
                    <a:lnTo>
                      <a:pt x="7263" y="575"/>
                    </a:lnTo>
                    <a:lnTo>
                      <a:pt x="7123" y="449"/>
                    </a:lnTo>
                    <a:lnTo>
                      <a:pt x="6982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78" y="85"/>
                    </a:lnTo>
                    <a:lnTo>
                      <a:pt x="6295" y="43"/>
                    </a:lnTo>
                    <a:lnTo>
                      <a:pt x="6113" y="15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 rot="774064">
                <a:off x="5779439" y="2060220"/>
                <a:ext cx="113492" cy="109154"/>
              </a:xfrm>
              <a:custGeom>
                <a:rect b="b" l="l" r="r" t="t"/>
                <a:pathLst>
                  <a:path extrusionOk="0" h="8806" w="9156">
                    <a:moveTo>
                      <a:pt x="5735" y="1"/>
                    </a:moveTo>
                    <a:lnTo>
                      <a:pt x="5538" y="29"/>
                    </a:lnTo>
                    <a:lnTo>
                      <a:pt x="5356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56" y="1908"/>
                    </a:lnTo>
                    <a:lnTo>
                      <a:pt x="701" y="2020"/>
                    </a:lnTo>
                    <a:lnTo>
                      <a:pt x="561" y="2146"/>
                    </a:lnTo>
                    <a:lnTo>
                      <a:pt x="435" y="2286"/>
                    </a:lnTo>
                    <a:lnTo>
                      <a:pt x="323" y="2440"/>
                    </a:lnTo>
                    <a:lnTo>
                      <a:pt x="225" y="2595"/>
                    </a:lnTo>
                    <a:lnTo>
                      <a:pt x="155" y="2763"/>
                    </a:lnTo>
                    <a:lnTo>
                      <a:pt x="84" y="2931"/>
                    </a:lnTo>
                    <a:lnTo>
                      <a:pt x="42" y="3113"/>
                    </a:lnTo>
                    <a:lnTo>
                      <a:pt x="14" y="3296"/>
                    </a:lnTo>
                    <a:lnTo>
                      <a:pt x="0" y="3478"/>
                    </a:lnTo>
                    <a:lnTo>
                      <a:pt x="0" y="3674"/>
                    </a:lnTo>
                    <a:lnTo>
                      <a:pt x="28" y="3856"/>
                    </a:lnTo>
                    <a:lnTo>
                      <a:pt x="70" y="4039"/>
                    </a:lnTo>
                    <a:lnTo>
                      <a:pt x="127" y="4235"/>
                    </a:lnTo>
                    <a:lnTo>
                      <a:pt x="1486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5"/>
                    </a:lnTo>
                    <a:lnTo>
                      <a:pt x="1907" y="8245"/>
                    </a:lnTo>
                    <a:lnTo>
                      <a:pt x="2047" y="8371"/>
                    </a:lnTo>
                    <a:lnTo>
                      <a:pt x="2188" y="8483"/>
                    </a:lnTo>
                    <a:lnTo>
                      <a:pt x="2342" y="8581"/>
                    </a:lnTo>
                    <a:lnTo>
                      <a:pt x="2510" y="8651"/>
                    </a:lnTo>
                    <a:lnTo>
                      <a:pt x="2692" y="8722"/>
                    </a:lnTo>
                    <a:lnTo>
                      <a:pt x="2860" y="8764"/>
                    </a:lnTo>
                    <a:lnTo>
                      <a:pt x="3043" y="8792"/>
                    </a:lnTo>
                    <a:lnTo>
                      <a:pt x="3239" y="8806"/>
                    </a:lnTo>
                    <a:lnTo>
                      <a:pt x="3421" y="8806"/>
                    </a:lnTo>
                    <a:lnTo>
                      <a:pt x="3618" y="8778"/>
                    </a:lnTo>
                    <a:lnTo>
                      <a:pt x="3800" y="8736"/>
                    </a:lnTo>
                    <a:lnTo>
                      <a:pt x="3982" y="8679"/>
                    </a:lnTo>
                    <a:lnTo>
                      <a:pt x="7950" y="7081"/>
                    </a:lnTo>
                    <a:lnTo>
                      <a:pt x="8132" y="6997"/>
                    </a:lnTo>
                    <a:lnTo>
                      <a:pt x="8300" y="6899"/>
                    </a:lnTo>
                    <a:lnTo>
                      <a:pt x="8455" y="6787"/>
                    </a:lnTo>
                    <a:lnTo>
                      <a:pt x="8595" y="6661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1" y="6226"/>
                    </a:lnTo>
                    <a:lnTo>
                      <a:pt x="9001" y="6058"/>
                    </a:lnTo>
                    <a:lnTo>
                      <a:pt x="9072" y="5875"/>
                    </a:lnTo>
                    <a:lnTo>
                      <a:pt x="9114" y="5707"/>
                    </a:lnTo>
                    <a:lnTo>
                      <a:pt x="9142" y="5525"/>
                    </a:lnTo>
                    <a:lnTo>
                      <a:pt x="9156" y="5329"/>
                    </a:lnTo>
                    <a:lnTo>
                      <a:pt x="9156" y="5146"/>
                    </a:lnTo>
                    <a:lnTo>
                      <a:pt x="9128" y="4950"/>
                    </a:lnTo>
                    <a:lnTo>
                      <a:pt x="9086" y="4768"/>
                    </a:lnTo>
                    <a:lnTo>
                      <a:pt x="9015" y="4585"/>
                    </a:lnTo>
                    <a:lnTo>
                      <a:pt x="7669" y="1207"/>
                    </a:lnTo>
                    <a:lnTo>
                      <a:pt x="7585" y="1038"/>
                    </a:lnTo>
                    <a:lnTo>
                      <a:pt x="7487" y="870"/>
                    </a:lnTo>
                    <a:lnTo>
                      <a:pt x="7375" y="716"/>
                    </a:lnTo>
                    <a:lnTo>
                      <a:pt x="7249" y="576"/>
                    </a:lnTo>
                    <a:lnTo>
                      <a:pt x="7109" y="449"/>
                    </a:lnTo>
                    <a:lnTo>
                      <a:pt x="6968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64" y="99"/>
                    </a:lnTo>
                    <a:lnTo>
                      <a:pt x="6295" y="43"/>
                    </a:lnTo>
                    <a:lnTo>
                      <a:pt x="6113" y="15"/>
                    </a:lnTo>
                    <a:lnTo>
                      <a:pt x="59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 rot="774064">
                <a:off x="5283352" y="2248106"/>
                <a:ext cx="113666" cy="109327"/>
              </a:xfrm>
              <a:custGeom>
                <a:rect b="b" l="l" r="r" t="t"/>
                <a:pathLst>
                  <a:path extrusionOk="0" h="8820" w="9170">
                    <a:moveTo>
                      <a:pt x="5931" y="0"/>
                    </a:moveTo>
                    <a:lnTo>
                      <a:pt x="5735" y="14"/>
                    </a:lnTo>
                    <a:lnTo>
                      <a:pt x="5553" y="42"/>
                    </a:lnTo>
                    <a:lnTo>
                      <a:pt x="5356" y="84"/>
                    </a:lnTo>
                    <a:lnTo>
                      <a:pt x="5174" y="141"/>
                    </a:lnTo>
                    <a:lnTo>
                      <a:pt x="1206" y="1739"/>
                    </a:lnTo>
                    <a:lnTo>
                      <a:pt x="1024" y="1823"/>
                    </a:lnTo>
                    <a:lnTo>
                      <a:pt x="856" y="1921"/>
                    </a:lnTo>
                    <a:lnTo>
                      <a:pt x="701" y="2033"/>
                    </a:lnTo>
                    <a:lnTo>
                      <a:pt x="575" y="2159"/>
                    </a:lnTo>
                    <a:lnTo>
                      <a:pt x="449" y="2286"/>
                    </a:lnTo>
                    <a:lnTo>
                      <a:pt x="337" y="2440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85" y="2931"/>
                    </a:lnTo>
                    <a:lnTo>
                      <a:pt x="43" y="3113"/>
                    </a:lnTo>
                    <a:lnTo>
                      <a:pt x="14" y="3295"/>
                    </a:lnTo>
                    <a:lnTo>
                      <a:pt x="0" y="3491"/>
                    </a:lnTo>
                    <a:lnTo>
                      <a:pt x="0" y="3674"/>
                    </a:lnTo>
                    <a:lnTo>
                      <a:pt x="28" y="3856"/>
                    </a:lnTo>
                    <a:lnTo>
                      <a:pt x="71" y="4052"/>
                    </a:lnTo>
                    <a:lnTo>
                      <a:pt x="141" y="4234"/>
                    </a:lnTo>
                    <a:lnTo>
                      <a:pt x="1487" y="7613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7" y="8244"/>
                    </a:lnTo>
                    <a:lnTo>
                      <a:pt x="2047" y="8370"/>
                    </a:lnTo>
                    <a:lnTo>
                      <a:pt x="2188" y="8483"/>
                    </a:lnTo>
                    <a:lnTo>
                      <a:pt x="2356" y="8581"/>
                    </a:lnTo>
                    <a:lnTo>
                      <a:pt x="2524" y="8665"/>
                    </a:lnTo>
                    <a:lnTo>
                      <a:pt x="2692" y="8721"/>
                    </a:lnTo>
                    <a:lnTo>
                      <a:pt x="2875" y="8777"/>
                    </a:lnTo>
                    <a:lnTo>
                      <a:pt x="3057" y="8805"/>
                    </a:lnTo>
                    <a:lnTo>
                      <a:pt x="3239" y="8819"/>
                    </a:lnTo>
                    <a:lnTo>
                      <a:pt x="3421" y="8805"/>
                    </a:lnTo>
                    <a:lnTo>
                      <a:pt x="3618" y="8791"/>
                    </a:lnTo>
                    <a:lnTo>
                      <a:pt x="3800" y="8749"/>
                    </a:lnTo>
                    <a:lnTo>
                      <a:pt x="3982" y="8679"/>
                    </a:lnTo>
                    <a:lnTo>
                      <a:pt x="7950" y="7095"/>
                    </a:lnTo>
                    <a:lnTo>
                      <a:pt x="8132" y="7010"/>
                    </a:lnTo>
                    <a:lnTo>
                      <a:pt x="8301" y="6912"/>
                    </a:lnTo>
                    <a:lnTo>
                      <a:pt x="8455" y="6800"/>
                    </a:lnTo>
                    <a:lnTo>
                      <a:pt x="8595" y="6674"/>
                    </a:lnTo>
                    <a:lnTo>
                      <a:pt x="8721" y="6534"/>
                    </a:lnTo>
                    <a:lnTo>
                      <a:pt x="8833" y="6380"/>
                    </a:lnTo>
                    <a:lnTo>
                      <a:pt x="8931" y="6225"/>
                    </a:lnTo>
                    <a:lnTo>
                      <a:pt x="9016" y="6057"/>
                    </a:lnTo>
                    <a:lnTo>
                      <a:pt x="9072" y="5889"/>
                    </a:lnTo>
                    <a:lnTo>
                      <a:pt x="9128" y="5707"/>
                    </a:lnTo>
                    <a:lnTo>
                      <a:pt x="9156" y="5524"/>
                    </a:lnTo>
                    <a:lnTo>
                      <a:pt x="9170" y="5342"/>
                    </a:lnTo>
                    <a:lnTo>
                      <a:pt x="9156" y="5146"/>
                    </a:lnTo>
                    <a:lnTo>
                      <a:pt x="9128" y="4964"/>
                    </a:lnTo>
                    <a:lnTo>
                      <a:pt x="9086" y="4767"/>
                    </a:lnTo>
                    <a:lnTo>
                      <a:pt x="9030" y="4585"/>
                    </a:lnTo>
                    <a:lnTo>
                      <a:pt x="7670" y="1220"/>
                    </a:lnTo>
                    <a:lnTo>
                      <a:pt x="7600" y="1038"/>
                    </a:lnTo>
                    <a:lnTo>
                      <a:pt x="7501" y="870"/>
                    </a:lnTo>
                    <a:lnTo>
                      <a:pt x="7389" y="715"/>
                    </a:lnTo>
                    <a:lnTo>
                      <a:pt x="7263" y="575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4" y="239"/>
                    </a:lnTo>
                    <a:lnTo>
                      <a:pt x="6646" y="169"/>
                    </a:lnTo>
                    <a:lnTo>
                      <a:pt x="6478" y="98"/>
                    </a:lnTo>
                    <a:lnTo>
                      <a:pt x="6296" y="56"/>
                    </a:lnTo>
                    <a:lnTo>
                      <a:pt x="6113" y="14"/>
                    </a:lnTo>
                    <a:lnTo>
                      <a:pt x="59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2"/>
              <p:cNvSpPr/>
              <p:nvPr/>
            </p:nvSpPr>
            <p:spPr>
              <a:xfrm rot="774064">
                <a:off x="5411514" y="2228069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735" y="1"/>
                    </a:moveTo>
                    <a:lnTo>
                      <a:pt x="5553" y="29"/>
                    </a:lnTo>
                    <a:lnTo>
                      <a:pt x="5370" y="71"/>
                    </a:lnTo>
                    <a:lnTo>
                      <a:pt x="5174" y="127"/>
                    </a:lnTo>
                    <a:lnTo>
                      <a:pt x="1206" y="1725"/>
                    </a:lnTo>
                    <a:lnTo>
                      <a:pt x="1038" y="1809"/>
                    </a:lnTo>
                    <a:lnTo>
                      <a:pt x="870" y="1907"/>
                    </a:lnTo>
                    <a:lnTo>
                      <a:pt x="716" y="2020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26"/>
                    </a:lnTo>
                    <a:lnTo>
                      <a:pt x="239" y="2580"/>
                    </a:lnTo>
                    <a:lnTo>
                      <a:pt x="155" y="2749"/>
                    </a:lnTo>
                    <a:lnTo>
                      <a:pt x="99" y="2931"/>
                    </a:lnTo>
                    <a:lnTo>
                      <a:pt x="43" y="3099"/>
                    </a:lnTo>
                    <a:lnTo>
                      <a:pt x="15" y="3281"/>
                    </a:lnTo>
                    <a:lnTo>
                      <a:pt x="1" y="3478"/>
                    </a:lnTo>
                    <a:lnTo>
                      <a:pt x="15" y="3660"/>
                    </a:lnTo>
                    <a:lnTo>
                      <a:pt x="29" y="3856"/>
                    </a:lnTo>
                    <a:lnTo>
                      <a:pt x="71" y="4039"/>
                    </a:lnTo>
                    <a:lnTo>
                      <a:pt x="141" y="4221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36"/>
                    </a:lnTo>
                    <a:lnTo>
                      <a:pt x="1781" y="8090"/>
                    </a:lnTo>
                    <a:lnTo>
                      <a:pt x="1907" y="8231"/>
                    </a:lnTo>
                    <a:lnTo>
                      <a:pt x="2048" y="8357"/>
                    </a:lnTo>
                    <a:lnTo>
                      <a:pt x="2202" y="8469"/>
                    </a:lnTo>
                    <a:lnTo>
                      <a:pt x="2356" y="8567"/>
                    </a:lnTo>
                    <a:lnTo>
                      <a:pt x="2524" y="8651"/>
                    </a:lnTo>
                    <a:lnTo>
                      <a:pt x="2693" y="8721"/>
                    </a:lnTo>
                    <a:lnTo>
                      <a:pt x="2875" y="8763"/>
                    </a:lnTo>
                    <a:lnTo>
                      <a:pt x="3057" y="8791"/>
                    </a:lnTo>
                    <a:lnTo>
                      <a:pt x="3239" y="8805"/>
                    </a:lnTo>
                    <a:lnTo>
                      <a:pt x="3436" y="8805"/>
                    </a:lnTo>
                    <a:lnTo>
                      <a:pt x="3618" y="8777"/>
                    </a:lnTo>
                    <a:lnTo>
                      <a:pt x="3814" y="8735"/>
                    </a:lnTo>
                    <a:lnTo>
                      <a:pt x="3996" y="8665"/>
                    </a:lnTo>
                    <a:lnTo>
                      <a:pt x="7964" y="7081"/>
                    </a:lnTo>
                    <a:lnTo>
                      <a:pt x="8146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66"/>
                    </a:lnTo>
                    <a:lnTo>
                      <a:pt x="8932" y="6212"/>
                    </a:lnTo>
                    <a:lnTo>
                      <a:pt x="9016" y="6043"/>
                    </a:lnTo>
                    <a:lnTo>
                      <a:pt x="9072" y="5875"/>
                    </a:lnTo>
                    <a:lnTo>
                      <a:pt x="9128" y="5693"/>
                    </a:lnTo>
                    <a:lnTo>
                      <a:pt x="9156" y="5511"/>
                    </a:lnTo>
                    <a:lnTo>
                      <a:pt x="9170" y="5328"/>
                    </a:lnTo>
                    <a:lnTo>
                      <a:pt x="9170" y="5146"/>
                    </a:lnTo>
                    <a:lnTo>
                      <a:pt x="9142" y="4950"/>
                    </a:lnTo>
                    <a:lnTo>
                      <a:pt x="9100" y="4768"/>
                    </a:lnTo>
                    <a:lnTo>
                      <a:pt x="9030" y="4571"/>
                    </a:lnTo>
                    <a:lnTo>
                      <a:pt x="7684" y="1206"/>
                    </a:lnTo>
                    <a:lnTo>
                      <a:pt x="7600" y="1024"/>
                    </a:lnTo>
                    <a:lnTo>
                      <a:pt x="7502" y="856"/>
                    </a:lnTo>
                    <a:lnTo>
                      <a:pt x="7389" y="702"/>
                    </a:lnTo>
                    <a:lnTo>
                      <a:pt x="7263" y="561"/>
                    </a:lnTo>
                    <a:lnTo>
                      <a:pt x="7123" y="435"/>
                    </a:lnTo>
                    <a:lnTo>
                      <a:pt x="6969" y="323"/>
                    </a:lnTo>
                    <a:lnTo>
                      <a:pt x="6815" y="225"/>
                    </a:lnTo>
                    <a:lnTo>
                      <a:pt x="6646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4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 rot="774064">
                <a:off x="5539866" y="2207881"/>
                <a:ext cx="113505" cy="109154"/>
              </a:xfrm>
              <a:custGeom>
                <a:rect b="b" l="l" r="r" t="t"/>
                <a:pathLst>
                  <a:path extrusionOk="0" h="8806" w="9157">
                    <a:moveTo>
                      <a:pt x="5735" y="1"/>
                    </a:moveTo>
                    <a:lnTo>
                      <a:pt x="5539" y="29"/>
                    </a:lnTo>
                    <a:lnTo>
                      <a:pt x="5357" y="71"/>
                    </a:lnTo>
                    <a:lnTo>
                      <a:pt x="5174" y="141"/>
                    </a:lnTo>
                    <a:lnTo>
                      <a:pt x="1207" y="1725"/>
                    </a:lnTo>
                    <a:lnTo>
                      <a:pt x="1024" y="1810"/>
                    </a:lnTo>
                    <a:lnTo>
                      <a:pt x="856" y="1908"/>
                    </a:lnTo>
                    <a:lnTo>
                      <a:pt x="702" y="2020"/>
                    </a:lnTo>
                    <a:lnTo>
                      <a:pt x="562" y="2146"/>
                    </a:lnTo>
                    <a:lnTo>
                      <a:pt x="435" y="2286"/>
                    </a:lnTo>
                    <a:lnTo>
                      <a:pt x="323" y="2427"/>
                    </a:lnTo>
                    <a:lnTo>
                      <a:pt x="225" y="2595"/>
                    </a:lnTo>
                    <a:lnTo>
                      <a:pt x="155" y="2749"/>
                    </a:lnTo>
                    <a:lnTo>
                      <a:pt x="85" y="2931"/>
                    </a:lnTo>
                    <a:lnTo>
                      <a:pt x="43" y="3114"/>
                    </a:lnTo>
                    <a:lnTo>
                      <a:pt x="1" y="3296"/>
                    </a:lnTo>
                    <a:lnTo>
                      <a:pt x="1" y="3478"/>
                    </a:lnTo>
                    <a:lnTo>
                      <a:pt x="1" y="3660"/>
                    </a:lnTo>
                    <a:lnTo>
                      <a:pt x="29" y="3857"/>
                    </a:lnTo>
                    <a:lnTo>
                      <a:pt x="71" y="4039"/>
                    </a:lnTo>
                    <a:lnTo>
                      <a:pt x="127" y="4221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1"/>
                    </a:lnTo>
                    <a:lnTo>
                      <a:pt x="1781" y="8105"/>
                    </a:lnTo>
                    <a:lnTo>
                      <a:pt x="1908" y="8245"/>
                    </a:lnTo>
                    <a:lnTo>
                      <a:pt x="2034" y="8371"/>
                    </a:lnTo>
                    <a:lnTo>
                      <a:pt x="2188" y="8469"/>
                    </a:lnTo>
                    <a:lnTo>
                      <a:pt x="2342" y="8567"/>
                    </a:lnTo>
                    <a:lnTo>
                      <a:pt x="2510" y="8652"/>
                    </a:lnTo>
                    <a:lnTo>
                      <a:pt x="2679" y="8722"/>
                    </a:lnTo>
                    <a:lnTo>
                      <a:pt x="2861" y="8764"/>
                    </a:lnTo>
                    <a:lnTo>
                      <a:pt x="3043" y="8792"/>
                    </a:lnTo>
                    <a:lnTo>
                      <a:pt x="3239" y="8806"/>
                    </a:lnTo>
                    <a:lnTo>
                      <a:pt x="3422" y="8806"/>
                    </a:lnTo>
                    <a:lnTo>
                      <a:pt x="3604" y="8778"/>
                    </a:lnTo>
                    <a:lnTo>
                      <a:pt x="3800" y="8736"/>
                    </a:lnTo>
                    <a:lnTo>
                      <a:pt x="3983" y="8666"/>
                    </a:lnTo>
                    <a:lnTo>
                      <a:pt x="7950" y="7081"/>
                    </a:lnTo>
                    <a:lnTo>
                      <a:pt x="8133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1"/>
                    </a:lnTo>
                    <a:lnTo>
                      <a:pt x="8721" y="6520"/>
                    </a:lnTo>
                    <a:lnTo>
                      <a:pt x="8834" y="6380"/>
                    </a:lnTo>
                    <a:lnTo>
                      <a:pt x="8918" y="6212"/>
                    </a:lnTo>
                    <a:lnTo>
                      <a:pt x="9002" y="6058"/>
                    </a:lnTo>
                    <a:lnTo>
                      <a:pt x="9072" y="5876"/>
                    </a:lnTo>
                    <a:lnTo>
                      <a:pt x="9114" y="5693"/>
                    </a:lnTo>
                    <a:lnTo>
                      <a:pt x="9142" y="5511"/>
                    </a:lnTo>
                    <a:lnTo>
                      <a:pt x="9156" y="5329"/>
                    </a:lnTo>
                    <a:lnTo>
                      <a:pt x="9156" y="5146"/>
                    </a:lnTo>
                    <a:lnTo>
                      <a:pt x="9128" y="4950"/>
                    </a:lnTo>
                    <a:lnTo>
                      <a:pt x="9086" y="4768"/>
                    </a:lnTo>
                    <a:lnTo>
                      <a:pt x="9016" y="4586"/>
                    </a:lnTo>
                    <a:lnTo>
                      <a:pt x="7670" y="1207"/>
                    </a:lnTo>
                    <a:lnTo>
                      <a:pt x="7586" y="1024"/>
                    </a:lnTo>
                    <a:lnTo>
                      <a:pt x="7488" y="856"/>
                    </a:lnTo>
                    <a:lnTo>
                      <a:pt x="7376" y="702"/>
                    </a:lnTo>
                    <a:lnTo>
                      <a:pt x="7249" y="562"/>
                    </a:lnTo>
                    <a:lnTo>
                      <a:pt x="7109" y="436"/>
                    </a:lnTo>
                    <a:lnTo>
                      <a:pt x="6969" y="337"/>
                    </a:lnTo>
                    <a:lnTo>
                      <a:pt x="6801" y="239"/>
                    </a:lnTo>
                    <a:lnTo>
                      <a:pt x="6646" y="155"/>
                    </a:lnTo>
                    <a:lnTo>
                      <a:pt x="6464" y="85"/>
                    </a:lnTo>
                    <a:lnTo>
                      <a:pt x="6296" y="43"/>
                    </a:lnTo>
                    <a:lnTo>
                      <a:pt x="6114" y="15"/>
                    </a:lnTo>
                    <a:lnTo>
                      <a:pt x="59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 rot="774064">
                <a:off x="5796216" y="2167495"/>
                <a:ext cx="113666" cy="109327"/>
              </a:xfrm>
              <a:custGeom>
                <a:rect b="b" l="l" r="r" t="t"/>
                <a:pathLst>
                  <a:path extrusionOk="0" h="8820" w="9170">
                    <a:moveTo>
                      <a:pt x="5931" y="1"/>
                    </a:moveTo>
                    <a:lnTo>
                      <a:pt x="5734" y="15"/>
                    </a:lnTo>
                    <a:lnTo>
                      <a:pt x="5552" y="29"/>
                    </a:lnTo>
                    <a:lnTo>
                      <a:pt x="5370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38" y="1809"/>
                    </a:lnTo>
                    <a:lnTo>
                      <a:pt x="869" y="1907"/>
                    </a:lnTo>
                    <a:lnTo>
                      <a:pt x="715" y="2020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40"/>
                    </a:lnTo>
                    <a:lnTo>
                      <a:pt x="238" y="2594"/>
                    </a:lnTo>
                    <a:lnTo>
                      <a:pt x="154" y="2763"/>
                    </a:lnTo>
                    <a:lnTo>
                      <a:pt x="98" y="2931"/>
                    </a:lnTo>
                    <a:lnTo>
                      <a:pt x="42" y="3113"/>
                    </a:lnTo>
                    <a:lnTo>
                      <a:pt x="14" y="3295"/>
                    </a:lnTo>
                    <a:lnTo>
                      <a:pt x="0" y="3478"/>
                    </a:lnTo>
                    <a:lnTo>
                      <a:pt x="0" y="3674"/>
                    </a:lnTo>
                    <a:lnTo>
                      <a:pt x="28" y="3856"/>
                    </a:lnTo>
                    <a:lnTo>
                      <a:pt x="70" y="4053"/>
                    </a:lnTo>
                    <a:lnTo>
                      <a:pt x="140" y="4235"/>
                    </a:lnTo>
                    <a:lnTo>
                      <a:pt x="1486" y="7600"/>
                    </a:lnTo>
                    <a:lnTo>
                      <a:pt x="1570" y="7782"/>
                    </a:lnTo>
                    <a:lnTo>
                      <a:pt x="1668" y="7950"/>
                    </a:lnTo>
                    <a:lnTo>
                      <a:pt x="1781" y="8104"/>
                    </a:lnTo>
                    <a:lnTo>
                      <a:pt x="1907" y="8245"/>
                    </a:lnTo>
                    <a:lnTo>
                      <a:pt x="2047" y="8371"/>
                    </a:lnTo>
                    <a:lnTo>
                      <a:pt x="2201" y="8483"/>
                    </a:lnTo>
                    <a:lnTo>
                      <a:pt x="2355" y="8581"/>
                    </a:lnTo>
                    <a:lnTo>
                      <a:pt x="2524" y="8651"/>
                    </a:lnTo>
                    <a:lnTo>
                      <a:pt x="2692" y="8721"/>
                    </a:lnTo>
                    <a:lnTo>
                      <a:pt x="2874" y="8763"/>
                    </a:lnTo>
                    <a:lnTo>
                      <a:pt x="3057" y="8805"/>
                    </a:lnTo>
                    <a:lnTo>
                      <a:pt x="3239" y="8819"/>
                    </a:lnTo>
                    <a:lnTo>
                      <a:pt x="3435" y="8805"/>
                    </a:lnTo>
                    <a:lnTo>
                      <a:pt x="3617" y="8777"/>
                    </a:lnTo>
                    <a:lnTo>
                      <a:pt x="3800" y="8735"/>
                    </a:lnTo>
                    <a:lnTo>
                      <a:pt x="3996" y="8679"/>
                    </a:lnTo>
                    <a:lnTo>
                      <a:pt x="7964" y="7081"/>
                    </a:lnTo>
                    <a:lnTo>
                      <a:pt x="8132" y="6997"/>
                    </a:lnTo>
                    <a:lnTo>
                      <a:pt x="8300" y="6899"/>
                    </a:lnTo>
                    <a:lnTo>
                      <a:pt x="8454" y="6787"/>
                    </a:lnTo>
                    <a:lnTo>
                      <a:pt x="8595" y="6660"/>
                    </a:lnTo>
                    <a:lnTo>
                      <a:pt x="8721" y="6534"/>
                    </a:lnTo>
                    <a:lnTo>
                      <a:pt x="8833" y="6380"/>
                    </a:lnTo>
                    <a:lnTo>
                      <a:pt x="8931" y="6226"/>
                    </a:lnTo>
                    <a:lnTo>
                      <a:pt x="9015" y="6057"/>
                    </a:lnTo>
                    <a:lnTo>
                      <a:pt x="9071" y="5889"/>
                    </a:lnTo>
                    <a:lnTo>
                      <a:pt x="9127" y="5707"/>
                    </a:lnTo>
                    <a:lnTo>
                      <a:pt x="9155" y="5525"/>
                    </a:lnTo>
                    <a:lnTo>
                      <a:pt x="9169" y="5328"/>
                    </a:lnTo>
                    <a:lnTo>
                      <a:pt x="9155" y="5146"/>
                    </a:lnTo>
                    <a:lnTo>
                      <a:pt x="9141" y="4964"/>
                    </a:lnTo>
                    <a:lnTo>
                      <a:pt x="9099" y="4768"/>
                    </a:lnTo>
                    <a:lnTo>
                      <a:pt x="9029" y="4585"/>
                    </a:lnTo>
                    <a:lnTo>
                      <a:pt x="7683" y="1206"/>
                    </a:lnTo>
                    <a:lnTo>
                      <a:pt x="7599" y="1038"/>
                    </a:lnTo>
                    <a:lnTo>
                      <a:pt x="7501" y="870"/>
                    </a:lnTo>
                    <a:lnTo>
                      <a:pt x="7389" y="716"/>
                    </a:lnTo>
                    <a:lnTo>
                      <a:pt x="7263" y="575"/>
                    </a:lnTo>
                    <a:lnTo>
                      <a:pt x="7122" y="449"/>
                    </a:lnTo>
                    <a:lnTo>
                      <a:pt x="6968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77" y="99"/>
                    </a:lnTo>
                    <a:lnTo>
                      <a:pt x="6295" y="43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 rot="774064">
                <a:off x="5300133" y="2355535"/>
                <a:ext cx="113666" cy="109141"/>
              </a:xfrm>
              <a:custGeom>
                <a:rect b="b" l="l" r="r" t="t"/>
                <a:pathLst>
                  <a:path extrusionOk="0" h="8805" w="9170">
                    <a:moveTo>
                      <a:pt x="5749" y="0"/>
                    </a:moveTo>
                    <a:lnTo>
                      <a:pt x="5552" y="28"/>
                    </a:lnTo>
                    <a:lnTo>
                      <a:pt x="5370" y="70"/>
                    </a:lnTo>
                    <a:lnTo>
                      <a:pt x="5174" y="126"/>
                    </a:lnTo>
                    <a:lnTo>
                      <a:pt x="1220" y="1725"/>
                    </a:lnTo>
                    <a:lnTo>
                      <a:pt x="1038" y="1809"/>
                    </a:lnTo>
                    <a:lnTo>
                      <a:pt x="869" y="1907"/>
                    </a:lnTo>
                    <a:lnTo>
                      <a:pt x="715" y="2019"/>
                    </a:lnTo>
                    <a:lnTo>
                      <a:pt x="575" y="2145"/>
                    </a:lnTo>
                    <a:lnTo>
                      <a:pt x="449" y="2285"/>
                    </a:lnTo>
                    <a:lnTo>
                      <a:pt x="337" y="2426"/>
                    </a:lnTo>
                    <a:lnTo>
                      <a:pt x="239" y="2580"/>
                    </a:lnTo>
                    <a:lnTo>
                      <a:pt x="154" y="2748"/>
                    </a:lnTo>
                    <a:lnTo>
                      <a:pt x="98" y="2930"/>
                    </a:lnTo>
                    <a:lnTo>
                      <a:pt x="42" y="3099"/>
                    </a:lnTo>
                    <a:lnTo>
                      <a:pt x="14" y="3281"/>
                    </a:lnTo>
                    <a:lnTo>
                      <a:pt x="0" y="3477"/>
                    </a:lnTo>
                    <a:lnTo>
                      <a:pt x="14" y="3659"/>
                    </a:lnTo>
                    <a:lnTo>
                      <a:pt x="42" y="3856"/>
                    </a:lnTo>
                    <a:lnTo>
                      <a:pt x="84" y="4038"/>
                    </a:lnTo>
                    <a:lnTo>
                      <a:pt x="140" y="4220"/>
                    </a:lnTo>
                    <a:lnTo>
                      <a:pt x="1500" y="7599"/>
                    </a:lnTo>
                    <a:lnTo>
                      <a:pt x="1570" y="7781"/>
                    </a:lnTo>
                    <a:lnTo>
                      <a:pt x="1669" y="7936"/>
                    </a:lnTo>
                    <a:lnTo>
                      <a:pt x="1781" y="8090"/>
                    </a:lnTo>
                    <a:lnTo>
                      <a:pt x="1907" y="8230"/>
                    </a:lnTo>
                    <a:lnTo>
                      <a:pt x="2047" y="8356"/>
                    </a:lnTo>
                    <a:lnTo>
                      <a:pt x="2201" y="8468"/>
                    </a:lnTo>
                    <a:lnTo>
                      <a:pt x="2356" y="8567"/>
                    </a:lnTo>
                    <a:lnTo>
                      <a:pt x="2524" y="8651"/>
                    </a:lnTo>
                    <a:lnTo>
                      <a:pt x="2692" y="8707"/>
                    </a:lnTo>
                    <a:lnTo>
                      <a:pt x="2874" y="8763"/>
                    </a:lnTo>
                    <a:lnTo>
                      <a:pt x="3057" y="8791"/>
                    </a:lnTo>
                    <a:lnTo>
                      <a:pt x="3239" y="8805"/>
                    </a:lnTo>
                    <a:lnTo>
                      <a:pt x="3435" y="8805"/>
                    </a:lnTo>
                    <a:lnTo>
                      <a:pt x="3617" y="8777"/>
                    </a:lnTo>
                    <a:lnTo>
                      <a:pt x="3814" y="8735"/>
                    </a:lnTo>
                    <a:lnTo>
                      <a:pt x="3996" y="8665"/>
                    </a:lnTo>
                    <a:lnTo>
                      <a:pt x="7964" y="7080"/>
                    </a:lnTo>
                    <a:lnTo>
                      <a:pt x="8146" y="6996"/>
                    </a:lnTo>
                    <a:lnTo>
                      <a:pt x="8314" y="6898"/>
                    </a:lnTo>
                    <a:lnTo>
                      <a:pt x="8469" y="6786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65"/>
                    </a:lnTo>
                    <a:lnTo>
                      <a:pt x="8931" y="6211"/>
                    </a:lnTo>
                    <a:lnTo>
                      <a:pt x="9015" y="6043"/>
                    </a:lnTo>
                    <a:lnTo>
                      <a:pt x="9085" y="5875"/>
                    </a:lnTo>
                    <a:lnTo>
                      <a:pt x="9127" y="5692"/>
                    </a:lnTo>
                    <a:lnTo>
                      <a:pt x="9156" y="5510"/>
                    </a:lnTo>
                    <a:lnTo>
                      <a:pt x="9170" y="5328"/>
                    </a:lnTo>
                    <a:lnTo>
                      <a:pt x="9170" y="5132"/>
                    </a:lnTo>
                    <a:lnTo>
                      <a:pt x="9142" y="4949"/>
                    </a:lnTo>
                    <a:lnTo>
                      <a:pt x="9099" y="4767"/>
                    </a:lnTo>
                    <a:lnTo>
                      <a:pt x="9029" y="4571"/>
                    </a:lnTo>
                    <a:lnTo>
                      <a:pt x="7683" y="1206"/>
                    </a:lnTo>
                    <a:lnTo>
                      <a:pt x="7599" y="1024"/>
                    </a:lnTo>
                    <a:lnTo>
                      <a:pt x="7501" y="855"/>
                    </a:lnTo>
                    <a:lnTo>
                      <a:pt x="7389" y="701"/>
                    </a:lnTo>
                    <a:lnTo>
                      <a:pt x="7263" y="561"/>
                    </a:lnTo>
                    <a:lnTo>
                      <a:pt x="7123" y="435"/>
                    </a:lnTo>
                    <a:lnTo>
                      <a:pt x="6982" y="323"/>
                    </a:lnTo>
                    <a:lnTo>
                      <a:pt x="6814" y="224"/>
                    </a:lnTo>
                    <a:lnTo>
                      <a:pt x="6646" y="154"/>
                    </a:lnTo>
                    <a:lnTo>
                      <a:pt x="6478" y="84"/>
                    </a:lnTo>
                    <a:lnTo>
                      <a:pt x="6295" y="42"/>
                    </a:lnTo>
                    <a:lnTo>
                      <a:pt x="6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 rot="774064">
                <a:off x="5428484" y="2335346"/>
                <a:ext cx="113492" cy="109154"/>
              </a:xfrm>
              <a:custGeom>
                <a:rect b="b" l="l" r="r" t="t"/>
                <a:pathLst>
                  <a:path extrusionOk="0" h="8806" w="9156">
                    <a:moveTo>
                      <a:pt x="5735" y="0"/>
                    </a:moveTo>
                    <a:lnTo>
                      <a:pt x="5552" y="29"/>
                    </a:lnTo>
                    <a:lnTo>
                      <a:pt x="5356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1" y="2019"/>
                    </a:lnTo>
                    <a:lnTo>
                      <a:pt x="561" y="2146"/>
                    </a:lnTo>
                    <a:lnTo>
                      <a:pt x="435" y="2286"/>
                    </a:lnTo>
                    <a:lnTo>
                      <a:pt x="323" y="2426"/>
                    </a:lnTo>
                    <a:lnTo>
                      <a:pt x="225" y="2594"/>
                    </a:lnTo>
                    <a:lnTo>
                      <a:pt x="155" y="2748"/>
                    </a:lnTo>
                    <a:lnTo>
                      <a:pt x="84" y="2931"/>
                    </a:lnTo>
                    <a:lnTo>
                      <a:pt x="42" y="3099"/>
                    </a:lnTo>
                    <a:lnTo>
                      <a:pt x="14" y="3295"/>
                    </a:lnTo>
                    <a:lnTo>
                      <a:pt x="0" y="3478"/>
                    </a:lnTo>
                    <a:lnTo>
                      <a:pt x="0" y="3660"/>
                    </a:lnTo>
                    <a:lnTo>
                      <a:pt x="28" y="3856"/>
                    </a:lnTo>
                    <a:lnTo>
                      <a:pt x="70" y="4038"/>
                    </a:lnTo>
                    <a:lnTo>
                      <a:pt x="127" y="4221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090"/>
                    </a:lnTo>
                    <a:lnTo>
                      <a:pt x="1907" y="8230"/>
                    </a:lnTo>
                    <a:lnTo>
                      <a:pt x="2047" y="8357"/>
                    </a:lnTo>
                    <a:lnTo>
                      <a:pt x="2188" y="8469"/>
                    </a:lnTo>
                    <a:lnTo>
                      <a:pt x="2342" y="8567"/>
                    </a:lnTo>
                    <a:lnTo>
                      <a:pt x="2510" y="8651"/>
                    </a:lnTo>
                    <a:lnTo>
                      <a:pt x="2692" y="8721"/>
                    </a:lnTo>
                    <a:lnTo>
                      <a:pt x="2861" y="8763"/>
                    </a:lnTo>
                    <a:lnTo>
                      <a:pt x="3043" y="8791"/>
                    </a:lnTo>
                    <a:lnTo>
                      <a:pt x="3239" y="8805"/>
                    </a:lnTo>
                    <a:lnTo>
                      <a:pt x="3421" y="8805"/>
                    </a:lnTo>
                    <a:lnTo>
                      <a:pt x="3618" y="8777"/>
                    </a:lnTo>
                    <a:lnTo>
                      <a:pt x="3800" y="8735"/>
                    </a:lnTo>
                    <a:lnTo>
                      <a:pt x="3982" y="8665"/>
                    </a:lnTo>
                    <a:lnTo>
                      <a:pt x="7950" y="7081"/>
                    </a:lnTo>
                    <a:lnTo>
                      <a:pt x="8132" y="6997"/>
                    </a:lnTo>
                    <a:lnTo>
                      <a:pt x="8300" y="6899"/>
                    </a:lnTo>
                    <a:lnTo>
                      <a:pt x="8455" y="6786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1" y="6212"/>
                    </a:lnTo>
                    <a:lnTo>
                      <a:pt x="9001" y="6043"/>
                    </a:lnTo>
                    <a:lnTo>
                      <a:pt x="9072" y="5875"/>
                    </a:lnTo>
                    <a:lnTo>
                      <a:pt x="9114" y="5693"/>
                    </a:lnTo>
                    <a:lnTo>
                      <a:pt x="9156" y="5510"/>
                    </a:lnTo>
                    <a:lnTo>
                      <a:pt x="9156" y="5328"/>
                    </a:lnTo>
                    <a:lnTo>
                      <a:pt x="9156" y="5146"/>
                    </a:lnTo>
                    <a:lnTo>
                      <a:pt x="9128" y="4950"/>
                    </a:lnTo>
                    <a:lnTo>
                      <a:pt x="9086" y="4767"/>
                    </a:lnTo>
                    <a:lnTo>
                      <a:pt x="9030" y="4571"/>
                    </a:lnTo>
                    <a:lnTo>
                      <a:pt x="7670" y="1206"/>
                    </a:lnTo>
                    <a:lnTo>
                      <a:pt x="7585" y="1024"/>
                    </a:lnTo>
                    <a:lnTo>
                      <a:pt x="7487" y="856"/>
                    </a:lnTo>
                    <a:lnTo>
                      <a:pt x="7375" y="701"/>
                    </a:lnTo>
                    <a:lnTo>
                      <a:pt x="7249" y="561"/>
                    </a:lnTo>
                    <a:lnTo>
                      <a:pt x="7109" y="435"/>
                    </a:lnTo>
                    <a:lnTo>
                      <a:pt x="6969" y="323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64" y="85"/>
                    </a:lnTo>
                    <a:lnTo>
                      <a:pt x="6296" y="43"/>
                    </a:lnTo>
                    <a:lnTo>
                      <a:pt x="6113" y="14"/>
                    </a:lnTo>
                    <a:lnTo>
                      <a:pt x="5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 rot="774064">
                <a:off x="5556663" y="2315157"/>
                <a:ext cx="113666" cy="109154"/>
              </a:xfrm>
              <a:custGeom>
                <a:rect b="b" l="l" r="r" t="t"/>
                <a:pathLst>
                  <a:path extrusionOk="0" h="8806" w="9170">
                    <a:moveTo>
                      <a:pt x="5735" y="1"/>
                    </a:moveTo>
                    <a:lnTo>
                      <a:pt x="5553" y="29"/>
                    </a:lnTo>
                    <a:lnTo>
                      <a:pt x="5356" y="71"/>
                    </a:lnTo>
                    <a:lnTo>
                      <a:pt x="5174" y="141"/>
                    </a:lnTo>
                    <a:lnTo>
                      <a:pt x="1206" y="1725"/>
                    </a:lnTo>
                    <a:lnTo>
                      <a:pt x="1024" y="1809"/>
                    </a:lnTo>
                    <a:lnTo>
                      <a:pt x="856" y="1908"/>
                    </a:lnTo>
                    <a:lnTo>
                      <a:pt x="716" y="2020"/>
                    </a:lnTo>
                    <a:lnTo>
                      <a:pt x="575" y="2146"/>
                    </a:lnTo>
                    <a:lnTo>
                      <a:pt x="449" y="2286"/>
                    </a:lnTo>
                    <a:lnTo>
                      <a:pt x="337" y="2426"/>
                    </a:lnTo>
                    <a:lnTo>
                      <a:pt x="239" y="2595"/>
                    </a:lnTo>
                    <a:lnTo>
                      <a:pt x="155" y="2763"/>
                    </a:lnTo>
                    <a:lnTo>
                      <a:pt x="85" y="2931"/>
                    </a:lnTo>
                    <a:lnTo>
                      <a:pt x="43" y="3113"/>
                    </a:lnTo>
                    <a:lnTo>
                      <a:pt x="15" y="3296"/>
                    </a:lnTo>
                    <a:lnTo>
                      <a:pt x="1" y="3478"/>
                    </a:lnTo>
                    <a:lnTo>
                      <a:pt x="1" y="3660"/>
                    </a:lnTo>
                    <a:lnTo>
                      <a:pt x="29" y="3856"/>
                    </a:lnTo>
                    <a:lnTo>
                      <a:pt x="71" y="4039"/>
                    </a:lnTo>
                    <a:lnTo>
                      <a:pt x="141" y="4235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5"/>
                    </a:lnTo>
                    <a:lnTo>
                      <a:pt x="1907" y="8245"/>
                    </a:lnTo>
                    <a:lnTo>
                      <a:pt x="2047" y="8371"/>
                    </a:lnTo>
                    <a:lnTo>
                      <a:pt x="2188" y="8483"/>
                    </a:lnTo>
                    <a:lnTo>
                      <a:pt x="2356" y="8567"/>
                    </a:lnTo>
                    <a:lnTo>
                      <a:pt x="2524" y="8651"/>
                    </a:lnTo>
                    <a:lnTo>
                      <a:pt x="2692" y="8721"/>
                    </a:lnTo>
                    <a:lnTo>
                      <a:pt x="2875" y="8764"/>
                    </a:lnTo>
                    <a:lnTo>
                      <a:pt x="3057" y="8792"/>
                    </a:lnTo>
                    <a:lnTo>
                      <a:pt x="3239" y="8806"/>
                    </a:lnTo>
                    <a:lnTo>
                      <a:pt x="3421" y="8806"/>
                    </a:lnTo>
                    <a:lnTo>
                      <a:pt x="3618" y="8778"/>
                    </a:lnTo>
                    <a:lnTo>
                      <a:pt x="3800" y="8736"/>
                    </a:lnTo>
                    <a:lnTo>
                      <a:pt x="3996" y="8665"/>
                    </a:lnTo>
                    <a:lnTo>
                      <a:pt x="7964" y="7081"/>
                    </a:lnTo>
                    <a:lnTo>
                      <a:pt x="8132" y="6997"/>
                    </a:lnTo>
                    <a:lnTo>
                      <a:pt x="8301" y="6899"/>
                    </a:lnTo>
                    <a:lnTo>
                      <a:pt x="8455" y="6787"/>
                    </a:lnTo>
                    <a:lnTo>
                      <a:pt x="8595" y="6660"/>
                    </a:lnTo>
                    <a:lnTo>
                      <a:pt x="8721" y="6520"/>
                    </a:lnTo>
                    <a:lnTo>
                      <a:pt x="8833" y="6380"/>
                    </a:lnTo>
                    <a:lnTo>
                      <a:pt x="8932" y="6212"/>
                    </a:lnTo>
                    <a:lnTo>
                      <a:pt x="9016" y="6058"/>
                    </a:lnTo>
                    <a:lnTo>
                      <a:pt x="9072" y="5875"/>
                    </a:lnTo>
                    <a:lnTo>
                      <a:pt x="9128" y="5707"/>
                    </a:lnTo>
                    <a:lnTo>
                      <a:pt x="9156" y="5511"/>
                    </a:lnTo>
                    <a:lnTo>
                      <a:pt x="9170" y="5329"/>
                    </a:lnTo>
                    <a:lnTo>
                      <a:pt x="9156" y="5146"/>
                    </a:lnTo>
                    <a:lnTo>
                      <a:pt x="9142" y="4950"/>
                    </a:lnTo>
                    <a:lnTo>
                      <a:pt x="9086" y="4768"/>
                    </a:lnTo>
                    <a:lnTo>
                      <a:pt x="9030" y="4585"/>
                    </a:lnTo>
                    <a:lnTo>
                      <a:pt x="7670" y="1207"/>
                    </a:lnTo>
                    <a:lnTo>
                      <a:pt x="7600" y="1024"/>
                    </a:lnTo>
                    <a:lnTo>
                      <a:pt x="7501" y="856"/>
                    </a:lnTo>
                    <a:lnTo>
                      <a:pt x="7389" y="716"/>
                    </a:lnTo>
                    <a:lnTo>
                      <a:pt x="7263" y="576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4" y="239"/>
                    </a:lnTo>
                    <a:lnTo>
                      <a:pt x="6646" y="155"/>
                    </a:lnTo>
                    <a:lnTo>
                      <a:pt x="6478" y="85"/>
                    </a:lnTo>
                    <a:lnTo>
                      <a:pt x="6296" y="43"/>
                    </a:lnTo>
                    <a:lnTo>
                      <a:pt x="6113" y="15"/>
                    </a:lnTo>
                    <a:lnTo>
                      <a:pt x="59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2"/>
              <p:cNvSpPr/>
              <p:nvPr/>
            </p:nvSpPr>
            <p:spPr>
              <a:xfrm rot="774064">
                <a:off x="5656282" y="2190932"/>
                <a:ext cx="153988" cy="209941"/>
              </a:xfrm>
              <a:custGeom>
                <a:rect b="b" l="l" r="r" t="t"/>
                <a:pathLst>
                  <a:path extrusionOk="0" h="16937" w="12423">
                    <a:moveTo>
                      <a:pt x="5735" y="0"/>
                    </a:moveTo>
                    <a:lnTo>
                      <a:pt x="5553" y="28"/>
                    </a:lnTo>
                    <a:lnTo>
                      <a:pt x="5357" y="70"/>
                    </a:lnTo>
                    <a:lnTo>
                      <a:pt x="5174" y="141"/>
                    </a:lnTo>
                    <a:lnTo>
                      <a:pt x="1207" y="1725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2" y="2019"/>
                    </a:lnTo>
                    <a:lnTo>
                      <a:pt x="562" y="2145"/>
                    </a:lnTo>
                    <a:lnTo>
                      <a:pt x="436" y="2286"/>
                    </a:lnTo>
                    <a:lnTo>
                      <a:pt x="323" y="2440"/>
                    </a:lnTo>
                    <a:lnTo>
                      <a:pt x="239" y="2594"/>
                    </a:lnTo>
                    <a:lnTo>
                      <a:pt x="155" y="2762"/>
                    </a:lnTo>
                    <a:lnTo>
                      <a:pt x="85" y="2931"/>
                    </a:lnTo>
                    <a:lnTo>
                      <a:pt x="43" y="3113"/>
                    </a:lnTo>
                    <a:lnTo>
                      <a:pt x="15" y="3295"/>
                    </a:lnTo>
                    <a:lnTo>
                      <a:pt x="1" y="3477"/>
                    </a:lnTo>
                    <a:lnTo>
                      <a:pt x="1" y="3660"/>
                    </a:lnTo>
                    <a:lnTo>
                      <a:pt x="29" y="3856"/>
                    </a:lnTo>
                    <a:lnTo>
                      <a:pt x="71" y="4038"/>
                    </a:lnTo>
                    <a:lnTo>
                      <a:pt x="141" y="4234"/>
                    </a:lnTo>
                    <a:lnTo>
                      <a:pt x="3394" y="12366"/>
                    </a:lnTo>
                    <a:lnTo>
                      <a:pt x="3548" y="12759"/>
                    </a:lnTo>
                    <a:lnTo>
                      <a:pt x="4754" y="15731"/>
                    </a:lnTo>
                    <a:lnTo>
                      <a:pt x="4824" y="15913"/>
                    </a:lnTo>
                    <a:lnTo>
                      <a:pt x="4922" y="16082"/>
                    </a:lnTo>
                    <a:lnTo>
                      <a:pt x="5034" y="16236"/>
                    </a:lnTo>
                    <a:lnTo>
                      <a:pt x="5160" y="16376"/>
                    </a:lnTo>
                    <a:lnTo>
                      <a:pt x="5301" y="16502"/>
                    </a:lnTo>
                    <a:lnTo>
                      <a:pt x="5455" y="16614"/>
                    </a:lnTo>
                    <a:lnTo>
                      <a:pt x="5609" y="16713"/>
                    </a:lnTo>
                    <a:lnTo>
                      <a:pt x="5777" y="16783"/>
                    </a:lnTo>
                    <a:lnTo>
                      <a:pt x="5946" y="16853"/>
                    </a:lnTo>
                    <a:lnTo>
                      <a:pt x="6128" y="16895"/>
                    </a:lnTo>
                    <a:lnTo>
                      <a:pt x="6310" y="16937"/>
                    </a:lnTo>
                    <a:lnTo>
                      <a:pt x="6689" y="16937"/>
                    </a:lnTo>
                    <a:lnTo>
                      <a:pt x="6871" y="16909"/>
                    </a:lnTo>
                    <a:lnTo>
                      <a:pt x="7067" y="16867"/>
                    </a:lnTo>
                    <a:lnTo>
                      <a:pt x="7249" y="16811"/>
                    </a:lnTo>
                    <a:lnTo>
                      <a:pt x="11217" y="15212"/>
                    </a:lnTo>
                    <a:lnTo>
                      <a:pt x="11400" y="15128"/>
                    </a:lnTo>
                    <a:lnTo>
                      <a:pt x="11554" y="15030"/>
                    </a:lnTo>
                    <a:lnTo>
                      <a:pt x="11708" y="14918"/>
                    </a:lnTo>
                    <a:lnTo>
                      <a:pt x="11848" y="14792"/>
                    </a:lnTo>
                    <a:lnTo>
                      <a:pt x="11974" y="14652"/>
                    </a:lnTo>
                    <a:lnTo>
                      <a:pt x="12087" y="14511"/>
                    </a:lnTo>
                    <a:lnTo>
                      <a:pt x="12185" y="14357"/>
                    </a:lnTo>
                    <a:lnTo>
                      <a:pt x="12269" y="14189"/>
                    </a:lnTo>
                    <a:lnTo>
                      <a:pt x="12339" y="14007"/>
                    </a:lnTo>
                    <a:lnTo>
                      <a:pt x="12381" y="13838"/>
                    </a:lnTo>
                    <a:lnTo>
                      <a:pt x="12409" y="13656"/>
                    </a:lnTo>
                    <a:lnTo>
                      <a:pt x="12423" y="13460"/>
                    </a:lnTo>
                    <a:lnTo>
                      <a:pt x="12423" y="13278"/>
                    </a:lnTo>
                    <a:lnTo>
                      <a:pt x="12395" y="13095"/>
                    </a:lnTo>
                    <a:lnTo>
                      <a:pt x="12353" y="12899"/>
                    </a:lnTo>
                    <a:lnTo>
                      <a:pt x="12283" y="12717"/>
                    </a:lnTo>
                    <a:lnTo>
                      <a:pt x="11091" y="9744"/>
                    </a:lnTo>
                    <a:lnTo>
                      <a:pt x="10937" y="9338"/>
                    </a:lnTo>
                    <a:lnTo>
                      <a:pt x="7670" y="1206"/>
                    </a:lnTo>
                    <a:lnTo>
                      <a:pt x="7586" y="1024"/>
                    </a:lnTo>
                    <a:lnTo>
                      <a:pt x="7488" y="870"/>
                    </a:lnTo>
                    <a:lnTo>
                      <a:pt x="7376" y="715"/>
                    </a:lnTo>
                    <a:lnTo>
                      <a:pt x="7249" y="575"/>
                    </a:lnTo>
                    <a:lnTo>
                      <a:pt x="7123" y="449"/>
                    </a:lnTo>
                    <a:lnTo>
                      <a:pt x="6969" y="337"/>
                    </a:lnTo>
                    <a:lnTo>
                      <a:pt x="6815" y="239"/>
                    </a:lnTo>
                    <a:lnTo>
                      <a:pt x="6647" y="155"/>
                    </a:lnTo>
                    <a:lnTo>
                      <a:pt x="6478" y="84"/>
                    </a:lnTo>
                    <a:lnTo>
                      <a:pt x="6296" y="42"/>
                    </a:lnTo>
                    <a:lnTo>
                      <a:pt x="6114" y="14"/>
                    </a:lnTo>
                    <a:lnTo>
                      <a:pt x="59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2"/>
              <p:cNvSpPr/>
              <p:nvPr/>
            </p:nvSpPr>
            <p:spPr>
              <a:xfrm rot="774064">
                <a:off x="5813175" y="2274770"/>
                <a:ext cx="113505" cy="109327"/>
              </a:xfrm>
              <a:custGeom>
                <a:rect b="b" l="l" r="r" t="t"/>
                <a:pathLst>
                  <a:path extrusionOk="0" h="8820" w="9157">
                    <a:moveTo>
                      <a:pt x="5917" y="0"/>
                    </a:moveTo>
                    <a:lnTo>
                      <a:pt x="5735" y="14"/>
                    </a:lnTo>
                    <a:lnTo>
                      <a:pt x="5539" y="29"/>
                    </a:lnTo>
                    <a:lnTo>
                      <a:pt x="5357" y="85"/>
                    </a:lnTo>
                    <a:lnTo>
                      <a:pt x="5174" y="141"/>
                    </a:lnTo>
                    <a:lnTo>
                      <a:pt x="1207" y="1739"/>
                    </a:lnTo>
                    <a:lnTo>
                      <a:pt x="1024" y="1809"/>
                    </a:lnTo>
                    <a:lnTo>
                      <a:pt x="856" y="1907"/>
                    </a:lnTo>
                    <a:lnTo>
                      <a:pt x="702" y="2019"/>
                    </a:lnTo>
                    <a:lnTo>
                      <a:pt x="562" y="2146"/>
                    </a:lnTo>
                    <a:lnTo>
                      <a:pt x="435" y="2286"/>
                    </a:lnTo>
                    <a:lnTo>
                      <a:pt x="323" y="2440"/>
                    </a:lnTo>
                    <a:lnTo>
                      <a:pt x="225" y="2594"/>
                    </a:lnTo>
                    <a:lnTo>
                      <a:pt x="155" y="2762"/>
                    </a:lnTo>
                    <a:lnTo>
                      <a:pt x="85" y="2931"/>
                    </a:lnTo>
                    <a:lnTo>
                      <a:pt x="43" y="3113"/>
                    </a:lnTo>
                    <a:lnTo>
                      <a:pt x="1" y="3295"/>
                    </a:lnTo>
                    <a:lnTo>
                      <a:pt x="1" y="3478"/>
                    </a:lnTo>
                    <a:lnTo>
                      <a:pt x="1" y="3674"/>
                    </a:lnTo>
                    <a:lnTo>
                      <a:pt x="29" y="3856"/>
                    </a:lnTo>
                    <a:lnTo>
                      <a:pt x="71" y="4052"/>
                    </a:lnTo>
                    <a:lnTo>
                      <a:pt x="127" y="4235"/>
                    </a:lnTo>
                    <a:lnTo>
                      <a:pt x="1487" y="7600"/>
                    </a:lnTo>
                    <a:lnTo>
                      <a:pt x="1571" y="7782"/>
                    </a:lnTo>
                    <a:lnTo>
                      <a:pt x="1669" y="7950"/>
                    </a:lnTo>
                    <a:lnTo>
                      <a:pt x="1781" y="8104"/>
                    </a:lnTo>
                    <a:lnTo>
                      <a:pt x="1908" y="8244"/>
                    </a:lnTo>
                    <a:lnTo>
                      <a:pt x="2034" y="8371"/>
                    </a:lnTo>
                    <a:lnTo>
                      <a:pt x="2188" y="8483"/>
                    </a:lnTo>
                    <a:lnTo>
                      <a:pt x="2342" y="8581"/>
                    </a:lnTo>
                    <a:lnTo>
                      <a:pt x="2510" y="8665"/>
                    </a:lnTo>
                    <a:lnTo>
                      <a:pt x="2693" y="8721"/>
                    </a:lnTo>
                    <a:lnTo>
                      <a:pt x="2861" y="8777"/>
                    </a:lnTo>
                    <a:lnTo>
                      <a:pt x="3043" y="8805"/>
                    </a:lnTo>
                    <a:lnTo>
                      <a:pt x="3240" y="8819"/>
                    </a:lnTo>
                    <a:lnTo>
                      <a:pt x="3422" y="8805"/>
                    </a:lnTo>
                    <a:lnTo>
                      <a:pt x="3604" y="8777"/>
                    </a:lnTo>
                    <a:lnTo>
                      <a:pt x="3800" y="8735"/>
                    </a:lnTo>
                    <a:lnTo>
                      <a:pt x="3983" y="8679"/>
                    </a:lnTo>
                    <a:lnTo>
                      <a:pt x="7950" y="7081"/>
                    </a:lnTo>
                    <a:lnTo>
                      <a:pt x="8133" y="6997"/>
                    </a:lnTo>
                    <a:lnTo>
                      <a:pt x="8301" y="6913"/>
                    </a:lnTo>
                    <a:lnTo>
                      <a:pt x="8455" y="6786"/>
                    </a:lnTo>
                    <a:lnTo>
                      <a:pt x="8595" y="6674"/>
                    </a:lnTo>
                    <a:lnTo>
                      <a:pt x="8722" y="6534"/>
                    </a:lnTo>
                    <a:lnTo>
                      <a:pt x="8834" y="6380"/>
                    </a:lnTo>
                    <a:lnTo>
                      <a:pt x="8918" y="6226"/>
                    </a:lnTo>
                    <a:lnTo>
                      <a:pt x="9002" y="6057"/>
                    </a:lnTo>
                    <a:lnTo>
                      <a:pt x="9072" y="5889"/>
                    </a:lnTo>
                    <a:lnTo>
                      <a:pt x="9114" y="5707"/>
                    </a:lnTo>
                    <a:lnTo>
                      <a:pt x="9142" y="5525"/>
                    </a:lnTo>
                    <a:lnTo>
                      <a:pt x="9156" y="5342"/>
                    </a:lnTo>
                    <a:lnTo>
                      <a:pt x="9156" y="5146"/>
                    </a:lnTo>
                    <a:lnTo>
                      <a:pt x="9128" y="4964"/>
                    </a:lnTo>
                    <a:lnTo>
                      <a:pt x="9086" y="4767"/>
                    </a:lnTo>
                    <a:lnTo>
                      <a:pt x="9016" y="4585"/>
                    </a:lnTo>
                    <a:lnTo>
                      <a:pt x="7670" y="1206"/>
                    </a:lnTo>
                    <a:lnTo>
                      <a:pt x="7586" y="1038"/>
                    </a:lnTo>
                    <a:lnTo>
                      <a:pt x="7488" y="870"/>
                    </a:lnTo>
                    <a:lnTo>
                      <a:pt x="7376" y="716"/>
                    </a:lnTo>
                    <a:lnTo>
                      <a:pt x="7249" y="575"/>
                    </a:lnTo>
                    <a:lnTo>
                      <a:pt x="7109" y="449"/>
                    </a:lnTo>
                    <a:lnTo>
                      <a:pt x="6969" y="337"/>
                    </a:lnTo>
                    <a:lnTo>
                      <a:pt x="6815" y="239"/>
                    </a:lnTo>
                    <a:lnTo>
                      <a:pt x="6646" y="155"/>
                    </a:lnTo>
                    <a:lnTo>
                      <a:pt x="6464" y="99"/>
                    </a:lnTo>
                    <a:lnTo>
                      <a:pt x="6296" y="43"/>
                    </a:lnTo>
                    <a:lnTo>
                      <a:pt x="6114" y="14"/>
                    </a:lnTo>
                    <a:lnTo>
                      <a:pt x="59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 rot="774064">
                <a:off x="5201219" y="1596269"/>
                <a:ext cx="120099" cy="72835"/>
              </a:xfrm>
              <a:custGeom>
                <a:rect b="b" l="l" r="r" t="t"/>
                <a:pathLst>
                  <a:path extrusionOk="0" h="5876" w="9689">
                    <a:moveTo>
                      <a:pt x="8735" y="1"/>
                    </a:moveTo>
                    <a:lnTo>
                      <a:pt x="0" y="3506"/>
                    </a:lnTo>
                    <a:lnTo>
                      <a:pt x="954" y="5875"/>
                    </a:lnTo>
                    <a:lnTo>
                      <a:pt x="9689" y="2384"/>
                    </a:lnTo>
                    <a:lnTo>
                      <a:pt x="87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42"/>
            <p:cNvSpPr/>
            <p:nvPr/>
          </p:nvSpPr>
          <p:spPr>
            <a:xfrm>
              <a:off x="1609289" y="2534525"/>
              <a:ext cx="652500" cy="652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852" name="Google Shape;852;p43"/>
          <p:cNvGraphicFramePr/>
          <p:nvPr/>
        </p:nvGraphicFramePr>
        <p:xfrm>
          <a:off x="457100" y="9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{2581E6BE-EAE3-4766-86CF-5F892D22C6EF}</a:tableStyleId>
              </a:tblPr>
              <a:tblGrid>
                <a:gridCol w="1390650"/>
                <a:gridCol w="2724150"/>
                <a:gridCol w="1390600"/>
                <a:gridCol w="2724200"/>
              </a:tblGrid>
              <a:tr h="5308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payment schedule by month</a:t>
                      </a:r>
                      <a:endParaRPr b="1" sz="21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$4,700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February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August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March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$4,200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September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$5,300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April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$2,100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October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$2,800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$5,700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November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December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188" name="Google Shape;188;p17"/>
          <p:cNvGraphicFramePr/>
          <p:nvPr/>
        </p:nvGraphicFramePr>
        <p:xfrm>
          <a:off x="457175" y="12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Lender name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Scheduled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$440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$340,000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umber of payments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interest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$26,500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term in years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Pay off date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5/6/2045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repayment start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5/11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/2022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$155,500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858" name="Google Shape;858;p44"/>
          <p:cNvGraphicFramePr/>
          <p:nvPr/>
        </p:nvGraphicFramePr>
        <p:xfrm>
          <a:off x="455406" y="3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{2581E6BE-EAE3-4766-86CF-5F892D22C6EF}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1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Feb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Apr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May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Jun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Jul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Aug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Sep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Oct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Nov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</a:t>
                      </a:r>
                      <a:endParaRPr b="1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859" name="Google Shape;859;p44"/>
          <p:cNvGrpSpPr/>
          <p:nvPr/>
        </p:nvGrpSpPr>
        <p:grpSpPr>
          <a:xfrm>
            <a:off x="455406" y="1112175"/>
            <a:ext cx="2336688" cy="960014"/>
            <a:chOff x="457175" y="2414575"/>
            <a:chExt cx="2336688" cy="960014"/>
          </a:xfrm>
        </p:grpSpPr>
        <p:sp>
          <p:nvSpPr>
            <p:cNvPr id="860" name="Google Shape;860;p44"/>
            <p:cNvSpPr txBox="1"/>
            <p:nvPr/>
          </p:nvSpPr>
          <p:spPr>
            <a:xfrm>
              <a:off x="732863" y="26939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236,000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1" name="Google Shape;861;p44"/>
            <p:cNvSpPr txBox="1"/>
            <p:nvPr/>
          </p:nvSpPr>
          <p:spPr>
            <a:xfrm>
              <a:off x="732863" y="29758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2" name="Google Shape;862;p44"/>
            <p:cNvSpPr txBox="1"/>
            <p:nvPr/>
          </p:nvSpPr>
          <p:spPr>
            <a:xfrm>
              <a:off x="732863" y="2414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January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457175" y="2462425"/>
              <a:ext cx="178200" cy="17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4"/>
          <p:cNvGrpSpPr/>
          <p:nvPr/>
        </p:nvGrpSpPr>
        <p:grpSpPr>
          <a:xfrm>
            <a:off x="455406" y="2317250"/>
            <a:ext cx="2336688" cy="960029"/>
            <a:chOff x="457175" y="3772050"/>
            <a:chExt cx="2336688" cy="960029"/>
          </a:xfrm>
        </p:grpSpPr>
        <p:sp>
          <p:nvSpPr>
            <p:cNvPr id="865" name="Google Shape;865;p44"/>
            <p:cNvSpPr txBox="1"/>
            <p:nvPr/>
          </p:nvSpPr>
          <p:spPr>
            <a:xfrm>
              <a:off x="732863" y="40514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567,000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6" name="Google Shape;866;p44"/>
            <p:cNvSpPr txBox="1"/>
            <p:nvPr/>
          </p:nvSpPr>
          <p:spPr>
            <a:xfrm>
              <a:off x="732863" y="43285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44"/>
            <p:cNvSpPr txBox="1"/>
            <p:nvPr/>
          </p:nvSpPr>
          <p:spPr>
            <a:xfrm>
              <a:off x="732863" y="37720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July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457175" y="381990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>
            <a:off x="3445131" y="1112175"/>
            <a:ext cx="2275038" cy="960027"/>
            <a:chOff x="3446900" y="2414575"/>
            <a:chExt cx="2275038" cy="960027"/>
          </a:xfrm>
        </p:grpSpPr>
        <p:sp>
          <p:nvSpPr>
            <p:cNvPr id="870" name="Google Shape;870;p44"/>
            <p:cNvSpPr txBox="1"/>
            <p:nvPr/>
          </p:nvSpPr>
          <p:spPr>
            <a:xfrm>
              <a:off x="3660938" y="26939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453,000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44"/>
            <p:cNvSpPr txBox="1"/>
            <p:nvPr/>
          </p:nvSpPr>
          <p:spPr>
            <a:xfrm>
              <a:off x="3660938" y="2975902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is the second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2" name="Google Shape;872;p44"/>
            <p:cNvSpPr txBox="1"/>
            <p:nvPr/>
          </p:nvSpPr>
          <p:spPr>
            <a:xfrm>
              <a:off x="3660938" y="2414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March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3446900" y="2462425"/>
              <a:ext cx="178200" cy="17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4"/>
          <p:cNvGrpSpPr/>
          <p:nvPr/>
        </p:nvGrpSpPr>
        <p:grpSpPr>
          <a:xfrm>
            <a:off x="3445131" y="2317250"/>
            <a:ext cx="2275038" cy="960015"/>
            <a:chOff x="3446900" y="3772050"/>
            <a:chExt cx="2275038" cy="960015"/>
          </a:xfrm>
        </p:grpSpPr>
        <p:sp>
          <p:nvSpPr>
            <p:cNvPr id="875" name="Google Shape;875;p44"/>
            <p:cNvSpPr txBox="1"/>
            <p:nvPr/>
          </p:nvSpPr>
          <p:spPr>
            <a:xfrm>
              <a:off x="3660938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342,500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" name="Google Shape;876;p44"/>
            <p:cNvSpPr txBox="1"/>
            <p:nvPr/>
          </p:nvSpPr>
          <p:spPr>
            <a:xfrm>
              <a:off x="3660938" y="4333365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7" name="Google Shape;877;p44"/>
            <p:cNvSpPr txBox="1"/>
            <p:nvPr/>
          </p:nvSpPr>
          <p:spPr>
            <a:xfrm>
              <a:off x="3660938" y="37720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September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3446900" y="381990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44"/>
          <p:cNvGrpSpPr/>
          <p:nvPr/>
        </p:nvGrpSpPr>
        <p:grpSpPr>
          <a:xfrm>
            <a:off x="6373206" y="1112175"/>
            <a:ext cx="2315388" cy="960014"/>
            <a:chOff x="6374975" y="2414575"/>
            <a:chExt cx="2315388" cy="960014"/>
          </a:xfrm>
        </p:grpSpPr>
        <p:sp>
          <p:nvSpPr>
            <p:cNvPr id="880" name="Google Shape;880;p44"/>
            <p:cNvSpPr txBox="1"/>
            <p:nvPr/>
          </p:nvSpPr>
          <p:spPr>
            <a:xfrm>
              <a:off x="6629363" y="269392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321,567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1" name="Google Shape;881;p44"/>
            <p:cNvSpPr txBox="1"/>
            <p:nvPr/>
          </p:nvSpPr>
          <p:spPr>
            <a:xfrm>
              <a:off x="6629363" y="29758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44"/>
            <p:cNvSpPr txBox="1"/>
            <p:nvPr/>
          </p:nvSpPr>
          <p:spPr>
            <a:xfrm>
              <a:off x="6629363" y="24145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6374975" y="2462425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4"/>
          <p:cNvGrpSpPr/>
          <p:nvPr/>
        </p:nvGrpSpPr>
        <p:grpSpPr>
          <a:xfrm>
            <a:off x="6373206" y="2317250"/>
            <a:ext cx="2315388" cy="960029"/>
            <a:chOff x="6374975" y="3772050"/>
            <a:chExt cx="2315388" cy="960029"/>
          </a:xfrm>
        </p:grpSpPr>
        <p:sp>
          <p:nvSpPr>
            <p:cNvPr id="885" name="Google Shape;885;p44"/>
            <p:cNvSpPr txBox="1"/>
            <p:nvPr/>
          </p:nvSpPr>
          <p:spPr>
            <a:xfrm>
              <a:off x="6629363" y="405140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$</a:t>
              </a: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854,980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6" name="Google Shape;886;p44"/>
            <p:cNvSpPr txBox="1"/>
            <p:nvPr/>
          </p:nvSpPr>
          <p:spPr>
            <a:xfrm>
              <a:off x="6629363" y="432857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44"/>
            <p:cNvSpPr txBox="1"/>
            <p:nvPr/>
          </p:nvSpPr>
          <p:spPr>
            <a:xfrm>
              <a:off x="6629363" y="37720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November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6374975" y="3819900"/>
              <a:ext cx="178200" cy="178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4"/>
          <p:cNvGrpSpPr/>
          <p:nvPr/>
        </p:nvGrpSpPr>
        <p:grpSpPr>
          <a:xfrm>
            <a:off x="3347841" y="4245605"/>
            <a:ext cx="363485" cy="321120"/>
            <a:chOff x="1625681" y="2313184"/>
            <a:chExt cx="363485" cy="321120"/>
          </a:xfrm>
        </p:grpSpPr>
        <p:sp>
          <p:nvSpPr>
            <p:cNvPr id="890" name="Google Shape;890;p44"/>
            <p:cNvSpPr/>
            <p:nvPr/>
          </p:nvSpPr>
          <p:spPr>
            <a:xfrm>
              <a:off x="1668046" y="2396304"/>
              <a:ext cx="278722" cy="238000"/>
            </a:xfrm>
            <a:custGeom>
              <a:rect b="b" l="l" r="r" t="t"/>
              <a:pathLst>
                <a:path extrusionOk="0" h="6955" w="8145">
                  <a:moveTo>
                    <a:pt x="1251" y="578"/>
                  </a:moveTo>
                  <a:cubicBezTo>
                    <a:pt x="1322" y="578"/>
                    <a:pt x="1394" y="608"/>
                    <a:pt x="1453" y="667"/>
                  </a:cubicBezTo>
                  <a:lnTo>
                    <a:pt x="2834" y="2025"/>
                  </a:lnTo>
                  <a:lnTo>
                    <a:pt x="3549" y="1310"/>
                  </a:lnTo>
                  <a:cubicBezTo>
                    <a:pt x="3608" y="1251"/>
                    <a:pt x="3686" y="1221"/>
                    <a:pt x="3763" y="1221"/>
                  </a:cubicBezTo>
                  <a:cubicBezTo>
                    <a:pt x="3840" y="1221"/>
                    <a:pt x="3918" y="1251"/>
                    <a:pt x="3977" y="1310"/>
                  </a:cubicBezTo>
                  <a:lnTo>
                    <a:pt x="5335" y="2668"/>
                  </a:lnTo>
                  <a:lnTo>
                    <a:pt x="5764" y="2239"/>
                  </a:lnTo>
                  <a:cubicBezTo>
                    <a:pt x="5823" y="2180"/>
                    <a:pt x="5900" y="2150"/>
                    <a:pt x="5975" y="2150"/>
                  </a:cubicBezTo>
                  <a:cubicBezTo>
                    <a:pt x="6049" y="2150"/>
                    <a:pt x="6121" y="2180"/>
                    <a:pt x="6168" y="2239"/>
                  </a:cubicBezTo>
                  <a:lnTo>
                    <a:pt x="7097" y="3192"/>
                  </a:lnTo>
                  <a:cubicBezTo>
                    <a:pt x="7264" y="3382"/>
                    <a:pt x="7145" y="3692"/>
                    <a:pt x="6883" y="3692"/>
                  </a:cubicBezTo>
                  <a:cubicBezTo>
                    <a:pt x="6811" y="3692"/>
                    <a:pt x="6740" y="3668"/>
                    <a:pt x="6692" y="3596"/>
                  </a:cubicBezTo>
                  <a:lnTo>
                    <a:pt x="5954" y="2858"/>
                  </a:lnTo>
                  <a:lnTo>
                    <a:pt x="5549" y="3287"/>
                  </a:lnTo>
                  <a:cubicBezTo>
                    <a:pt x="5490" y="3334"/>
                    <a:pt x="5412" y="3358"/>
                    <a:pt x="5335" y="3358"/>
                  </a:cubicBezTo>
                  <a:cubicBezTo>
                    <a:pt x="5257" y="3358"/>
                    <a:pt x="5180" y="3334"/>
                    <a:pt x="5121" y="3287"/>
                  </a:cubicBezTo>
                  <a:lnTo>
                    <a:pt x="3763" y="1906"/>
                  </a:lnTo>
                  <a:lnTo>
                    <a:pt x="3025" y="2644"/>
                  </a:lnTo>
                  <a:cubicBezTo>
                    <a:pt x="2953" y="2715"/>
                    <a:pt x="2882" y="2739"/>
                    <a:pt x="2811" y="2739"/>
                  </a:cubicBezTo>
                  <a:cubicBezTo>
                    <a:pt x="2739" y="2739"/>
                    <a:pt x="2668" y="2715"/>
                    <a:pt x="2596" y="2644"/>
                  </a:cubicBezTo>
                  <a:lnTo>
                    <a:pt x="1024" y="1072"/>
                  </a:lnTo>
                  <a:cubicBezTo>
                    <a:pt x="929" y="953"/>
                    <a:pt x="929" y="786"/>
                    <a:pt x="1024" y="667"/>
                  </a:cubicBezTo>
                  <a:lnTo>
                    <a:pt x="1048" y="667"/>
                  </a:lnTo>
                  <a:cubicBezTo>
                    <a:pt x="1108" y="608"/>
                    <a:pt x="1179" y="578"/>
                    <a:pt x="1251" y="578"/>
                  </a:cubicBezTo>
                  <a:close/>
                  <a:moveTo>
                    <a:pt x="2525" y="3501"/>
                  </a:moveTo>
                  <a:cubicBezTo>
                    <a:pt x="2906" y="3501"/>
                    <a:pt x="2906" y="4097"/>
                    <a:pt x="2525" y="4097"/>
                  </a:cubicBezTo>
                  <a:lnTo>
                    <a:pt x="1263" y="4097"/>
                  </a:lnTo>
                  <a:cubicBezTo>
                    <a:pt x="1096" y="4097"/>
                    <a:pt x="953" y="3954"/>
                    <a:pt x="953" y="3787"/>
                  </a:cubicBezTo>
                  <a:cubicBezTo>
                    <a:pt x="953" y="3620"/>
                    <a:pt x="1096" y="3501"/>
                    <a:pt x="1263" y="3501"/>
                  </a:cubicBezTo>
                  <a:close/>
                  <a:moveTo>
                    <a:pt x="4085" y="5722"/>
                  </a:moveTo>
                  <a:cubicBezTo>
                    <a:pt x="4245" y="5722"/>
                    <a:pt x="4406" y="5823"/>
                    <a:pt x="4430" y="6026"/>
                  </a:cubicBezTo>
                  <a:cubicBezTo>
                    <a:pt x="4442" y="6276"/>
                    <a:pt x="4257" y="6401"/>
                    <a:pt x="4076" y="6401"/>
                  </a:cubicBezTo>
                  <a:cubicBezTo>
                    <a:pt x="3894" y="6401"/>
                    <a:pt x="3715" y="6276"/>
                    <a:pt x="3739" y="6026"/>
                  </a:cubicBezTo>
                  <a:cubicBezTo>
                    <a:pt x="3763" y="5823"/>
                    <a:pt x="3924" y="5722"/>
                    <a:pt x="4085" y="5722"/>
                  </a:cubicBezTo>
                  <a:close/>
                  <a:moveTo>
                    <a:pt x="0" y="0"/>
                  </a:moveTo>
                  <a:lnTo>
                    <a:pt x="0" y="4454"/>
                  </a:lnTo>
                  <a:cubicBezTo>
                    <a:pt x="0" y="4620"/>
                    <a:pt x="143" y="4763"/>
                    <a:pt x="310" y="4763"/>
                  </a:cubicBezTo>
                  <a:lnTo>
                    <a:pt x="3787" y="4763"/>
                  </a:lnTo>
                  <a:lnTo>
                    <a:pt x="3787" y="5168"/>
                  </a:lnTo>
                  <a:cubicBezTo>
                    <a:pt x="2787" y="5502"/>
                    <a:pt x="3025" y="6954"/>
                    <a:pt x="4073" y="6954"/>
                  </a:cubicBezTo>
                  <a:cubicBezTo>
                    <a:pt x="5121" y="6954"/>
                    <a:pt x="5359" y="5502"/>
                    <a:pt x="4382" y="5168"/>
                  </a:cubicBezTo>
                  <a:lnTo>
                    <a:pt x="4382" y="4763"/>
                  </a:lnTo>
                  <a:lnTo>
                    <a:pt x="7859" y="4763"/>
                  </a:lnTo>
                  <a:cubicBezTo>
                    <a:pt x="8026" y="4763"/>
                    <a:pt x="8145" y="4620"/>
                    <a:pt x="8145" y="4454"/>
                  </a:cubicBezTo>
                  <a:lnTo>
                    <a:pt x="8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625681" y="2313184"/>
              <a:ext cx="363485" cy="62794"/>
            </a:xfrm>
            <a:custGeom>
              <a:rect b="b" l="l" r="r" t="t"/>
              <a:pathLst>
                <a:path extrusionOk="0" h="1835" w="10622">
                  <a:moveTo>
                    <a:pt x="1215" y="0"/>
                  </a:moveTo>
                  <a:cubicBezTo>
                    <a:pt x="0" y="0"/>
                    <a:pt x="0" y="1834"/>
                    <a:pt x="1215" y="1834"/>
                  </a:cubicBezTo>
                  <a:lnTo>
                    <a:pt x="9407" y="1834"/>
                  </a:lnTo>
                  <a:cubicBezTo>
                    <a:pt x="10621" y="1834"/>
                    <a:pt x="10621" y="0"/>
                    <a:pt x="9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4"/>
          <p:cNvGrpSpPr/>
          <p:nvPr/>
        </p:nvGrpSpPr>
        <p:grpSpPr>
          <a:xfrm>
            <a:off x="612318" y="4222455"/>
            <a:ext cx="367591" cy="367420"/>
            <a:chOff x="831093" y="3461573"/>
            <a:chExt cx="367591" cy="367420"/>
          </a:xfrm>
        </p:grpSpPr>
        <p:sp>
          <p:nvSpPr>
            <p:cNvPr id="893" name="Google Shape;893;p44"/>
            <p:cNvSpPr/>
            <p:nvPr/>
          </p:nvSpPr>
          <p:spPr>
            <a:xfrm>
              <a:off x="951719" y="3461573"/>
              <a:ext cx="119838" cy="102557"/>
            </a:xfrm>
            <a:custGeom>
              <a:rect b="b" l="l" r="r" t="t"/>
              <a:pathLst>
                <a:path extrusionOk="0" h="2997" w="3502">
                  <a:moveTo>
                    <a:pt x="1999" y="0"/>
                  </a:moveTo>
                  <a:cubicBezTo>
                    <a:pt x="1630" y="0"/>
                    <a:pt x="1255" y="139"/>
                    <a:pt x="953" y="448"/>
                  </a:cubicBezTo>
                  <a:cubicBezTo>
                    <a:pt x="0" y="1377"/>
                    <a:pt x="667" y="2996"/>
                    <a:pt x="2001" y="2996"/>
                  </a:cubicBezTo>
                  <a:cubicBezTo>
                    <a:pt x="2834" y="2996"/>
                    <a:pt x="3501" y="2330"/>
                    <a:pt x="3501" y="1496"/>
                  </a:cubicBezTo>
                  <a:cubicBezTo>
                    <a:pt x="3501" y="596"/>
                    <a:pt x="2764" y="0"/>
                    <a:pt x="1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831093" y="3549895"/>
              <a:ext cx="367591" cy="279098"/>
            </a:xfrm>
            <a:custGeom>
              <a:rect b="b" l="l" r="r" t="t"/>
              <a:pathLst>
                <a:path extrusionOk="0" h="8156" w="10742">
                  <a:moveTo>
                    <a:pt x="4481" y="1794"/>
                  </a:moveTo>
                  <a:cubicBezTo>
                    <a:pt x="4495" y="1794"/>
                    <a:pt x="4510" y="1795"/>
                    <a:pt x="4526" y="1797"/>
                  </a:cubicBezTo>
                  <a:lnTo>
                    <a:pt x="6693" y="1797"/>
                  </a:lnTo>
                  <a:cubicBezTo>
                    <a:pt x="7074" y="1844"/>
                    <a:pt x="7074" y="2392"/>
                    <a:pt x="6693" y="2440"/>
                  </a:cubicBezTo>
                  <a:lnTo>
                    <a:pt x="4526" y="2440"/>
                  </a:lnTo>
                  <a:cubicBezTo>
                    <a:pt x="4518" y="2440"/>
                    <a:pt x="4510" y="2440"/>
                    <a:pt x="4503" y="2440"/>
                  </a:cubicBezTo>
                  <a:cubicBezTo>
                    <a:pt x="4064" y="2440"/>
                    <a:pt x="4057" y="1794"/>
                    <a:pt x="4481" y="1794"/>
                  </a:cubicBezTo>
                  <a:close/>
                  <a:moveTo>
                    <a:pt x="2661" y="2472"/>
                  </a:moveTo>
                  <a:cubicBezTo>
                    <a:pt x="2821" y="2472"/>
                    <a:pt x="2978" y="2601"/>
                    <a:pt x="2978" y="2797"/>
                  </a:cubicBezTo>
                  <a:cubicBezTo>
                    <a:pt x="2978" y="2964"/>
                    <a:pt x="2835" y="3106"/>
                    <a:pt x="2668" y="3106"/>
                  </a:cubicBezTo>
                  <a:lnTo>
                    <a:pt x="2644" y="3106"/>
                  </a:lnTo>
                  <a:cubicBezTo>
                    <a:pt x="2382" y="3083"/>
                    <a:pt x="2239" y="2749"/>
                    <a:pt x="2454" y="2559"/>
                  </a:cubicBezTo>
                  <a:cubicBezTo>
                    <a:pt x="2514" y="2499"/>
                    <a:pt x="2587" y="2472"/>
                    <a:pt x="2661" y="2472"/>
                  </a:cubicBezTo>
                  <a:close/>
                  <a:moveTo>
                    <a:pt x="2006" y="0"/>
                  </a:moveTo>
                  <a:cubicBezTo>
                    <a:pt x="1854" y="0"/>
                    <a:pt x="1700" y="19"/>
                    <a:pt x="1549" y="58"/>
                  </a:cubicBezTo>
                  <a:lnTo>
                    <a:pt x="1263" y="130"/>
                  </a:lnTo>
                  <a:cubicBezTo>
                    <a:pt x="1168" y="154"/>
                    <a:pt x="1120" y="201"/>
                    <a:pt x="1073" y="273"/>
                  </a:cubicBezTo>
                  <a:cubicBezTo>
                    <a:pt x="1025" y="344"/>
                    <a:pt x="1001" y="415"/>
                    <a:pt x="1025" y="511"/>
                  </a:cubicBezTo>
                  <a:lnTo>
                    <a:pt x="1358" y="1844"/>
                  </a:lnTo>
                  <a:cubicBezTo>
                    <a:pt x="1358" y="1868"/>
                    <a:pt x="1358" y="1868"/>
                    <a:pt x="1358" y="1868"/>
                  </a:cubicBezTo>
                  <a:cubicBezTo>
                    <a:pt x="1263" y="2059"/>
                    <a:pt x="1168" y="2273"/>
                    <a:pt x="1096" y="2464"/>
                  </a:cubicBezTo>
                  <a:lnTo>
                    <a:pt x="739" y="2464"/>
                  </a:lnTo>
                  <a:cubicBezTo>
                    <a:pt x="334" y="2464"/>
                    <a:pt x="1" y="2797"/>
                    <a:pt x="1" y="3202"/>
                  </a:cubicBezTo>
                  <a:lnTo>
                    <a:pt x="1" y="4726"/>
                  </a:lnTo>
                  <a:cubicBezTo>
                    <a:pt x="1" y="5131"/>
                    <a:pt x="334" y="5464"/>
                    <a:pt x="739" y="5464"/>
                  </a:cubicBezTo>
                  <a:lnTo>
                    <a:pt x="1168" y="5464"/>
                  </a:lnTo>
                  <a:cubicBezTo>
                    <a:pt x="1287" y="5726"/>
                    <a:pt x="1430" y="5988"/>
                    <a:pt x="1644" y="6202"/>
                  </a:cubicBezTo>
                  <a:lnTo>
                    <a:pt x="1454" y="6631"/>
                  </a:lnTo>
                  <a:cubicBezTo>
                    <a:pt x="1168" y="7345"/>
                    <a:pt x="1692" y="8155"/>
                    <a:pt x="2478" y="8155"/>
                  </a:cubicBezTo>
                  <a:cubicBezTo>
                    <a:pt x="2906" y="8131"/>
                    <a:pt x="3311" y="7869"/>
                    <a:pt x="3454" y="7465"/>
                  </a:cubicBezTo>
                  <a:lnTo>
                    <a:pt x="3573" y="7107"/>
                  </a:lnTo>
                  <a:cubicBezTo>
                    <a:pt x="3716" y="7131"/>
                    <a:pt x="3883" y="7131"/>
                    <a:pt x="4026" y="7131"/>
                  </a:cubicBezTo>
                  <a:lnTo>
                    <a:pt x="6550" y="7131"/>
                  </a:lnTo>
                  <a:cubicBezTo>
                    <a:pt x="6740" y="7131"/>
                    <a:pt x="6955" y="7107"/>
                    <a:pt x="7145" y="7083"/>
                  </a:cubicBezTo>
                  <a:lnTo>
                    <a:pt x="7288" y="7465"/>
                  </a:lnTo>
                  <a:cubicBezTo>
                    <a:pt x="7431" y="7869"/>
                    <a:pt x="7812" y="8131"/>
                    <a:pt x="8265" y="8155"/>
                  </a:cubicBezTo>
                  <a:cubicBezTo>
                    <a:pt x="9027" y="8155"/>
                    <a:pt x="9574" y="7345"/>
                    <a:pt x="9265" y="6631"/>
                  </a:cubicBezTo>
                  <a:lnTo>
                    <a:pt x="9027" y="6036"/>
                  </a:lnTo>
                  <a:cubicBezTo>
                    <a:pt x="9003" y="6012"/>
                    <a:pt x="9003" y="5988"/>
                    <a:pt x="9003" y="5988"/>
                  </a:cubicBezTo>
                  <a:cubicBezTo>
                    <a:pt x="9860" y="4940"/>
                    <a:pt x="9955" y="3440"/>
                    <a:pt x="9241" y="2297"/>
                  </a:cubicBezTo>
                  <a:lnTo>
                    <a:pt x="9479" y="2035"/>
                  </a:lnTo>
                  <a:cubicBezTo>
                    <a:pt x="9554" y="1975"/>
                    <a:pt x="9640" y="1948"/>
                    <a:pt x="9724" y="1948"/>
                  </a:cubicBezTo>
                  <a:cubicBezTo>
                    <a:pt x="9906" y="1948"/>
                    <a:pt x="10074" y="2077"/>
                    <a:pt x="10074" y="2273"/>
                  </a:cubicBezTo>
                  <a:cubicBezTo>
                    <a:pt x="10051" y="2511"/>
                    <a:pt x="10223" y="2630"/>
                    <a:pt x="10396" y="2630"/>
                  </a:cubicBezTo>
                  <a:cubicBezTo>
                    <a:pt x="10569" y="2630"/>
                    <a:pt x="10741" y="2511"/>
                    <a:pt x="10717" y="2273"/>
                  </a:cubicBezTo>
                  <a:cubicBezTo>
                    <a:pt x="10717" y="1868"/>
                    <a:pt x="10455" y="1511"/>
                    <a:pt x="10098" y="1368"/>
                  </a:cubicBezTo>
                  <a:cubicBezTo>
                    <a:pt x="9980" y="1324"/>
                    <a:pt x="9858" y="1302"/>
                    <a:pt x="9737" y="1302"/>
                  </a:cubicBezTo>
                  <a:cubicBezTo>
                    <a:pt x="9468" y="1302"/>
                    <a:pt x="9207" y="1409"/>
                    <a:pt x="9027" y="1606"/>
                  </a:cubicBezTo>
                  <a:lnTo>
                    <a:pt x="8836" y="1797"/>
                  </a:lnTo>
                  <a:cubicBezTo>
                    <a:pt x="8241" y="1154"/>
                    <a:pt x="7431" y="796"/>
                    <a:pt x="6550" y="796"/>
                  </a:cubicBezTo>
                  <a:lnTo>
                    <a:pt x="3502" y="796"/>
                  </a:lnTo>
                  <a:cubicBezTo>
                    <a:pt x="3161" y="285"/>
                    <a:pt x="2595" y="0"/>
                    <a:pt x="2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4"/>
          <p:cNvGrpSpPr/>
          <p:nvPr/>
        </p:nvGrpSpPr>
        <p:grpSpPr>
          <a:xfrm>
            <a:off x="1980081" y="4222763"/>
            <a:ext cx="367557" cy="366804"/>
            <a:chOff x="1624039" y="3462189"/>
            <a:chExt cx="367557" cy="366804"/>
          </a:xfrm>
        </p:grpSpPr>
        <p:sp>
          <p:nvSpPr>
            <p:cNvPr id="896" name="Google Shape;896;p44"/>
            <p:cNvSpPr/>
            <p:nvPr/>
          </p:nvSpPr>
          <p:spPr>
            <a:xfrm>
              <a:off x="1776044" y="3574533"/>
              <a:ext cx="128188" cy="95440"/>
            </a:xfrm>
            <a:custGeom>
              <a:rect b="b" l="l" r="r" t="t"/>
              <a:pathLst>
                <a:path extrusionOk="0" h="2789" w="3746">
                  <a:moveTo>
                    <a:pt x="1916" y="0"/>
                  </a:moveTo>
                  <a:cubicBezTo>
                    <a:pt x="815" y="0"/>
                    <a:pt x="1" y="1423"/>
                    <a:pt x="940" y="2363"/>
                  </a:cubicBezTo>
                  <a:cubicBezTo>
                    <a:pt x="1233" y="2662"/>
                    <a:pt x="1574" y="2789"/>
                    <a:pt x="1906" y="2789"/>
                  </a:cubicBezTo>
                  <a:cubicBezTo>
                    <a:pt x="2868" y="2789"/>
                    <a:pt x="3745" y="1717"/>
                    <a:pt x="3108" y="672"/>
                  </a:cubicBezTo>
                  <a:lnTo>
                    <a:pt x="3108" y="672"/>
                  </a:lnTo>
                  <a:lnTo>
                    <a:pt x="2155" y="1624"/>
                  </a:lnTo>
                  <a:cubicBezTo>
                    <a:pt x="2084" y="1672"/>
                    <a:pt x="2012" y="1696"/>
                    <a:pt x="1941" y="1720"/>
                  </a:cubicBezTo>
                  <a:cubicBezTo>
                    <a:pt x="1655" y="1696"/>
                    <a:pt x="1512" y="1362"/>
                    <a:pt x="1703" y="1172"/>
                  </a:cubicBezTo>
                  <a:lnTo>
                    <a:pt x="2655" y="219"/>
                  </a:lnTo>
                  <a:cubicBezTo>
                    <a:pt x="2405" y="67"/>
                    <a:pt x="2154" y="0"/>
                    <a:pt x="1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1624039" y="3462189"/>
              <a:ext cx="367557" cy="366804"/>
            </a:xfrm>
            <a:custGeom>
              <a:rect b="b" l="l" r="r" t="t"/>
              <a:pathLst>
                <a:path extrusionOk="0" h="10719" w="10741">
                  <a:moveTo>
                    <a:pt x="8550" y="1335"/>
                  </a:moveTo>
                  <a:cubicBezTo>
                    <a:pt x="9002" y="1335"/>
                    <a:pt x="9360" y="1692"/>
                    <a:pt x="9360" y="2145"/>
                  </a:cubicBezTo>
                  <a:lnTo>
                    <a:pt x="9360" y="7527"/>
                  </a:lnTo>
                  <a:cubicBezTo>
                    <a:pt x="9360" y="7979"/>
                    <a:pt x="9002" y="8361"/>
                    <a:pt x="8550" y="8361"/>
                  </a:cubicBezTo>
                  <a:lnTo>
                    <a:pt x="2501" y="8361"/>
                  </a:lnTo>
                  <a:cubicBezTo>
                    <a:pt x="2048" y="8361"/>
                    <a:pt x="1691" y="7979"/>
                    <a:pt x="1691" y="7527"/>
                  </a:cubicBezTo>
                  <a:lnTo>
                    <a:pt x="1691" y="7003"/>
                  </a:lnTo>
                  <a:lnTo>
                    <a:pt x="1334" y="7003"/>
                  </a:lnTo>
                  <a:cubicBezTo>
                    <a:pt x="1319" y="7005"/>
                    <a:pt x="1304" y="7005"/>
                    <a:pt x="1289" y="7005"/>
                  </a:cubicBezTo>
                  <a:cubicBezTo>
                    <a:pt x="873" y="7005"/>
                    <a:pt x="873" y="6382"/>
                    <a:pt x="1289" y="6382"/>
                  </a:cubicBezTo>
                  <a:cubicBezTo>
                    <a:pt x="1304" y="6382"/>
                    <a:pt x="1319" y="6382"/>
                    <a:pt x="1334" y="6384"/>
                  </a:cubicBezTo>
                  <a:lnTo>
                    <a:pt x="1691" y="6384"/>
                  </a:lnTo>
                  <a:lnTo>
                    <a:pt x="1691" y="3312"/>
                  </a:lnTo>
                  <a:lnTo>
                    <a:pt x="1334" y="3312"/>
                  </a:lnTo>
                  <a:cubicBezTo>
                    <a:pt x="1319" y="3313"/>
                    <a:pt x="1304" y="3314"/>
                    <a:pt x="1289" y="3314"/>
                  </a:cubicBezTo>
                  <a:cubicBezTo>
                    <a:pt x="873" y="3314"/>
                    <a:pt x="873" y="2690"/>
                    <a:pt x="1289" y="2690"/>
                  </a:cubicBezTo>
                  <a:cubicBezTo>
                    <a:pt x="1304" y="2690"/>
                    <a:pt x="1319" y="2691"/>
                    <a:pt x="1334" y="2693"/>
                  </a:cubicBezTo>
                  <a:lnTo>
                    <a:pt x="1691" y="2693"/>
                  </a:lnTo>
                  <a:lnTo>
                    <a:pt x="1691" y="2145"/>
                  </a:lnTo>
                  <a:cubicBezTo>
                    <a:pt x="1691" y="1692"/>
                    <a:pt x="2048" y="1335"/>
                    <a:pt x="2501" y="1335"/>
                  </a:cubicBezTo>
                  <a:close/>
                  <a:moveTo>
                    <a:pt x="1291" y="1"/>
                  </a:moveTo>
                  <a:cubicBezTo>
                    <a:pt x="573" y="1"/>
                    <a:pt x="0" y="588"/>
                    <a:pt x="0" y="1311"/>
                  </a:cubicBezTo>
                  <a:lnTo>
                    <a:pt x="0" y="8384"/>
                  </a:lnTo>
                  <a:cubicBezTo>
                    <a:pt x="0" y="8980"/>
                    <a:pt x="405" y="9504"/>
                    <a:pt x="1001" y="9670"/>
                  </a:cubicBezTo>
                  <a:lnTo>
                    <a:pt x="1001" y="9718"/>
                  </a:lnTo>
                  <a:cubicBezTo>
                    <a:pt x="1001" y="10266"/>
                    <a:pt x="1453" y="10718"/>
                    <a:pt x="2001" y="10718"/>
                  </a:cubicBezTo>
                  <a:cubicBezTo>
                    <a:pt x="2263" y="10694"/>
                    <a:pt x="2501" y="10599"/>
                    <a:pt x="2691" y="10409"/>
                  </a:cubicBezTo>
                  <a:cubicBezTo>
                    <a:pt x="2882" y="10218"/>
                    <a:pt x="2977" y="9980"/>
                    <a:pt x="3001" y="9718"/>
                  </a:cubicBezTo>
                  <a:lnTo>
                    <a:pt x="3001" y="9694"/>
                  </a:lnTo>
                  <a:lnTo>
                    <a:pt x="7764" y="9694"/>
                  </a:lnTo>
                  <a:lnTo>
                    <a:pt x="7764" y="9718"/>
                  </a:lnTo>
                  <a:cubicBezTo>
                    <a:pt x="7740" y="10266"/>
                    <a:pt x="8193" y="10694"/>
                    <a:pt x="8740" y="10694"/>
                  </a:cubicBezTo>
                  <a:cubicBezTo>
                    <a:pt x="9002" y="10694"/>
                    <a:pt x="9240" y="10599"/>
                    <a:pt x="9431" y="10409"/>
                  </a:cubicBezTo>
                  <a:cubicBezTo>
                    <a:pt x="9621" y="10218"/>
                    <a:pt x="9741" y="9956"/>
                    <a:pt x="9741" y="9694"/>
                  </a:cubicBezTo>
                  <a:lnTo>
                    <a:pt x="9741" y="9646"/>
                  </a:lnTo>
                  <a:cubicBezTo>
                    <a:pt x="10312" y="9504"/>
                    <a:pt x="10741" y="8956"/>
                    <a:pt x="10741" y="8361"/>
                  </a:cubicBezTo>
                  <a:lnTo>
                    <a:pt x="10741" y="1311"/>
                  </a:lnTo>
                  <a:cubicBezTo>
                    <a:pt x="10741" y="573"/>
                    <a:pt x="10145" y="2"/>
                    <a:pt x="9431" y="2"/>
                  </a:cubicBezTo>
                  <a:lnTo>
                    <a:pt x="1334" y="2"/>
                  </a:lnTo>
                  <a:cubicBezTo>
                    <a:pt x="1320" y="1"/>
                    <a:pt x="1305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1703087" y="3529055"/>
              <a:ext cx="228932" cy="197244"/>
            </a:xfrm>
            <a:custGeom>
              <a:rect b="b" l="l" r="r" t="t"/>
              <a:pathLst>
                <a:path extrusionOk="0" h="5764" w="6690">
                  <a:moveTo>
                    <a:pt x="4054" y="729"/>
                  </a:moveTo>
                  <a:cubicBezTo>
                    <a:pt x="4554" y="729"/>
                    <a:pt x="5059" y="916"/>
                    <a:pt x="5454" y="1310"/>
                  </a:cubicBezTo>
                  <a:cubicBezTo>
                    <a:pt x="6689" y="2570"/>
                    <a:pt x="5815" y="4706"/>
                    <a:pt x="4037" y="4716"/>
                  </a:cubicBezTo>
                  <a:lnTo>
                    <a:pt x="4037" y="4716"/>
                  </a:lnTo>
                  <a:cubicBezTo>
                    <a:pt x="2638" y="4708"/>
                    <a:pt x="1669" y="3283"/>
                    <a:pt x="2215" y="1977"/>
                  </a:cubicBezTo>
                  <a:cubicBezTo>
                    <a:pt x="2532" y="1169"/>
                    <a:pt x="3286" y="729"/>
                    <a:pt x="4054" y="729"/>
                  </a:cubicBezTo>
                  <a:close/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715"/>
                  </a:lnTo>
                  <a:lnTo>
                    <a:pt x="358" y="715"/>
                  </a:lnTo>
                  <a:cubicBezTo>
                    <a:pt x="739" y="763"/>
                    <a:pt x="739" y="1310"/>
                    <a:pt x="358" y="1334"/>
                  </a:cubicBezTo>
                  <a:lnTo>
                    <a:pt x="0" y="1334"/>
                  </a:lnTo>
                  <a:lnTo>
                    <a:pt x="0" y="4406"/>
                  </a:lnTo>
                  <a:lnTo>
                    <a:pt x="358" y="4406"/>
                  </a:lnTo>
                  <a:cubicBezTo>
                    <a:pt x="739" y="4454"/>
                    <a:pt x="739" y="5001"/>
                    <a:pt x="358" y="5049"/>
                  </a:cubicBezTo>
                  <a:lnTo>
                    <a:pt x="0" y="5049"/>
                  </a:lnTo>
                  <a:lnTo>
                    <a:pt x="0" y="5573"/>
                  </a:lnTo>
                  <a:cubicBezTo>
                    <a:pt x="0" y="5668"/>
                    <a:pt x="72" y="5764"/>
                    <a:pt x="191" y="5764"/>
                  </a:cubicBezTo>
                  <a:lnTo>
                    <a:pt x="6240" y="5764"/>
                  </a:lnTo>
                  <a:cubicBezTo>
                    <a:pt x="6335" y="5764"/>
                    <a:pt x="6430" y="5668"/>
                    <a:pt x="6430" y="5573"/>
                  </a:cubicBezTo>
                  <a:lnTo>
                    <a:pt x="6430" y="191"/>
                  </a:lnTo>
                  <a:cubicBezTo>
                    <a:pt x="6430" y="96"/>
                    <a:pt x="6335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44"/>
          <p:cNvGrpSpPr/>
          <p:nvPr/>
        </p:nvGrpSpPr>
        <p:grpSpPr>
          <a:xfrm>
            <a:off x="6076864" y="4223499"/>
            <a:ext cx="400169" cy="365333"/>
            <a:chOff x="831093" y="4043279"/>
            <a:chExt cx="400169" cy="365333"/>
          </a:xfrm>
        </p:grpSpPr>
        <p:sp>
          <p:nvSpPr>
            <p:cNvPr id="900" name="Google Shape;900;p44"/>
            <p:cNvSpPr/>
            <p:nvPr/>
          </p:nvSpPr>
          <p:spPr>
            <a:xfrm>
              <a:off x="932966" y="4138615"/>
              <a:ext cx="202959" cy="174351"/>
            </a:xfrm>
            <a:custGeom>
              <a:rect b="b" l="l" r="r" t="t"/>
              <a:pathLst>
                <a:path extrusionOk="0" h="5095" w="5931">
                  <a:moveTo>
                    <a:pt x="3394" y="352"/>
                  </a:moveTo>
                  <a:cubicBezTo>
                    <a:pt x="3567" y="352"/>
                    <a:pt x="3740" y="465"/>
                    <a:pt x="3716" y="691"/>
                  </a:cubicBezTo>
                  <a:lnTo>
                    <a:pt x="3716" y="1072"/>
                  </a:lnTo>
                  <a:lnTo>
                    <a:pt x="4073" y="1072"/>
                  </a:lnTo>
                  <a:cubicBezTo>
                    <a:pt x="4454" y="1096"/>
                    <a:pt x="4454" y="1644"/>
                    <a:pt x="4073" y="1691"/>
                  </a:cubicBezTo>
                  <a:lnTo>
                    <a:pt x="2978" y="1691"/>
                  </a:lnTo>
                  <a:cubicBezTo>
                    <a:pt x="2963" y="1690"/>
                    <a:pt x="2949" y="1689"/>
                    <a:pt x="2936" y="1689"/>
                  </a:cubicBezTo>
                  <a:cubicBezTo>
                    <a:pt x="2587" y="1689"/>
                    <a:pt x="2587" y="2242"/>
                    <a:pt x="2936" y="2242"/>
                  </a:cubicBezTo>
                  <a:cubicBezTo>
                    <a:pt x="2949" y="2242"/>
                    <a:pt x="2963" y="2241"/>
                    <a:pt x="2978" y="2239"/>
                  </a:cubicBezTo>
                  <a:lnTo>
                    <a:pt x="3811" y="2239"/>
                  </a:lnTo>
                  <a:cubicBezTo>
                    <a:pt x="5026" y="2239"/>
                    <a:pt x="5026" y="4049"/>
                    <a:pt x="3811" y="4049"/>
                  </a:cubicBezTo>
                  <a:lnTo>
                    <a:pt x="3716" y="4049"/>
                  </a:lnTo>
                  <a:lnTo>
                    <a:pt x="3716" y="4406"/>
                  </a:lnTo>
                  <a:cubicBezTo>
                    <a:pt x="3728" y="4632"/>
                    <a:pt x="3555" y="4746"/>
                    <a:pt x="3385" y="4746"/>
                  </a:cubicBezTo>
                  <a:cubicBezTo>
                    <a:pt x="3216" y="4746"/>
                    <a:pt x="3049" y="4632"/>
                    <a:pt x="3073" y="4406"/>
                  </a:cubicBezTo>
                  <a:lnTo>
                    <a:pt x="3073" y="4049"/>
                  </a:lnTo>
                  <a:lnTo>
                    <a:pt x="2716" y="4049"/>
                  </a:lnTo>
                  <a:cubicBezTo>
                    <a:pt x="2708" y="4049"/>
                    <a:pt x="2701" y="4050"/>
                    <a:pt x="2694" y="4050"/>
                  </a:cubicBezTo>
                  <a:cubicBezTo>
                    <a:pt x="2277" y="4050"/>
                    <a:pt x="2271" y="3404"/>
                    <a:pt x="2673" y="3404"/>
                  </a:cubicBezTo>
                  <a:cubicBezTo>
                    <a:pt x="2687" y="3404"/>
                    <a:pt x="2701" y="3405"/>
                    <a:pt x="2716" y="3406"/>
                  </a:cubicBezTo>
                  <a:lnTo>
                    <a:pt x="3811" y="3406"/>
                  </a:lnTo>
                  <a:cubicBezTo>
                    <a:pt x="4144" y="3382"/>
                    <a:pt x="4144" y="2882"/>
                    <a:pt x="3811" y="2858"/>
                  </a:cubicBezTo>
                  <a:lnTo>
                    <a:pt x="2978" y="2858"/>
                  </a:lnTo>
                  <a:cubicBezTo>
                    <a:pt x="1787" y="2858"/>
                    <a:pt x="1787" y="1048"/>
                    <a:pt x="2978" y="1048"/>
                  </a:cubicBezTo>
                  <a:lnTo>
                    <a:pt x="3073" y="1048"/>
                  </a:lnTo>
                  <a:lnTo>
                    <a:pt x="3073" y="691"/>
                  </a:lnTo>
                  <a:cubicBezTo>
                    <a:pt x="3049" y="465"/>
                    <a:pt x="3222" y="352"/>
                    <a:pt x="3394" y="352"/>
                  </a:cubicBezTo>
                  <a:close/>
                  <a:moveTo>
                    <a:pt x="3382" y="1"/>
                  </a:moveTo>
                  <a:cubicBezTo>
                    <a:pt x="1120" y="1"/>
                    <a:pt x="1" y="2739"/>
                    <a:pt x="1596" y="4335"/>
                  </a:cubicBezTo>
                  <a:cubicBezTo>
                    <a:pt x="2114" y="4860"/>
                    <a:pt x="2752" y="5095"/>
                    <a:pt x="3377" y="5095"/>
                  </a:cubicBezTo>
                  <a:cubicBezTo>
                    <a:pt x="4681" y="5095"/>
                    <a:pt x="5931" y="4077"/>
                    <a:pt x="5931" y="2549"/>
                  </a:cubicBezTo>
                  <a:cubicBezTo>
                    <a:pt x="5931" y="1144"/>
                    <a:pt x="4787" y="1"/>
                    <a:pt x="3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831093" y="4043279"/>
              <a:ext cx="400169" cy="365333"/>
            </a:xfrm>
            <a:custGeom>
              <a:rect b="b" l="l" r="r" t="t"/>
              <a:pathLst>
                <a:path extrusionOk="0" h="10676" w="11694">
                  <a:moveTo>
                    <a:pt x="2525" y="3287"/>
                  </a:moveTo>
                  <a:cubicBezTo>
                    <a:pt x="1858" y="4573"/>
                    <a:pt x="1858" y="6097"/>
                    <a:pt x="2525" y="7383"/>
                  </a:cubicBezTo>
                  <a:lnTo>
                    <a:pt x="620" y="7383"/>
                  </a:lnTo>
                  <a:lnTo>
                    <a:pt x="620" y="3287"/>
                  </a:lnTo>
                  <a:close/>
                  <a:moveTo>
                    <a:pt x="6346" y="2157"/>
                  </a:moveTo>
                  <a:cubicBezTo>
                    <a:pt x="7971" y="2157"/>
                    <a:pt x="9527" y="3420"/>
                    <a:pt x="9527" y="5335"/>
                  </a:cubicBezTo>
                  <a:cubicBezTo>
                    <a:pt x="9527" y="7073"/>
                    <a:pt x="8098" y="8502"/>
                    <a:pt x="6359" y="8502"/>
                  </a:cubicBezTo>
                  <a:cubicBezTo>
                    <a:pt x="3549" y="8502"/>
                    <a:pt x="2120" y="5097"/>
                    <a:pt x="4121" y="3096"/>
                  </a:cubicBezTo>
                  <a:cubicBezTo>
                    <a:pt x="4769" y="2448"/>
                    <a:pt x="5566" y="2157"/>
                    <a:pt x="6346" y="2157"/>
                  </a:cubicBezTo>
                  <a:close/>
                  <a:moveTo>
                    <a:pt x="319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0407"/>
                  </a:lnTo>
                  <a:cubicBezTo>
                    <a:pt x="25" y="10586"/>
                    <a:pt x="174" y="10675"/>
                    <a:pt x="319" y="10675"/>
                  </a:cubicBezTo>
                  <a:cubicBezTo>
                    <a:pt x="465" y="10675"/>
                    <a:pt x="608" y="10586"/>
                    <a:pt x="620" y="10407"/>
                  </a:cubicBezTo>
                  <a:lnTo>
                    <a:pt x="620" y="8026"/>
                  </a:lnTo>
                  <a:lnTo>
                    <a:pt x="2930" y="8026"/>
                  </a:lnTo>
                  <a:cubicBezTo>
                    <a:pt x="3812" y="9152"/>
                    <a:pt x="5088" y="9695"/>
                    <a:pt x="6357" y="9695"/>
                  </a:cubicBezTo>
                  <a:cubicBezTo>
                    <a:pt x="7932" y="9695"/>
                    <a:pt x="9498" y="8859"/>
                    <a:pt x="10289" y="7264"/>
                  </a:cubicBezTo>
                  <a:cubicBezTo>
                    <a:pt x="11694" y="4358"/>
                    <a:pt x="9574" y="1001"/>
                    <a:pt x="6359" y="1001"/>
                  </a:cubicBezTo>
                  <a:lnTo>
                    <a:pt x="6359" y="977"/>
                  </a:lnTo>
                  <a:cubicBezTo>
                    <a:pt x="5026" y="977"/>
                    <a:pt x="3764" y="1596"/>
                    <a:pt x="2930" y="2668"/>
                  </a:cubicBezTo>
                  <a:lnTo>
                    <a:pt x="620" y="2668"/>
                  </a:lnTo>
                  <a:lnTo>
                    <a:pt x="620" y="286"/>
                  </a:lnTo>
                  <a:cubicBezTo>
                    <a:pt x="608" y="96"/>
                    <a:pt x="46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4730385" y="4223208"/>
            <a:ext cx="343945" cy="365914"/>
            <a:chOff x="4007701" y="4043279"/>
            <a:chExt cx="343945" cy="365914"/>
          </a:xfrm>
        </p:grpSpPr>
        <p:sp>
          <p:nvSpPr>
            <p:cNvPr id="903" name="Google Shape;903;p44"/>
            <p:cNvSpPr/>
            <p:nvPr/>
          </p:nvSpPr>
          <p:spPr>
            <a:xfrm>
              <a:off x="4028884" y="4043279"/>
              <a:ext cx="22038" cy="66866"/>
            </a:xfrm>
            <a:custGeom>
              <a:rect b="b" l="l" r="r" t="t"/>
              <a:pathLst>
                <a:path extrusionOk="0" h="1954" w="644">
                  <a:moveTo>
                    <a:pt x="322" y="0"/>
                  </a:moveTo>
                  <a:cubicBezTo>
                    <a:pt x="174" y="0"/>
                    <a:pt x="25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34" y="1953"/>
                  </a:cubicBezTo>
                  <a:cubicBezTo>
                    <a:pt x="501" y="1953"/>
                    <a:pt x="644" y="1810"/>
                    <a:pt x="644" y="1644"/>
                  </a:cubicBezTo>
                  <a:lnTo>
                    <a:pt x="644" y="286"/>
                  </a:lnTo>
                  <a:cubicBezTo>
                    <a:pt x="620" y="96"/>
                    <a:pt x="471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4122612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3" y="96"/>
                    <a:pt x="1" y="286"/>
                  </a:cubicBezTo>
                  <a:lnTo>
                    <a:pt x="1" y="1644"/>
                  </a:lnTo>
                  <a:cubicBezTo>
                    <a:pt x="1" y="1810"/>
                    <a:pt x="144" y="1953"/>
                    <a:pt x="310" y="1953"/>
                  </a:cubicBezTo>
                  <a:lnTo>
                    <a:pt x="334" y="1953"/>
                  </a:lnTo>
                  <a:cubicBezTo>
                    <a:pt x="501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4215519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4308427" y="4043279"/>
              <a:ext cx="21216" cy="66866"/>
            </a:xfrm>
            <a:custGeom>
              <a:rect b="b" l="l" r="r" t="t"/>
              <a:pathLst>
                <a:path extrusionOk="0" h="1954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1644"/>
                  </a:lnTo>
                  <a:cubicBezTo>
                    <a:pt x="0" y="1810"/>
                    <a:pt x="143" y="1953"/>
                    <a:pt x="310" y="1953"/>
                  </a:cubicBezTo>
                  <a:cubicBezTo>
                    <a:pt x="477" y="1953"/>
                    <a:pt x="620" y="1810"/>
                    <a:pt x="620" y="1644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4007701" y="4065282"/>
              <a:ext cx="343945" cy="343911"/>
            </a:xfrm>
            <a:custGeom>
              <a:rect b="b" l="l" r="r" t="t"/>
              <a:pathLst>
                <a:path extrusionOk="0" h="10050" w="10051">
                  <a:moveTo>
                    <a:pt x="5038" y="1953"/>
                  </a:moveTo>
                  <a:cubicBezTo>
                    <a:pt x="5186" y="1953"/>
                    <a:pt x="5335" y="2048"/>
                    <a:pt x="5359" y="2239"/>
                  </a:cubicBezTo>
                  <a:lnTo>
                    <a:pt x="5359" y="2620"/>
                  </a:lnTo>
                  <a:lnTo>
                    <a:pt x="5716" y="2620"/>
                  </a:lnTo>
                  <a:cubicBezTo>
                    <a:pt x="5731" y="2618"/>
                    <a:pt x="5745" y="2618"/>
                    <a:pt x="5759" y="2618"/>
                  </a:cubicBezTo>
                  <a:cubicBezTo>
                    <a:pt x="6155" y="2618"/>
                    <a:pt x="6155" y="3241"/>
                    <a:pt x="5759" y="3241"/>
                  </a:cubicBezTo>
                  <a:cubicBezTo>
                    <a:pt x="5745" y="3241"/>
                    <a:pt x="5731" y="3241"/>
                    <a:pt x="5716" y="3239"/>
                  </a:cubicBezTo>
                  <a:lnTo>
                    <a:pt x="4621" y="3239"/>
                  </a:lnTo>
                  <a:cubicBezTo>
                    <a:pt x="4240" y="3239"/>
                    <a:pt x="4240" y="3787"/>
                    <a:pt x="4621" y="3787"/>
                  </a:cubicBezTo>
                  <a:lnTo>
                    <a:pt x="5454" y="3787"/>
                  </a:lnTo>
                  <a:cubicBezTo>
                    <a:pt x="6645" y="3787"/>
                    <a:pt x="6645" y="5597"/>
                    <a:pt x="5454" y="5597"/>
                  </a:cubicBezTo>
                  <a:lnTo>
                    <a:pt x="5335" y="5597"/>
                  </a:lnTo>
                  <a:lnTo>
                    <a:pt x="5335" y="5954"/>
                  </a:lnTo>
                  <a:cubicBezTo>
                    <a:pt x="5323" y="6144"/>
                    <a:pt x="5180" y="6240"/>
                    <a:pt x="5035" y="6240"/>
                  </a:cubicBezTo>
                  <a:cubicBezTo>
                    <a:pt x="4889" y="6240"/>
                    <a:pt x="4740" y="6144"/>
                    <a:pt x="4716" y="5954"/>
                  </a:cubicBezTo>
                  <a:lnTo>
                    <a:pt x="4716" y="5597"/>
                  </a:lnTo>
                  <a:lnTo>
                    <a:pt x="4359" y="5597"/>
                  </a:lnTo>
                  <a:cubicBezTo>
                    <a:pt x="4351" y="5597"/>
                    <a:pt x="4344" y="5597"/>
                    <a:pt x="4337" y="5597"/>
                  </a:cubicBezTo>
                  <a:cubicBezTo>
                    <a:pt x="3921" y="5597"/>
                    <a:pt x="3914" y="4951"/>
                    <a:pt x="4316" y="4951"/>
                  </a:cubicBezTo>
                  <a:cubicBezTo>
                    <a:pt x="4330" y="4951"/>
                    <a:pt x="4344" y="4952"/>
                    <a:pt x="4359" y="4954"/>
                  </a:cubicBezTo>
                  <a:lnTo>
                    <a:pt x="5454" y="4954"/>
                  </a:lnTo>
                  <a:cubicBezTo>
                    <a:pt x="5812" y="4954"/>
                    <a:pt x="5812" y="4406"/>
                    <a:pt x="5454" y="4406"/>
                  </a:cubicBezTo>
                  <a:lnTo>
                    <a:pt x="4621" y="4406"/>
                  </a:lnTo>
                  <a:cubicBezTo>
                    <a:pt x="3406" y="4406"/>
                    <a:pt x="3406" y="2596"/>
                    <a:pt x="4621" y="2596"/>
                  </a:cubicBezTo>
                  <a:lnTo>
                    <a:pt x="4621" y="2620"/>
                  </a:lnTo>
                  <a:lnTo>
                    <a:pt x="4716" y="2620"/>
                  </a:lnTo>
                  <a:lnTo>
                    <a:pt x="4716" y="2239"/>
                  </a:lnTo>
                  <a:cubicBezTo>
                    <a:pt x="4740" y="2048"/>
                    <a:pt x="4889" y="1953"/>
                    <a:pt x="5038" y="1953"/>
                  </a:cubicBezTo>
                  <a:close/>
                  <a:moveTo>
                    <a:pt x="8217" y="6978"/>
                  </a:moveTo>
                  <a:cubicBezTo>
                    <a:pt x="8598" y="7026"/>
                    <a:pt x="8598" y="7573"/>
                    <a:pt x="8217" y="7597"/>
                  </a:cubicBezTo>
                  <a:lnTo>
                    <a:pt x="1835" y="7597"/>
                  </a:lnTo>
                  <a:cubicBezTo>
                    <a:pt x="1453" y="7573"/>
                    <a:pt x="1453" y="7026"/>
                    <a:pt x="1835" y="6978"/>
                  </a:cubicBezTo>
                  <a:close/>
                  <a:moveTo>
                    <a:pt x="6907" y="8335"/>
                  </a:moveTo>
                  <a:cubicBezTo>
                    <a:pt x="7264" y="8359"/>
                    <a:pt x="7264" y="8907"/>
                    <a:pt x="6907" y="8954"/>
                  </a:cubicBezTo>
                  <a:lnTo>
                    <a:pt x="2859" y="8954"/>
                  </a:lnTo>
                  <a:cubicBezTo>
                    <a:pt x="2477" y="8907"/>
                    <a:pt x="2477" y="8359"/>
                    <a:pt x="2859" y="8335"/>
                  </a:cubicBezTo>
                  <a:close/>
                  <a:moveTo>
                    <a:pt x="1906" y="0"/>
                  </a:moveTo>
                  <a:lnTo>
                    <a:pt x="1906" y="1001"/>
                  </a:lnTo>
                  <a:cubicBezTo>
                    <a:pt x="1906" y="1501"/>
                    <a:pt x="1477" y="1929"/>
                    <a:pt x="953" y="1929"/>
                  </a:cubicBezTo>
                  <a:lnTo>
                    <a:pt x="1" y="1929"/>
                  </a:lnTo>
                  <a:lnTo>
                    <a:pt x="1" y="8740"/>
                  </a:lnTo>
                  <a:cubicBezTo>
                    <a:pt x="1" y="9455"/>
                    <a:pt x="596" y="10050"/>
                    <a:pt x="1334" y="10050"/>
                  </a:cubicBezTo>
                  <a:lnTo>
                    <a:pt x="8741" y="10050"/>
                  </a:lnTo>
                  <a:cubicBezTo>
                    <a:pt x="9455" y="10050"/>
                    <a:pt x="10050" y="9455"/>
                    <a:pt x="10050" y="8740"/>
                  </a:cubicBezTo>
                  <a:lnTo>
                    <a:pt x="10050" y="1929"/>
                  </a:lnTo>
                  <a:lnTo>
                    <a:pt x="9098" y="1929"/>
                  </a:lnTo>
                  <a:cubicBezTo>
                    <a:pt x="8574" y="1929"/>
                    <a:pt x="8145" y="1501"/>
                    <a:pt x="8145" y="1001"/>
                  </a:cubicBezTo>
                  <a:lnTo>
                    <a:pt x="8145" y="0"/>
                  </a:lnTo>
                  <a:lnTo>
                    <a:pt x="7312" y="0"/>
                  </a:lnTo>
                  <a:lnTo>
                    <a:pt x="7312" y="1001"/>
                  </a:lnTo>
                  <a:cubicBezTo>
                    <a:pt x="7359" y="1655"/>
                    <a:pt x="6871" y="1983"/>
                    <a:pt x="6380" y="1983"/>
                  </a:cubicBezTo>
                  <a:cubicBezTo>
                    <a:pt x="5889" y="1983"/>
                    <a:pt x="5395" y="1655"/>
                    <a:pt x="5430" y="1001"/>
                  </a:cubicBezTo>
                  <a:lnTo>
                    <a:pt x="5430" y="0"/>
                  </a:lnTo>
                  <a:lnTo>
                    <a:pt x="4597" y="0"/>
                  </a:lnTo>
                  <a:lnTo>
                    <a:pt x="4597" y="1001"/>
                  </a:lnTo>
                  <a:cubicBezTo>
                    <a:pt x="4645" y="1655"/>
                    <a:pt x="4156" y="1983"/>
                    <a:pt x="3665" y="1983"/>
                  </a:cubicBezTo>
                  <a:cubicBezTo>
                    <a:pt x="3174" y="1983"/>
                    <a:pt x="2680" y="1655"/>
                    <a:pt x="2716" y="1001"/>
                  </a:cubicBezTo>
                  <a:lnTo>
                    <a:pt x="2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44"/>
          <p:cNvGrpSpPr/>
          <p:nvPr/>
        </p:nvGrpSpPr>
        <p:grpSpPr>
          <a:xfrm>
            <a:off x="7493114" y="4224012"/>
            <a:ext cx="368378" cy="364306"/>
            <a:chOff x="7961754" y="4633266"/>
            <a:chExt cx="368378" cy="364306"/>
          </a:xfrm>
        </p:grpSpPr>
        <p:sp>
          <p:nvSpPr>
            <p:cNvPr id="909" name="Google Shape;909;p44"/>
            <p:cNvSpPr/>
            <p:nvPr/>
          </p:nvSpPr>
          <p:spPr>
            <a:xfrm>
              <a:off x="8052232" y="4815829"/>
              <a:ext cx="39935" cy="24467"/>
            </a:xfrm>
            <a:custGeom>
              <a:rect b="b" l="l" r="r" t="t"/>
              <a:pathLst>
                <a:path extrusionOk="0" h="715" w="1167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786" y="715"/>
                    <a:pt x="881" y="691"/>
                    <a:pt x="953" y="619"/>
                  </a:cubicBezTo>
                  <a:cubicBezTo>
                    <a:pt x="1167" y="381"/>
                    <a:pt x="1024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8052232" y="4770180"/>
              <a:ext cx="35863" cy="24502"/>
            </a:xfrm>
            <a:custGeom>
              <a:rect b="b" l="l" r="r" t="t"/>
              <a:pathLst>
                <a:path extrusionOk="0" h="716" w="1048">
                  <a:moveTo>
                    <a:pt x="0" y="1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905" y="715"/>
                    <a:pt x="1048" y="548"/>
                    <a:pt x="1048" y="358"/>
                  </a:cubicBezTo>
                  <a:cubicBezTo>
                    <a:pt x="1048" y="144"/>
                    <a:pt x="90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7961754" y="4633266"/>
              <a:ext cx="205388" cy="343945"/>
            </a:xfrm>
            <a:custGeom>
              <a:rect b="b" l="l" r="r" t="t"/>
              <a:pathLst>
                <a:path extrusionOk="0" h="10051" w="6002">
                  <a:moveTo>
                    <a:pt x="977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358"/>
                  </a:lnTo>
                  <a:lnTo>
                    <a:pt x="6002" y="1358"/>
                  </a:lnTo>
                  <a:lnTo>
                    <a:pt x="6002" y="977"/>
                  </a:lnTo>
                  <a:cubicBezTo>
                    <a:pt x="6002" y="453"/>
                    <a:pt x="5573" y="1"/>
                    <a:pt x="5026" y="1"/>
                  </a:cubicBezTo>
                  <a:close/>
                  <a:moveTo>
                    <a:pt x="2992" y="2716"/>
                  </a:moveTo>
                  <a:cubicBezTo>
                    <a:pt x="3138" y="2716"/>
                    <a:pt x="3287" y="2811"/>
                    <a:pt x="3311" y="3002"/>
                  </a:cubicBezTo>
                  <a:lnTo>
                    <a:pt x="3311" y="3359"/>
                  </a:lnTo>
                  <a:lnTo>
                    <a:pt x="3335" y="3359"/>
                  </a:lnTo>
                  <a:cubicBezTo>
                    <a:pt x="4192" y="3359"/>
                    <a:pt x="4644" y="4383"/>
                    <a:pt x="4049" y="5026"/>
                  </a:cubicBezTo>
                  <a:cubicBezTo>
                    <a:pt x="4216" y="5216"/>
                    <a:pt x="4311" y="5454"/>
                    <a:pt x="4311" y="5693"/>
                  </a:cubicBezTo>
                  <a:lnTo>
                    <a:pt x="4335" y="5693"/>
                  </a:lnTo>
                  <a:cubicBezTo>
                    <a:pt x="4335" y="6240"/>
                    <a:pt x="3882" y="6669"/>
                    <a:pt x="3335" y="6693"/>
                  </a:cubicBezTo>
                  <a:lnTo>
                    <a:pt x="3311" y="6693"/>
                  </a:lnTo>
                  <a:lnTo>
                    <a:pt x="3311" y="7050"/>
                  </a:lnTo>
                  <a:cubicBezTo>
                    <a:pt x="3299" y="7240"/>
                    <a:pt x="3156" y="7336"/>
                    <a:pt x="3010" y="7336"/>
                  </a:cubicBezTo>
                  <a:cubicBezTo>
                    <a:pt x="2864" y="7336"/>
                    <a:pt x="2716" y="7240"/>
                    <a:pt x="2692" y="7050"/>
                  </a:cubicBezTo>
                  <a:lnTo>
                    <a:pt x="2692" y="6693"/>
                  </a:lnTo>
                  <a:lnTo>
                    <a:pt x="2001" y="6693"/>
                  </a:lnTo>
                  <a:cubicBezTo>
                    <a:pt x="1620" y="6645"/>
                    <a:pt x="1620" y="6097"/>
                    <a:pt x="2001" y="6050"/>
                  </a:cubicBezTo>
                  <a:lnTo>
                    <a:pt x="2025" y="6050"/>
                  </a:lnTo>
                  <a:lnTo>
                    <a:pt x="2025" y="4002"/>
                  </a:lnTo>
                  <a:lnTo>
                    <a:pt x="2001" y="4002"/>
                  </a:lnTo>
                  <a:cubicBezTo>
                    <a:pt x="1620" y="3954"/>
                    <a:pt x="1620" y="3406"/>
                    <a:pt x="2001" y="3359"/>
                  </a:cubicBezTo>
                  <a:lnTo>
                    <a:pt x="2692" y="3359"/>
                  </a:lnTo>
                  <a:lnTo>
                    <a:pt x="2692" y="3002"/>
                  </a:lnTo>
                  <a:cubicBezTo>
                    <a:pt x="2704" y="2811"/>
                    <a:pt x="2846" y="2716"/>
                    <a:pt x="2992" y="2716"/>
                  </a:cubicBezTo>
                  <a:close/>
                  <a:moveTo>
                    <a:pt x="1" y="1978"/>
                  </a:moveTo>
                  <a:lnTo>
                    <a:pt x="1" y="8074"/>
                  </a:lnTo>
                  <a:lnTo>
                    <a:pt x="6002" y="8074"/>
                  </a:lnTo>
                  <a:lnTo>
                    <a:pt x="6002" y="1978"/>
                  </a:lnTo>
                  <a:close/>
                  <a:moveTo>
                    <a:pt x="1" y="8693"/>
                  </a:moveTo>
                  <a:lnTo>
                    <a:pt x="1" y="9050"/>
                  </a:lnTo>
                  <a:cubicBezTo>
                    <a:pt x="1" y="9598"/>
                    <a:pt x="453" y="10051"/>
                    <a:pt x="977" y="10051"/>
                  </a:cubicBezTo>
                  <a:lnTo>
                    <a:pt x="5026" y="10051"/>
                  </a:lnTo>
                  <a:cubicBezTo>
                    <a:pt x="5573" y="10051"/>
                    <a:pt x="6002" y="9598"/>
                    <a:pt x="6002" y="9050"/>
                  </a:cubicBezTo>
                  <a:lnTo>
                    <a:pt x="6002" y="8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8195648" y="4772917"/>
              <a:ext cx="132876" cy="113850"/>
            </a:xfrm>
            <a:custGeom>
              <a:rect b="b" l="l" r="r" t="t"/>
              <a:pathLst>
                <a:path extrusionOk="0" h="3327" w="3883">
                  <a:moveTo>
                    <a:pt x="2214" y="1"/>
                  </a:moveTo>
                  <a:cubicBezTo>
                    <a:pt x="1805" y="1"/>
                    <a:pt x="1388" y="153"/>
                    <a:pt x="1048" y="492"/>
                  </a:cubicBezTo>
                  <a:cubicBezTo>
                    <a:pt x="0" y="1540"/>
                    <a:pt x="739" y="3326"/>
                    <a:pt x="2215" y="3326"/>
                  </a:cubicBezTo>
                  <a:cubicBezTo>
                    <a:pt x="3144" y="3326"/>
                    <a:pt x="3882" y="2564"/>
                    <a:pt x="3882" y="1659"/>
                  </a:cubicBezTo>
                  <a:cubicBezTo>
                    <a:pt x="3882" y="661"/>
                    <a:pt x="3066" y="1"/>
                    <a:pt x="2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8213579" y="4884269"/>
              <a:ext cx="116553" cy="61972"/>
            </a:xfrm>
            <a:custGeom>
              <a:rect b="b" l="l" r="r" t="t"/>
              <a:pathLst>
                <a:path extrusionOk="0" h="1811" w="3406">
                  <a:moveTo>
                    <a:pt x="48" y="1"/>
                  </a:moveTo>
                  <a:lnTo>
                    <a:pt x="48" y="72"/>
                  </a:lnTo>
                  <a:cubicBezTo>
                    <a:pt x="0" y="1025"/>
                    <a:pt x="762" y="1811"/>
                    <a:pt x="1691" y="1811"/>
                  </a:cubicBezTo>
                  <a:cubicBezTo>
                    <a:pt x="2644" y="1811"/>
                    <a:pt x="3406" y="1025"/>
                    <a:pt x="3358" y="72"/>
                  </a:cubicBezTo>
                  <a:cubicBezTo>
                    <a:pt x="3358" y="48"/>
                    <a:pt x="3358" y="25"/>
                    <a:pt x="3358" y="1"/>
                  </a:cubicBezTo>
                  <a:cubicBezTo>
                    <a:pt x="2930" y="453"/>
                    <a:pt x="2334" y="691"/>
                    <a:pt x="1715" y="715"/>
                  </a:cubicBezTo>
                  <a:lnTo>
                    <a:pt x="1691" y="715"/>
                  </a:lnTo>
                  <a:cubicBezTo>
                    <a:pt x="1072" y="715"/>
                    <a:pt x="477" y="453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8215187" y="4940493"/>
              <a:ext cx="113337" cy="57079"/>
            </a:xfrm>
            <a:custGeom>
              <a:rect b="b" l="l" r="r" t="t"/>
              <a:pathLst>
                <a:path extrusionOk="0" h="1668" w="3312">
                  <a:moveTo>
                    <a:pt x="1" y="1"/>
                  </a:moveTo>
                  <a:lnTo>
                    <a:pt x="1" y="72"/>
                  </a:lnTo>
                  <a:cubicBezTo>
                    <a:pt x="25" y="977"/>
                    <a:pt x="763" y="1668"/>
                    <a:pt x="1644" y="1668"/>
                  </a:cubicBezTo>
                  <a:cubicBezTo>
                    <a:pt x="2549" y="1668"/>
                    <a:pt x="3287" y="977"/>
                    <a:pt x="3311" y="72"/>
                  </a:cubicBezTo>
                  <a:cubicBezTo>
                    <a:pt x="3311" y="49"/>
                    <a:pt x="3311" y="25"/>
                    <a:pt x="3311" y="1"/>
                  </a:cubicBezTo>
                  <a:cubicBezTo>
                    <a:pt x="2883" y="453"/>
                    <a:pt x="2287" y="715"/>
                    <a:pt x="1668" y="715"/>
                  </a:cubicBezTo>
                  <a:lnTo>
                    <a:pt x="1644" y="715"/>
                  </a:lnTo>
                  <a:cubicBezTo>
                    <a:pt x="1025" y="715"/>
                    <a:pt x="430" y="45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920" name="Google Shape;920;p4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45"/>
          <p:cNvSpPr/>
          <p:nvPr/>
        </p:nvSpPr>
        <p:spPr>
          <a:xfrm>
            <a:off x="548909" y="994290"/>
            <a:ext cx="721200" cy="72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548917" y="994290"/>
            <a:ext cx="721200" cy="721500"/>
          </a:xfrm>
          <a:prstGeom prst="pie">
            <a:avLst>
              <a:gd fmla="val 16261269" name="adj1"/>
              <a:gd fmla="val 88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45"/>
          <p:cNvGrpSpPr/>
          <p:nvPr/>
        </p:nvGrpSpPr>
        <p:grpSpPr>
          <a:xfrm>
            <a:off x="457200" y="1218088"/>
            <a:ext cx="2061000" cy="1272931"/>
            <a:chOff x="3541500" y="3461525"/>
            <a:chExt cx="2061000" cy="1272931"/>
          </a:xfrm>
        </p:grpSpPr>
        <p:sp>
          <p:nvSpPr>
            <p:cNvPr id="924" name="Google Shape;924;p45"/>
            <p:cNvSpPr txBox="1"/>
            <p:nvPr/>
          </p:nvSpPr>
          <p:spPr>
            <a:xfrm>
              <a:off x="3541500" y="40315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 loan rate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5" name="Google Shape;925;p45"/>
            <p:cNvSpPr txBox="1"/>
            <p:nvPr/>
          </p:nvSpPr>
          <p:spPr>
            <a:xfrm>
              <a:off x="3541500" y="4330956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45"/>
            <p:cNvSpPr txBox="1"/>
            <p:nvPr/>
          </p:nvSpPr>
          <p:spPr>
            <a:xfrm>
              <a:off x="4541388" y="3461525"/>
              <a:ext cx="1061100" cy="2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+ 25%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7" name="Google Shape;927;p45"/>
          <p:cNvSpPr/>
          <p:nvPr/>
        </p:nvSpPr>
        <p:spPr>
          <a:xfrm>
            <a:off x="548884" y="2782615"/>
            <a:ext cx="721200" cy="72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5"/>
          <p:cNvSpPr/>
          <p:nvPr/>
        </p:nvSpPr>
        <p:spPr>
          <a:xfrm>
            <a:off x="548892" y="2782615"/>
            <a:ext cx="721200" cy="721500"/>
          </a:xfrm>
          <a:prstGeom prst="pie">
            <a:avLst>
              <a:gd fmla="val 16261269" name="adj1"/>
              <a:gd fmla="val 535171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45"/>
          <p:cNvGrpSpPr/>
          <p:nvPr/>
        </p:nvGrpSpPr>
        <p:grpSpPr>
          <a:xfrm>
            <a:off x="457200" y="3006413"/>
            <a:ext cx="2061000" cy="1270539"/>
            <a:chOff x="6625800" y="3461525"/>
            <a:chExt cx="2061000" cy="1270539"/>
          </a:xfrm>
        </p:grpSpPr>
        <p:sp>
          <p:nvSpPr>
            <p:cNvPr id="930" name="Google Shape;930;p45"/>
            <p:cNvSpPr txBox="1"/>
            <p:nvPr/>
          </p:nvSpPr>
          <p:spPr>
            <a:xfrm>
              <a:off x="6625800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Interest loan fee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1" name="Google Shape;931;p45"/>
            <p:cNvSpPr txBox="1"/>
            <p:nvPr/>
          </p:nvSpPr>
          <p:spPr>
            <a:xfrm>
              <a:off x="6625800" y="43333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45"/>
            <p:cNvSpPr txBox="1"/>
            <p:nvPr/>
          </p:nvSpPr>
          <p:spPr>
            <a:xfrm>
              <a:off x="7625663" y="3461525"/>
              <a:ext cx="10611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+ 50%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33" name="Google Shape;933;p45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075" y="994300"/>
            <a:ext cx="5930725" cy="3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939" name="Google Shape;939;p46"/>
          <p:cNvGraphicFramePr/>
          <p:nvPr/>
        </p:nvGraphicFramePr>
        <p:xfrm>
          <a:off x="4662900" y="10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{2581E6BE-EAE3-4766-86CF-5F892D22C6EF}</a:tableStyleId>
              </a:tblPr>
              <a:tblGrid>
                <a:gridCol w="574475"/>
                <a:gridCol w="574475"/>
                <a:gridCol w="574475"/>
                <a:gridCol w="574475"/>
                <a:gridCol w="574475"/>
                <a:gridCol w="574475"/>
                <a:gridCol w="574475"/>
              </a:tblGrid>
              <a:tr h="4601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0" name="Google Shape;940;p46"/>
          <p:cNvGraphicFramePr/>
          <p:nvPr/>
        </p:nvGraphicFramePr>
        <p:xfrm>
          <a:off x="459775" y="10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{2581E6BE-EAE3-4766-86CF-5F892D22C6EF}</a:tableStyleId>
              </a:tblPr>
              <a:tblGrid>
                <a:gridCol w="692850"/>
                <a:gridCol w="2361675"/>
                <a:gridCol w="966825"/>
              </a:tblGrid>
              <a:tr h="4601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payment monthly schedule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12th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cold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130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14th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$95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17th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6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29th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with rings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</a:t>
                      </a:r>
                      <a:endParaRPr b="1"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601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paid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9203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4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$245.00</a:t>
                      </a:r>
                      <a:endParaRPr b="1" sz="4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941" name="Google Shape;941;p46"/>
          <p:cNvGrpSpPr/>
          <p:nvPr/>
        </p:nvGrpSpPr>
        <p:grpSpPr>
          <a:xfrm>
            <a:off x="650264" y="4084840"/>
            <a:ext cx="361055" cy="361055"/>
            <a:chOff x="2419414" y="4045708"/>
            <a:chExt cx="361055" cy="361055"/>
          </a:xfrm>
        </p:grpSpPr>
        <p:sp>
          <p:nvSpPr>
            <p:cNvPr id="942" name="Google Shape;942;p46"/>
            <p:cNvSpPr/>
            <p:nvPr/>
          </p:nvSpPr>
          <p:spPr>
            <a:xfrm>
              <a:off x="2658167" y="4203291"/>
              <a:ext cx="76653" cy="72273"/>
            </a:xfrm>
            <a:custGeom>
              <a:rect b="b" l="l" r="r" t="t"/>
              <a:pathLst>
                <a:path extrusionOk="0" h="2112" w="2240">
                  <a:moveTo>
                    <a:pt x="1150" y="0"/>
                  </a:moveTo>
                  <a:cubicBezTo>
                    <a:pt x="576" y="0"/>
                    <a:pt x="1" y="402"/>
                    <a:pt x="1" y="1135"/>
                  </a:cubicBezTo>
                  <a:lnTo>
                    <a:pt x="1" y="2111"/>
                  </a:lnTo>
                  <a:lnTo>
                    <a:pt x="835" y="1373"/>
                  </a:lnTo>
                  <a:cubicBezTo>
                    <a:pt x="1216" y="1040"/>
                    <a:pt x="1716" y="849"/>
                    <a:pt x="2240" y="849"/>
                  </a:cubicBezTo>
                  <a:cubicBezTo>
                    <a:pt x="2089" y="270"/>
                    <a:pt x="1620" y="0"/>
                    <a:pt x="1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2465030" y="4203805"/>
              <a:ext cx="315440" cy="202959"/>
            </a:xfrm>
            <a:custGeom>
              <a:rect b="b" l="l" r="r" t="t"/>
              <a:pathLst>
                <a:path extrusionOk="0" h="5931" w="9218">
                  <a:moveTo>
                    <a:pt x="977" y="1"/>
                  </a:moveTo>
                  <a:cubicBezTo>
                    <a:pt x="715" y="1"/>
                    <a:pt x="477" y="120"/>
                    <a:pt x="287" y="310"/>
                  </a:cubicBezTo>
                  <a:cubicBezTo>
                    <a:pt x="96" y="477"/>
                    <a:pt x="1" y="739"/>
                    <a:pt x="1" y="1001"/>
                  </a:cubicBezTo>
                  <a:lnTo>
                    <a:pt x="1" y="5621"/>
                  </a:lnTo>
                  <a:cubicBezTo>
                    <a:pt x="1" y="5788"/>
                    <a:pt x="120" y="5931"/>
                    <a:pt x="287" y="5931"/>
                  </a:cubicBezTo>
                  <a:lnTo>
                    <a:pt x="5169" y="5931"/>
                  </a:lnTo>
                  <a:cubicBezTo>
                    <a:pt x="5716" y="5931"/>
                    <a:pt x="6264" y="5716"/>
                    <a:pt x="6693" y="5335"/>
                  </a:cubicBezTo>
                  <a:lnTo>
                    <a:pt x="8884" y="3359"/>
                  </a:lnTo>
                  <a:cubicBezTo>
                    <a:pt x="9098" y="3168"/>
                    <a:pt x="9217" y="2906"/>
                    <a:pt x="9217" y="2620"/>
                  </a:cubicBezTo>
                  <a:cubicBezTo>
                    <a:pt x="9217" y="2335"/>
                    <a:pt x="9122" y="2073"/>
                    <a:pt x="8908" y="1882"/>
                  </a:cubicBezTo>
                  <a:lnTo>
                    <a:pt x="8908" y="1882"/>
                  </a:lnTo>
                  <a:lnTo>
                    <a:pt x="8955" y="1906"/>
                  </a:lnTo>
                  <a:cubicBezTo>
                    <a:pt x="8657" y="1608"/>
                    <a:pt x="8268" y="1459"/>
                    <a:pt x="7880" y="1459"/>
                  </a:cubicBezTo>
                  <a:cubicBezTo>
                    <a:pt x="7524" y="1459"/>
                    <a:pt x="7168" y="1584"/>
                    <a:pt x="6883" y="1834"/>
                  </a:cubicBezTo>
                  <a:lnTo>
                    <a:pt x="5169" y="3311"/>
                  </a:lnTo>
                  <a:lnTo>
                    <a:pt x="3287" y="3311"/>
                  </a:lnTo>
                  <a:cubicBezTo>
                    <a:pt x="2740" y="3311"/>
                    <a:pt x="2287" y="2858"/>
                    <a:pt x="2287" y="2311"/>
                  </a:cubicBezTo>
                  <a:lnTo>
                    <a:pt x="2287" y="1311"/>
                  </a:lnTo>
                  <a:cubicBezTo>
                    <a:pt x="2287" y="596"/>
                    <a:pt x="1692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2419414" y="4280355"/>
              <a:ext cx="24467" cy="126409"/>
            </a:xfrm>
            <a:custGeom>
              <a:rect b="b" l="l" r="r" t="t"/>
              <a:pathLst>
                <a:path extrusionOk="0" h="3694" w="715">
                  <a:moveTo>
                    <a:pt x="321" y="0"/>
                  </a:moveTo>
                  <a:cubicBezTo>
                    <a:pt x="146" y="0"/>
                    <a:pt x="0" y="159"/>
                    <a:pt x="0" y="360"/>
                  </a:cubicBezTo>
                  <a:lnTo>
                    <a:pt x="0" y="3336"/>
                  </a:lnTo>
                  <a:cubicBezTo>
                    <a:pt x="0" y="3574"/>
                    <a:pt x="179" y="3694"/>
                    <a:pt x="358" y="3694"/>
                  </a:cubicBezTo>
                  <a:cubicBezTo>
                    <a:pt x="536" y="3694"/>
                    <a:pt x="715" y="3574"/>
                    <a:pt x="715" y="3336"/>
                  </a:cubicBezTo>
                  <a:lnTo>
                    <a:pt x="715" y="360"/>
                  </a:lnTo>
                  <a:cubicBezTo>
                    <a:pt x="715" y="145"/>
                    <a:pt x="548" y="2"/>
                    <a:pt x="358" y="2"/>
                  </a:cubicBezTo>
                  <a:cubicBezTo>
                    <a:pt x="345" y="1"/>
                    <a:pt x="333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2538397" y="4045708"/>
              <a:ext cx="124698" cy="36718"/>
            </a:xfrm>
            <a:custGeom>
              <a:rect b="b" l="l" r="r" t="t"/>
              <a:pathLst>
                <a:path extrusionOk="0" h="1073" w="3644">
                  <a:moveTo>
                    <a:pt x="715" y="1"/>
                  </a:moveTo>
                  <a:cubicBezTo>
                    <a:pt x="0" y="1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49"/>
                    <a:pt x="3644" y="1"/>
                    <a:pt x="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2538397" y="4106038"/>
              <a:ext cx="124698" cy="36684"/>
            </a:xfrm>
            <a:custGeom>
              <a:rect b="b" l="l" r="r" t="t"/>
              <a:pathLst>
                <a:path extrusionOk="0" h="1072" w="3644">
                  <a:moveTo>
                    <a:pt x="715" y="0"/>
                  </a:moveTo>
                  <a:cubicBezTo>
                    <a:pt x="0" y="0"/>
                    <a:pt x="0" y="1072"/>
                    <a:pt x="715" y="1072"/>
                  </a:cubicBezTo>
                  <a:lnTo>
                    <a:pt x="2929" y="1072"/>
                  </a:lnTo>
                  <a:cubicBezTo>
                    <a:pt x="3644" y="1072"/>
                    <a:pt x="3644" y="0"/>
                    <a:pt x="2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2540006" y="4166334"/>
              <a:ext cx="120660" cy="36684"/>
            </a:xfrm>
            <a:custGeom>
              <a:rect b="b" l="l" r="r" t="t"/>
              <a:pathLst>
                <a:path extrusionOk="0" h="1072" w="3526">
                  <a:moveTo>
                    <a:pt x="668" y="0"/>
                  </a:moveTo>
                  <a:cubicBezTo>
                    <a:pt x="1" y="48"/>
                    <a:pt x="1" y="1024"/>
                    <a:pt x="668" y="1072"/>
                  </a:cubicBezTo>
                  <a:lnTo>
                    <a:pt x="2882" y="1072"/>
                  </a:lnTo>
                  <a:cubicBezTo>
                    <a:pt x="3525" y="1024"/>
                    <a:pt x="3525" y="48"/>
                    <a:pt x="2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3" name="Google Shape;953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54" name="Google Shape;954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963" name="Google Shape;963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964" name="Google Shape;964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965" name="Google Shape;965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7" name="Google Shape;967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969" name="Google Shape;969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970" name="Google Shape;970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" name="Google Shape;972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973" name="Google Shape;973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77" name="Google Shape;977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978" name="Google Shape;978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979" name="Google Shape;979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1" name="Google Shape;981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982" name="Google Shape;982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86" name="Google Shape;986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987" name="Google Shape;987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988" name="Google Shape;988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0" name="Google Shape;990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991" name="Google Shape;991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3" name="Google Shape;993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994" name="Google Shape;994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995" name="Google Shape;995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7" name="Google Shape;997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998" name="Google Shape;998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789663" y="1125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3782325"/>
                <a:gridCol w="1297075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early payments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$49,583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Actual number of payments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Actual pay off date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October 20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Years saved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interest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+24%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$113,563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savings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$21,584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195" name="Google Shape;195;p18"/>
          <p:cNvGrpSpPr/>
          <p:nvPr/>
        </p:nvGrpSpPr>
        <p:grpSpPr>
          <a:xfrm>
            <a:off x="5691291" y="1770695"/>
            <a:ext cx="2663044" cy="2338069"/>
            <a:chOff x="6579347" y="1682123"/>
            <a:chExt cx="1876705" cy="1647688"/>
          </a:xfrm>
        </p:grpSpPr>
        <p:sp>
          <p:nvSpPr>
            <p:cNvPr id="196" name="Google Shape;196;p18"/>
            <p:cNvSpPr/>
            <p:nvPr/>
          </p:nvSpPr>
          <p:spPr>
            <a:xfrm rot="774064">
              <a:off x="6721873" y="1799256"/>
              <a:ext cx="1209059" cy="1413422"/>
            </a:xfrm>
            <a:custGeom>
              <a:rect b="b" l="l" r="r" t="t"/>
              <a:pathLst>
                <a:path extrusionOk="0" h="114028" w="97541">
                  <a:moveTo>
                    <a:pt x="26499" y="0"/>
                  </a:moveTo>
                  <a:lnTo>
                    <a:pt x="1" y="93993"/>
                  </a:lnTo>
                  <a:lnTo>
                    <a:pt x="71042" y="114028"/>
                  </a:lnTo>
                  <a:lnTo>
                    <a:pt x="97541" y="20035"/>
                  </a:lnTo>
                  <a:lnTo>
                    <a:pt x="2649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774064">
              <a:off x="7148513" y="2137170"/>
              <a:ext cx="654502" cy="221940"/>
            </a:xfrm>
            <a:custGeom>
              <a:rect b="b" l="l" r="r" t="t"/>
              <a:pathLst>
                <a:path extrusionOk="0" h="17905" w="52802">
                  <a:moveTo>
                    <a:pt x="926" y="1"/>
                  </a:moveTo>
                  <a:lnTo>
                    <a:pt x="1" y="3267"/>
                  </a:lnTo>
                  <a:lnTo>
                    <a:pt x="51876" y="17905"/>
                  </a:lnTo>
                  <a:lnTo>
                    <a:pt x="52802" y="14624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 rot="774064">
              <a:off x="7041841" y="2120718"/>
              <a:ext cx="243830" cy="106204"/>
            </a:xfrm>
            <a:custGeom>
              <a:rect b="b" l="l" r="r" t="t"/>
              <a:pathLst>
                <a:path extrusionOk="0" h="8568" w="19671">
                  <a:moveTo>
                    <a:pt x="912" y="1"/>
                  </a:moveTo>
                  <a:lnTo>
                    <a:pt x="0" y="3282"/>
                  </a:lnTo>
                  <a:lnTo>
                    <a:pt x="18745" y="8567"/>
                  </a:lnTo>
                  <a:lnTo>
                    <a:pt x="19671" y="5287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774064">
              <a:off x="7405318" y="2307513"/>
              <a:ext cx="154335" cy="80992"/>
            </a:xfrm>
            <a:custGeom>
              <a:rect b="b" l="l" r="r" t="t"/>
              <a:pathLst>
                <a:path extrusionOk="0" h="6534" w="12451">
                  <a:moveTo>
                    <a:pt x="926" y="0"/>
                  </a:moveTo>
                  <a:lnTo>
                    <a:pt x="1" y="3281"/>
                  </a:lnTo>
                  <a:lnTo>
                    <a:pt x="11525" y="6534"/>
                  </a:lnTo>
                  <a:lnTo>
                    <a:pt x="12451" y="3253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774064">
              <a:off x="7274085" y="2233521"/>
              <a:ext cx="137130" cy="76133"/>
            </a:xfrm>
            <a:custGeom>
              <a:rect b="b" l="l" r="r" t="t"/>
              <a:pathLst>
                <a:path extrusionOk="0" h="6142" w="11063">
                  <a:moveTo>
                    <a:pt x="926" y="0"/>
                  </a:moveTo>
                  <a:lnTo>
                    <a:pt x="1" y="3281"/>
                  </a:lnTo>
                  <a:lnTo>
                    <a:pt x="10137" y="6141"/>
                  </a:lnTo>
                  <a:lnTo>
                    <a:pt x="11063" y="286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774064">
              <a:off x="7573380" y="2410953"/>
              <a:ext cx="242280" cy="105671"/>
            </a:xfrm>
            <a:custGeom>
              <a:rect b="b" l="l" r="r" t="t"/>
              <a:pathLst>
                <a:path extrusionOk="0" h="8525" w="19546">
                  <a:moveTo>
                    <a:pt x="926" y="0"/>
                  </a:moveTo>
                  <a:lnTo>
                    <a:pt x="1" y="3281"/>
                  </a:lnTo>
                  <a:lnTo>
                    <a:pt x="18620" y="8525"/>
                  </a:lnTo>
                  <a:lnTo>
                    <a:pt x="19545" y="524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774064">
              <a:off x="7002657" y="2188212"/>
              <a:ext cx="97329" cy="64840"/>
            </a:xfrm>
            <a:custGeom>
              <a:rect b="b" l="l" r="r" t="t"/>
              <a:pathLst>
                <a:path extrusionOk="0" h="5231" w="7852">
                  <a:moveTo>
                    <a:pt x="926" y="1"/>
                  </a:moveTo>
                  <a:lnTo>
                    <a:pt x="0" y="3281"/>
                  </a:lnTo>
                  <a:lnTo>
                    <a:pt x="6926" y="5230"/>
                  </a:lnTo>
                  <a:lnTo>
                    <a:pt x="7852" y="1950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 rot="774064">
              <a:off x="7092029" y="2245119"/>
              <a:ext cx="158153" cy="82033"/>
            </a:xfrm>
            <a:custGeom>
              <a:rect b="b" l="l" r="r" t="t"/>
              <a:pathLst>
                <a:path extrusionOk="0" h="6618" w="12759">
                  <a:moveTo>
                    <a:pt x="925" y="0"/>
                  </a:moveTo>
                  <a:lnTo>
                    <a:pt x="0" y="3281"/>
                  </a:lnTo>
                  <a:lnTo>
                    <a:pt x="11833" y="6618"/>
                  </a:lnTo>
                  <a:lnTo>
                    <a:pt x="12759" y="3337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774064">
              <a:off x="7257216" y="2340403"/>
              <a:ext cx="196219" cy="92631"/>
            </a:xfrm>
            <a:custGeom>
              <a:rect b="b" l="l" r="r" t="t"/>
              <a:pathLst>
                <a:path extrusionOk="0" h="7473" w="15830">
                  <a:moveTo>
                    <a:pt x="926" y="0"/>
                  </a:moveTo>
                  <a:lnTo>
                    <a:pt x="1" y="3281"/>
                  </a:lnTo>
                  <a:lnTo>
                    <a:pt x="14904" y="7473"/>
                  </a:lnTo>
                  <a:lnTo>
                    <a:pt x="15830" y="4206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 rot="774064">
              <a:off x="7677078" y="2555152"/>
              <a:ext cx="86222" cy="61704"/>
            </a:xfrm>
            <a:custGeom>
              <a:rect b="b" l="l" r="r" t="t"/>
              <a:pathLst>
                <a:path extrusionOk="0" h="4978" w="6956">
                  <a:moveTo>
                    <a:pt x="926" y="0"/>
                  </a:moveTo>
                  <a:lnTo>
                    <a:pt x="1" y="3281"/>
                  </a:lnTo>
                  <a:lnTo>
                    <a:pt x="6030" y="4977"/>
                  </a:lnTo>
                  <a:lnTo>
                    <a:pt x="6955" y="171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B2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 rot="774064">
              <a:off x="7468047" y="2458614"/>
              <a:ext cx="219163" cy="99250"/>
            </a:xfrm>
            <a:custGeom>
              <a:rect b="b" l="l" r="r" t="t"/>
              <a:pathLst>
                <a:path extrusionOk="0" h="8007" w="17681">
                  <a:moveTo>
                    <a:pt x="926" y="1"/>
                  </a:moveTo>
                  <a:lnTo>
                    <a:pt x="1" y="3282"/>
                  </a:lnTo>
                  <a:lnTo>
                    <a:pt x="16755" y="8006"/>
                  </a:lnTo>
                  <a:lnTo>
                    <a:pt x="17681" y="4726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 rot="774064">
              <a:off x="6957344" y="2271146"/>
              <a:ext cx="93337" cy="63787"/>
            </a:xfrm>
            <a:custGeom>
              <a:rect b="b" l="l" r="r" t="t"/>
              <a:pathLst>
                <a:path extrusionOk="0" h="5146" w="7530">
                  <a:moveTo>
                    <a:pt x="925" y="0"/>
                  </a:moveTo>
                  <a:lnTo>
                    <a:pt x="0" y="3281"/>
                  </a:lnTo>
                  <a:lnTo>
                    <a:pt x="6604" y="5146"/>
                  </a:lnTo>
                  <a:lnTo>
                    <a:pt x="7529" y="1865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 rot="774064">
              <a:off x="7050469" y="2339791"/>
              <a:ext cx="226637" cy="101320"/>
            </a:xfrm>
            <a:custGeom>
              <a:rect b="b" l="l" r="r" t="t"/>
              <a:pathLst>
                <a:path extrusionOk="0" h="8174" w="18284">
                  <a:moveTo>
                    <a:pt x="926" y="0"/>
                  </a:moveTo>
                  <a:lnTo>
                    <a:pt x="1" y="3267"/>
                  </a:lnTo>
                  <a:lnTo>
                    <a:pt x="17358" y="8174"/>
                  </a:lnTo>
                  <a:lnTo>
                    <a:pt x="18284" y="4893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rot="774064">
              <a:off x="7272468" y="2461968"/>
              <a:ext cx="234285" cy="103588"/>
            </a:xfrm>
            <a:custGeom>
              <a:rect b="b" l="l" r="r" t="t"/>
              <a:pathLst>
                <a:path extrusionOk="0" h="8357" w="18901">
                  <a:moveTo>
                    <a:pt x="926" y="0"/>
                  </a:moveTo>
                  <a:lnTo>
                    <a:pt x="1" y="3281"/>
                  </a:lnTo>
                  <a:lnTo>
                    <a:pt x="17975" y="8356"/>
                  </a:lnTo>
                  <a:lnTo>
                    <a:pt x="18900" y="5075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774064">
              <a:off x="7495020" y="2582908"/>
              <a:ext cx="228893" cy="102027"/>
            </a:xfrm>
            <a:custGeom>
              <a:rect b="b" l="l" r="r" t="t"/>
              <a:pathLst>
                <a:path extrusionOk="0" h="8231" w="18466">
                  <a:moveTo>
                    <a:pt x="926" y="0"/>
                  </a:moveTo>
                  <a:lnTo>
                    <a:pt x="0" y="3281"/>
                  </a:lnTo>
                  <a:lnTo>
                    <a:pt x="17540" y="8230"/>
                  </a:lnTo>
                  <a:lnTo>
                    <a:pt x="18465" y="494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774064">
              <a:off x="6909494" y="2359843"/>
              <a:ext cx="143030" cy="77868"/>
            </a:xfrm>
            <a:custGeom>
              <a:rect b="b" l="l" r="r" t="t"/>
              <a:pathLst>
                <a:path extrusionOk="0" h="6282" w="11539">
                  <a:moveTo>
                    <a:pt x="925" y="0"/>
                  </a:moveTo>
                  <a:lnTo>
                    <a:pt x="0" y="3281"/>
                  </a:lnTo>
                  <a:lnTo>
                    <a:pt x="10614" y="6281"/>
                  </a:lnTo>
                  <a:lnTo>
                    <a:pt x="11539" y="300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 rot="774064">
              <a:off x="7046216" y="2457000"/>
              <a:ext cx="312488" cy="125491"/>
            </a:xfrm>
            <a:custGeom>
              <a:rect b="b" l="l" r="r" t="t"/>
              <a:pathLst>
                <a:path extrusionOk="0" h="10124" w="25210">
                  <a:moveTo>
                    <a:pt x="926" y="0"/>
                  </a:moveTo>
                  <a:lnTo>
                    <a:pt x="1" y="3281"/>
                  </a:lnTo>
                  <a:lnTo>
                    <a:pt x="24284" y="10123"/>
                  </a:lnTo>
                  <a:lnTo>
                    <a:pt x="25209" y="6842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 rot="774064">
              <a:off x="7336580" y="2620121"/>
              <a:ext cx="347071" cy="135395"/>
            </a:xfrm>
            <a:custGeom>
              <a:rect b="b" l="l" r="r" t="t"/>
              <a:pathLst>
                <a:path extrusionOk="0" h="10923" w="28000">
                  <a:moveTo>
                    <a:pt x="926" y="1"/>
                  </a:moveTo>
                  <a:lnTo>
                    <a:pt x="0" y="3282"/>
                  </a:lnTo>
                  <a:lnTo>
                    <a:pt x="27074" y="10923"/>
                  </a:lnTo>
                  <a:lnTo>
                    <a:pt x="27999" y="764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774064">
              <a:off x="6863832" y="2443763"/>
              <a:ext cx="146687" cy="78748"/>
            </a:xfrm>
            <a:custGeom>
              <a:rect b="b" l="l" r="r" t="t"/>
              <a:pathLst>
                <a:path extrusionOk="0" h="6353" w="11834">
                  <a:moveTo>
                    <a:pt x="925" y="1"/>
                  </a:moveTo>
                  <a:lnTo>
                    <a:pt x="0" y="3268"/>
                  </a:lnTo>
                  <a:lnTo>
                    <a:pt x="10922" y="6352"/>
                  </a:lnTo>
                  <a:lnTo>
                    <a:pt x="11833" y="3071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774064">
              <a:off x="7003203" y="2523873"/>
              <a:ext cx="177279" cy="87437"/>
            </a:xfrm>
            <a:custGeom>
              <a:rect b="b" l="l" r="r" t="t"/>
              <a:pathLst>
                <a:path extrusionOk="0" h="7054" w="14302">
                  <a:moveTo>
                    <a:pt x="926" y="1"/>
                  </a:moveTo>
                  <a:lnTo>
                    <a:pt x="0" y="3282"/>
                  </a:lnTo>
                  <a:lnTo>
                    <a:pt x="13376" y="7053"/>
                  </a:lnTo>
                  <a:lnTo>
                    <a:pt x="14301" y="3772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 rot="774064">
              <a:off x="7418493" y="2755609"/>
              <a:ext cx="213771" cy="97676"/>
            </a:xfrm>
            <a:custGeom>
              <a:rect b="b" l="l" r="r" t="t"/>
              <a:pathLst>
                <a:path extrusionOk="0" h="7880" w="17246">
                  <a:moveTo>
                    <a:pt x="926" y="0"/>
                  </a:moveTo>
                  <a:lnTo>
                    <a:pt x="1" y="3281"/>
                  </a:lnTo>
                  <a:lnTo>
                    <a:pt x="16321" y="7880"/>
                  </a:lnTo>
                  <a:lnTo>
                    <a:pt x="17246" y="4599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 rot="774064">
              <a:off x="7163868" y="2624569"/>
              <a:ext cx="274422" cy="114719"/>
            </a:xfrm>
            <a:custGeom>
              <a:rect b="b" l="l" r="r" t="t"/>
              <a:pathLst>
                <a:path extrusionOk="0" h="9255" w="22139">
                  <a:moveTo>
                    <a:pt x="926" y="1"/>
                  </a:moveTo>
                  <a:lnTo>
                    <a:pt x="0" y="3268"/>
                  </a:lnTo>
                  <a:lnTo>
                    <a:pt x="21213" y="9254"/>
                  </a:lnTo>
                  <a:lnTo>
                    <a:pt x="22139" y="5974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 rot="774064">
              <a:off x="6819870" y="2523430"/>
              <a:ext cx="112451" cy="69005"/>
            </a:xfrm>
            <a:custGeom>
              <a:rect b="b" l="l" r="r" t="t"/>
              <a:pathLst>
                <a:path extrusionOk="0" h="5567" w="9072">
                  <a:moveTo>
                    <a:pt x="925" y="1"/>
                  </a:moveTo>
                  <a:lnTo>
                    <a:pt x="0" y="3281"/>
                  </a:lnTo>
                  <a:lnTo>
                    <a:pt x="8146" y="5567"/>
                  </a:lnTo>
                  <a:lnTo>
                    <a:pt x="9071" y="2300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 rot="774064">
              <a:off x="6937477" y="2615032"/>
              <a:ext cx="320124" cy="127747"/>
            </a:xfrm>
            <a:custGeom>
              <a:rect b="b" l="l" r="r" t="t"/>
              <a:pathLst>
                <a:path extrusionOk="0" h="10306" w="25826">
                  <a:moveTo>
                    <a:pt x="926" y="0"/>
                  </a:moveTo>
                  <a:lnTo>
                    <a:pt x="0" y="3281"/>
                  </a:lnTo>
                  <a:lnTo>
                    <a:pt x="24901" y="10305"/>
                  </a:lnTo>
                  <a:lnTo>
                    <a:pt x="25826" y="702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 rot="774064">
              <a:off x="7234464" y="2782447"/>
              <a:ext cx="358537" cy="138519"/>
            </a:xfrm>
            <a:custGeom>
              <a:rect b="b" l="l" r="r" t="t"/>
              <a:pathLst>
                <a:path extrusionOk="0" h="11175" w="28925">
                  <a:moveTo>
                    <a:pt x="926" y="0"/>
                  </a:moveTo>
                  <a:lnTo>
                    <a:pt x="1" y="3281"/>
                  </a:lnTo>
                  <a:lnTo>
                    <a:pt x="28000" y="11174"/>
                  </a:lnTo>
                  <a:lnTo>
                    <a:pt x="28925" y="789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 rot="774064">
              <a:off x="7227155" y="2844623"/>
              <a:ext cx="199876" cy="221940"/>
            </a:xfrm>
            <a:custGeom>
              <a:rect b="b" l="l" r="r" t="t"/>
              <a:pathLst>
                <a:path extrusionOk="0" h="17905" w="16125">
                  <a:moveTo>
                    <a:pt x="15704" y="0"/>
                  </a:moveTo>
                  <a:lnTo>
                    <a:pt x="15634" y="14"/>
                  </a:lnTo>
                  <a:lnTo>
                    <a:pt x="15564" y="42"/>
                  </a:lnTo>
                  <a:lnTo>
                    <a:pt x="15494" y="84"/>
                  </a:lnTo>
                  <a:lnTo>
                    <a:pt x="14947" y="491"/>
                  </a:lnTo>
                  <a:lnTo>
                    <a:pt x="14400" y="926"/>
                  </a:lnTo>
                  <a:lnTo>
                    <a:pt x="13867" y="1388"/>
                  </a:lnTo>
                  <a:lnTo>
                    <a:pt x="13362" y="1879"/>
                  </a:lnTo>
                  <a:lnTo>
                    <a:pt x="12844" y="2384"/>
                  </a:lnTo>
                  <a:lnTo>
                    <a:pt x="12353" y="2903"/>
                  </a:lnTo>
                  <a:lnTo>
                    <a:pt x="11876" y="3435"/>
                  </a:lnTo>
                  <a:lnTo>
                    <a:pt x="11400" y="3996"/>
                  </a:lnTo>
                  <a:lnTo>
                    <a:pt x="10937" y="4557"/>
                  </a:lnTo>
                  <a:lnTo>
                    <a:pt x="10488" y="5132"/>
                  </a:lnTo>
                  <a:lnTo>
                    <a:pt x="10054" y="5707"/>
                  </a:lnTo>
                  <a:lnTo>
                    <a:pt x="9619" y="6295"/>
                  </a:lnTo>
                  <a:lnTo>
                    <a:pt x="9212" y="6884"/>
                  </a:lnTo>
                  <a:lnTo>
                    <a:pt x="8806" y="7473"/>
                  </a:lnTo>
                  <a:lnTo>
                    <a:pt x="8427" y="8076"/>
                  </a:lnTo>
                  <a:lnTo>
                    <a:pt x="8049" y="8665"/>
                  </a:lnTo>
                  <a:lnTo>
                    <a:pt x="7698" y="9254"/>
                  </a:lnTo>
                  <a:lnTo>
                    <a:pt x="7348" y="9829"/>
                  </a:lnTo>
                  <a:lnTo>
                    <a:pt x="6689" y="10978"/>
                  </a:lnTo>
                  <a:lnTo>
                    <a:pt x="6100" y="12072"/>
                  </a:lnTo>
                  <a:lnTo>
                    <a:pt x="5567" y="13109"/>
                  </a:lnTo>
                  <a:lnTo>
                    <a:pt x="5090" y="14063"/>
                  </a:lnTo>
                  <a:lnTo>
                    <a:pt x="4684" y="14932"/>
                  </a:lnTo>
                  <a:lnTo>
                    <a:pt x="4333" y="15689"/>
                  </a:lnTo>
                  <a:lnTo>
                    <a:pt x="4053" y="16320"/>
                  </a:lnTo>
                  <a:lnTo>
                    <a:pt x="786" y="5833"/>
                  </a:lnTo>
                  <a:lnTo>
                    <a:pt x="758" y="5749"/>
                  </a:lnTo>
                  <a:lnTo>
                    <a:pt x="716" y="5693"/>
                  </a:lnTo>
                  <a:lnTo>
                    <a:pt x="660" y="5637"/>
                  </a:lnTo>
                  <a:lnTo>
                    <a:pt x="590" y="5594"/>
                  </a:lnTo>
                  <a:lnTo>
                    <a:pt x="520" y="5566"/>
                  </a:lnTo>
                  <a:lnTo>
                    <a:pt x="450" y="5552"/>
                  </a:lnTo>
                  <a:lnTo>
                    <a:pt x="366" y="5552"/>
                  </a:lnTo>
                  <a:lnTo>
                    <a:pt x="281" y="5566"/>
                  </a:lnTo>
                  <a:lnTo>
                    <a:pt x="211" y="5594"/>
                  </a:lnTo>
                  <a:lnTo>
                    <a:pt x="141" y="5637"/>
                  </a:lnTo>
                  <a:lnTo>
                    <a:pt x="99" y="5693"/>
                  </a:lnTo>
                  <a:lnTo>
                    <a:pt x="57" y="5763"/>
                  </a:lnTo>
                  <a:lnTo>
                    <a:pt x="29" y="5833"/>
                  </a:lnTo>
                  <a:lnTo>
                    <a:pt x="1" y="5903"/>
                  </a:lnTo>
                  <a:lnTo>
                    <a:pt x="1" y="5987"/>
                  </a:lnTo>
                  <a:lnTo>
                    <a:pt x="29" y="6057"/>
                  </a:lnTo>
                  <a:lnTo>
                    <a:pt x="3618" y="17624"/>
                  </a:lnTo>
                  <a:lnTo>
                    <a:pt x="3660" y="17708"/>
                  </a:lnTo>
                  <a:lnTo>
                    <a:pt x="3716" y="17792"/>
                  </a:lnTo>
                  <a:lnTo>
                    <a:pt x="3801" y="17848"/>
                  </a:lnTo>
                  <a:lnTo>
                    <a:pt x="3885" y="17890"/>
                  </a:lnTo>
                  <a:lnTo>
                    <a:pt x="3983" y="17904"/>
                  </a:lnTo>
                  <a:lnTo>
                    <a:pt x="4053" y="17890"/>
                  </a:lnTo>
                  <a:lnTo>
                    <a:pt x="4109" y="17890"/>
                  </a:lnTo>
                  <a:lnTo>
                    <a:pt x="4165" y="17862"/>
                  </a:lnTo>
                  <a:lnTo>
                    <a:pt x="4221" y="17834"/>
                  </a:lnTo>
                  <a:lnTo>
                    <a:pt x="4263" y="17792"/>
                  </a:lnTo>
                  <a:lnTo>
                    <a:pt x="4305" y="17750"/>
                  </a:lnTo>
                  <a:lnTo>
                    <a:pt x="4347" y="17708"/>
                  </a:lnTo>
                  <a:lnTo>
                    <a:pt x="4375" y="17638"/>
                  </a:lnTo>
                  <a:lnTo>
                    <a:pt x="4600" y="17091"/>
                  </a:lnTo>
                  <a:lnTo>
                    <a:pt x="4880" y="16460"/>
                  </a:lnTo>
                  <a:lnTo>
                    <a:pt x="5245" y="15647"/>
                  </a:lnTo>
                  <a:lnTo>
                    <a:pt x="5707" y="14666"/>
                  </a:lnTo>
                  <a:lnTo>
                    <a:pt x="6254" y="13544"/>
                  </a:lnTo>
                  <a:lnTo>
                    <a:pt x="6899" y="12310"/>
                  </a:lnTo>
                  <a:lnTo>
                    <a:pt x="7250" y="11665"/>
                  </a:lnTo>
                  <a:lnTo>
                    <a:pt x="7614" y="10992"/>
                  </a:lnTo>
                  <a:lnTo>
                    <a:pt x="8007" y="10319"/>
                  </a:lnTo>
                  <a:lnTo>
                    <a:pt x="8427" y="9632"/>
                  </a:lnTo>
                  <a:lnTo>
                    <a:pt x="8848" y="8931"/>
                  </a:lnTo>
                  <a:lnTo>
                    <a:pt x="9297" y="8230"/>
                  </a:lnTo>
                  <a:lnTo>
                    <a:pt x="9773" y="7515"/>
                  </a:lnTo>
                  <a:lnTo>
                    <a:pt x="10250" y="6814"/>
                  </a:lnTo>
                  <a:lnTo>
                    <a:pt x="10755" y="6127"/>
                  </a:lnTo>
                  <a:lnTo>
                    <a:pt x="11273" y="5440"/>
                  </a:lnTo>
                  <a:lnTo>
                    <a:pt x="11806" y="4767"/>
                  </a:lnTo>
                  <a:lnTo>
                    <a:pt x="12353" y="4122"/>
                  </a:lnTo>
                  <a:lnTo>
                    <a:pt x="12914" y="3477"/>
                  </a:lnTo>
                  <a:lnTo>
                    <a:pt x="13503" y="2874"/>
                  </a:lnTo>
                  <a:lnTo>
                    <a:pt x="14092" y="2286"/>
                  </a:lnTo>
                  <a:lnTo>
                    <a:pt x="14708" y="1739"/>
                  </a:lnTo>
                  <a:lnTo>
                    <a:pt x="15017" y="1472"/>
                  </a:lnTo>
                  <a:lnTo>
                    <a:pt x="15325" y="1206"/>
                  </a:lnTo>
                  <a:lnTo>
                    <a:pt x="15634" y="968"/>
                  </a:lnTo>
                  <a:lnTo>
                    <a:pt x="15956" y="729"/>
                  </a:lnTo>
                  <a:lnTo>
                    <a:pt x="16012" y="673"/>
                  </a:lnTo>
                  <a:lnTo>
                    <a:pt x="16068" y="617"/>
                  </a:lnTo>
                  <a:lnTo>
                    <a:pt x="16096" y="547"/>
                  </a:lnTo>
                  <a:lnTo>
                    <a:pt x="16124" y="463"/>
                  </a:lnTo>
                  <a:lnTo>
                    <a:pt x="16124" y="393"/>
                  </a:lnTo>
                  <a:lnTo>
                    <a:pt x="16110" y="309"/>
                  </a:lnTo>
                  <a:lnTo>
                    <a:pt x="16082" y="239"/>
                  </a:lnTo>
                  <a:lnTo>
                    <a:pt x="16040" y="169"/>
                  </a:lnTo>
                  <a:lnTo>
                    <a:pt x="15998" y="112"/>
                  </a:lnTo>
                  <a:lnTo>
                    <a:pt x="15928" y="56"/>
                  </a:lnTo>
                  <a:lnTo>
                    <a:pt x="15858" y="28"/>
                  </a:lnTo>
                  <a:lnTo>
                    <a:pt x="15788" y="14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 rot="774064">
              <a:off x="7507943" y="2342434"/>
              <a:ext cx="475847" cy="267654"/>
            </a:xfrm>
            <a:custGeom>
              <a:rect b="b" l="l" r="r" t="t"/>
              <a:pathLst>
                <a:path extrusionOk="0" h="21593" w="38389">
                  <a:moveTo>
                    <a:pt x="27676" y="1"/>
                  </a:moveTo>
                  <a:lnTo>
                    <a:pt x="27144" y="15"/>
                  </a:lnTo>
                  <a:lnTo>
                    <a:pt x="26751" y="29"/>
                  </a:lnTo>
                  <a:lnTo>
                    <a:pt x="26274" y="57"/>
                  </a:lnTo>
                  <a:lnTo>
                    <a:pt x="25742" y="113"/>
                  </a:lnTo>
                  <a:lnTo>
                    <a:pt x="25139" y="169"/>
                  </a:lnTo>
                  <a:lnTo>
                    <a:pt x="24466" y="267"/>
                  </a:lnTo>
                  <a:lnTo>
                    <a:pt x="23723" y="379"/>
                  </a:lnTo>
                  <a:lnTo>
                    <a:pt x="22938" y="520"/>
                  </a:lnTo>
                  <a:lnTo>
                    <a:pt x="22096" y="702"/>
                  </a:lnTo>
                  <a:lnTo>
                    <a:pt x="21199" y="912"/>
                  </a:lnTo>
                  <a:lnTo>
                    <a:pt x="20260" y="1165"/>
                  </a:lnTo>
                  <a:lnTo>
                    <a:pt x="19292" y="1459"/>
                  </a:lnTo>
                  <a:lnTo>
                    <a:pt x="18788" y="1613"/>
                  </a:lnTo>
                  <a:lnTo>
                    <a:pt x="18269" y="1795"/>
                  </a:lnTo>
                  <a:lnTo>
                    <a:pt x="17750" y="1978"/>
                  </a:lnTo>
                  <a:lnTo>
                    <a:pt x="17217" y="2188"/>
                  </a:lnTo>
                  <a:lnTo>
                    <a:pt x="16684" y="2398"/>
                  </a:lnTo>
                  <a:lnTo>
                    <a:pt x="16138" y="2623"/>
                  </a:lnTo>
                  <a:lnTo>
                    <a:pt x="15591" y="2861"/>
                  </a:lnTo>
                  <a:lnTo>
                    <a:pt x="15030" y="3113"/>
                  </a:lnTo>
                  <a:lnTo>
                    <a:pt x="14469" y="3380"/>
                  </a:lnTo>
                  <a:lnTo>
                    <a:pt x="13894" y="3674"/>
                  </a:lnTo>
                  <a:lnTo>
                    <a:pt x="13320" y="3969"/>
                  </a:lnTo>
                  <a:lnTo>
                    <a:pt x="12745" y="4291"/>
                  </a:lnTo>
                  <a:lnTo>
                    <a:pt x="12170" y="4614"/>
                  </a:lnTo>
                  <a:lnTo>
                    <a:pt x="11581" y="4964"/>
                  </a:lnTo>
                  <a:lnTo>
                    <a:pt x="11006" y="5329"/>
                  </a:lnTo>
                  <a:lnTo>
                    <a:pt x="10417" y="5721"/>
                  </a:lnTo>
                  <a:lnTo>
                    <a:pt x="9828" y="6114"/>
                  </a:lnTo>
                  <a:lnTo>
                    <a:pt x="9226" y="6534"/>
                  </a:lnTo>
                  <a:lnTo>
                    <a:pt x="8637" y="6983"/>
                  </a:lnTo>
                  <a:lnTo>
                    <a:pt x="8048" y="7432"/>
                  </a:lnTo>
                  <a:lnTo>
                    <a:pt x="7459" y="7922"/>
                  </a:lnTo>
                  <a:lnTo>
                    <a:pt x="6870" y="8413"/>
                  </a:lnTo>
                  <a:lnTo>
                    <a:pt x="6267" y="8932"/>
                  </a:lnTo>
                  <a:lnTo>
                    <a:pt x="5678" y="9465"/>
                  </a:lnTo>
                  <a:lnTo>
                    <a:pt x="5104" y="10025"/>
                  </a:lnTo>
                  <a:lnTo>
                    <a:pt x="4515" y="10614"/>
                  </a:lnTo>
                  <a:lnTo>
                    <a:pt x="3940" y="11217"/>
                  </a:lnTo>
                  <a:lnTo>
                    <a:pt x="3351" y="11848"/>
                  </a:lnTo>
                  <a:lnTo>
                    <a:pt x="2776" y="12493"/>
                  </a:lnTo>
                  <a:lnTo>
                    <a:pt x="2215" y="13166"/>
                  </a:lnTo>
                  <a:lnTo>
                    <a:pt x="1655" y="13867"/>
                  </a:lnTo>
                  <a:lnTo>
                    <a:pt x="1094" y="14582"/>
                  </a:lnTo>
                  <a:lnTo>
                    <a:pt x="533" y="15325"/>
                  </a:lnTo>
                  <a:lnTo>
                    <a:pt x="0" y="16096"/>
                  </a:lnTo>
                  <a:lnTo>
                    <a:pt x="2398" y="15437"/>
                  </a:lnTo>
                  <a:lnTo>
                    <a:pt x="3786" y="15073"/>
                  </a:lnTo>
                  <a:lnTo>
                    <a:pt x="5286" y="14694"/>
                  </a:lnTo>
                  <a:lnTo>
                    <a:pt x="6884" y="14288"/>
                  </a:lnTo>
                  <a:lnTo>
                    <a:pt x="8595" y="13881"/>
                  </a:lnTo>
                  <a:lnTo>
                    <a:pt x="10403" y="13446"/>
                  </a:lnTo>
                  <a:lnTo>
                    <a:pt x="12310" y="13012"/>
                  </a:lnTo>
                  <a:lnTo>
                    <a:pt x="13684" y="12717"/>
                  </a:lnTo>
                  <a:lnTo>
                    <a:pt x="14904" y="12451"/>
                  </a:lnTo>
                  <a:lnTo>
                    <a:pt x="15997" y="12227"/>
                  </a:lnTo>
                  <a:lnTo>
                    <a:pt x="16965" y="12044"/>
                  </a:lnTo>
                  <a:lnTo>
                    <a:pt x="17820" y="11876"/>
                  </a:lnTo>
                  <a:lnTo>
                    <a:pt x="18563" y="11750"/>
                  </a:lnTo>
                  <a:lnTo>
                    <a:pt x="19222" y="11666"/>
                  </a:lnTo>
                  <a:lnTo>
                    <a:pt x="19797" y="11582"/>
                  </a:lnTo>
                  <a:lnTo>
                    <a:pt x="20288" y="11540"/>
                  </a:lnTo>
                  <a:lnTo>
                    <a:pt x="20708" y="11512"/>
                  </a:lnTo>
                  <a:lnTo>
                    <a:pt x="21409" y="11512"/>
                  </a:lnTo>
                  <a:lnTo>
                    <a:pt x="21690" y="11540"/>
                  </a:lnTo>
                  <a:lnTo>
                    <a:pt x="21942" y="11582"/>
                  </a:lnTo>
                  <a:lnTo>
                    <a:pt x="22166" y="11624"/>
                  </a:lnTo>
                  <a:lnTo>
                    <a:pt x="22391" y="11680"/>
                  </a:lnTo>
                  <a:lnTo>
                    <a:pt x="22713" y="11764"/>
                  </a:lnTo>
                  <a:lnTo>
                    <a:pt x="23036" y="11862"/>
                  </a:lnTo>
                  <a:lnTo>
                    <a:pt x="23344" y="11974"/>
                  </a:lnTo>
                  <a:lnTo>
                    <a:pt x="23639" y="12100"/>
                  </a:lnTo>
                  <a:lnTo>
                    <a:pt x="23947" y="12241"/>
                  </a:lnTo>
                  <a:lnTo>
                    <a:pt x="24241" y="12381"/>
                  </a:lnTo>
                  <a:lnTo>
                    <a:pt x="24522" y="12535"/>
                  </a:lnTo>
                  <a:lnTo>
                    <a:pt x="24802" y="12689"/>
                  </a:lnTo>
                  <a:lnTo>
                    <a:pt x="25083" y="12872"/>
                  </a:lnTo>
                  <a:lnTo>
                    <a:pt x="25363" y="13054"/>
                  </a:lnTo>
                  <a:lnTo>
                    <a:pt x="25629" y="13236"/>
                  </a:lnTo>
                  <a:lnTo>
                    <a:pt x="25882" y="13432"/>
                  </a:lnTo>
                  <a:lnTo>
                    <a:pt x="26401" y="13839"/>
                  </a:lnTo>
                  <a:lnTo>
                    <a:pt x="26891" y="14274"/>
                  </a:lnTo>
                  <a:lnTo>
                    <a:pt x="27368" y="14722"/>
                  </a:lnTo>
                  <a:lnTo>
                    <a:pt x="27817" y="15185"/>
                  </a:lnTo>
                  <a:lnTo>
                    <a:pt x="28251" y="15662"/>
                  </a:lnTo>
                  <a:lnTo>
                    <a:pt x="28672" y="16138"/>
                  </a:lnTo>
                  <a:lnTo>
                    <a:pt x="29064" y="16629"/>
                  </a:lnTo>
                  <a:lnTo>
                    <a:pt x="29457" y="17120"/>
                  </a:lnTo>
                  <a:lnTo>
                    <a:pt x="30172" y="18073"/>
                  </a:lnTo>
                  <a:lnTo>
                    <a:pt x="30831" y="18970"/>
                  </a:lnTo>
                  <a:lnTo>
                    <a:pt x="31434" y="19784"/>
                  </a:lnTo>
                  <a:lnTo>
                    <a:pt x="31714" y="20148"/>
                  </a:lnTo>
                  <a:lnTo>
                    <a:pt x="31981" y="20485"/>
                  </a:lnTo>
                  <a:lnTo>
                    <a:pt x="32233" y="20793"/>
                  </a:lnTo>
                  <a:lnTo>
                    <a:pt x="32485" y="21045"/>
                  </a:lnTo>
                  <a:lnTo>
                    <a:pt x="32710" y="21256"/>
                  </a:lnTo>
                  <a:lnTo>
                    <a:pt x="32822" y="21354"/>
                  </a:lnTo>
                  <a:lnTo>
                    <a:pt x="32934" y="21424"/>
                  </a:lnTo>
                  <a:lnTo>
                    <a:pt x="33032" y="21480"/>
                  </a:lnTo>
                  <a:lnTo>
                    <a:pt x="33144" y="21536"/>
                  </a:lnTo>
                  <a:lnTo>
                    <a:pt x="33243" y="21578"/>
                  </a:lnTo>
                  <a:lnTo>
                    <a:pt x="33341" y="21592"/>
                  </a:lnTo>
                  <a:lnTo>
                    <a:pt x="33523" y="21592"/>
                  </a:lnTo>
                  <a:lnTo>
                    <a:pt x="33621" y="21564"/>
                  </a:lnTo>
                  <a:lnTo>
                    <a:pt x="33705" y="21522"/>
                  </a:lnTo>
                  <a:lnTo>
                    <a:pt x="33789" y="21466"/>
                  </a:lnTo>
                  <a:lnTo>
                    <a:pt x="33873" y="21382"/>
                  </a:lnTo>
                  <a:lnTo>
                    <a:pt x="33958" y="21284"/>
                  </a:lnTo>
                  <a:lnTo>
                    <a:pt x="34028" y="21172"/>
                  </a:lnTo>
                  <a:lnTo>
                    <a:pt x="34168" y="20933"/>
                  </a:lnTo>
                  <a:lnTo>
                    <a:pt x="34364" y="20513"/>
                  </a:lnTo>
                  <a:lnTo>
                    <a:pt x="34925" y="19251"/>
                  </a:lnTo>
                  <a:lnTo>
                    <a:pt x="35640" y="17596"/>
                  </a:lnTo>
                  <a:lnTo>
                    <a:pt x="36397" y="15774"/>
                  </a:lnTo>
                  <a:lnTo>
                    <a:pt x="37785" y="12451"/>
                  </a:lnTo>
                  <a:lnTo>
                    <a:pt x="38388" y="10979"/>
                  </a:lnTo>
                  <a:lnTo>
                    <a:pt x="27859" y="15"/>
                  </a:lnTo>
                  <a:lnTo>
                    <a:pt x="27676" y="1"/>
                  </a:lnTo>
                  <a:close/>
                </a:path>
              </a:pathLst>
            </a:custGeom>
            <a:solidFill>
              <a:srgbClr val="D8A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 rot="774064">
              <a:off x="7463822" y="2291972"/>
              <a:ext cx="738790" cy="456560"/>
            </a:xfrm>
            <a:custGeom>
              <a:rect b="b" l="l" r="r" t="t"/>
              <a:pathLst>
                <a:path extrusionOk="0" h="36833" w="59602">
                  <a:moveTo>
                    <a:pt x="34309" y="0"/>
                  </a:moveTo>
                  <a:lnTo>
                    <a:pt x="34014" y="29"/>
                  </a:lnTo>
                  <a:lnTo>
                    <a:pt x="15297" y="2230"/>
                  </a:lnTo>
                  <a:lnTo>
                    <a:pt x="15031" y="2272"/>
                  </a:lnTo>
                  <a:lnTo>
                    <a:pt x="14764" y="2342"/>
                  </a:lnTo>
                  <a:lnTo>
                    <a:pt x="14512" y="2440"/>
                  </a:lnTo>
                  <a:lnTo>
                    <a:pt x="14260" y="2538"/>
                  </a:lnTo>
                  <a:lnTo>
                    <a:pt x="14021" y="2678"/>
                  </a:lnTo>
                  <a:lnTo>
                    <a:pt x="13797" y="2833"/>
                  </a:lnTo>
                  <a:lnTo>
                    <a:pt x="13573" y="3001"/>
                  </a:lnTo>
                  <a:lnTo>
                    <a:pt x="13376" y="3183"/>
                  </a:lnTo>
                  <a:lnTo>
                    <a:pt x="12858" y="3814"/>
                  </a:lnTo>
                  <a:lnTo>
                    <a:pt x="11484" y="5482"/>
                  </a:lnTo>
                  <a:lnTo>
                    <a:pt x="9521" y="7908"/>
                  </a:lnTo>
                  <a:lnTo>
                    <a:pt x="8399" y="9310"/>
                  </a:lnTo>
                  <a:lnTo>
                    <a:pt x="7221" y="10768"/>
                  </a:lnTo>
                  <a:lnTo>
                    <a:pt x="6044" y="12282"/>
                  </a:lnTo>
                  <a:lnTo>
                    <a:pt x="4880" y="13783"/>
                  </a:lnTo>
                  <a:lnTo>
                    <a:pt x="3772" y="15241"/>
                  </a:lnTo>
                  <a:lnTo>
                    <a:pt x="2749" y="16615"/>
                  </a:lnTo>
                  <a:lnTo>
                    <a:pt x="2286" y="17274"/>
                  </a:lnTo>
                  <a:lnTo>
                    <a:pt x="1852" y="17891"/>
                  </a:lnTo>
                  <a:lnTo>
                    <a:pt x="1445" y="18465"/>
                  </a:lnTo>
                  <a:lnTo>
                    <a:pt x="1094" y="18998"/>
                  </a:lnTo>
                  <a:lnTo>
                    <a:pt x="786" y="19489"/>
                  </a:lnTo>
                  <a:lnTo>
                    <a:pt x="534" y="19923"/>
                  </a:lnTo>
                  <a:lnTo>
                    <a:pt x="337" y="20302"/>
                  </a:lnTo>
                  <a:lnTo>
                    <a:pt x="197" y="20610"/>
                  </a:lnTo>
                  <a:lnTo>
                    <a:pt x="141" y="20765"/>
                  </a:lnTo>
                  <a:lnTo>
                    <a:pt x="99" y="20905"/>
                  </a:lnTo>
                  <a:lnTo>
                    <a:pt x="57" y="21073"/>
                  </a:lnTo>
                  <a:lnTo>
                    <a:pt x="29" y="21227"/>
                  </a:lnTo>
                  <a:lnTo>
                    <a:pt x="1" y="21550"/>
                  </a:lnTo>
                  <a:lnTo>
                    <a:pt x="1" y="21872"/>
                  </a:lnTo>
                  <a:lnTo>
                    <a:pt x="29" y="22209"/>
                  </a:lnTo>
                  <a:lnTo>
                    <a:pt x="85" y="22531"/>
                  </a:lnTo>
                  <a:lnTo>
                    <a:pt x="169" y="22854"/>
                  </a:lnTo>
                  <a:lnTo>
                    <a:pt x="281" y="23162"/>
                  </a:lnTo>
                  <a:lnTo>
                    <a:pt x="421" y="23471"/>
                  </a:lnTo>
                  <a:lnTo>
                    <a:pt x="506" y="23611"/>
                  </a:lnTo>
                  <a:lnTo>
                    <a:pt x="604" y="23751"/>
                  </a:lnTo>
                  <a:lnTo>
                    <a:pt x="702" y="23877"/>
                  </a:lnTo>
                  <a:lnTo>
                    <a:pt x="800" y="24003"/>
                  </a:lnTo>
                  <a:lnTo>
                    <a:pt x="912" y="24130"/>
                  </a:lnTo>
                  <a:lnTo>
                    <a:pt x="1024" y="24242"/>
                  </a:lnTo>
                  <a:lnTo>
                    <a:pt x="1151" y="24354"/>
                  </a:lnTo>
                  <a:lnTo>
                    <a:pt x="1277" y="24452"/>
                  </a:lnTo>
                  <a:lnTo>
                    <a:pt x="1403" y="24536"/>
                  </a:lnTo>
                  <a:lnTo>
                    <a:pt x="1557" y="24620"/>
                  </a:lnTo>
                  <a:lnTo>
                    <a:pt x="1697" y="24690"/>
                  </a:lnTo>
                  <a:lnTo>
                    <a:pt x="1852" y="24761"/>
                  </a:lnTo>
                  <a:lnTo>
                    <a:pt x="2006" y="24803"/>
                  </a:lnTo>
                  <a:lnTo>
                    <a:pt x="2174" y="24845"/>
                  </a:lnTo>
                  <a:lnTo>
                    <a:pt x="2356" y="24873"/>
                  </a:lnTo>
                  <a:lnTo>
                    <a:pt x="2539" y="24887"/>
                  </a:lnTo>
                  <a:lnTo>
                    <a:pt x="2707" y="24887"/>
                  </a:lnTo>
                  <a:lnTo>
                    <a:pt x="2889" y="24873"/>
                  </a:lnTo>
                  <a:lnTo>
                    <a:pt x="3057" y="24859"/>
                  </a:lnTo>
                  <a:lnTo>
                    <a:pt x="3240" y="24817"/>
                  </a:lnTo>
                  <a:lnTo>
                    <a:pt x="3408" y="24761"/>
                  </a:lnTo>
                  <a:lnTo>
                    <a:pt x="3590" y="24704"/>
                  </a:lnTo>
                  <a:lnTo>
                    <a:pt x="3758" y="24634"/>
                  </a:lnTo>
                  <a:lnTo>
                    <a:pt x="3927" y="24550"/>
                  </a:lnTo>
                  <a:lnTo>
                    <a:pt x="4263" y="24368"/>
                  </a:lnTo>
                  <a:lnTo>
                    <a:pt x="4600" y="24144"/>
                  </a:lnTo>
                  <a:lnTo>
                    <a:pt x="4922" y="23905"/>
                  </a:lnTo>
                  <a:lnTo>
                    <a:pt x="5245" y="23653"/>
                  </a:lnTo>
                  <a:lnTo>
                    <a:pt x="5553" y="23387"/>
                  </a:lnTo>
                  <a:lnTo>
                    <a:pt x="6156" y="22854"/>
                  </a:lnTo>
                  <a:lnTo>
                    <a:pt x="6717" y="22349"/>
                  </a:lnTo>
                  <a:lnTo>
                    <a:pt x="6983" y="22125"/>
                  </a:lnTo>
                  <a:lnTo>
                    <a:pt x="7249" y="21928"/>
                  </a:lnTo>
                  <a:lnTo>
                    <a:pt x="7768" y="21522"/>
                  </a:lnTo>
                  <a:lnTo>
                    <a:pt x="8273" y="21087"/>
                  </a:lnTo>
                  <a:lnTo>
                    <a:pt x="8764" y="20653"/>
                  </a:lnTo>
                  <a:lnTo>
                    <a:pt x="9254" y="20190"/>
                  </a:lnTo>
                  <a:lnTo>
                    <a:pt x="9717" y="19727"/>
                  </a:lnTo>
                  <a:lnTo>
                    <a:pt x="10194" y="19250"/>
                  </a:lnTo>
                  <a:lnTo>
                    <a:pt x="11133" y="18297"/>
                  </a:lnTo>
                  <a:lnTo>
                    <a:pt x="16994" y="12352"/>
                  </a:lnTo>
                  <a:lnTo>
                    <a:pt x="17148" y="12212"/>
                  </a:lnTo>
                  <a:lnTo>
                    <a:pt x="17302" y="12086"/>
                  </a:lnTo>
                  <a:lnTo>
                    <a:pt x="17470" y="11960"/>
                  </a:lnTo>
                  <a:lnTo>
                    <a:pt x="17639" y="11862"/>
                  </a:lnTo>
                  <a:lnTo>
                    <a:pt x="17807" y="11764"/>
                  </a:lnTo>
                  <a:lnTo>
                    <a:pt x="17989" y="11679"/>
                  </a:lnTo>
                  <a:lnTo>
                    <a:pt x="18171" y="11595"/>
                  </a:lnTo>
                  <a:lnTo>
                    <a:pt x="18368" y="11539"/>
                  </a:lnTo>
                  <a:lnTo>
                    <a:pt x="18550" y="11483"/>
                  </a:lnTo>
                  <a:lnTo>
                    <a:pt x="18746" y="11441"/>
                  </a:lnTo>
                  <a:lnTo>
                    <a:pt x="18942" y="11413"/>
                  </a:lnTo>
                  <a:lnTo>
                    <a:pt x="19139" y="11399"/>
                  </a:lnTo>
                  <a:lnTo>
                    <a:pt x="19349" y="11399"/>
                  </a:lnTo>
                  <a:lnTo>
                    <a:pt x="19545" y="11413"/>
                  </a:lnTo>
                  <a:lnTo>
                    <a:pt x="19742" y="11441"/>
                  </a:lnTo>
                  <a:lnTo>
                    <a:pt x="19952" y="11469"/>
                  </a:lnTo>
                  <a:lnTo>
                    <a:pt x="27481" y="13082"/>
                  </a:lnTo>
                  <a:lnTo>
                    <a:pt x="27705" y="13138"/>
                  </a:lnTo>
                  <a:lnTo>
                    <a:pt x="27930" y="13208"/>
                  </a:lnTo>
                  <a:lnTo>
                    <a:pt x="28140" y="13292"/>
                  </a:lnTo>
                  <a:lnTo>
                    <a:pt x="28336" y="13404"/>
                  </a:lnTo>
                  <a:lnTo>
                    <a:pt x="28532" y="13516"/>
                  </a:lnTo>
                  <a:lnTo>
                    <a:pt x="28715" y="13642"/>
                  </a:lnTo>
                  <a:lnTo>
                    <a:pt x="28897" y="13783"/>
                  </a:lnTo>
                  <a:lnTo>
                    <a:pt x="29065" y="13937"/>
                  </a:lnTo>
                  <a:lnTo>
                    <a:pt x="29219" y="14105"/>
                  </a:lnTo>
                  <a:lnTo>
                    <a:pt x="29360" y="14273"/>
                  </a:lnTo>
                  <a:lnTo>
                    <a:pt x="29486" y="14456"/>
                  </a:lnTo>
                  <a:lnTo>
                    <a:pt x="29612" y="14652"/>
                  </a:lnTo>
                  <a:lnTo>
                    <a:pt x="29710" y="14848"/>
                  </a:lnTo>
                  <a:lnTo>
                    <a:pt x="29794" y="15058"/>
                  </a:lnTo>
                  <a:lnTo>
                    <a:pt x="29878" y="15283"/>
                  </a:lnTo>
                  <a:lnTo>
                    <a:pt x="29934" y="15507"/>
                  </a:lnTo>
                  <a:lnTo>
                    <a:pt x="30551" y="18213"/>
                  </a:lnTo>
                  <a:lnTo>
                    <a:pt x="30579" y="18395"/>
                  </a:lnTo>
                  <a:lnTo>
                    <a:pt x="30607" y="18578"/>
                  </a:lnTo>
                  <a:lnTo>
                    <a:pt x="30621" y="18760"/>
                  </a:lnTo>
                  <a:lnTo>
                    <a:pt x="30621" y="18942"/>
                  </a:lnTo>
                  <a:lnTo>
                    <a:pt x="30621" y="19124"/>
                  </a:lnTo>
                  <a:lnTo>
                    <a:pt x="30607" y="19293"/>
                  </a:lnTo>
                  <a:lnTo>
                    <a:pt x="30579" y="19475"/>
                  </a:lnTo>
                  <a:lnTo>
                    <a:pt x="30537" y="19643"/>
                  </a:lnTo>
                  <a:lnTo>
                    <a:pt x="30495" y="19825"/>
                  </a:lnTo>
                  <a:lnTo>
                    <a:pt x="30439" y="19994"/>
                  </a:lnTo>
                  <a:lnTo>
                    <a:pt x="30369" y="20162"/>
                  </a:lnTo>
                  <a:lnTo>
                    <a:pt x="30299" y="20316"/>
                  </a:lnTo>
                  <a:lnTo>
                    <a:pt x="30215" y="20470"/>
                  </a:lnTo>
                  <a:lnTo>
                    <a:pt x="30131" y="20624"/>
                  </a:lnTo>
                  <a:lnTo>
                    <a:pt x="30033" y="20779"/>
                  </a:lnTo>
                  <a:lnTo>
                    <a:pt x="29920" y="20919"/>
                  </a:lnTo>
                  <a:lnTo>
                    <a:pt x="29724" y="21143"/>
                  </a:lnTo>
                  <a:lnTo>
                    <a:pt x="29500" y="21354"/>
                  </a:lnTo>
                  <a:lnTo>
                    <a:pt x="29261" y="21536"/>
                  </a:lnTo>
                  <a:lnTo>
                    <a:pt x="28995" y="21704"/>
                  </a:lnTo>
                  <a:lnTo>
                    <a:pt x="26808" y="22938"/>
                  </a:lnTo>
                  <a:lnTo>
                    <a:pt x="26598" y="23036"/>
                  </a:lnTo>
                  <a:lnTo>
                    <a:pt x="26387" y="23134"/>
                  </a:lnTo>
                  <a:lnTo>
                    <a:pt x="26177" y="23204"/>
                  </a:lnTo>
                  <a:lnTo>
                    <a:pt x="25953" y="23260"/>
                  </a:lnTo>
                  <a:lnTo>
                    <a:pt x="25714" y="23302"/>
                  </a:lnTo>
                  <a:lnTo>
                    <a:pt x="25490" y="23330"/>
                  </a:lnTo>
                  <a:lnTo>
                    <a:pt x="25252" y="23344"/>
                  </a:lnTo>
                  <a:lnTo>
                    <a:pt x="25013" y="23344"/>
                  </a:lnTo>
                  <a:lnTo>
                    <a:pt x="22532" y="23162"/>
                  </a:lnTo>
                  <a:lnTo>
                    <a:pt x="21466" y="23092"/>
                  </a:lnTo>
                  <a:lnTo>
                    <a:pt x="20387" y="23036"/>
                  </a:lnTo>
                  <a:lnTo>
                    <a:pt x="19321" y="22994"/>
                  </a:lnTo>
                  <a:lnTo>
                    <a:pt x="18241" y="22952"/>
                  </a:lnTo>
                  <a:lnTo>
                    <a:pt x="16096" y="22896"/>
                  </a:lnTo>
                  <a:lnTo>
                    <a:pt x="13951" y="22854"/>
                  </a:lnTo>
                  <a:lnTo>
                    <a:pt x="13559" y="22840"/>
                  </a:lnTo>
                  <a:lnTo>
                    <a:pt x="13166" y="22812"/>
                  </a:lnTo>
                  <a:lnTo>
                    <a:pt x="12381" y="22756"/>
                  </a:lnTo>
                  <a:lnTo>
                    <a:pt x="11596" y="22685"/>
                  </a:lnTo>
                  <a:lnTo>
                    <a:pt x="10811" y="22615"/>
                  </a:lnTo>
                  <a:lnTo>
                    <a:pt x="10025" y="22573"/>
                  </a:lnTo>
                  <a:lnTo>
                    <a:pt x="9633" y="22559"/>
                  </a:lnTo>
                  <a:lnTo>
                    <a:pt x="8848" y="22559"/>
                  </a:lnTo>
                  <a:lnTo>
                    <a:pt x="8455" y="22587"/>
                  </a:lnTo>
                  <a:lnTo>
                    <a:pt x="8063" y="22629"/>
                  </a:lnTo>
                  <a:lnTo>
                    <a:pt x="7670" y="22685"/>
                  </a:lnTo>
                  <a:lnTo>
                    <a:pt x="7235" y="22770"/>
                  </a:lnTo>
                  <a:lnTo>
                    <a:pt x="6857" y="22868"/>
                  </a:lnTo>
                  <a:lnTo>
                    <a:pt x="6675" y="22938"/>
                  </a:lnTo>
                  <a:lnTo>
                    <a:pt x="6506" y="22994"/>
                  </a:lnTo>
                  <a:lnTo>
                    <a:pt x="6338" y="23078"/>
                  </a:lnTo>
                  <a:lnTo>
                    <a:pt x="6184" y="23162"/>
                  </a:lnTo>
                  <a:lnTo>
                    <a:pt x="6044" y="23260"/>
                  </a:lnTo>
                  <a:lnTo>
                    <a:pt x="5889" y="23372"/>
                  </a:lnTo>
                  <a:lnTo>
                    <a:pt x="5763" y="23499"/>
                  </a:lnTo>
                  <a:lnTo>
                    <a:pt x="5637" y="23639"/>
                  </a:lnTo>
                  <a:lnTo>
                    <a:pt x="5511" y="23793"/>
                  </a:lnTo>
                  <a:lnTo>
                    <a:pt x="5385" y="23961"/>
                  </a:lnTo>
                  <a:lnTo>
                    <a:pt x="5259" y="24144"/>
                  </a:lnTo>
                  <a:lnTo>
                    <a:pt x="5146" y="24354"/>
                  </a:lnTo>
                  <a:lnTo>
                    <a:pt x="5048" y="24536"/>
                  </a:lnTo>
                  <a:lnTo>
                    <a:pt x="4964" y="24732"/>
                  </a:lnTo>
                  <a:lnTo>
                    <a:pt x="4894" y="24929"/>
                  </a:lnTo>
                  <a:lnTo>
                    <a:pt x="4810" y="25125"/>
                  </a:lnTo>
                  <a:lnTo>
                    <a:pt x="4698" y="25532"/>
                  </a:lnTo>
                  <a:lnTo>
                    <a:pt x="4600" y="25952"/>
                  </a:lnTo>
                  <a:lnTo>
                    <a:pt x="4543" y="26373"/>
                  </a:lnTo>
                  <a:lnTo>
                    <a:pt x="4515" y="26793"/>
                  </a:lnTo>
                  <a:lnTo>
                    <a:pt x="4515" y="27214"/>
                  </a:lnTo>
                  <a:lnTo>
                    <a:pt x="4529" y="27621"/>
                  </a:lnTo>
                  <a:lnTo>
                    <a:pt x="4572" y="27859"/>
                  </a:lnTo>
                  <a:lnTo>
                    <a:pt x="4614" y="28097"/>
                  </a:lnTo>
                  <a:lnTo>
                    <a:pt x="4684" y="28336"/>
                  </a:lnTo>
                  <a:lnTo>
                    <a:pt x="4754" y="28574"/>
                  </a:lnTo>
                  <a:lnTo>
                    <a:pt x="4838" y="28812"/>
                  </a:lnTo>
                  <a:lnTo>
                    <a:pt x="4950" y="29037"/>
                  </a:lnTo>
                  <a:lnTo>
                    <a:pt x="5062" y="29261"/>
                  </a:lnTo>
                  <a:lnTo>
                    <a:pt x="5202" y="29485"/>
                  </a:lnTo>
                  <a:lnTo>
                    <a:pt x="5259" y="29555"/>
                  </a:lnTo>
                  <a:lnTo>
                    <a:pt x="5315" y="29626"/>
                  </a:lnTo>
                  <a:lnTo>
                    <a:pt x="5371" y="29682"/>
                  </a:lnTo>
                  <a:lnTo>
                    <a:pt x="5441" y="29724"/>
                  </a:lnTo>
                  <a:lnTo>
                    <a:pt x="5567" y="29780"/>
                  </a:lnTo>
                  <a:lnTo>
                    <a:pt x="5707" y="29822"/>
                  </a:lnTo>
                  <a:lnTo>
                    <a:pt x="6016" y="29864"/>
                  </a:lnTo>
                  <a:lnTo>
                    <a:pt x="6184" y="29906"/>
                  </a:lnTo>
                  <a:lnTo>
                    <a:pt x="6366" y="29976"/>
                  </a:lnTo>
                  <a:lnTo>
                    <a:pt x="6492" y="30018"/>
                  </a:lnTo>
                  <a:lnTo>
                    <a:pt x="6675" y="30074"/>
                  </a:lnTo>
                  <a:lnTo>
                    <a:pt x="7179" y="30186"/>
                  </a:lnTo>
                  <a:lnTo>
                    <a:pt x="7824" y="30327"/>
                  </a:lnTo>
                  <a:lnTo>
                    <a:pt x="8539" y="30453"/>
                  </a:lnTo>
                  <a:lnTo>
                    <a:pt x="9941" y="30705"/>
                  </a:lnTo>
                  <a:lnTo>
                    <a:pt x="10923" y="30859"/>
                  </a:lnTo>
                  <a:lnTo>
                    <a:pt x="11946" y="31028"/>
                  </a:lnTo>
                  <a:lnTo>
                    <a:pt x="12970" y="31196"/>
                  </a:lnTo>
                  <a:lnTo>
                    <a:pt x="13993" y="31378"/>
                  </a:lnTo>
                  <a:lnTo>
                    <a:pt x="15017" y="31588"/>
                  </a:lnTo>
                  <a:lnTo>
                    <a:pt x="16054" y="31785"/>
                  </a:lnTo>
                  <a:lnTo>
                    <a:pt x="17078" y="32009"/>
                  </a:lnTo>
                  <a:lnTo>
                    <a:pt x="19125" y="32458"/>
                  </a:lnTo>
                  <a:lnTo>
                    <a:pt x="21116" y="32934"/>
                  </a:lnTo>
                  <a:lnTo>
                    <a:pt x="23050" y="33425"/>
                  </a:lnTo>
                  <a:lnTo>
                    <a:pt x="24901" y="33916"/>
                  </a:lnTo>
                  <a:lnTo>
                    <a:pt x="26654" y="34393"/>
                  </a:lnTo>
                  <a:lnTo>
                    <a:pt x="28280" y="34855"/>
                  </a:lnTo>
                  <a:lnTo>
                    <a:pt x="29752" y="35290"/>
                  </a:lnTo>
                  <a:lnTo>
                    <a:pt x="31056" y="35682"/>
                  </a:lnTo>
                  <a:lnTo>
                    <a:pt x="32178" y="36019"/>
                  </a:lnTo>
                  <a:lnTo>
                    <a:pt x="33748" y="36524"/>
                  </a:lnTo>
                  <a:lnTo>
                    <a:pt x="34323" y="36706"/>
                  </a:lnTo>
                  <a:lnTo>
                    <a:pt x="34631" y="36776"/>
                  </a:lnTo>
                  <a:lnTo>
                    <a:pt x="34954" y="36818"/>
                  </a:lnTo>
                  <a:lnTo>
                    <a:pt x="35276" y="36832"/>
                  </a:lnTo>
                  <a:lnTo>
                    <a:pt x="35585" y="36804"/>
                  </a:lnTo>
                  <a:lnTo>
                    <a:pt x="48007" y="36552"/>
                  </a:lnTo>
                  <a:lnTo>
                    <a:pt x="48371" y="36524"/>
                  </a:lnTo>
                  <a:lnTo>
                    <a:pt x="48904" y="36524"/>
                  </a:lnTo>
                  <a:lnTo>
                    <a:pt x="50390" y="36538"/>
                  </a:lnTo>
                  <a:lnTo>
                    <a:pt x="52241" y="36566"/>
                  </a:lnTo>
                  <a:lnTo>
                    <a:pt x="53236" y="36580"/>
                  </a:lnTo>
                  <a:lnTo>
                    <a:pt x="54260" y="36580"/>
                  </a:lnTo>
                  <a:lnTo>
                    <a:pt x="55255" y="36566"/>
                  </a:lnTo>
                  <a:lnTo>
                    <a:pt x="56209" y="36538"/>
                  </a:lnTo>
                  <a:lnTo>
                    <a:pt x="57092" y="36482"/>
                  </a:lnTo>
                  <a:lnTo>
                    <a:pt x="57513" y="36439"/>
                  </a:lnTo>
                  <a:lnTo>
                    <a:pt x="57891" y="36397"/>
                  </a:lnTo>
                  <a:lnTo>
                    <a:pt x="58242" y="36341"/>
                  </a:lnTo>
                  <a:lnTo>
                    <a:pt x="58564" y="36271"/>
                  </a:lnTo>
                  <a:lnTo>
                    <a:pt x="58859" y="36201"/>
                  </a:lnTo>
                  <a:lnTo>
                    <a:pt x="59097" y="36117"/>
                  </a:lnTo>
                  <a:lnTo>
                    <a:pt x="59293" y="36033"/>
                  </a:lnTo>
                  <a:lnTo>
                    <a:pt x="59377" y="35977"/>
                  </a:lnTo>
                  <a:lnTo>
                    <a:pt x="59447" y="35921"/>
                  </a:lnTo>
                  <a:lnTo>
                    <a:pt x="59504" y="35865"/>
                  </a:lnTo>
                  <a:lnTo>
                    <a:pt x="59546" y="35809"/>
                  </a:lnTo>
                  <a:lnTo>
                    <a:pt x="59588" y="35752"/>
                  </a:lnTo>
                  <a:lnTo>
                    <a:pt x="59602" y="35682"/>
                  </a:lnTo>
                  <a:lnTo>
                    <a:pt x="58929" y="12493"/>
                  </a:lnTo>
                  <a:lnTo>
                    <a:pt x="58929" y="12437"/>
                  </a:lnTo>
                  <a:lnTo>
                    <a:pt x="58915" y="12366"/>
                  </a:lnTo>
                  <a:lnTo>
                    <a:pt x="58887" y="12296"/>
                  </a:lnTo>
                  <a:lnTo>
                    <a:pt x="58845" y="12226"/>
                  </a:lnTo>
                  <a:lnTo>
                    <a:pt x="58732" y="12058"/>
                  </a:lnTo>
                  <a:lnTo>
                    <a:pt x="58578" y="11876"/>
                  </a:lnTo>
                  <a:lnTo>
                    <a:pt x="58368" y="11679"/>
                  </a:lnTo>
                  <a:lnTo>
                    <a:pt x="58115" y="11469"/>
                  </a:lnTo>
                  <a:lnTo>
                    <a:pt x="57835" y="11259"/>
                  </a:lnTo>
                  <a:lnTo>
                    <a:pt x="57527" y="11021"/>
                  </a:lnTo>
                  <a:lnTo>
                    <a:pt x="57176" y="10768"/>
                  </a:lnTo>
                  <a:lnTo>
                    <a:pt x="56798" y="10516"/>
                  </a:lnTo>
                  <a:lnTo>
                    <a:pt x="55984" y="9997"/>
                  </a:lnTo>
                  <a:lnTo>
                    <a:pt x="55101" y="9450"/>
                  </a:lnTo>
                  <a:lnTo>
                    <a:pt x="54176" y="8903"/>
                  </a:lnTo>
                  <a:lnTo>
                    <a:pt x="53236" y="8357"/>
                  </a:lnTo>
                  <a:lnTo>
                    <a:pt x="52297" y="7838"/>
                  </a:lnTo>
                  <a:lnTo>
                    <a:pt x="50601" y="6885"/>
                  </a:lnTo>
                  <a:lnTo>
                    <a:pt x="49269" y="6127"/>
                  </a:lnTo>
                  <a:lnTo>
                    <a:pt x="48806" y="5861"/>
                  </a:lnTo>
                  <a:lnTo>
                    <a:pt x="48526" y="5693"/>
                  </a:lnTo>
                  <a:lnTo>
                    <a:pt x="36230" y="575"/>
                  </a:lnTo>
                  <a:lnTo>
                    <a:pt x="35991" y="421"/>
                  </a:lnTo>
                  <a:lnTo>
                    <a:pt x="35725" y="295"/>
                  </a:lnTo>
                  <a:lnTo>
                    <a:pt x="35458" y="183"/>
                  </a:lnTo>
                  <a:lnTo>
                    <a:pt x="35178" y="99"/>
                  </a:lnTo>
                  <a:lnTo>
                    <a:pt x="34898" y="43"/>
                  </a:lnTo>
                  <a:lnTo>
                    <a:pt x="34603" y="15"/>
                  </a:lnTo>
                  <a:lnTo>
                    <a:pt x="34309" y="0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 rot="774064">
              <a:off x="7472250" y="2291982"/>
              <a:ext cx="730448" cy="382001"/>
            </a:xfrm>
            <a:custGeom>
              <a:rect b="b" l="l" r="r" t="t"/>
              <a:pathLst>
                <a:path extrusionOk="0" h="30818" w="58929">
                  <a:moveTo>
                    <a:pt x="34309" y="0"/>
                  </a:moveTo>
                  <a:lnTo>
                    <a:pt x="34014" y="29"/>
                  </a:lnTo>
                  <a:lnTo>
                    <a:pt x="15297" y="2230"/>
                  </a:lnTo>
                  <a:lnTo>
                    <a:pt x="15031" y="2272"/>
                  </a:lnTo>
                  <a:lnTo>
                    <a:pt x="14764" y="2342"/>
                  </a:lnTo>
                  <a:lnTo>
                    <a:pt x="14512" y="2440"/>
                  </a:lnTo>
                  <a:lnTo>
                    <a:pt x="14260" y="2538"/>
                  </a:lnTo>
                  <a:lnTo>
                    <a:pt x="14021" y="2678"/>
                  </a:lnTo>
                  <a:lnTo>
                    <a:pt x="13797" y="2833"/>
                  </a:lnTo>
                  <a:lnTo>
                    <a:pt x="13573" y="3001"/>
                  </a:lnTo>
                  <a:lnTo>
                    <a:pt x="13376" y="3183"/>
                  </a:lnTo>
                  <a:lnTo>
                    <a:pt x="12858" y="3814"/>
                  </a:lnTo>
                  <a:lnTo>
                    <a:pt x="11484" y="5482"/>
                  </a:lnTo>
                  <a:lnTo>
                    <a:pt x="9521" y="7908"/>
                  </a:lnTo>
                  <a:lnTo>
                    <a:pt x="8399" y="9310"/>
                  </a:lnTo>
                  <a:lnTo>
                    <a:pt x="7221" y="10768"/>
                  </a:lnTo>
                  <a:lnTo>
                    <a:pt x="6044" y="12282"/>
                  </a:lnTo>
                  <a:lnTo>
                    <a:pt x="4880" y="13783"/>
                  </a:lnTo>
                  <a:lnTo>
                    <a:pt x="3772" y="15241"/>
                  </a:lnTo>
                  <a:lnTo>
                    <a:pt x="2749" y="16615"/>
                  </a:lnTo>
                  <a:lnTo>
                    <a:pt x="2286" y="17274"/>
                  </a:lnTo>
                  <a:lnTo>
                    <a:pt x="1852" y="17891"/>
                  </a:lnTo>
                  <a:lnTo>
                    <a:pt x="1445" y="18465"/>
                  </a:lnTo>
                  <a:lnTo>
                    <a:pt x="1094" y="18998"/>
                  </a:lnTo>
                  <a:lnTo>
                    <a:pt x="786" y="19489"/>
                  </a:lnTo>
                  <a:lnTo>
                    <a:pt x="534" y="19923"/>
                  </a:lnTo>
                  <a:lnTo>
                    <a:pt x="337" y="20302"/>
                  </a:lnTo>
                  <a:lnTo>
                    <a:pt x="197" y="20610"/>
                  </a:lnTo>
                  <a:lnTo>
                    <a:pt x="141" y="20765"/>
                  </a:lnTo>
                  <a:lnTo>
                    <a:pt x="99" y="20905"/>
                  </a:lnTo>
                  <a:lnTo>
                    <a:pt x="57" y="21073"/>
                  </a:lnTo>
                  <a:lnTo>
                    <a:pt x="29" y="21227"/>
                  </a:lnTo>
                  <a:lnTo>
                    <a:pt x="1" y="21550"/>
                  </a:lnTo>
                  <a:lnTo>
                    <a:pt x="1" y="21872"/>
                  </a:lnTo>
                  <a:lnTo>
                    <a:pt x="29" y="22209"/>
                  </a:lnTo>
                  <a:lnTo>
                    <a:pt x="85" y="22531"/>
                  </a:lnTo>
                  <a:lnTo>
                    <a:pt x="169" y="22854"/>
                  </a:lnTo>
                  <a:lnTo>
                    <a:pt x="281" y="23162"/>
                  </a:lnTo>
                  <a:lnTo>
                    <a:pt x="421" y="23471"/>
                  </a:lnTo>
                  <a:lnTo>
                    <a:pt x="506" y="23611"/>
                  </a:lnTo>
                  <a:lnTo>
                    <a:pt x="604" y="23751"/>
                  </a:lnTo>
                  <a:lnTo>
                    <a:pt x="702" y="23877"/>
                  </a:lnTo>
                  <a:lnTo>
                    <a:pt x="800" y="24003"/>
                  </a:lnTo>
                  <a:lnTo>
                    <a:pt x="912" y="24130"/>
                  </a:lnTo>
                  <a:lnTo>
                    <a:pt x="1024" y="24242"/>
                  </a:lnTo>
                  <a:lnTo>
                    <a:pt x="1151" y="24354"/>
                  </a:lnTo>
                  <a:lnTo>
                    <a:pt x="1277" y="24452"/>
                  </a:lnTo>
                  <a:lnTo>
                    <a:pt x="1403" y="24536"/>
                  </a:lnTo>
                  <a:lnTo>
                    <a:pt x="1557" y="24620"/>
                  </a:lnTo>
                  <a:lnTo>
                    <a:pt x="1697" y="24690"/>
                  </a:lnTo>
                  <a:lnTo>
                    <a:pt x="1852" y="24761"/>
                  </a:lnTo>
                  <a:lnTo>
                    <a:pt x="2006" y="24803"/>
                  </a:lnTo>
                  <a:lnTo>
                    <a:pt x="2174" y="24845"/>
                  </a:lnTo>
                  <a:lnTo>
                    <a:pt x="2356" y="24873"/>
                  </a:lnTo>
                  <a:lnTo>
                    <a:pt x="2539" y="24887"/>
                  </a:lnTo>
                  <a:lnTo>
                    <a:pt x="2707" y="24887"/>
                  </a:lnTo>
                  <a:lnTo>
                    <a:pt x="2889" y="24873"/>
                  </a:lnTo>
                  <a:lnTo>
                    <a:pt x="3057" y="24859"/>
                  </a:lnTo>
                  <a:lnTo>
                    <a:pt x="3240" y="24817"/>
                  </a:lnTo>
                  <a:lnTo>
                    <a:pt x="3408" y="24761"/>
                  </a:lnTo>
                  <a:lnTo>
                    <a:pt x="3590" y="24704"/>
                  </a:lnTo>
                  <a:lnTo>
                    <a:pt x="3758" y="24634"/>
                  </a:lnTo>
                  <a:lnTo>
                    <a:pt x="3927" y="24550"/>
                  </a:lnTo>
                  <a:lnTo>
                    <a:pt x="4263" y="24368"/>
                  </a:lnTo>
                  <a:lnTo>
                    <a:pt x="4600" y="24144"/>
                  </a:lnTo>
                  <a:lnTo>
                    <a:pt x="4922" y="23905"/>
                  </a:lnTo>
                  <a:lnTo>
                    <a:pt x="5245" y="23653"/>
                  </a:lnTo>
                  <a:lnTo>
                    <a:pt x="5553" y="23387"/>
                  </a:lnTo>
                  <a:lnTo>
                    <a:pt x="6156" y="22854"/>
                  </a:lnTo>
                  <a:lnTo>
                    <a:pt x="6717" y="22349"/>
                  </a:lnTo>
                  <a:lnTo>
                    <a:pt x="6983" y="22125"/>
                  </a:lnTo>
                  <a:lnTo>
                    <a:pt x="7249" y="21928"/>
                  </a:lnTo>
                  <a:lnTo>
                    <a:pt x="7768" y="21522"/>
                  </a:lnTo>
                  <a:lnTo>
                    <a:pt x="8273" y="21087"/>
                  </a:lnTo>
                  <a:lnTo>
                    <a:pt x="8764" y="20653"/>
                  </a:lnTo>
                  <a:lnTo>
                    <a:pt x="9254" y="20190"/>
                  </a:lnTo>
                  <a:lnTo>
                    <a:pt x="9717" y="19727"/>
                  </a:lnTo>
                  <a:lnTo>
                    <a:pt x="10194" y="19250"/>
                  </a:lnTo>
                  <a:lnTo>
                    <a:pt x="11133" y="18297"/>
                  </a:lnTo>
                  <a:lnTo>
                    <a:pt x="16994" y="12352"/>
                  </a:lnTo>
                  <a:lnTo>
                    <a:pt x="17148" y="12212"/>
                  </a:lnTo>
                  <a:lnTo>
                    <a:pt x="17302" y="12086"/>
                  </a:lnTo>
                  <a:lnTo>
                    <a:pt x="17470" y="11960"/>
                  </a:lnTo>
                  <a:lnTo>
                    <a:pt x="17639" y="11862"/>
                  </a:lnTo>
                  <a:lnTo>
                    <a:pt x="17807" y="11764"/>
                  </a:lnTo>
                  <a:lnTo>
                    <a:pt x="17989" y="11679"/>
                  </a:lnTo>
                  <a:lnTo>
                    <a:pt x="18171" y="11595"/>
                  </a:lnTo>
                  <a:lnTo>
                    <a:pt x="18368" y="11539"/>
                  </a:lnTo>
                  <a:lnTo>
                    <a:pt x="18550" y="11483"/>
                  </a:lnTo>
                  <a:lnTo>
                    <a:pt x="18746" y="11441"/>
                  </a:lnTo>
                  <a:lnTo>
                    <a:pt x="18942" y="11413"/>
                  </a:lnTo>
                  <a:lnTo>
                    <a:pt x="19139" y="11399"/>
                  </a:lnTo>
                  <a:lnTo>
                    <a:pt x="19349" y="11399"/>
                  </a:lnTo>
                  <a:lnTo>
                    <a:pt x="19545" y="11413"/>
                  </a:lnTo>
                  <a:lnTo>
                    <a:pt x="19742" y="11441"/>
                  </a:lnTo>
                  <a:lnTo>
                    <a:pt x="19952" y="11469"/>
                  </a:lnTo>
                  <a:lnTo>
                    <a:pt x="27481" y="13082"/>
                  </a:lnTo>
                  <a:lnTo>
                    <a:pt x="27705" y="13138"/>
                  </a:lnTo>
                  <a:lnTo>
                    <a:pt x="27930" y="13208"/>
                  </a:lnTo>
                  <a:lnTo>
                    <a:pt x="28140" y="13292"/>
                  </a:lnTo>
                  <a:lnTo>
                    <a:pt x="28336" y="13404"/>
                  </a:lnTo>
                  <a:lnTo>
                    <a:pt x="28532" y="13516"/>
                  </a:lnTo>
                  <a:lnTo>
                    <a:pt x="28715" y="13642"/>
                  </a:lnTo>
                  <a:lnTo>
                    <a:pt x="28897" y="13783"/>
                  </a:lnTo>
                  <a:lnTo>
                    <a:pt x="29065" y="13937"/>
                  </a:lnTo>
                  <a:lnTo>
                    <a:pt x="29219" y="14105"/>
                  </a:lnTo>
                  <a:lnTo>
                    <a:pt x="29360" y="14273"/>
                  </a:lnTo>
                  <a:lnTo>
                    <a:pt x="29486" y="14456"/>
                  </a:lnTo>
                  <a:lnTo>
                    <a:pt x="29612" y="14652"/>
                  </a:lnTo>
                  <a:lnTo>
                    <a:pt x="29710" y="14848"/>
                  </a:lnTo>
                  <a:lnTo>
                    <a:pt x="29794" y="15058"/>
                  </a:lnTo>
                  <a:lnTo>
                    <a:pt x="29878" y="15283"/>
                  </a:lnTo>
                  <a:lnTo>
                    <a:pt x="29934" y="15507"/>
                  </a:lnTo>
                  <a:lnTo>
                    <a:pt x="30551" y="18213"/>
                  </a:lnTo>
                  <a:lnTo>
                    <a:pt x="30579" y="18395"/>
                  </a:lnTo>
                  <a:lnTo>
                    <a:pt x="30607" y="18578"/>
                  </a:lnTo>
                  <a:lnTo>
                    <a:pt x="30621" y="18760"/>
                  </a:lnTo>
                  <a:lnTo>
                    <a:pt x="30621" y="18942"/>
                  </a:lnTo>
                  <a:lnTo>
                    <a:pt x="30621" y="19124"/>
                  </a:lnTo>
                  <a:lnTo>
                    <a:pt x="30607" y="19293"/>
                  </a:lnTo>
                  <a:lnTo>
                    <a:pt x="30579" y="19475"/>
                  </a:lnTo>
                  <a:lnTo>
                    <a:pt x="30537" y="19643"/>
                  </a:lnTo>
                  <a:lnTo>
                    <a:pt x="30495" y="19825"/>
                  </a:lnTo>
                  <a:lnTo>
                    <a:pt x="30439" y="19994"/>
                  </a:lnTo>
                  <a:lnTo>
                    <a:pt x="30369" y="20162"/>
                  </a:lnTo>
                  <a:lnTo>
                    <a:pt x="30299" y="20316"/>
                  </a:lnTo>
                  <a:lnTo>
                    <a:pt x="30215" y="20470"/>
                  </a:lnTo>
                  <a:lnTo>
                    <a:pt x="30131" y="20624"/>
                  </a:lnTo>
                  <a:lnTo>
                    <a:pt x="30033" y="20779"/>
                  </a:lnTo>
                  <a:lnTo>
                    <a:pt x="29920" y="20919"/>
                  </a:lnTo>
                  <a:lnTo>
                    <a:pt x="53363" y="30817"/>
                  </a:lnTo>
                  <a:lnTo>
                    <a:pt x="58929" y="12493"/>
                  </a:lnTo>
                  <a:lnTo>
                    <a:pt x="58929" y="12437"/>
                  </a:lnTo>
                  <a:lnTo>
                    <a:pt x="58915" y="12366"/>
                  </a:lnTo>
                  <a:lnTo>
                    <a:pt x="58887" y="12296"/>
                  </a:lnTo>
                  <a:lnTo>
                    <a:pt x="58845" y="12226"/>
                  </a:lnTo>
                  <a:lnTo>
                    <a:pt x="58732" y="12058"/>
                  </a:lnTo>
                  <a:lnTo>
                    <a:pt x="58578" y="11876"/>
                  </a:lnTo>
                  <a:lnTo>
                    <a:pt x="58368" y="11679"/>
                  </a:lnTo>
                  <a:lnTo>
                    <a:pt x="58115" y="11469"/>
                  </a:lnTo>
                  <a:lnTo>
                    <a:pt x="57835" y="11259"/>
                  </a:lnTo>
                  <a:lnTo>
                    <a:pt x="57527" y="11021"/>
                  </a:lnTo>
                  <a:lnTo>
                    <a:pt x="57176" y="10768"/>
                  </a:lnTo>
                  <a:lnTo>
                    <a:pt x="56798" y="10516"/>
                  </a:lnTo>
                  <a:lnTo>
                    <a:pt x="55984" y="9997"/>
                  </a:lnTo>
                  <a:lnTo>
                    <a:pt x="55101" y="9450"/>
                  </a:lnTo>
                  <a:lnTo>
                    <a:pt x="54176" y="8903"/>
                  </a:lnTo>
                  <a:lnTo>
                    <a:pt x="53236" y="8357"/>
                  </a:lnTo>
                  <a:lnTo>
                    <a:pt x="52297" y="7838"/>
                  </a:lnTo>
                  <a:lnTo>
                    <a:pt x="50601" y="6885"/>
                  </a:lnTo>
                  <a:lnTo>
                    <a:pt x="49269" y="6127"/>
                  </a:lnTo>
                  <a:lnTo>
                    <a:pt x="48806" y="5861"/>
                  </a:lnTo>
                  <a:lnTo>
                    <a:pt x="48526" y="5693"/>
                  </a:lnTo>
                  <a:lnTo>
                    <a:pt x="36230" y="575"/>
                  </a:lnTo>
                  <a:lnTo>
                    <a:pt x="35991" y="421"/>
                  </a:lnTo>
                  <a:lnTo>
                    <a:pt x="35725" y="295"/>
                  </a:lnTo>
                  <a:lnTo>
                    <a:pt x="35458" y="183"/>
                  </a:lnTo>
                  <a:lnTo>
                    <a:pt x="35178" y="99"/>
                  </a:lnTo>
                  <a:lnTo>
                    <a:pt x="34898" y="43"/>
                  </a:lnTo>
                  <a:lnTo>
                    <a:pt x="34603" y="15"/>
                  </a:lnTo>
                  <a:lnTo>
                    <a:pt x="34309" y="0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774064">
              <a:off x="7394948" y="2637740"/>
              <a:ext cx="71435" cy="91763"/>
            </a:xfrm>
            <a:custGeom>
              <a:rect b="b" l="l" r="r" t="t"/>
              <a:pathLst>
                <a:path extrusionOk="0" h="7403" w="5763">
                  <a:moveTo>
                    <a:pt x="1613" y="0"/>
                  </a:moveTo>
                  <a:lnTo>
                    <a:pt x="0" y="6450"/>
                  </a:lnTo>
                  <a:lnTo>
                    <a:pt x="2272" y="7403"/>
                  </a:lnTo>
                  <a:lnTo>
                    <a:pt x="5763" y="175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 rot="774064">
              <a:off x="7821957" y="1981318"/>
              <a:ext cx="111063" cy="135568"/>
            </a:xfrm>
            <a:custGeom>
              <a:rect b="b" l="l" r="r" t="t"/>
              <a:pathLst>
                <a:path extrusionOk="0" h="10937" w="8960">
                  <a:moveTo>
                    <a:pt x="2664" y="0"/>
                  </a:moveTo>
                  <a:lnTo>
                    <a:pt x="0" y="6323"/>
                  </a:lnTo>
                  <a:lnTo>
                    <a:pt x="7025" y="10936"/>
                  </a:lnTo>
                  <a:lnTo>
                    <a:pt x="8959" y="6380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 rot="774064">
              <a:off x="7643312" y="2269850"/>
              <a:ext cx="110369" cy="70567"/>
            </a:xfrm>
            <a:custGeom>
              <a:rect b="b" l="l" r="r" t="t"/>
              <a:pathLst>
                <a:path extrusionOk="0" h="5693" w="8904">
                  <a:moveTo>
                    <a:pt x="926" y="0"/>
                  </a:moveTo>
                  <a:lnTo>
                    <a:pt x="1" y="2384"/>
                  </a:lnTo>
                  <a:lnTo>
                    <a:pt x="7838" y="5692"/>
                  </a:lnTo>
                  <a:lnTo>
                    <a:pt x="8904" y="3365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 rot="774064">
              <a:off x="7455675" y="2311153"/>
              <a:ext cx="221593" cy="378010"/>
            </a:xfrm>
            <a:custGeom>
              <a:rect b="b" l="l" r="r" t="t"/>
              <a:pathLst>
                <a:path extrusionOk="0" h="30496" w="17877">
                  <a:moveTo>
                    <a:pt x="10249" y="1"/>
                  </a:moveTo>
                  <a:lnTo>
                    <a:pt x="9099" y="3127"/>
                  </a:lnTo>
                  <a:lnTo>
                    <a:pt x="7950" y="6282"/>
                  </a:lnTo>
                  <a:lnTo>
                    <a:pt x="6786" y="9535"/>
                  </a:lnTo>
                  <a:lnTo>
                    <a:pt x="5580" y="12900"/>
                  </a:lnTo>
                  <a:lnTo>
                    <a:pt x="3001" y="20218"/>
                  </a:lnTo>
                  <a:lnTo>
                    <a:pt x="1556" y="24242"/>
                  </a:lnTo>
                  <a:lnTo>
                    <a:pt x="0" y="28574"/>
                  </a:lnTo>
                  <a:lnTo>
                    <a:pt x="4543" y="30495"/>
                  </a:lnTo>
                  <a:lnTo>
                    <a:pt x="6562" y="26345"/>
                  </a:lnTo>
                  <a:lnTo>
                    <a:pt x="8440" y="22518"/>
                  </a:lnTo>
                  <a:lnTo>
                    <a:pt x="11875" y="15563"/>
                  </a:lnTo>
                  <a:lnTo>
                    <a:pt x="13460" y="12353"/>
                  </a:lnTo>
                  <a:lnTo>
                    <a:pt x="14974" y="9254"/>
                  </a:lnTo>
                  <a:lnTo>
                    <a:pt x="16432" y="6226"/>
                  </a:lnTo>
                  <a:lnTo>
                    <a:pt x="17876" y="3211"/>
                  </a:lnTo>
                  <a:lnTo>
                    <a:pt x="1024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 rot="774064">
              <a:off x="7576499" y="2033095"/>
              <a:ext cx="210300" cy="355748"/>
            </a:xfrm>
            <a:custGeom>
              <a:rect b="b" l="l" r="r" t="t"/>
              <a:pathLst>
                <a:path extrusionOk="0" h="28700" w="16966">
                  <a:moveTo>
                    <a:pt x="15451" y="0"/>
                  </a:moveTo>
                  <a:lnTo>
                    <a:pt x="15213" y="14"/>
                  </a:lnTo>
                  <a:lnTo>
                    <a:pt x="14946" y="56"/>
                  </a:lnTo>
                  <a:lnTo>
                    <a:pt x="14680" y="112"/>
                  </a:lnTo>
                  <a:lnTo>
                    <a:pt x="14385" y="196"/>
                  </a:lnTo>
                  <a:lnTo>
                    <a:pt x="14077" y="322"/>
                  </a:lnTo>
                  <a:lnTo>
                    <a:pt x="13754" y="491"/>
                  </a:lnTo>
                  <a:lnTo>
                    <a:pt x="13572" y="603"/>
                  </a:lnTo>
                  <a:lnTo>
                    <a:pt x="13404" y="715"/>
                  </a:lnTo>
                  <a:lnTo>
                    <a:pt x="13222" y="841"/>
                  </a:lnTo>
                  <a:lnTo>
                    <a:pt x="13039" y="981"/>
                  </a:lnTo>
                  <a:lnTo>
                    <a:pt x="12689" y="1290"/>
                  </a:lnTo>
                  <a:lnTo>
                    <a:pt x="12338" y="1640"/>
                  </a:lnTo>
                  <a:lnTo>
                    <a:pt x="11988" y="2019"/>
                  </a:lnTo>
                  <a:lnTo>
                    <a:pt x="11637" y="2440"/>
                  </a:lnTo>
                  <a:lnTo>
                    <a:pt x="11301" y="2902"/>
                  </a:lnTo>
                  <a:lnTo>
                    <a:pt x="10964" y="3407"/>
                  </a:lnTo>
                  <a:lnTo>
                    <a:pt x="10628" y="3954"/>
                  </a:lnTo>
                  <a:lnTo>
                    <a:pt x="10291" y="4543"/>
                  </a:lnTo>
                  <a:lnTo>
                    <a:pt x="9969" y="5160"/>
                  </a:lnTo>
                  <a:lnTo>
                    <a:pt x="9632" y="5818"/>
                  </a:lnTo>
                  <a:lnTo>
                    <a:pt x="9310" y="6519"/>
                  </a:lnTo>
                  <a:lnTo>
                    <a:pt x="9002" y="7263"/>
                  </a:lnTo>
                  <a:lnTo>
                    <a:pt x="8679" y="8048"/>
                  </a:lnTo>
                  <a:lnTo>
                    <a:pt x="8371" y="8861"/>
                  </a:lnTo>
                  <a:lnTo>
                    <a:pt x="7712" y="10543"/>
                  </a:lnTo>
                  <a:lnTo>
                    <a:pt x="7025" y="12254"/>
                  </a:lnTo>
                  <a:lnTo>
                    <a:pt x="6324" y="13978"/>
                  </a:lnTo>
                  <a:lnTo>
                    <a:pt x="5623" y="15689"/>
                  </a:lnTo>
                  <a:lnTo>
                    <a:pt x="4221" y="19012"/>
                  </a:lnTo>
                  <a:lnTo>
                    <a:pt x="2917" y="22068"/>
                  </a:lnTo>
                  <a:lnTo>
                    <a:pt x="1767" y="24718"/>
                  </a:lnTo>
                  <a:lnTo>
                    <a:pt x="842" y="26793"/>
                  </a:lnTo>
                  <a:lnTo>
                    <a:pt x="0" y="28700"/>
                  </a:lnTo>
                  <a:lnTo>
                    <a:pt x="183" y="28672"/>
                  </a:lnTo>
                  <a:lnTo>
                    <a:pt x="393" y="28630"/>
                  </a:lnTo>
                  <a:lnTo>
                    <a:pt x="673" y="28574"/>
                  </a:lnTo>
                  <a:lnTo>
                    <a:pt x="1010" y="28475"/>
                  </a:lnTo>
                  <a:lnTo>
                    <a:pt x="1374" y="28335"/>
                  </a:lnTo>
                  <a:lnTo>
                    <a:pt x="1571" y="28251"/>
                  </a:lnTo>
                  <a:lnTo>
                    <a:pt x="1767" y="28153"/>
                  </a:lnTo>
                  <a:lnTo>
                    <a:pt x="1977" y="28041"/>
                  </a:lnTo>
                  <a:lnTo>
                    <a:pt x="2188" y="27915"/>
                  </a:lnTo>
                  <a:lnTo>
                    <a:pt x="2384" y="27760"/>
                  </a:lnTo>
                  <a:lnTo>
                    <a:pt x="2594" y="27606"/>
                  </a:lnTo>
                  <a:lnTo>
                    <a:pt x="2805" y="27438"/>
                  </a:lnTo>
                  <a:lnTo>
                    <a:pt x="3001" y="27242"/>
                  </a:lnTo>
                  <a:lnTo>
                    <a:pt x="3197" y="27031"/>
                  </a:lnTo>
                  <a:lnTo>
                    <a:pt x="3393" y="26793"/>
                  </a:lnTo>
                  <a:lnTo>
                    <a:pt x="3576" y="26541"/>
                  </a:lnTo>
                  <a:lnTo>
                    <a:pt x="3744" y="26274"/>
                  </a:lnTo>
                  <a:lnTo>
                    <a:pt x="3912" y="25980"/>
                  </a:lnTo>
                  <a:lnTo>
                    <a:pt x="4052" y="25657"/>
                  </a:lnTo>
                  <a:lnTo>
                    <a:pt x="4193" y="25321"/>
                  </a:lnTo>
                  <a:lnTo>
                    <a:pt x="4305" y="24956"/>
                  </a:lnTo>
                  <a:lnTo>
                    <a:pt x="4403" y="24564"/>
                  </a:lnTo>
                  <a:lnTo>
                    <a:pt x="4487" y="24157"/>
                  </a:lnTo>
                  <a:lnTo>
                    <a:pt x="4543" y="23708"/>
                  </a:lnTo>
                  <a:lnTo>
                    <a:pt x="4585" y="23232"/>
                  </a:lnTo>
                  <a:lnTo>
                    <a:pt x="5286" y="21647"/>
                  </a:lnTo>
                  <a:lnTo>
                    <a:pt x="6296" y="19404"/>
                  </a:lnTo>
                  <a:lnTo>
                    <a:pt x="7501" y="16768"/>
                  </a:lnTo>
                  <a:lnTo>
                    <a:pt x="8777" y="14006"/>
                  </a:lnTo>
                  <a:lnTo>
                    <a:pt x="11020" y="9155"/>
                  </a:lnTo>
                  <a:lnTo>
                    <a:pt x="12030" y="6996"/>
                  </a:lnTo>
                  <a:lnTo>
                    <a:pt x="12114" y="6842"/>
                  </a:lnTo>
                  <a:lnTo>
                    <a:pt x="12198" y="6674"/>
                  </a:lnTo>
                  <a:lnTo>
                    <a:pt x="12338" y="6477"/>
                  </a:lnTo>
                  <a:lnTo>
                    <a:pt x="12493" y="6267"/>
                  </a:lnTo>
                  <a:lnTo>
                    <a:pt x="12689" y="6057"/>
                  </a:lnTo>
                  <a:lnTo>
                    <a:pt x="12787" y="5945"/>
                  </a:lnTo>
                  <a:lnTo>
                    <a:pt x="12899" y="5847"/>
                  </a:lnTo>
                  <a:lnTo>
                    <a:pt x="13025" y="5762"/>
                  </a:lnTo>
                  <a:lnTo>
                    <a:pt x="13138" y="5692"/>
                  </a:lnTo>
                  <a:lnTo>
                    <a:pt x="13278" y="5622"/>
                  </a:lnTo>
                  <a:lnTo>
                    <a:pt x="13432" y="5566"/>
                  </a:lnTo>
                  <a:lnTo>
                    <a:pt x="13516" y="5552"/>
                  </a:lnTo>
                  <a:lnTo>
                    <a:pt x="13600" y="5538"/>
                  </a:lnTo>
                  <a:lnTo>
                    <a:pt x="13698" y="5538"/>
                  </a:lnTo>
                  <a:lnTo>
                    <a:pt x="13797" y="5552"/>
                  </a:lnTo>
                  <a:lnTo>
                    <a:pt x="13895" y="5566"/>
                  </a:lnTo>
                  <a:lnTo>
                    <a:pt x="14007" y="5608"/>
                  </a:lnTo>
                  <a:lnTo>
                    <a:pt x="14119" y="5664"/>
                  </a:lnTo>
                  <a:lnTo>
                    <a:pt x="14231" y="5734"/>
                  </a:lnTo>
                  <a:lnTo>
                    <a:pt x="14357" y="5818"/>
                  </a:lnTo>
                  <a:lnTo>
                    <a:pt x="14484" y="5917"/>
                  </a:lnTo>
                  <a:lnTo>
                    <a:pt x="14610" y="6043"/>
                  </a:lnTo>
                  <a:lnTo>
                    <a:pt x="14750" y="6197"/>
                  </a:lnTo>
                  <a:lnTo>
                    <a:pt x="14848" y="6309"/>
                  </a:lnTo>
                  <a:lnTo>
                    <a:pt x="14960" y="6421"/>
                  </a:lnTo>
                  <a:lnTo>
                    <a:pt x="15072" y="6519"/>
                  </a:lnTo>
                  <a:lnTo>
                    <a:pt x="15171" y="6590"/>
                  </a:lnTo>
                  <a:lnTo>
                    <a:pt x="15269" y="6646"/>
                  </a:lnTo>
                  <a:lnTo>
                    <a:pt x="15353" y="6702"/>
                  </a:lnTo>
                  <a:lnTo>
                    <a:pt x="15451" y="6744"/>
                  </a:lnTo>
                  <a:lnTo>
                    <a:pt x="15535" y="6772"/>
                  </a:lnTo>
                  <a:lnTo>
                    <a:pt x="15619" y="6786"/>
                  </a:lnTo>
                  <a:lnTo>
                    <a:pt x="15844" y="6786"/>
                  </a:lnTo>
                  <a:lnTo>
                    <a:pt x="15970" y="6744"/>
                  </a:lnTo>
                  <a:lnTo>
                    <a:pt x="16082" y="6702"/>
                  </a:lnTo>
                  <a:lnTo>
                    <a:pt x="16180" y="6632"/>
                  </a:lnTo>
                  <a:lnTo>
                    <a:pt x="16278" y="6534"/>
                  </a:lnTo>
                  <a:lnTo>
                    <a:pt x="16362" y="6435"/>
                  </a:lnTo>
                  <a:lnTo>
                    <a:pt x="16432" y="6309"/>
                  </a:lnTo>
                  <a:lnTo>
                    <a:pt x="16516" y="6169"/>
                  </a:lnTo>
                  <a:lnTo>
                    <a:pt x="16573" y="6015"/>
                  </a:lnTo>
                  <a:lnTo>
                    <a:pt x="16629" y="5832"/>
                  </a:lnTo>
                  <a:lnTo>
                    <a:pt x="16685" y="5650"/>
                  </a:lnTo>
                  <a:lnTo>
                    <a:pt x="16783" y="5258"/>
                  </a:lnTo>
                  <a:lnTo>
                    <a:pt x="16853" y="4823"/>
                  </a:lnTo>
                  <a:lnTo>
                    <a:pt x="16895" y="4360"/>
                  </a:lnTo>
                  <a:lnTo>
                    <a:pt x="16937" y="3884"/>
                  </a:lnTo>
                  <a:lnTo>
                    <a:pt x="16951" y="3407"/>
                  </a:lnTo>
                  <a:lnTo>
                    <a:pt x="16965" y="2916"/>
                  </a:lnTo>
                  <a:lnTo>
                    <a:pt x="16965" y="2454"/>
                  </a:lnTo>
                  <a:lnTo>
                    <a:pt x="16951" y="2005"/>
                  </a:lnTo>
                  <a:lnTo>
                    <a:pt x="16923" y="1206"/>
                  </a:lnTo>
                  <a:lnTo>
                    <a:pt x="16881" y="603"/>
                  </a:lnTo>
                  <a:lnTo>
                    <a:pt x="16867" y="435"/>
                  </a:lnTo>
                  <a:lnTo>
                    <a:pt x="16741" y="336"/>
                  </a:lnTo>
                  <a:lnTo>
                    <a:pt x="16671" y="294"/>
                  </a:lnTo>
                  <a:lnTo>
                    <a:pt x="16488" y="210"/>
                  </a:lnTo>
                  <a:lnTo>
                    <a:pt x="16376" y="168"/>
                  </a:lnTo>
                  <a:lnTo>
                    <a:pt x="16236" y="112"/>
                  </a:lnTo>
                  <a:lnTo>
                    <a:pt x="16068" y="70"/>
                  </a:lnTo>
                  <a:lnTo>
                    <a:pt x="15886" y="42"/>
                  </a:lnTo>
                  <a:lnTo>
                    <a:pt x="15675" y="14"/>
                  </a:lnTo>
                  <a:lnTo>
                    <a:pt x="15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774064">
              <a:off x="7622714" y="2295567"/>
              <a:ext cx="110889" cy="76133"/>
            </a:xfrm>
            <a:custGeom>
              <a:rect b="b" l="l" r="r" t="t"/>
              <a:pathLst>
                <a:path extrusionOk="0" h="6142" w="8946">
                  <a:moveTo>
                    <a:pt x="1108" y="1"/>
                  </a:moveTo>
                  <a:lnTo>
                    <a:pt x="0" y="2931"/>
                  </a:lnTo>
                  <a:lnTo>
                    <a:pt x="7627" y="6141"/>
                  </a:lnTo>
                  <a:lnTo>
                    <a:pt x="8945" y="3309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rot="774064">
              <a:off x="7684559" y="2035409"/>
              <a:ext cx="205255" cy="292841"/>
            </a:xfrm>
            <a:custGeom>
              <a:rect b="b" l="l" r="r" t="t"/>
              <a:pathLst>
                <a:path extrusionOk="0" h="23625" w="16559">
                  <a:moveTo>
                    <a:pt x="8524" y="1"/>
                  </a:moveTo>
                  <a:lnTo>
                    <a:pt x="7221" y="2931"/>
                  </a:lnTo>
                  <a:lnTo>
                    <a:pt x="6001" y="5721"/>
                  </a:lnTo>
                  <a:lnTo>
                    <a:pt x="4851" y="8385"/>
                  </a:lnTo>
                  <a:lnTo>
                    <a:pt x="3772" y="10922"/>
                  </a:lnTo>
                  <a:lnTo>
                    <a:pt x="2748" y="13376"/>
                  </a:lnTo>
                  <a:lnTo>
                    <a:pt x="1795" y="15731"/>
                  </a:lnTo>
                  <a:lnTo>
                    <a:pt x="869" y="18017"/>
                  </a:lnTo>
                  <a:lnTo>
                    <a:pt x="0" y="20260"/>
                  </a:lnTo>
                  <a:lnTo>
                    <a:pt x="7978" y="23625"/>
                  </a:lnTo>
                  <a:lnTo>
                    <a:pt x="8973" y="21438"/>
                  </a:lnTo>
                  <a:lnTo>
                    <a:pt x="9969" y="19180"/>
                  </a:lnTo>
                  <a:lnTo>
                    <a:pt x="10992" y="16853"/>
                  </a:lnTo>
                  <a:lnTo>
                    <a:pt x="12030" y="14414"/>
                  </a:lnTo>
                  <a:lnTo>
                    <a:pt x="13109" y="11862"/>
                  </a:lnTo>
                  <a:lnTo>
                    <a:pt x="14217" y="9184"/>
                  </a:lnTo>
                  <a:lnTo>
                    <a:pt x="15352" y="6366"/>
                  </a:lnTo>
                  <a:lnTo>
                    <a:pt x="16558" y="3380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rot="774064">
              <a:off x="7378011" y="2710871"/>
              <a:ext cx="32860" cy="46941"/>
            </a:xfrm>
            <a:custGeom>
              <a:rect b="b" l="l" r="r" t="t"/>
              <a:pathLst>
                <a:path extrusionOk="0" h="3787" w="2651">
                  <a:moveTo>
                    <a:pt x="379" y="1"/>
                  </a:moveTo>
                  <a:lnTo>
                    <a:pt x="281" y="337"/>
                  </a:lnTo>
                  <a:lnTo>
                    <a:pt x="197" y="702"/>
                  </a:lnTo>
                  <a:lnTo>
                    <a:pt x="113" y="1094"/>
                  </a:lnTo>
                  <a:lnTo>
                    <a:pt x="57" y="1529"/>
                  </a:lnTo>
                  <a:lnTo>
                    <a:pt x="29" y="1851"/>
                  </a:lnTo>
                  <a:lnTo>
                    <a:pt x="15" y="2174"/>
                  </a:lnTo>
                  <a:lnTo>
                    <a:pt x="1" y="2482"/>
                  </a:lnTo>
                  <a:lnTo>
                    <a:pt x="15" y="2777"/>
                  </a:lnTo>
                  <a:lnTo>
                    <a:pt x="29" y="3057"/>
                  </a:lnTo>
                  <a:lnTo>
                    <a:pt x="57" y="3309"/>
                  </a:lnTo>
                  <a:lnTo>
                    <a:pt x="113" y="3786"/>
                  </a:lnTo>
                  <a:lnTo>
                    <a:pt x="463" y="3506"/>
                  </a:lnTo>
                  <a:lnTo>
                    <a:pt x="828" y="3183"/>
                  </a:lnTo>
                  <a:lnTo>
                    <a:pt x="1206" y="2819"/>
                  </a:lnTo>
                  <a:lnTo>
                    <a:pt x="1585" y="2398"/>
                  </a:lnTo>
                  <a:lnTo>
                    <a:pt x="1907" y="2019"/>
                  </a:lnTo>
                  <a:lnTo>
                    <a:pt x="2188" y="1655"/>
                  </a:lnTo>
                  <a:lnTo>
                    <a:pt x="2440" y="1290"/>
                  </a:lnTo>
                  <a:lnTo>
                    <a:pt x="2651" y="95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rot="774064">
              <a:off x="7491112" y="2545601"/>
              <a:ext cx="605490" cy="197273"/>
            </a:xfrm>
            <a:custGeom>
              <a:rect b="b" l="l" r="r" t="t"/>
              <a:pathLst>
                <a:path extrusionOk="0" h="15915" w="48848">
                  <a:moveTo>
                    <a:pt x="25405" y="1"/>
                  </a:moveTo>
                  <a:lnTo>
                    <a:pt x="25209" y="225"/>
                  </a:lnTo>
                  <a:lnTo>
                    <a:pt x="24985" y="436"/>
                  </a:lnTo>
                  <a:lnTo>
                    <a:pt x="24746" y="618"/>
                  </a:lnTo>
                  <a:lnTo>
                    <a:pt x="24480" y="786"/>
                  </a:lnTo>
                  <a:lnTo>
                    <a:pt x="22293" y="2020"/>
                  </a:lnTo>
                  <a:lnTo>
                    <a:pt x="22083" y="2118"/>
                  </a:lnTo>
                  <a:lnTo>
                    <a:pt x="21872" y="2216"/>
                  </a:lnTo>
                  <a:lnTo>
                    <a:pt x="21662" y="2286"/>
                  </a:lnTo>
                  <a:lnTo>
                    <a:pt x="21438" y="2342"/>
                  </a:lnTo>
                  <a:lnTo>
                    <a:pt x="21199" y="2384"/>
                  </a:lnTo>
                  <a:lnTo>
                    <a:pt x="20975" y="2412"/>
                  </a:lnTo>
                  <a:lnTo>
                    <a:pt x="20737" y="2426"/>
                  </a:lnTo>
                  <a:lnTo>
                    <a:pt x="20498" y="2426"/>
                  </a:lnTo>
                  <a:lnTo>
                    <a:pt x="18017" y="2244"/>
                  </a:lnTo>
                  <a:lnTo>
                    <a:pt x="16951" y="2174"/>
                  </a:lnTo>
                  <a:lnTo>
                    <a:pt x="15872" y="2118"/>
                  </a:lnTo>
                  <a:lnTo>
                    <a:pt x="14806" y="2076"/>
                  </a:lnTo>
                  <a:lnTo>
                    <a:pt x="13726" y="2034"/>
                  </a:lnTo>
                  <a:lnTo>
                    <a:pt x="11581" y="1978"/>
                  </a:lnTo>
                  <a:lnTo>
                    <a:pt x="9436" y="1936"/>
                  </a:lnTo>
                  <a:lnTo>
                    <a:pt x="9044" y="1922"/>
                  </a:lnTo>
                  <a:lnTo>
                    <a:pt x="8651" y="1894"/>
                  </a:lnTo>
                  <a:lnTo>
                    <a:pt x="7866" y="1838"/>
                  </a:lnTo>
                  <a:lnTo>
                    <a:pt x="7081" y="1767"/>
                  </a:lnTo>
                  <a:lnTo>
                    <a:pt x="6296" y="1697"/>
                  </a:lnTo>
                  <a:lnTo>
                    <a:pt x="5510" y="1655"/>
                  </a:lnTo>
                  <a:lnTo>
                    <a:pt x="5118" y="1641"/>
                  </a:lnTo>
                  <a:lnTo>
                    <a:pt x="4333" y="1641"/>
                  </a:lnTo>
                  <a:lnTo>
                    <a:pt x="3940" y="1669"/>
                  </a:lnTo>
                  <a:lnTo>
                    <a:pt x="3548" y="1711"/>
                  </a:lnTo>
                  <a:lnTo>
                    <a:pt x="3155" y="1767"/>
                  </a:lnTo>
                  <a:lnTo>
                    <a:pt x="2720" y="1852"/>
                  </a:lnTo>
                  <a:lnTo>
                    <a:pt x="2342" y="1950"/>
                  </a:lnTo>
                  <a:lnTo>
                    <a:pt x="2160" y="2020"/>
                  </a:lnTo>
                  <a:lnTo>
                    <a:pt x="1991" y="2076"/>
                  </a:lnTo>
                  <a:lnTo>
                    <a:pt x="1823" y="2160"/>
                  </a:lnTo>
                  <a:lnTo>
                    <a:pt x="1669" y="2244"/>
                  </a:lnTo>
                  <a:lnTo>
                    <a:pt x="1529" y="2342"/>
                  </a:lnTo>
                  <a:lnTo>
                    <a:pt x="1374" y="2454"/>
                  </a:lnTo>
                  <a:lnTo>
                    <a:pt x="1248" y="2581"/>
                  </a:lnTo>
                  <a:lnTo>
                    <a:pt x="1122" y="2721"/>
                  </a:lnTo>
                  <a:lnTo>
                    <a:pt x="996" y="2875"/>
                  </a:lnTo>
                  <a:lnTo>
                    <a:pt x="870" y="3043"/>
                  </a:lnTo>
                  <a:lnTo>
                    <a:pt x="744" y="3226"/>
                  </a:lnTo>
                  <a:lnTo>
                    <a:pt x="631" y="3436"/>
                  </a:lnTo>
                  <a:lnTo>
                    <a:pt x="533" y="3618"/>
                  </a:lnTo>
                  <a:lnTo>
                    <a:pt x="449" y="3814"/>
                  </a:lnTo>
                  <a:lnTo>
                    <a:pt x="379" y="4011"/>
                  </a:lnTo>
                  <a:lnTo>
                    <a:pt x="295" y="4207"/>
                  </a:lnTo>
                  <a:lnTo>
                    <a:pt x="183" y="4614"/>
                  </a:lnTo>
                  <a:lnTo>
                    <a:pt x="85" y="5034"/>
                  </a:lnTo>
                  <a:lnTo>
                    <a:pt x="28" y="5455"/>
                  </a:lnTo>
                  <a:lnTo>
                    <a:pt x="0" y="5875"/>
                  </a:lnTo>
                  <a:lnTo>
                    <a:pt x="0" y="6296"/>
                  </a:lnTo>
                  <a:lnTo>
                    <a:pt x="14" y="6703"/>
                  </a:lnTo>
                  <a:lnTo>
                    <a:pt x="57" y="6941"/>
                  </a:lnTo>
                  <a:lnTo>
                    <a:pt x="99" y="7179"/>
                  </a:lnTo>
                  <a:lnTo>
                    <a:pt x="169" y="7418"/>
                  </a:lnTo>
                  <a:lnTo>
                    <a:pt x="239" y="7656"/>
                  </a:lnTo>
                  <a:lnTo>
                    <a:pt x="323" y="7894"/>
                  </a:lnTo>
                  <a:lnTo>
                    <a:pt x="435" y="8119"/>
                  </a:lnTo>
                  <a:lnTo>
                    <a:pt x="547" y="8343"/>
                  </a:lnTo>
                  <a:lnTo>
                    <a:pt x="687" y="8567"/>
                  </a:lnTo>
                  <a:lnTo>
                    <a:pt x="744" y="8637"/>
                  </a:lnTo>
                  <a:lnTo>
                    <a:pt x="800" y="8708"/>
                  </a:lnTo>
                  <a:lnTo>
                    <a:pt x="856" y="8764"/>
                  </a:lnTo>
                  <a:lnTo>
                    <a:pt x="926" y="8806"/>
                  </a:lnTo>
                  <a:lnTo>
                    <a:pt x="1052" y="8862"/>
                  </a:lnTo>
                  <a:lnTo>
                    <a:pt x="1192" y="8904"/>
                  </a:lnTo>
                  <a:lnTo>
                    <a:pt x="1501" y="8946"/>
                  </a:lnTo>
                  <a:lnTo>
                    <a:pt x="1669" y="8988"/>
                  </a:lnTo>
                  <a:lnTo>
                    <a:pt x="1851" y="9058"/>
                  </a:lnTo>
                  <a:lnTo>
                    <a:pt x="1977" y="9100"/>
                  </a:lnTo>
                  <a:lnTo>
                    <a:pt x="2160" y="9156"/>
                  </a:lnTo>
                  <a:lnTo>
                    <a:pt x="2664" y="9268"/>
                  </a:lnTo>
                  <a:lnTo>
                    <a:pt x="3309" y="9409"/>
                  </a:lnTo>
                  <a:lnTo>
                    <a:pt x="4024" y="9535"/>
                  </a:lnTo>
                  <a:lnTo>
                    <a:pt x="5426" y="9787"/>
                  </a:lnTo>
                  <a:lnTo>
                    <a:pt x="6408" y="9941"/>
                  </a:lnTo>
                  <a:lnTo>
                    <a:pt x="7431" y="10110"/>
                  </a:lnTo>
                  <a:lnTo>
                    <a:pt x="8455" y="10278"/>
                  </a:lnTo>
                  <a:lnTo>
                    <a:pt x="9478" y="10460"/>
                  </a:lnTo>
                  <a:lnTo>
                    <a:pt x="10502" y="10670"/>
                  </a:lnTo>
                  <a:lnTo>
                    <a:pt x="11539" y="10867"/>
                  </a:lnTo>
                  <a:lnTo>
                    <a:pt x="12563" y="11091"/>
                  </a:lnTo>
                  <a:lnTo>
                    <a:pt x="14610" y="11540"/>
                  </a:lnTo>
                  <a:lnTo>
                    <a:pt x="16601" y="12016"/>
                  </a:lnTo>
                  <a:lnTo>
                    <a:pt x="18535" y="12507"/>
                  </a:lnTo>
                  <a:lnTo>
                    <a:pt x="20386" y="12998"/>
                  </a:lnTo>
                  <a:lnTo>
                    <a:pt x="22139" y="13475"/>
                  </a:lnTo>
                  <a:lnTo>
                    <a:pt x="23765" y="13937"/>
                  </a:lnTo>
                  <a:lnTo>
                    <a:pt x="25237" y="14372"/>
                  </a:lnTo>
                  <a:lnTo>
                    <a:pt x="26541" y="14764"/>
                  </a:lnTo>
                  <a:lnTo>
                    <a:pt x="27663" y="15101"/>
                  </a:lnTo>
                  <a:lnTo>
                    <a:pt x="29233" y="15606"/>
                  </a:lnTo>
                  <a:lnTo>
                    <a:pt x="29808" y="15788"/>
                  </a:lnTo>
                  <a:lnTo>
                    <a:pt x="30116" y="15858"/>
                  </a:lnTo>
                  <a:lnTo>
                    <a:pt x="30439" y="15900"/>
                  </a:lnTo>
                  <a:lnTo>
                    <a:pt x="30761" y="15914"/>
                  </a:lnTo>
                  <a:lnTo>
                    <a:pt x="31070" y="15886"/>
                  </a:lnTo>
                  <a:lnTo>
                    <a:pt x="42819" y="14470"/>
                  </a:lnTo>
                  <a:lnTo>
                    <a:pt x="43099" y="14442"/>
                  </a:lnTo>
                  <a:lnTo>
                    <a:pt x="43436" y="14428"/>
                  </a:lnTo>
                  <a:lnTo>
                    <a:pt x="44165" y="14400"/>
                  </a:lnTo>
                  <a:lnTo>
                    <a:pt x="44978" y="14372"/>
                  </a:lnTo>
                  <a:lnTo>
                    <a:pt x="45385" y="14358"/>
                  </a:lnTo>
                  <a:lnTo>
                    <a:pt x="45777" y="14316"/>
                  </a:lnTo>
                  <a:lnTo>
                    <a:pt x="46170" y="14274"/>
                  </a:lnTo>
                  <a:lnTo>
                    <a:pt x="46534" y="14204"/>
                  </a:lnTo>
                  <a:lnTo>
                    <a:pt x="46871" y="14105"/>
                  </a:lnTo>
                  <a:lnTo>
                    <a:pt x="47025" y="14063"/>
                  </a:lnTo>
                  <a:lnTo>
                    <a:pt x="47165" y="13993"/>
                  </a:lnTo>
                  <a:lnTo>
                    <a:pt x="47291" y="13937"/>
                  </a:lnTo>
                  <a:lnTo>
                    <a:pt x="47417" y="13853"/>
                  </a:lnTo>
                  <a:lnTo>
                    <a:pt x="47530" y="13769"/>
                  </a:lnTo>
                  <a:lnTo>
                    <a:pt x="47614" y="13685"/>
                  </a:lnTo>
                  <a:lnTo>
                    <a:pt x="47698" y="13587"/>
                  </a:lnTo>
                  <a:lnTo>
                    <a:pt x="47768" y="13475"/>
                  </a:lnTo>
                  <a:lnTo>
                    <a:pt x="47810" y="13362"/>
                  </a:lnTo>
                  <a:lnTo>
                    <a:pt x="47838" y="13236"/>
                  </a:lnTo>
                  <a:lnTo>
                    <a:pt x="48848" y="9899"/>
                  </a:lnTo>
                  <a:lnTo>
                    <a:pt x="25405" y="1"/>
                  </a:lnTo>
                  <a:close/>
                </a:path>
              </a:pathLst>
            </a:custGeom>
            <a:solidFill>
              <a:srgbClr val="EAB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774064">
              <a:off x="7502952" y="2528126"/>
              <a:ext cx="76306" cy="69005"/>
            </a:xfrm>
            <a:custGeom>
              <a:rect b="b" l="l" r="r" t="t"/>
              <a:pathLst>
                <a:path extrusionOk="0" h="5567" w="6156">
                  <a:moveTo>
                    <a:pt x="870" y="1"/>
                  </a:moveTo>
                  <a:lnTo>
                    <a:pt x="828" y="71"/>
                  </a:lnTo>
                  <a:lnTo>
                    <a:pt x="715" y="253"/>
                  </a:lnTo>
                  <a:lnTo>
                    <a:pt x="603" y="449"/>
                  </a:lnTo>
                  <a:lnTo>
                    <a:pt x="505" y="632"/>
                  </a:lnTo>
                  <a:lnTo>
                    <a:pt x="421" y="842"/>
                  </a:lnTo>
                  <a:lnTo>
                    <a:pt x="337" y="1038"/>
                  </a:lnTo>
                  <a:lnTo>
                    <a:pt x="267" y="1249"/>
                  </a:lnTo>
                  <a:lnTo>
                    <a:pt x="197" y="1445"/>
                  </a:lnTo>
                  <a:lnTo>
                    <a:pt x="141" y="1655"/>
                  </a:lnTo>
                  <a:lnTo>
                    <a:pt x="99" y="1865"/>
                  </a:lnTo>
                  <a:lnTo>
                    <a:pt x="57" y="2090"/>
                  </a:lnTo>
                  <a:lnTo>
                    <a:pt x="28" y="2300"/>
                  </a:lnTo>
                  <a:lnTo>
                    <a:pt x="0" y="2524"/>
                  </a:lnTo>
                  <a:lnTo>
                    <a:pt x="0" y="2735"/>
                  </a:lnTo>
                  <a:lnTo>
                    <a:pt x="0" y="2959"/>
                  </a:lnTo>
                  <a:lnTo>
                    <a:pt x="0" y="3169"/>
                  </a:lnTo>
                  <a:lnTo>
                    <a:pt x="14" y="3394"/>
                  </a:lnTo>
                  <a:lnTo>
                    <a:pt x="57" y="3632"/>
                  </a:lnTo>
                  <a:lnTo>
                    <a:pt x="99" y="3870"/>
                  </a:lnTo>
                  <a:lnTo>
                    <a:pt x="169" y="4109"/>
                  </a:lnTo>
                  <a:lnTo>
                    <a:pt x="239" y="4347"/>
                  </a:lnTo>
                  <a:lnTo>
                    <a:pt x="323" y="4585"/>
                  </a:lnTo>
                  <a:lnTo>
                    <a:pt x="435" y="4810"/>
                  </a:lnTo>
                  <a:lnTo>
                    <a:pt x="547" y="5034"/>
                  </a:lnTo>
                  <a:lnTo>
                    <a:pt x="687" y="5258"/>
                  </a:lnTo>
                  <a:lnTo>
                    <a:pt x="5412" y="5567"/>
                  </a:lnTo>
                  <a:lnTo>
                    <a:pt x="5524" y="5357"/>
                  </a:lnTo>
                  <a:lnTo>
                    <a:pt x="5623" y="5118"/>
                  </a:lnTo>
                  <a:lnTo>
                    <a:pt x="5735" y="4852"/>
                  </a:lnTo>
                  <a:lnTo>
                    <a:pt x="5847" y="4557"/>
                  </a:lnTo>
                  <a:lnTo>
                    <a:pt x="5945" y="4221"/>
                  </a:lnTo>
                  <a:lnTo>
                    <a:pt x="6029" y="3856"/>
                  </a:lnTo>
                  <a:lnTo>
                    <a:pt x="6085" y="3478"/>
                  </a:lnTo>
                  <a:lnTo>
                    <a:pt x="6141" y="3057"/>
                  </a:lnTo>
                  <a:lnTo>
                    <a:pt x="6155" y="2693"/>
                  </a:lnTo>
                  <a:lnTo>
                    <a:pt x="6155" y="2356"/>
                  </a:lnTo>
                  <a:lnTo>
                    <a:pt x="6141" y="2034"/>
                  </a:lnTo>
                  <a:lnTo>
                    <a:pt x="6113" y="1739"/>
                  </a:lnTo>
                  <a:lnTo>
                    <a:pt x="6071" y="1459"/>
                  </a:lnTo>
                  <a:lnTo>
                    <a:pt x="6029" y="1206"/>
                  </a:lnTo>
                  <a:lnTo>
                    <a:pt x="5973" y="968"/>
                  </a:lnTo>
                  <a:lnTo>
                    <a:pt x="5917" y="75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F2C4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 rot="774064">
              <a:off x="8107124" y="2501088"/>
              <a:ext cx="227158" cy="430133"/>
            </a:xfrm>
            <a:custGeom>
              <a:rect b="b" l="l" r="r" t="t"/>
              <a:pathLst>
                <a:path extrusionOk="0" h="34701" w="18326">
                  <a:moveTo>
                    <a:pt x="18325" y="0"/>
                  </a:moveTo>
                  <a:lnTo>
                    <a:pt x="4669" y="1094"/>
                  </a:lnTo>
                  <a:lnTo>
                    <a:pt x="0" y="29121"/>
                  </a:lnTo>
                  <a:lnTo>
                    <a:pt x="12941" y="34701"/>
                  </a:lnTo>
                  <a:lnTo>
                    <a:pt x="1832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774064">
              <a:off x="8193424" y="2507779"/>
              <a:ext cx="212891" cy="469600"/>
            </a:xfrm>
            <a:custGeom>
              <a:rect b="b" l="l" r="r" t="t"/>
              <a:pathLst>
                <a:path extrusionOk="0" h="37885" w="17175">
                  <a:moveTo>
                    <a:pt x="2201" y="1"/>
                  </a:moveTo>
                  <a:lnTo>
                    <a:pt x="0" y="35094"/>
                  </a:lnTo>
                  <a:lnTo>
                    <a:pt x="14483" y="37884"/>
                  </a:lnTo>
                  <a:lnTo>
                    <a:pt x="17175" y="632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242" name="Google Shape;242;p19"/>
          <p:cNvGraphicFramePr/>
          <p:nvPr/>
        </p:nvGraphicFramePr>
        <p:xfrm>
          <a:off x="457200" y="11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71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Company car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4971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Values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Summary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Vehicle value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$250,000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Initial deposit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Deposit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Amount financed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$140,500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Loan term (in months)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 loan amount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$140,500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interest rate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 loan amount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$3,825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Repayment frequency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Monthly fee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$190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 loan fee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$230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monthly payment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$4,030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1254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248" name="Google Shape;248;p20"/>
          <p:cNvGraphicFramePr/>
          <p:nvPr/>
        </p:nvGraphicFramePr>
        <p:xfrm>
          <a:off x="457200" y="103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990050"/>
                <a:gridCol w="1479250"/>
                <a:gridCol w="1136900"/>
                <a:gridCol w="1833850"/>
                <a:gridCol w="1248400"/>
                <a:gridCol w="1541125"/>
              </a:tblGrid>
              <a:tr h="531050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payment schedule</a:t>
                      </a:r>
                      <a:endParaRPr b="1" sz="21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66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Outstanding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Principal paid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paid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repayment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fee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$76,238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$4,782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$734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$3,615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$72,425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$4,813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$802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$2,615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$68,579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$3,945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$740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$3,815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$64,702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$3,887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$638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$4,715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</a:tr>
              <a:tr h="4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$60,793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$3,910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$706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$6,615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5" name="Google Shape;255;p21"/>
          <p:cNvGrpSpPr/>
          <p:nvPr/>
        </p:nvGrpSpPr>
        <p:grpSpPr>
          <a:xfrm>
            <a:off x="457200" y="1136125"/>
            <a:ext cx="3219450" cy="680651"/>
            <a:chOff x="457200" y="1136125"/>
            <a:chExt cx="3219450" cy="680651"/>
          </a:xfrm>
        </p:grpSpPr>
        <p:sp>
          <p:nvSpPr>
            <p:cNvPr id="256" name="Google Shape;256;p21"/>
            <p:cNvSpPr txBox="1"/>
            <p:nvPr/>
          </p:nvSpPr>
          <p:spPr>
            <a:xfrm>
              <a:off x="1182750" y="1136125"/>
              <a:ext cx="249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Outstanding loan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1182750" y="141807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57200" y="1189875"/>
              <a:ext cx="592200" cy="59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457200" y="2091792"/>
            <a:ext cx="3219450" cy="680667"/>
            <a:chOff x="457200" y="2096700"/>
            <a:chExt cx="3219450" cy="680667"/>
          </a:xfrm>
        </p:grpSpPr>
        <p:sp>
          <p:nvSpPr>
            <p:cNvPr id="260" name="Google Shape;260;p21"/>
            <p:cNvSpPr txBox="1"/>
            <p:nvPr/>
          </p:nvSpPr>
          <p:spPr>
            <a:xfrm>
              <a:off x="1182750" y="2096700"/>
              <a:ext cx="24939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Cumulative principal paid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1182750" y="2373867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457200" y="2156575"/>
              <a:ext cx="592200" cy="59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457200" y="3047475"/>
            <a:ext cx="3219450" cy="680665"/>
            <a:chOff x="457200" y="3047475"/>
            <a:chExt cx="3219450" cy="680665"/>
          </a:xfrm>
        </p:grpSpPr>
        <p:sp>
          <p:nvSpPr>
            <p:cNvPr id="264" name="Google Shape;264;p21"/>
            <p:cNvSpPr txBox="1"/>
            <p:nvPr/>
          </p:nvSpPr>
          <p:spPr>
            <a:xfrm>
              <a:off x="1182750" y="3047475"/>
              <a:ext cx="249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Cumulative interest paid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1182750" y="332944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457200" y="3105350"/>
              <a:ext cx="592200" cy="59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7" name="Google Shape;267;p21"/>
          <p:cNvGrpSpPr/>
          <p:nvPr/>
        </p:nvGrpSpPr>
        <p:grpSpPr>
          <a:xfrm>
            <a:off x="4494550" y="4007400"/>
            <a:ext cx="3762300" cy="317100"/>
            <a:chOff x="1333500" y="4007400"/>
            <a:chExt cx="3762300" cy="317100"/>
          </a:xfrm>
        </p:grpSpPr>
        <p:sp>
          <p:nvSpPr>
            <p:cNvPr id="268" name="Google Shape;268;p21"/>
            <p:cNvSpPr/>
            <p:nvPr/>
          </p:nvSpPr>
          <p:spPr>
            <a:xfrm>
              <a:off x="1333500" y="4007400"/>
              <a:ext cx="904800" cy="31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62250" y="4007400"/>
              <a:ext cx="904800" cy="31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4191000" y="4007400"/>
              <a:ext cx="904800" cy="31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271" name="Google Shape;271;p2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4323" y="1059925"/>
            <a:ext cx="5271405" cy="287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277" name="Google Shape;277;p22"/>
          <p:cNvGraphicFramePr/>
          <p:nvPr/>
        </p:nvGraphicFramePr>
        <p:xfrm>
          <a:off x="457225" y="117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717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Commercial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  <a:tr h="49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$4,387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6D9E">
                        <a:alpha val="25099"/>
                      </a:srgbClr>
                    </a:solidFill>
                  </a:tcPr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Annual 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Balloon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$55,634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F7D9C">
                        <a:alpha val="25099"/>
                      </a:srgbClr>
                    </a:solidFill>
                  </a:tcPr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Amortization period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months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payments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89A7">
                        <a:alpha val="25099"/>
                      </a:srgbClr>
                    </a:solidFill>
                  </a:tcPr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ayments per year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 interest paid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9EAE">
                        <a:alpha val="25099"/>
                      </a:srgbClr>
                    </a:solidFill>
                  </a:tcPr>
                </a:tc>
              </a:tr>
              <a:tr h="49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Begin date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6/3/22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only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$12,321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B2B7">
                        <a:alpha val="25099"/>
                      </a:srgbClr>
                    </a:solidFill>
                  </a:tcPr>
                </a:tc>
              </a:tr>
              <a:tr h="4971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Refinance residual balloon payment?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629B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business loan spreadsheets infographics</a:t>
            </a:r>
            <a:endParaRPr/>
          </a:p>
        </p:txBody>
      </p:sp>
      <p:graphicFrame>
        <p:nvGraphicFramePr>
          <p:cNvPr id="283" name="Google Shape;283;p23"/>
          <p:cNvGraphicFramePr/>
          <p:nvPr/>
        </p:nvGraphicFramePr>
        <p:xfrm>
          <a:off x="457150" y="10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{4FD1E54D-71BB-438B-92A8-01825F54FC8E}</a:tableStyleId>
              </a:tblPr>
              <a:tblGrid>
                <a:gridCol w="2027000"/>
                <a:gridCol w="2067525"/>
                <a:gridCol w="2067525"/>
                <a:gridCol w="2067525"/>
              </a:tblGrid>
              <a:tr h="54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Refinance</a:t>
                      </a:r>
                      <a:endParaRPr b="1" sz="24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New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Current loan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Delta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Loan amount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$100,000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Interest rate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-2.00%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Term in years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Extra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Closing cost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$1,000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2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Monthly payment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$4,523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$4,614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-$92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ltimate Business Loan Spreadsheet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C2B2B7"/>
      </a:accent1>
      <a:accent2>
        <a:srgbClr val="AF9EAE"/>
      </a:accent2>
      <a:accent3>
        <a:srgbClr val="9E89A7"/>
      </a:accent3>
      <a:accent4>
        <a:srgbClr val="8F7D9C"/>
      </a:accent4>
      <a:accent5>
        <a:srgbClr val="876D9E"/>
      </a:accent5>
      <a:accent6>
        <a:srgbClr val="7F6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