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Montserrat SemiBold"/>
      <p:regular r:id="rId30"/>
      <p:bold r:id="rId31"/>
      <p:italic r:id="rId32"/>
      <p:boldItalic r:id="rId33"/>
    </p:embeddedFont>
    <p:embeddedFont>
      <p:font typeface="Proxima Nova"/>
      <p:regular r:id="rId34"/>
      <p:bold r:id="rId35"/>
      <p:italic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  <p:embeddedFont>
      <p:font typeface="Montserrat Medium"/>
      <p:regular r:id="rId42"/>
      <p:bold r:id="rId43"/>
      <p:italic r:id="rId44"/>
      <p:boldItalic r:id="rId45"/>
    </p:embeddedFont>
    <p:embeddedFont>
      <p:font typeface="Proxima Nova Semibold"/>
      <p:regular r:id="rId46"/>
      <p:bold r:id="rId47"/>
      <p:boldItalic r:id="rId48"/>
    </p:embeddedFont>
    <p:embeddedFont>
      <p:font typeface="Fira Sans Extra Condensed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1EE030-B627-4153-B7D8-4DE431BAEED3}">
  <a:tblStyle styleId="{EC1EE030-B627-4153-B7D8-4DE431BAEE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42" Type="http://schemas.openxmlformats.org/officeDocument/2006/relationships/font" Target="fonts/MontserratMedium-regular.fntdata"/><Relationship Id="rId41" Type="http://schemas.openxmlformats.org/officeDocument/2006/relationships/font" Target="fonts/Montserrat-boldItalic.fntdata"/><Relationship Id="rId44" Type="http://schemas.openxmlformats.org/officeDocument/2006/relationships/font" Target="fonts/MontserratMedium-italic.fntdata"/><Relationship Id="rId43" Type="http://schemas.openxmlformats.org/officeDocument/2006/relationships/font" Target="fonts/MontserratMedium-bold.fntdata"/><Relationship Id="rId46" Type="http://schemas.openxmlformats.org/officeDocument/2006/relationships/font" Target="fonts/ProximaNovaSemibold-regular.fntdata"/><Relationship Id="rId45" Type="http://schemas.openxmlformats.org/officeDocument/2006/relationships/font" Target="fonts/Montserrat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ProximaNovaSemibold-boldItalic.fntdata"/><Relationship Id="rId47" Type="http://schemas.openxmlformats.org/officeDocument/2006/relationships/font" Target="fonts/ProximaNovaSemibold-bold.fntdata"/><Relationship Id="rId49" Type="http://schemas.openxmlformats.org/officeDocument/2006/relationships/font" Target="fonts/FiraSansExtraCondensed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SemiBold-bold.fntdata"/><Relationship Id="rId30" Type="http://schemas.openxmlformats.org/officeDocument/2006/relationships/font" Target="fonts/MontserratSemiBold-regular.fntdata"/><Relationship Id="rId33" Type="http://schemas.openxmlformats.org/officeDocument/2006/relationships/font" Target="fonts/MontserratSemiBold-boldItalic.fntdata"/><Relationship Id="rId32" Type="http://schemas.openxmlformats.org/officeDocument/2006/relationships/font" Target="fonts/MontserratSemiBold-italic.fntdata"/><Relationship Id="rId35" Type="http://schemas.openxmlformats.org/officeDocument/2006/relationships/font" Target="fonts/ProximaNova-bold.fntdata"/><Relationship Id="rId34" Type="http://schemas.openxmlformats.org/officeDocument/2006/relationships/font" Target="fonts/ProximaNova-regular.fntdata"/><Relationship Id="rId37" Type="http://schemas.openxmlformats.org/officeDocument/2006/relationships/font" Target="fonts/ProximaNova-boldItalic.fntdata"/><Relationship Id="rId36" Type="http://schemas.openxmlformats.org/officeDocument/2006/relationships/font" Target="fonts/ProximaNova-italic.fntdata"/><Relationship Id="rId39" Type="http://schemas.openxmlformats.org/officeDocument/2006/relationships/font" Target="fonts/Montserrat-bold.fntdata"/><Relationship Id="rId38" Type="http://schemas.openxmlformats.org/officeDocument/2006/relationships/font" Target="fonts/Montserrat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FiraSansExtraCondensed-italic.fntdata"/><Relationship Id="rId50" Type="http://schemas.openxmlformats.org/officeDocument/2006/relationships/font" Target="fonts/FiraSansExtraCondensed-bold.fntdata"/><Relationship Id="rId52" Type="http://schemas.openxmlformats.org/officeDocument/2006/relationships/font" Target="fonts/FiraSansExtraCondensed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a5868fc0f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a5868fc0f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1b6cc432ef_0_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1b6cc432ef_0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b0c1576940_0_1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b0c1576940_0_1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2a5868fc0f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2a5868fc0f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2a5868fc0f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2a5868fc0f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b0c1576940_0_1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2b0c1576940_0_1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2a5868fc0f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2a5868fc0f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de95a381e3_0_1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1de95a381e3_0_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2a5868fc0f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2a5868fc0f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2a5868fc0f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2a5868fc0f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5868fc0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5868fc0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206bb20327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206bb20327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206c8bf2e1f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206c8bf2e1f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206c8bf2e1f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206c8bf2e1f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206c8bf2e1f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0" name="Google Shape;1760;g206c8bf2e1f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e95a381e3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de95a381e3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5868fc0f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5868fc0f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5868fc0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5868fc0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de95a381e3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de95a381e3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de95a381e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de95a381e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de95a381e3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de95a381e3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b0c1576940_0_1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b0c1576940_0_1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00" y="1577992"/>
            <a:ext cx="44874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00" y="3135908"/>
            <a:ext cx="44874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6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bit.ly/3A1uf1Q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bit.ly/3A1uf1Q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bit.ly/3A1uf1Q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bit.ly/3A1uf1Q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bit.ly/3A1uf1Q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bit.ly/3A1uf1Q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s://docs.google.com/spreadsheets/d/1KomLtnkanWOSGRMJtwEB_ew6zklZ3HVWC6nAE32OJQU/copy" TargetMode="External"/><Relationship Id="rId5" Type="http://schemas.openxmlformats.org/officeDocument/2006/relationships/image" Target="../media/image2.png"/><Relationship Id="rId6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7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bit.ly/3A1uf1Q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bit.ly/3A1uf1Q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bit.ly/3A1uf1Q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bit.ly/3A1uf1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6" Type="http://schemas.openxmlformats.org/officeDocument/2006/relationships/hyperlink" Target="https://docs.google.com/spreadsheets/d/1KomLtnkanWOSGRMJtwEB_ew6zklZ3HVWC6nAE32OJQU/copy" TargetMode="External"/><Relationship Id="rId7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bit.ly/3A1uf1Q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Relationship Id="rId5" Type="http://schemas.openxmlformats.org/officeDocument/2006/relationships/hyperlink" Target="http://bit.ly/2PfT4lq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it.ly/3A1uf1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6" Type="http://schemas.openxmlformats.org/officeDocument/2006/relationships/hyperlink" Target="https://docs.google.com/spreadsheets/d/1KomLtnkanWOSGRMJtwEB_ew6zklZ3HVWC6nAE32OJQU/copy" TargetMode="External"/><Relationship Id="rId7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it.ly/3A1uf1Q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it.ly/3A1uf1Q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bit.ly/3A1uf1Q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bit.ly/3A1uf1Q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bit.ly/3A1uf1Q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ctrTitle"/>
          </p:nvPr>
        </p:nvSpPr>
        <p:spPr>
          <a:xfrm>
            <a:off x="715100" y="1577992"/>
            <a:ext cx="44874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Women Infographics</a:t>
            </a:r>
            <a:endParaRPr/>
          </a:p>
        </p:txBody>
      </p:sp>
      <p:sp>
        <p:nvSpPr>
          <p:cNvPr id="49" name="Google Shape;49;p15"/>
          <p:cNvSpPr txBox="1"/>
          <p:nvPr>
            <p:ph idx="1" type="subTitle"/>
          </p:nvPr>
        </p:nvSpPr>
        <p:spPr>
          <a:xfrm>
            <a:off x="715100" y="3135908"/>
            <a:ext cx="44874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sp>
        <p:nvSpPr>
          <p:cNvPr id="50" name="Google Shape;50;p15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1" name="Google Shape;51;p15"/>
          <p:cNvGrpSpPr/>
          <p:nvPr/>
        </p:nvGrpSpPr>
        <p:grpSpPr>
          <a:xfrm>
            <a:off x="4969500" y="860552"/>
            <a:ext cx="3726050" cy="3422397"/>
            <a:chOff x="5347225" y="1033877"/>
            <a:chExt cx="3348657" cy="3075759"/>
          </a:xfrm>
        </p:grpSpPr>
        <p:sp>
          <p:nvSpPr>
            <p:cNvPr id="52" name="Google Shape;52;p15"/>
            <p:cNvSpPr/>
            <p:nvPr/>
          </p:nvSpPr>
          <p:spPr>
            <a:xfrm>
              <a:off x="8054686" y="1958309"/>
              <a:ext cx="214972" cy="208803"/>
            </a:xfrm>
            <a:custGeom>
              <a:rect b="b" l="l" r="r" t="t"/>
              <a:pathLst>
                <a:path extrusionOk="0" h="7141" w="7352">
                  <a:moveTo>
                    <a:pt x="3854" y="3627"/>
                  </a:moveTo>
                  <a:lnTo>
                    <a:pt x="3854" y="3627"/>
                  </a:lnTo>
                  <a:cubicBezTo>
                    <a:pt x="3856" y="3628"/>
                    <a:pt x="3856" y="3630"/>
                    <a:pt x="3857" y="3631"/>
                  </a:cubicBezTo>
                  <a:cubicBezTo>
                    <a:pt x="3860" y="3644"/>
                    <a:pt x="3865" y="3656"/>
                    <a:pt x="3870" y="3672"/>
                  </a:cubicBezTo>
                  <a:cubicBezTo>
                    <a:pt x="3865" y="3658"/>
                    <a:pt x="3860" y="3647"/>
                    <a:pt x="3856" y="3636"/>
                  </a:cubicBezTo>
                  <a:cubicBezTo>
                    <a:pt x="3856" y="3633"/>
                    <a:pt x="3856" y="3630"/>
                    <a:pt x="3854" y="3627"/>
                  </a:cubicBezTo>
                  <a:close/>
                  <a:moveTo>
                    <a:pt x="2436" y="1"/>
                  </a:moveTo>
                  <a:cubicBezTo>
                    <a:pt x="2386" y="1"/>
                    <a:pt x="2358" y="3"/>
                    <a:pt x="2358" y="3"/>
                  </a:cubicBezTo>
                  <a:cubicBezTo>
                    <a:pt x="2358" y="3"/>
                    <a:pt x="1354" y="853"/>
                    <a:pt x="1847" y="2051"/>
                  </a:cubicBezTo>
                  <a:cubicBezTo>
                    <a:pt x="1881" y="2132"/>
                    <a:pt x="1939" y="2217"/>
                    <a:pt x="2014" y="2303"/>
                  </a:cubicBezTo>
                  <a:cubicBezTo>
                    <a:pt x="1998" y="2296"/>
                    <a:pt x="1984" y="2290"/>
                    <a:pt x="1969" y="2285"/>
                  </a:cubicBezTo>
                  <a:cubicBezTo>
                    <a:pt x="1973" y="2284"/>
                    <a:pt x="1978" y="2282"/>
                    <a:pt x="1983" y="2282"/>
                  </a:cubicBezTo>
                  <a:cubicBezTo>
                    <a:pt x="1892" y="2248"/>
                    <a:pt x="1809" y="2227"/>
                    <a:pt x="1739" y="2226"/>
                  </a:cubicBezTo>
                  <a:cubicBezTo>
                    <a:pt x="1723" y="2226"/>
                    <a:pt x="1706" y="2225"/>
                    <a:pt x="1690" y="2225"/>
                  </a:cubicBezTo>
                  <a:cubicBezTo>
                    <a:pt x="1264" y="2225"/>
                    <a:pt x="934" y="2364"/>
                    <a:pt x="684" y="2548"/>
                  </a:cubicBezTo>
                  <a:cubicBezTo>
                    <a:pt x="188" y="2908"/>
                    <a:pt x="1" y="3442"/>
                    <a:pt x="1" y="3442"/>
                  </a:cubicBezTo>
                  <a:cubicBezTo>
                    <a:pt x="1" y="3442"/>
                    <a:pt x="376" y="4704"/>
                    <a:pt x="1670" y="4735"/>
                  </a:cubicBezTo>
                  <a:cubicBezTo>
                    <a:pt x="1674" y="4735"/>
                    <a:pt x="1679" y="4735"/>
                    <a:pt x="1683" y="4735"/>
                  </a:cubicBezTo>
                  <a:cubicBezTo>
                    <a:pt x="1941" y="4735"/>
                    <a:pt x="2313" y="4558"/>
                    <a:pt x="2674" y="4339"/>
                  </a:cubicBezTo>
                  <a:lnTo>
                    <a:pt x="2674" y="4339"/>
                  </a:lnTo>
                  <a:cubicBezTo>
                    <a:pt x="2331" y="4615"/>
                    <a:pt x="2027" y="4907"/>
                    <a:pt x="1952" y="5126"/>
                  </a:cubicBezTo>
                  <a:cubicBezTo>
                    <a:pt x="1887" y="5318"/>
                    <a:pt x="1858" y="5499"/>
                    <a:pt x="1855" y="5668"/>
                  </a:cubicBezTo>
                  <a:cubicBezTo>
                    <a:pt x="1848" y="6006"/>
                    <a:pt x="1947" y="6295"/>
                    <a:pt x="2073" y="6525"/>
                  </a:cubicBezTo>
                  <a:cubicBezTo>
                    <a:pt x="2086" y="6548"/>
                    <a:pt x="2100" y="6572"/>
                    <a:pt x="2113" y="6594"/>
                  </a:cubicBezTo>
                  <a:cubicBezTo>
                    <a:pt x="2139" y="6637"/>
                    <a:pt x="2166" y="6678"/>
                    <a:pt x="2194" y="6717"/>
                  </a:cubicBezTo>
                  <a:cubicBezTo>
                    <a:pt x="2249" y="6795"/>
                    <a:pt x="2303" y="6863"/>
                    <a:pt x="2355" y="6920"/>
                  </a:cubicBezTo>
                  <a:cubicBezTo>
                    <a:pt x="2394" y="6963"/>
                    <a:pt x="2430" y="7000"/>
                    <a:pt x="2463" y="7031"/>
                  </a:cubicBezTo>
                  <a:cubicBezTo>
                    <a:pt x="2536" y="7102"/>
                    <a:pt x="2586" y="7141"/>
                    <a:pt x="2586" y="7141"/>
                  </a:cubicBezTo>
                  <a:cubicBezTo>
                    <a:pt x="2586" y="7141"/>
                    <a:pt x="2588" y="7141"/>
                    <a:pt x="2590" y="7141"/>
                  </a:cubicBezTo>
                  <a:cubicBezTo>
                    <a:pt x="2670" y="7141"/>
                    <a:pt x="3916" y="7122"/>
                    <a:pt x="4321" y="5934"/>
                  </a:cubicBezTo>
                  <a:cubicBezTo>
                    <a:pt x="4446" y="5568"/>
                    <a:pt x="4253" y="4813"/>
                    <a:pt x="4071" y="4247"/>
                  </a:cubicBezTo>
                  <a:lnTo>
                    <a:pt x="4071" y="4247"/>
                  </a:lnTo>
                  <a:cubicBezTo>
                    <a:pt x="4284" y="4816"/>
                    <a:pt x="4601" y="5542"/>
                    <a:pt x="4890" y="5732"/>
                  </a:cubicBezTo>
                  <a:cubicBezTo>
                    <a:pt x="5218" y="5949"/>
                    <a:pt x="5541" y="6024"/>
                    <a:pt x="5832" y="6024"/>
                  </a:cubicBezTo>
                  <a:cubicBezTo>
                    <a:pt x="6500" y="6024"/>
                    <a:pt x="6999" y="5626"/>
                    <a:pt x="6999" y="5626"/>
                  </a:cubicBezTo>
                  <a:cubicBezTo>
                    <a:pt x="6999" y="5626"/>
                    <a:pt x="7351" y="4358"/>
                    <a:pt x="6269" y="3644"/>
                  </a:cubicBezTo>
                  <a:cubicBezTo>
                    <a:pt x="6050" y="3500"/>
                    <a:pt x="5622" y="3452"/>
                    <a:pt x="5184" y="3445"/>
                  </a:cubicBezTo>
                  <a:cubicBezTo>
                    <a:pt x="5500" y="3409"/>
                    <a:pt x="5807" y="3353"/>
                    <a:pt x="6024" y="3270"/>
                  </a:cubicBezTo>
                  <a:lnTo>
                    <a:pt x="6024" y="3270"/>
                  </a:lnTo>
                  <a:cubicBezTo>
                    <a:pt x="6021" y="3275"/>
                    <a:pt x="6018" y="3280"/>
                    <a:pt x="6014" y="3283"/>
                  </a:cubicBezTo>
                  <a:cubicBezTo>
                    <a:pt x="6107" y="3248"/>
                    <a:pt x="6182" y="3209"/>
                    <a:pt x="6236" y="3165"/>
                  </a:cubicBezTo>
                  <a:cubicBezTo>
                    <a:pt x="6613" y="2857"/>
                    <a:pt x="6782" y="2492"/>
                    <a:pt x="6845" y="2156"/>
                  </a:cubicBezTo>
                  <a:cubicBezTo>
                    <a:pt x="6952" y="1594"/>
                    <a:pt x="6765" y="1111"/>
                    <a:pt x="6765" y="1111"/>
                  </a:cubicBezTo>
                  <a:cubicBezTo>
                    <a:pt x="6765" y="1111"/>
                    <a:pt x="6319" y="824"/>
                    <a:pt x="5736" y="824"/>
                  </a:cubicBezTo>
                  <a:cubicBezTo>
                    <a:pt x="5401" y="824"/>
                    <a:pt x="5021" y="919"/>
                    <a:pt x="4654" y="1218"/>
                  </a:cubicBezTo>
                  <a:lnTo>
                    <a:pt x="4656" y="1218"/>
                  </a:lnTo>
                  <a:cubicBezTo>
                    <a:pt x="4440" y="1394"/>
                    <a:pt x="4257" y="1829"/>
                    <a:pt x="4118" y="2274"/>
                  </a:cubicBezTo>
                  <a:cubicBezTo>
                    <a:pt x="4182" y="1934"/>
                    <a:pt x="4228" y="1590"/>
                    <a:pt x="4210" y="1338"/>
                  </a:cubicBezTo>
                  <a:lnTo>
                    <a:pt x="4210" y="1338"/>
                  </a:lnTo>
                  <a:cubicBezTo>
                    <a:pt x="4212" y="1343"/>
                    <a:pt x="4215" y="1346"/>
                    <a:pt x="4218" y="1351"/>
                  </a:cubicBezTo>
                  <a:cubicBezTo>
                    <a:pt x="4212" y="1254"/>
                    <a:pt x="4198" y="1169"/>
                    <a:pt x="4171" y="1105"/>
                  </a:cubicBezTo>
                  <a:cubicBezTo>
                    <a:pt x="3985" y="653"/>
                    <a:pt x="3685" y="388"/>
                    <a:pt x="3382" y="230"/>
                  </a:cubicBezTo>
                  <a:cubicBezTo>
                    <a:pt x="2994" y="25"/>
                    <a:pt x="2599" y="1"/>
                    <a:pt x="2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6503322" y="1351870"/>
              <a:ext cx="285090" cy="323628"/>
            </a:xfrm>
            <a:custGeom>
              <a:rect b="b" l="l" r="r" t="t"/>
              <a:pathLst>
                <a:path extrusionOk="0" h="11068" w="9750">
                  <a:moveTo>
                    <a:pt x="9749" y="1"/>
                  </a:moveTo>
                  <a:lnTo>
                    <a:pt x="9749" y="1"/>
                  </a:lnTo>
                  <a:cubicBezTo>
                    <a:pt x="9749" y="1"/>
                    <a:pt x="107" y="3140"/>
                    <a:pt x="1" y="11067"/>
                  </a:cubicBezTo>
                  <a:cubicBezTo>
                    <a:pt x="8777" y="10825"/>
                    <a:pt x="9749" y="2"/>
                    <a:pt x="97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7806822" y="2531440"/>
              <a:ext cx="482372" cy="195645"/>
            </a:xfrm>
            <a:custGeom>
              <a:rect b="b" l="l" r="r" t="t"/>
              <a:pathLst>
                <a:path extrusionOk="0" h="6691" w="16497">
                  <a:moveTo>
                    <a:pt x="11124" y="0"/>
                  </a:moveTo>
                  <a:cubicBezTo>
                    <a:pt x="7480" y="0"/>
                    <a:pt x="2829" y="940"/>
                    <a:pt x="1" y="5072"/>
                  </a:cubicBezTo>
                  <a:cubicBezTo>
                    <a:pt x="1859" y="6235"/>
                    <a:pt x="3682" y="6691"/>
                    <a:pt x="5399" y="6691"/>
                  </a:cubicBezTo>
                  <a:cubicBezTo>
                    <a:pt x="11648" y="6691"/>
                    <a:pt x="16495" y="654"/>
                    <a:pt x="16496" y="653"/>
                  </a:cubicBezTo>
                  <a:cubicBezTo>
                    <a:pt x="16496" y="653"/>
                    <a:pt x="14160" y="0"/>
                    <a:pt x="11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7795038" y="2253741"/>
              <a:ext cx="338687" cy="431992"/>
            </a:xfrm>
            <a:custGeom>
              <a:rect b="b" l="l" r="r" t="t"/>
              <a:pathLst>
                <a:path extrusionOk="0" h="14774" w="11583">
                  <a:moveTo>
                    <a:pt x="10240" y="1"/>
                  </a:moveTo>
                  <a:lnTo>
                    <a:pt x="10240" y="1"/>
                  </a:lnTo>
                  <a:cubicBezTo>
                    <a:pt x="10240" y="1"/>
                    <a:pt x="1" y="5746"/>
                    <a:pt x="1672" y="14774"/>
                  </a:cubicBezTo>
                  <a:cubicBezTo>
                    <a:pt x="11583" y="12515"/>
                    <a:pt x="10240" y="2"/>
                    <a:pt x="10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5843911" y="1256106"/>
              <a:ext cx="416085" cy="438395"/>
            </a:xfrm>
            <a:custGeom>
              <a:rect b="b" l="l" r="r" t="t"/>
              <a:pathLst>
                <a:path extrusionOk="0" h="14993" w="14230">
                  <a:moveTo>
                    <a:pt x="5544" y="1"/>
                  </a:moveTo>
                  <a:cubicBezTo>
                    <a:pt x="4037" y="1856"/>
                    <a:pt x="3929" y="2812"/>
                    <a:pt x="4664" y="3513"/>
                  </a:cubicBezTo>
                  <a:cubicBezTo>
                    <a:pt x="4728" y="3895"/>
                    <a:pt x="4714" y="4092"/>
                    <a:pt x="4700" y="4173"/>
                  </a:cubicBezTo>
                  <a:lnTo>
                    <a:pt x="3390" y="2805"/>
                  </a:lnTo>
                  <a:cubicBezTo>
                    <a:pt x="3635" y="2177"/>
                    <a:pt x="3546" y="824"/>
                    <a:pt x="1924" y="824"/>
                  </a:cubicBezTo>
                  <a:cubicBezTo>
                    <a:pt x="1770" y="824"/>
                    <a:pt x="1602" y="836"/>
                    <a:pt x="1420" y="862"/>
                  </a:cubicBezTo>
                  <a:cubicBezTo>
                    <a:pt x="1421" y="2310"/>
                    <a:pt x="1410" y="3108"/>
                    <a:pt x="2757" y="3108"/>
                  </a:cubicBezTo>
                  <a:cubicBezTo>
                    <a:pt x="2879" y="3108"/>
                    <a:pt x="3012" y="3102"/>
                    <a:pt x="3158" y="3088"/>
                  </a:cubicBezTo>
                  <a:lnTo>
                    <a:pt x="4277" y="4342"/>
                  </a:lnTo>
                  <a:cubicBezTo>
                    <a:pt x="4277" y="4342"/>
                    <a:pt x="4248" y="4350"/>
                    <a:pt x="4177" y="4350"/>
                  </a:cubicBezTo>
                  <a:cubicBezTo>
                    <a:pt x="4074" y="4350"/>
                    <a:pt x="3885" y="4333"/>
                    <a:pt x="3577" y="4253"/>
                  </a:cubicBezTo>
                  <a:cubicBezTo>
                    <a:pt x="3305" y="3912"/>
                    <a:pt x="2972" y="3722"/>
                    <a:pt x="2523" y="3722"/>
                  </a:cubicBezTo>
                  <a:cubicBezTo>
                    <a:pt x="1928" y="3722"/>
                    <a:pt x="1130" y="4057"/>
                    <a:pt x="0" y="4819"/>
                  </a:cubicBezTo>
                  <a:cubicBezTo>
                    <a:pt x="913" y="5412"/>
                    <a:pt x="1596" y="5612"/>
                    <a:pt x="2106" y="5612"/>
                  </a:cubicBezTo>
                  <a:cubicBezTo>
                    <a:pt x="3091" y="5612"/>
                    <a:pt x="3429" y="4865"/>
                    <a:pt x="3529" y="4758"/>
                  </a:cubicBezTo>
                  <a:cubicBezTo>
                    <a:pt x="3602" y="4681"/>
                    <a:pt x="3847" y="4661"/>
                    <a:pt x="4082" y="4661"/>
                  </a:cubicBezTo>
                  <a:cubicBezTo>
                    <a:pt x="4338" y="4661"/>
                    <a:pt x="4582" y="4684"/>
                    <a:pt x="4582" y="4684"/>
                  </a:cubicBezTo>
                  <a:lnTo>
                    <a:pt x="6819" y="7192"/>
                  </a:lnTo>
                  <a:lnTo>
                    <a:pt x="6697" y="7056"/>
                  </a:lnTo>
                  <a:cubicBezTo>
                    <a:pt x="6697" y="7056"/>
                    <a:pt x="6538" y="7069"/>
                    <a:pt x="6338" y="7069"/>
                  </a:cubicBezTo>
                  <a:cubicBezTo>
                    <a:pt x="6054" y="7069"/>
                    <a:pt x="5689" y="7042"/>
                    <a:pt x="5581" y="6912"/>
                  </a:cubicBezTo>
                  <a:cubicBezTo>
                    <a:pt x="5468" y="6775"/>
                    <a:pt x="5011" y="5657"/>
                    <a:pt x="3773" y="5657"/>
                  </a:cubicBezTo>
                  <a:cubicBezTo>
                    <a:pt x="3013" y="5657"/>
                    <a:pt x="1960" y="6077"/>
                    <a:pt x="512" y="7401"/>
                  </a:cubicBezTo>
                  <a:cubicBezTo>
                    <a:pt x="1555" y="8155"/>
                    <a:pt x="2616" y="8680"/>
                    <a:pt x="3569" y="8680"/>
                  </a:cubicBezTo>
                  <a:cubicBezTo>
                    <a:pt x="4330" y="8680"/>
                    <a:pt x="5023" y="8345"/>
                    <a:pt x="5584" y="7523"/>
                  </a:cubicBezTo>
                  <a:cubicBezTo>
                    <a:pt x="6308" y="7464"/>
                    <a:pt x="7015" y="7412"/>
                    <a:pt x="7015" y="7412"/>
                  </a:cubicBezTo>
                  <a:lnTo>
                    <a:pt x="9432" y="10121"/>
                  </a:lnTo>
                  <a:cubicBezTo>
                    <a:pt x="9341" y="10133"/>
                    <a:pt x="9112" y="10158"/>
                    <a:pt x="8863" y="10158"/>
                  </a:cubicBezTo>
                  <a:cubicBezTo>
                    <a:pt x="8577" y="10158"/>
                    <a:pt x="8266" y="10125"/>
                    <a:pt x="8107" y="9999"/>
                  </a:cubicBezTo>
                  <a:cubicBezTo>
                    <a:pt x="7898" y="9832"/>
                    <a:pt x="7293" y="8616"/>
                    <a:pt x="5818" y="8616"/>
                  </a:cubicBezTo>
                  <a:cubicBezTo>
                    <a:pt x="4939" y="8616"/>
                    <a:pt x="3751" y="9047"/>
                    <a:pt x="2153" y="10389"/>
                  </a:cubicBezTo>
                  <a:cubicBezTo>
                    <a:pt x="3136" y="11452"/>
                    <a:pt x="4554" y="12067"/>
                    <a:pt x="5832" y="12067"/>
                  </a:cubicBezTo>
                  <a:cubicBezTo>
                    <a:pt x="6837" y="12067"/>
                    <a:pt x="7755" y="11687"/>
                    <a:pt x="8309" y="10848"/>
                  </a:cubicBezTo>
                  <a:cubicBezTo>
                    <a:pt x="8416" y="10844"/>
                    <a:pt x="8524" y="10842"/>
                    <a:pt x="8632" y="10842"/>
                  </a:cubicBezTo>
                  <a:cubicBezTo>
                    <a:pt x="9314" y="10842"/>
                    <a:pt x="9979" y="10921"/>
                    <a:pt x="10168" y="10947"/>
                  </a:cubicBezTo>
                  <a:lnTo>
                    <a:pt x="13609" y="14992"/>
                  </a:lnTo>
                  <a:lnTo>
                    <a:pt x="14229" y="14452"/>
                  </a:lnTo>
                  <a:lnTo>
                    <a:pt x="10742" y="10478"/>
                  </a:lnTo>
                  <a:cubicBezTo>
                    <a:pt x="10732" y="10121"/>
                    <a:pt x="10732" y="9438"/>
                    <a:pt x="10815" y="8811"/>
                  </a:cubicBezTo>
                  <a:cubicBezTo>
                    <a:pt x="12825" y="7726"/>
                    <a:pt x="12638" y="4556"/>
                    <a:pt x="10901" y="2640"/>
                  </a:cubicBezTo>
                  <a:lnTo>
                    <a:pt x="10901" y="2640"/>
                  </a:lnTo>
                  <a:cubicBezTo>
                    <a:pt x="6943" y="6585"/>
                    <a:pt x="9749" y="8178"/>
                    <a:pt x="9985" y="8536"/>
                  </a:cubicBezTo>
                  <a:cubicBezTo>
                    <a:pt x="10160" y="8799"/>
                    <a:pt x="10076" y="9416"/>
                    <a:pt x="10018" y="9724"/>
                  </a:cubicBezTo>
                  <a:lnTo>
                    <a:pt x="7521" y="7118"/>
                  </a:lnTo>
                  <a:cubicBezTo>
                    <a:pt x="7557" y="6903"/>
                    <a:pt x="7648" y="6359"/>
                    <a:pt x="7743" y="5804"/>
                  </a:cubicBezTo>
                  <a:cubicBezTo>
                    <a:pt x="9697" y="4709"/>
                    <a:pt x="9253" y="2729"/>
                    <a:pt x="8072" y="739"/>
                  </a:cubicBezTo>
                  <a:lnTo>
                    <a:pt x="8072" y="739"/>
                  </a:lnTo>
                  <a:cubicBezTo>
                    <a:pt x="4262" y="4226"/>
                    <a:pt x="6930" y="5544"/>
                    <a:pt x="7135" y="5746"/>
                  </a:cubicBezTo>
                  <a:cubicBezTo>
                    <a:pt x="7299" y="5908"/>
                    <a:pt x="7227" y="6535"/>
                    <a:pt x="7193" y="6776"/>
                  </a:cubicBezTo>
                  <a:lnTo>
                    <a:pt x="5004" y="4491"/>
                  </a:lnTo>
                  <a:cubicBezTo>
                    <a:pt x="5006" y="4286"/>
                    <a:pt x="5023" y="3626"/>
                    <a:pt x="5170" y="3510"/>
                  </a:cubicBezTo>
                  <a:cubicBezTo>
                    <a:pt x="5345" y="3373"/>
                    <a:pt x="7038" y="2821"/>
                    <a:pt x="55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8121513" y="2552961"/>
              <a:ext cx="508688" cy="348395"/>
            </a:xfrm>
            <a:custGeom>
              <a:rect b="b" l="l" r="r" t="t"/>
              <a:pathLst>
                <a:path extrusionOk="0" h="11915" w="17397">
                  <a:moveTo>
                    <a:pt x="11422" y="1"/>
                  </a:moveTo>
                  <a:cubicBezTo>
                    <a:pt x="9530" y="1369"/>
                    <a:pt x="8326" y="3024"/>
                    <a:pt x="9697" y="4820"/>
                  </a:cubicBezTo>
                  <a:cubicBezTo>
                    <a:pt x="9524" y="5533"/>
                    <a:pt x="9350" y="6226"/>
                    <a:pt x="9350" y="6226"/>
                  </a:cubicBezTo>
                  <a:lnTo>
                    <a:pt x="5989" y="7681"/>
                  </a:lnTo>
                  <a:cubicBezTo>
                    <a:pt x="6027" y="7484"/>
                    <a:pt x="6208" y="6659"/>
                    <a:pt x="6525" y="6453"/>
                  </a:cubicBezTo>
                  <a:cubicBezTo>
                    <a:pt x="6888" y="6215"/>
                    <a:pt x="10126" y="5865"/>
                    <a:pt x="8042" y="626"/>
                  </a:cubicBezTo>
                  <a:lnTo>
                    <a:pt x="8042" y="626"/>
                  </a:lnTo>
                  <a:cubicBezTo>
                    <a:pt x="5666" y="1705"/>
                    <a:pt x="4223" y="4566"/>
                    <a:pt x="5648" y="6374"/>
                  </a:cubicBezTo>
                  <a:cubicBezTo>
                    <a:pt x="5433" y="7136"/>
                    <a:pt x="5062" y="7924"/>
                    <a:pt x="4965" y="8124"/>
                  </a:cubicBezTo>
                  <a:lnTo>
                    <a:pt x="0" y="10136"/>
                  </a:lnTo>
                  <a:lnTo>
                    <a:pt x="321" y="10900"/>
                  </a:lnTo>
                  <a:lnTo>
                    <a:pt x="5233" y="8821"/>
                  </a:lnTo>
                  <a:cubicBezTo>
                    <a:pt x="5577" y="8926"/>
                    <a:pt x="6232" y="9141"/>
                    <a:pt x="6805" y="9421"/>
                  </a:cubicBezTo>
                  <a:cubicBezTo>
                    <a:pt x="7090" y="11031"/>
                    <a:pt x="8733" y="11914"/>
                    <a:pt x="10515" y="11914"/>
                  </a:cubicBezTo>
                  <a:cubicBezTo>
                    <a:pt x="11244" y="11914"/>
                    <a:pt x="11996" y="11767"/>
                    <a:pt x="12688" y="11461"/>
                  </a:cubicBezTo>
                  <a:cubicBezTo>
                    <a:pt x="11354" y="8794"/>
                    <a:pt x="10050" y="8148"/>
                    <a:pt x="9055" y="8148"/>
                  </a:cubicBezTo>
                  <a:cubicBezTo>
                    <a:pt x="8169" y="8148"/>
                    <a:pt x="7529" y="8661"/>
                    <a:pt x="7332" y="8715"/>
                  </a:cubicBezTo>
                  <a:cubicBezTo>
                    <a:pt x="7294" y="8725"/>
                    <a:pt x="7251" y="8730"/>
                    <a:pt x="7205" y="8730"/>
                  </a:cubicBezTo>
                  <a:cubicBezTo>
                    <a:pt x="6888" y="8730"/>
                    <a:pt x="6426" y="8502"/>
                    <a:pt x="6183" y="8369"/>
                  </a:cubicBezTo>
                  <a:lnTo>
                    <a:pt x="9471" y="6804"/>
                  </a:lnTo>
                  <a:cubicBezTo>
                    <a:pt x="9668" y="6907"/>
                    <a:pt x="10158" y="7165"/>
                    <a:pt x="10660" y="7433"/>
                  </a:cubicBezTo>
                  <a:cubicBezTo>
                    <a:pt x="10967" y="9026"/>
                    <a:pt x="12104" y="9581"/>
                    <a:pt x="13566" y="9581"/>
                  </a:cubicBezTo>
                  <a:cubicBezTo>
                    <a:pt x="14139" y="9581"/>
                    <a:pt x="14762" y="9495"/>
                    <a:pt x="15405" y="9354"/>
                  </a:cubicBezTo>
                  <a:cubicBezTo>
                    <a:pt x="14300" y="6889"/>
                    <a:pt x="13201" y="6277"/>
                    <a:pt x="12363" y="6277"/>
                  </a:cubicBezTo>
                  <a:cubicBezTo>
                    <a:pt x="11585" y="6277"/>
                    <a:pt x="11032" y="6805"/>
                    <a:pt x="10907" y="6868"/>
                  </a:cubicBezTo>
                  <a:cubicBezTo>
                    <a:pt x="10874" y="6885"/>
                    <a:pt x="10831" y="6893"/>
                    <a:pt x="10782" y="6893"/>
                  </a:cubicBezTo>
                  <a:cubicBezTo>
                    <a:pt x="10524" y="6893"/>
                    <a:pt x="10087" y="6690"/>
                    <a:pt x="9904" y="6598"/>
                  </a:cubicBezTo>
                  <a:lnTo>
                    <a:pt x="12785" y="5227"/>
                  </a:lnTo>
                  <a:cubicBezTo>
                    <a:pt x="12982" y="5294"/>
                    <a:pt x="13607" y="5519"/>
                    <a:pt x="13671" y="5697"/>
                  </a:cubicBezTo>
                  <a:cubicBezTo>
                    <a:pt x="13738" y="5881"/>
                    <a:pt x="13741" y="7267"/>
                    <a:pt x="15835" y="7267"/>
                  </a:cubicBezTo>
                  <a:cubicBezTo>
                    <a:pt x="16146" y="7267"/>
                    <a:pt x="16503" y="7236"/>
                    <a:pt x="16913" y="7167"/>
                  </a:cubicBezTo>
                  <a:cubicBezTo>
                    <a:pt x="15933" y="5635"/>
                    <a:pt x="15191" y="5027"/>
                    <a:pt x="14497" y="5027"/>
                  </a:cubicBezTo>
                  <a:cubicBezTo>
                    <a:pt x="14272" y="5027"/>
                    <a:pt x="14051" y="5092"/>
                    <a:pt x="13829" y="5210"/>
                  </a:cubicBezTo>
                  <a:cubicBezTo>
                    <a:pt x="13443" y="5150"/>
                    <a:pt x="13258" y="5074"/>
                    <a:pt x="13187" y="5036"/>
                  </a:cubicBezTo>
                  <a:lnTo>
                    <a:pt x="14911" y="4215"/>
                  </a:lnTo>
                  <a:cubicBezTo>
                    <a:pt x="15143" y="4408"/>
                    <a:pt x="15531" y="4582"/>
                    <a:pt x="15937" y="4582"/>
                  </a:cubicBezTo>
                  <a:cubicBezTo>
                    <a:pt x="16535" y="4582"/>
                    <a:pt x="17170" y="4203"/>
                    <a:pt x="17396" y="2945"/>
                  </a:cubicBezTo>
                  <a:cubicBezTo>
                    <a:pt x="16765" y="2737"/>
                    <a:pt x="16264" y="2569"/>
                    <a:pt x="15865" y="2569"/>
                  </a:cubicBezTo>
                  <a:cubicBezTo>
                    <a:pt x="15306" y="2569"/>
                    <a:pt x="14947" y="2897"/>
                    <a:pt x="14712" y="3904"/>
                  </a:cubicBezTo>
                  <a:lnTo>
                    <a:pt x="13158" y="4577"/>
                  </a:lnTo>
                  <a:cubicBezTo>
                    <a:pt x="13158" y="4577"/>
                    <a:pt x="13169" y="4391"/>
                    <a:pt x="13465" y="3936"/>
                  </a:cubicBezTo>
                  <a:cubicBezTo>
                    <a:pt x="14425" y="3579"/>
                    <a:pt x="14709" y="2652"/>
                    <a:pt x="14057" y="331"/>
                  </a:cubicBezTo>
                  <a:lnTo>
                    <a:pt x="14057" y="331"/>
                  </a:lnTo>
                  <a:cubicBezTo>
                    <a:pt x="11544" y="2341"/>
                    <a:pt x="12890" y="3532"/>
                    <a:pt x="12997" y="3729"/>
                  </a:cubicBezTo>
                  <a:cubicBezTo>
                    <a:pt x="13104" y="3926"/>
                    <a:pt x="12733" y="4761"/>
                    <a:pt x="12733" y="4761"/>
                  </a:cubicBezTo>
                  <a:lnTo>
                    <a:pt x="9793" y="6033"/>
                  </a:lnTo>
                  <a:lnTo>
                    <a:pt x="9793" y="6033"/>
                  </a:lnTo>
                  <a:cubicBezTo>
                    <a:pt x="9797" y="6015"/>
                    <a:pt x="10016" y="5115"/>
                    <a:pt x="10284" y="5011"/>
                  </a:cubicBezTo>
                  <a:cubicBezTo>
                    <a:pt x="10552" y="4906"/>
                    <a:pt x="13551" y="4756"/>
                    <a:pt x="114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6297086" y="1304909"/>
              <a:ext cx="214972" cy="208803"/>
            </a:xfrm>
            <a:custGeom>
              <a:rect b="b" l="l" r="r" t="t"/>
              <a:pathLst>
                <a:path extrusionOk="0" h="7141" w="7352">
                  <a:moveTo>
                    <a:pt x="3854" y="3627"/>
                  </a:moveTo>
                  <a:lnTo>
                    <a:pt x="3854" y="3627"/>
                  </a:lnTo>
                  <a:cubicBezTo>
                    <a:pt x="3856" y="3628"/>
                    <a:pt x="3856" y="3630"/>
                    <a:pt x="3857" y="3631"/>
                  </a:cubicBezTo>
                  <a:cubicBezTo>
                    <a:pt x="3860" y="3644"/>
                    <a:pt x="3865" y="3656"/>
                    <a:pt x="3870" y="3672"/>
                  </a:cubicBezTo>
                  <a:cubicBezTo>
                    <a:pt x="3865" y="3658"/>
                    <a:pt x="3860" y="3647"/>
                    <a:pt x="3856" y="3636"/>
                  </a:cubicBezTo>
                  <a:cubicBezTo>
                    <a:pt x="3856" y="3633"/>
                    <a:pt x="3856" y="3630"/>
                    <a:pt x="3854" y="3627"/>
                  </a:cubicBezTo>
                  <a:close/>
                  <a:moveTo>
                    <a:pt x="2436" y="1"/>
                  </a:moveTo>
                  <a:cubicBezTo>
                    <a:pt x="2386" y="1"/>
                    <a:pt x="2358" y="3"/>
                    <a:pt x="2358" y="3"/>
                  </a:cubicBezTo>
                  <a:cubicBezTo>
                    <a:pt x="2358" y="3"/>
                    <a:pt x="1354" y="853"/>
                    <a:pt x="1847" y="2051"/>
                  </a:cubicBezTo>
                  <a:cubicBezTo>
                    <a:pt x="1881" y="2132"/>
                    <a:pt x="1939" y="2217"/>
                    <a:pt x="2014" y="2303"/>
                  </a:cubicBezTo>
                  <a:cubicBezTo>
                    <a:pt x="1998" y="2296"/>
                    <a:pt x="1984" y="2290"/>
                    <a:pt x="1969" y="2285"/>
                  </a:cubicBezTo>
                  <a:cubicBezTo>
                    <a:pt x="1973" y="2284"/>
                    <a:pt x="1978" y="2282"/>
                    <a:pt x="1983" y="2282"/>
                  </a:cubicBezTo>
                  <a:cubicBezTo>
                    <a:pt x="1892" y="2248"/>
                    <a:pt x="1809" y="2227"/>
                    <a:pt x="1739" y="2226"/>
                  </a:cubicBezTo>
                  <a:cubicBezTo>
                    <a:pt x="1723" y="2226"/>
                    <a:pt x="1706" y="2225"/>
                    <a:pt x="1690" y="2225"/>
                  </a:cubicBezTo>
                  <a:cubicBezTo>
                    <a:pt x="1264" y="2225"/>
                    <a:pt x="934" y="2364"/>
                    <a:pt x="684" y="2548"/>
                  </a:cubicBezTo>
                  <a:cubicBezTo>
                    <a:pt x="188" y="2908"/>
                    <a:pt x="1" y="3442"/>
                    <a:pt x="1" y="3442"/>
                  </a:cubicBezTo>
                  <a:cubicBezTo>
                    <a:pt x="1" y="3442"/>
                    <a:pt x="376" y="4704"/>
                    <a:pt x="1670" y="4735"/>
                  </a:cubicBezTo>
                  <a:cubicBezTo>
                    <a:pt x="1674" y="4735"/>
                    <a:pt x="1679" y="4735"/>
                    <a:pt x="1683" y="4735"/>
                  </a:cubicBezTo>
                  <a:cubicBezTo>
                    <a:pt x="1941" y="4735"/>
                    <a:pt x="2313" y="4558"/>
                    <a:pt x="2674" y="4339"/>
                  </a:cubicBezTo>
                  <a:lnTo>
                    <a:pt x="2674" y="4339"/>
                  </a:lnTo>
                  <a:cubicBezTo>
                    <a:pt x="2331" y="4615"/>
                    <a:pt x="2027" y="4907"/>
                    <a:pt x="1952" y="5126"/>
                  </a:cubicBezTo>
                  <a:cubicBezTo>
                    <a:pt x="1887" y="5318"/>
                    <a:pt x="1858" y="5499"/>
                    <a:pt x="1855" y="5668"/>
                  </a:cubicBezTo>
                  <a:cubicBezTo>
                    <a:pt x="1848" y="6006"/>
                    <a:pt x="1947" y="6295"/>
                    <a:pt x="2073" y="6525"/>
                  </a:cubicBezTo>
                  <a:cubicBezTo>
                    <a:pt x="2086" y="6548"/>
                    <a:pt x="2100" y="6572"/>
                    <a:pt x="2113" y="6594"/>
                  </a:cubicBezTo>
                  <a:cubicBezTo>
                    <a:pt x="2139" y="6637"/>
                    <a:pt x="2166" y="6678"/>
                    <a:pt x="2194" y="6717"/>
                  </a:cubicBezTo>
                  <a:cubicBezTo>
                    <a:pt x="2249" y="6795"/>
                    <a:pt x="2303" y="6863"/>
                    <a:pt x="2355" y="6920"/>
                  </a:cubicBezTo>
                  <a:cubicBezTo>
                    <a:pt x="2394" y="6963"/>
                    <a:pt x="2430" y="7000"/>
                    <a:pt x="2463" y="7031"/>
                  </a:cubicBezTo>
                  <a:cubicBezTo>
                    <a:pt x="2536" y="7102"/>
                    <a:pt x="2586" y="7141"/>
                    <a:pt x="2586" y="7141"/>
                  </a:cubicBezTo>
                  <a:cubicBezTo>
                    <a:pt x="2586" y="7141"/>
                    <a:pt x="2588" y="7141"/>
                    <a:pt x="2590" y="7141"/>
                  </a:cubicBezTo>
                  <a:cubicBezTo>
                    <a:pt x="2670" y="7141"/>
                    <a:pt x="3916" y="7122"/>
                    <a:pt x="4321" y="5934"/>
                  </a:cubicBezTo>
                  <a:cubicBezTo>
                    <a:pt x="4446" y="5568"/>
                    <a:pt x="4253" y="4813"/>
                    <a:pt x="4071" y="4247"/>
                  </a:cubicBezTo>
                  <a:lnTo>
                    <a:pt x="4071" y="4247"/>
                  </a:lnTo>
                  <a:cubicBezTo>
                    <a:pt x="4284" y="4816"/>
                    <a:pt x="4601" y="5542"/>
                    <a:pt x="4890" y="5732"/>
                  </a:cubicBezTo>
                  <a:cubicBezTo>
                    <a:pt x="5218" y="5949"/>
                    <a:pt x="5541" y="6024"/>
                    <a:pt x="5832" y="6024"/>
                  </a:cubicBezTo>
                  <a:cubicBezTo>
                    <a:pt x="6500" y="6024"/>
                    <a:pt x="6999" y="5626"/>
                    <a:pt x="6999" y="5626"/>
                  </a:cubicBezTo>
                  <a:cubicBezTo>
                    <a:pt x="6999" y="5626"/>
                    <a:pt x="7351" y="4358"/>
                    <a:pt x="6269" y="3644"/>
                  </a:cubicBezTo>
                  <a:cubicBezTo>
                    <a:pt x="6050" y="3500"/>
                    <a:pt x="5622" y="3452"/>
                    <a:pt x="5184" y="3445"/>
                  </a:cubicBezTo>
                  <a:cubicBezTo>
                    <a:pt x="5500" y="3409"/>
                    <a:pt x="5807" y="3353"/>
                    <a:pt x="6024" y="3270"/>
                  </a:cubicBezTo>
                  <a:lnTo>
                    <a:pt x="6024" y="3270"/>
                  </a:lnTo>
                  <a:cubicBezTo>
                    <a:pt x="6021" y="3275"/>
                    <a:pt x="6018" y="3280"/>
                    <a:pt x="6014" y="3283"/>
                  </a:cubicBezTo>
                  <a:cubicBezTo>
                    <a:pt x="6107" y="3248"/>
                    <a:pt x="6182" y="3209"/>
                    <a:pt x="6236" y="3165"/>
                  </a:cubicBezTo>
                  <a:cubicBezTo>
                    <a:pt x="6613" y="2857"/>
                    <a:pt x="6782" y="2492"/>
                    <a:pt x="6845" y="2156"/>
                  </a:cubicBezTo>
                  <a:cubicBezTo>
                    <a:pt x="6952" y="1594"/>
                    <a:pt x="6765" y="1111"/>
                    <a:pt x="6765" y="1111"/>
                  </a:cubicBezTo>
                  <a:cubicBezTo>
                    <a:pt x="6765" y="1111"/>
                    <a:pt x="6319" y="824"/>
                    <a:pt x="5736" y="824"/>
                  </a:cubicBezTo>
                  <a:cubicBezTo>
                    <a:pt x="5401" y="824"/>
                    <a:pt x="5021" y="919"/>
                    <a:pt x="4654" y="1218"/>
                  </a:cubicBezTo>
                  <a:lnTo>
                    <a:pt x="4656" y="1218"/>
                  </a:lnTo>
                  <a:cubicBezTo>
                    <a:pt x="4440" y="1394"/>
                    <a:pt x="4257" y="1829"/>
                    <a:pt x="4118" y="2274"/>
                  </a:cubicBezTo>
                  <a:cubicBezTo>
                    <a:pt x="4182" y="1934"/>
                    <a:pt x="4228" y="1590"/>
                    <a:pt x="4210" y="1338"/>
                  </a:cubicBezTo>
                  <a:lnTo>
                    <a:pt x="4210" y="1338"/>
                  </a:lnTo>
                  <a:cubicBezTo>
                    <a:pt x="4212" y="1343"/>
                    <a:pt x="4215" y="1346"/>
                    <a:pt x="4218" y="1351"/>
                  </a:cubicBezTo>
                  <a:cubicBezTo>
                    <a:pt x="4212" y="1254"/>
                    <a:pt x="4198" y="1169"/>
                    <a:pt x="4171" y="1105"/>
                  </a:cubicBezTo>
                  <a:cubicBezTo>
                    <a:pt x="3985" y="653"/>
                    <a:pt x="3685" y="388"/>
                    <a:pt x="3382" y="230"/>
                  </a:cubicBezTo>
                  <a:cubicBezTo>
                    <a:pt x="2994" y="25"/>
                    <a:pt x="2599" y="1"/>
                    <a:pt x="2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8167830" y="2317719"/>
              <a:ext cx="144563" cy="139796"/>
            </a:xfrm>
            <a:custGeom>
              <a:rect b="b" l="l" r="r" t="t"/>
              <a:pathLst>
                <a:path extrusionOk="0" h="4781" w="4944">
                  <a:moveTo>
                    <a:pt x="2448" y="2268"/>
                  </a:moveTo>
                  <a:lnTo>
                    <a:pt x="2448" y="2268"/>
                  </a:lnTo>
                  <a:cubicBezTo>
                    <a:pt x="2448" y="2268"/>
                    <a:pt x="2447" y="2270"/>
                    <a:pt x="2447" y="2271"/>
                  </a:cubicBezTo>
                  <a:cubicBezTo>
                    <a:pt x="2442" y="2278"/>
                    <a:pt x="2436" y="2285"/>
                    <a:pt x="2429" y="2293"/>
                  </a:cubicBezTo>
                  <a:cubicBezTo>
                    <a:pt x="2434" y="2285"/>
                    <a:pt x="2439" y="2278"/>
                    <a:pt x="2443" y="2271"/>
                  </a:cubicBezTo>
                  <a:cubicBezTo>
                    <a:pt x="2445" y="2270"/>
                    <a:pt x="2447" y="2270"/>
                    <a:pt x="2448" y="2268"/>
                  </a:cubicBezTo>
                  <a:close/>
                  <a:moveTo>
                    <a:pt x="1411" y="0"/>
                  </a:moveTo>
                  <a:cubicBezTo>
                    <a:pt x="1240" y="0"/>
                    <a:pt x="1124" y="30"/>
                    <a:pt x="1124" y="30"/>
                  </a:cubicBezTo>
                  <a:cubicBezTo>
                    <a:pt x="1124" y="30"/>
                    <a:pt x="553" y="706"/>
                    <a:pt x="1016" y="1449"/>
                  </a:cubicBezTo>
                  <a:cubicBezTo>
                    <a:pt x="1107" y="1596"/>
                    <a:pt x="1349" y="1743"/>
                    <a:pt x="1610" y="1866"/>
                  </a:cubicBezTo>
                  <a:cubicBezTo>
                    <a:pt x="1387" y="1795"/>
                    <a:pt x="1166" y="1740"/>
                    <a:pt x="1009" y="1740"/>
                  </a:cubicBezTo>
                  <a:cubicBezTo>
                    <a:pt x="967" y="1740"/>
                    <a:pt x="930" y="1744"/>
                    <a:pt x="899" y="1752"/>
                  </a:cubicBezTo>
                  <a:cubicBezTo>
                    <a:pt x="768" y="1787"/>
                    <a:pt x="655" y="1837"/>
                    <a:pt x="558" y="1898"/>
                  </a:cubicBezTo>
                  <a:cubicBezTo>
                    <a:pt x="366" y="2020"/>
                    <a:pt x="239" y="2182"/>
                    <a:pt x="156" y="2339"/>
                  </a:cubicBezTo>
                  <a:cubicBezTo>
                    <a:pt x="149" y="2354"/>
                    <a:pt x="141" y="2370"/>
                    <a:pt x="133" y="2385"/>
                  </a:cubicBezTo>
                  <a:cubicBezTo>
                    <a:pt x="117" y="2417"/>
                    <a:pt x="105" y="2448"/>
                    <a:pt x="92" y="2478"/>
                  </a:cubicBezTo>
                  <a:cubicBezTo>
                    <a:pt x="69" y="2537"/>
                    <a:pt x="52" y="2593"/>
                    <a:pt x="39" y="2643"/>
                  </a:cubicBezTo>
                  <a:cubicBezTo>
                    <a:pt x="28" y="2682"/>
                    <a:pt x="22" y="2715"/>
                    <a:pt x="16" y="2745"/>
                  </a:cubicBezTo>
                  <a:cubicBezTo>
                    <a:pt x="3" y="2814"/>
                    <a:pt x="0" y="2856"/>
                    <a:pt x="0" y="2856"/>
                  </a:cubicBezTo>
                  <a:cubicBezTo>
                    <a:pt x="0" y="2856"/>
                    <a:pt x="363" y="3426"/>
                    <a:pt x="1017" y="3426"/>
                  </a:cubicBezTo>
                  <a:cubicBezTo>
                    <a:pt x="1113" y="3426"/>
                    <a:pt x="1215" y="3414"/>
                    <a:pt x="1323" y="3386"/>
                  </a:cubicBezTo>
                  <a:cubicBezTo>
                    <a:pt x="1574" y="3320"/>
                    <a:pt x="1929" y="2933"/>
                    <a:pt x="2179" y="2620"/>
                  </a:cubicBezTo>
                  <a:lnTo>
                    <a:pt x="2179" y="2620"/>
                  </a:lnTo>
                  <a:cubicBezTo>
                    <a:pt x="1938" y="2950"/>
                    <a:pt x="1648" y="3398"/>
                    <a:pt x="1646" y="3631"/>
                  </a:cubicBezTo>
                  <a:cubicBezTo>
                    <a:pt x="1645" y="4505"/>
                    <a:pt x="2489" y="4780"/>
                    <a:pt x="2489" y="4780"/>
                  </a:cubicBezTo>
                  <a:cubicBezTo>
                    <a:pt x="2489" y="4780"/>
                    <a:pt x="3333" y="4508"/>
                    <a:pt x="3334" y="3634"/>
                  </a:cubicBezTo>
                  <a:cubicBezTo>
                    <a:pt x="3334" y="3458"/>
                    <a:pt x="3203" y="3198"/>
                    <a:pt x="3044" y="2950"/>
                  </a:cubicBezTo>
                  <a:lnTo>
                    <a:pt x="3044" y="2950"/>
                  </a:lnTo>
                  <a:cubicBezTo>
                    <a:pt x="3181" y="3114"/>
                    <a:pt x="3327" y="3266"/>
                    <a:pt x="3453" y="3358"/>
                  </a:cubicBezTo>
                  <a:cubicBezTo>
                    <a:pt x="3452" y="3357"/>
                    <a:pt x="3450" y="3357"/>
                    <a:pt x="3448" y="3357"/>
                  </a:cubicBezTo>
                  <a:cubicBezTo>
                    <a:pt x="3447" y="3357"/>
                    <a:pt x="3445" y="3357"/>
                    <a:pt x="3442" y="3356"/>
                  </a:cubicBezTo>
                  <a:lnTo>
                    <a:pt x="3442" y="3356"/>
                  </a:lnTo>
                  <a:cubicBezTo>
                    <a:pt x="3495" y="3395"/>
                    <a:pt x="3545" y="3423"/>
                    <a:pt x="3591" y="3437"/>
                  </a:cubicBezTo>
                  <a:cubicBezTo>
                    <a:pt x="3719" y="3478"/>
                    <a:pt x="3840" y="3495"/>
                    <a:pt x="3952" y="3495"/>
                  </a:cubicBezTo>
                  <a:cubicBezTo>
                    <a:pt x="4114" y="3495"/>
                    <a:pt x="4259" y="3459"/>
                    <a:pt x="4385" y="3406"/>
                  </a:cubicBezTo>
                  <a:cubicBezTo>
                    <a:pt x="4741" y="3259"/>
                    <a:pt x="4943" y="2975"/>
                    <a:pt x="4943" y="2975"/>
                  </a:cubicBezTo>
                  <a:cubicBezTo>
                    <a:pt x="4943" y="2975"/>
                    <a:pt x="4935" y="2087"/>
                    <a:pt x="4102" y="1826"/>
                  </a:cubicBezTo>
                  <a:cubicBezTo>
                    <a:pt x="4053" y="1810"/>
                    <a:pt x="3993" y="1803"/>
                    <a:pt x="3927" y="1803"/>
                  </a:cubicBezTo>
                  <a:cubicBezTo>
                    <a:pt x="3751" y="1803"/>
                    <a:pt x="3527" y="1851"/>
                    <a:pt x="3308" y="1915"/>
                  </a:cubicBezTo>
                  <a:cubicBezTo>
                    <a:pt x="3524" y="1824"/>
                    <a:pt x="3733" y="1723"/>
                    <a:pt x="3869" y="1619"/>
                  </a:cubicBezTo>
                  <a:lnTo>
                    <a:pt x="3869" y="1619"/>
                  </a:lnTo>
                  <a:cubicBezTo>
                    <a:pt x="3868" y="1623"/>
                    <a:pt x="3866" y="1626"/>
                    <a:pt x="3866" y="1629"/>
                  </a:cubicBezTo>
                  <a:cubicBezTo>
                    <a:pt x="3918" y="1590"/>
                    <a:pt x="3960" y="1551"/>
                    <a:pt x="3986" y="1512"/>
                  </a:cubicBezTo>
                  <a:cubicBezTo>
                    <a:pt x="4171" y="1240"/>
                    <a:pt x="4210" y="972"/>
                    <a:pt x="4186" y="742"/>
                  </a:cubicBezTo>
                  <a:cubicBezTo>
                    <a:pt x="4149" y="358"/>
                    <a:pt x="3935" y="81"/>
                    <a:pt x="3935" y="81"/>
                  </a:cubicBezTo>
                  <a:cubicBezTo>
                    <a:pt x="3935" y="81"/>
                    <a:pt x="3793" y="40"/>
                    <a:pt x="3592" y="40"/>
                  </a:cubicBezTo>
                  <a:cubicBezTo>
                    <a:pt x="3300" y="40"/>
                    <a:pt x="2883" y="127"/>
                    <a:pt x="2592" y="553"/>
                  </a:cubicBezTo>
                  <a:cubicBezTo>
                    <a:pt x="2559" y="602"/>
                    <a:pt x="2532" y="666"/>
                    <a:pt x="2512" y="741"/>
                  </a:cubicBezTo>
                  <a:cubicBezTo>
                    <a:pt x="2511" y="730"/>
                    <a:pt x="2507" y="719"/>
                    <a:pt x="2506" y="708"/>
                  </a:cubicBezTo>
                  <a:lnTo>
                    <a:pt x="2506" y="708"/>
                  </a:lnTo>
                  <a:cubicBezTo>
                    <a:pt x="2507" y="711"/>
                    <a:pt x="2511" y="713"/>
                    <a:pt x="2512" y="714"/>
                  </a:cubicBezTo>
                  <a:cubicBezTo>
                    <a:pt x="2498" y="652"/>
                    <a:pt x="2478" y="597"/>
                    <a:pt x="2453" y="556"/>
                  </a:cubicBezTo>
                  <a:cubicBezTo>
                    <a:pt x="2292" y="300"/>
                    <a:pt x="2084" y="158"/>
                    <a:pt x="1881" y="83"/>
                  </a:cubicBezTo>
                  <a:cubicBezTo>
                    <a:pt x="1711" y="18"/>
                    <a:pt x="1544" y="0"/>
                    <a:pt x="14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5729813" y="1608398"/>
              <a:ext cx="254680" cy="249388"/>
            </a:xfrm>
            <a:custGeom>
              <a:rect b="b" l="l" r="r" t="t"/>
              <a:pathLst>
                <a:path extrusionOk="0" h="8529" w="8710">
                  <a:moveTo>
                    <a:pt x="4206" y="4122"/>
                  </a:moveTo>
                  <a:cubicBezTo>
                    <a:pt x="4204" y="4123"/>
                    <a:pt x="4204" y="4125"/>
                    <a:pt x="4203" y="4126"/>
                  </a:cubicBezTo>
                  <a:cubicBezTo>
                    <a:pt x="4195" y="4139"/>
                    <a:pt x="4185" y="4153"/>
                    <a:pt x="4176" y="4169"/>
                  </a:cubicBezTo>
                  <a:cubicBezTo>
                    <a:pt x="4184" y="4154"/>
                    <a:pt x="4192" y="4140"/>
                    <a:pt x="4199" y="4128"/>
                  </a:cubicBezTo>
                  <a:cubicBezTo>
                    <a:pt x="4201" y="4126"/>
                    <a:pt x="4204" y="4123"/>
                    <a:pt x="4206" y="4122"/>
                  </a:cubicBezTo>
                  <a:close/>
                  <a:moveTo>
                    <a:pt x="6088" y="0"/>
                  </a:moveTo>
                  <a:cubicBezTo>
                    <a:pt x="5588" y="0"/>
                    <a:pt x="4684" y="143"/>
                    <a:pt x="4167" y="1084"/>
                  </a:cubicBezTo>
                  <a:cubicBezTo>
                    <a:pt x="4117" y="1175"/>
                    <a:pt x="4082" y="1292"/>
                    <a:pt x="4059" y="1427"/>
                  </a:cubicBezTo>
                  <a:cubicBezTo>
                    <a:pt x="4052" y="1408"/>
                    <a:pt x="4048" y="1389"/>
                    <a:pt x="4042" y="1372"/>
                  </a:cubicBezTo>
                  <a:lnTo>
                    <a:pt x="4042" y="1372"/>
                  </a:lnTo>
                  <a:cubicBezTo>
                    <a:pt x="4045" y="1375"/>
                    <a:pt x="4051" y="1378"/>
                    <a:pt x="4056" y="1381"/>
                  </a:cubicBezTo>
                  <a:cubicBezTo>
                    <a:pt x="4018" y="1272"/>
                    <a:pt x="3974" y="1181"/>
                    <a:pt x="3924" y="1114"/>
                  </a:cubicBezTo>
                  <a:cubicBezTo>
                    <a:pt x="3598" y="689"/>
                    <a:pt x="3207" y="476"/>
                    <a:pt x="2836" y="376"/>
                  </a:cubicBezTo>
                  <a:cubicBezTo>
                    <a:pt x="2627" y="319"/>
                    <a:pt x="2424" y="299"/>
                    <a:pt x="2242" y="299"/>
                  </a:cubicBezTo>
                  <a:cubicBezTo>
                    <a:pt x="1812" y="299"/>
                    <a:pt x="1498" y="410"/>
                    <a:pt x="1498" y="410"/>
                  </a:cubicBezTo>
                  <a:cubicBezTo>
                    <a:pt x="1498" y="410"/>
                    <a:pt x="610" y="1700"/>
                    <a:pt x="1548" y="2924"/>
                  </a:cubicBezTo>
                  <a:cubicBezTo>
                    <a:pt x="1734" y="3166"/>
                    <a:pt x="2183" y="3384"/>
                    <a:pt x="2663" y="3559"/>
                  </a:cubicBezTo>
                  <a:cubicBezTo>
                    <a:pt x="2325" y="3485"/>
                    <a:pt x="1992" y="3432"/>
                    <a:pt x="1730" y="3432"/>
                  </a:cubicBezTo>
                  <a:cubicBezTo>
                    <a:pt x="1597" y="3432"/>
                    <a:pt x="1482" y="3446"/>
                    <a:pt x="1395" y="3478"/>
                  </a:cubicBezTo>
                  <a:cubicBezTo>
                    <a:pt x="1170" y="3560"/>
                    <a:pt x="979" y="3668"/>
                    <a:pt x="821" y="3792"/>
                  </a:cubicBezTo>
                  <a:cubicBezTo>
                    <a:pt x="502" y="4037"/>
                    <a:pt x="308" y="4345"/>
                    <a:pt x="190" y="4636"/>
                  </a:cubicBezTo>
                  <a:cubicBezTo>
                    <a:pt x="177" y="4664"/>
                    <a:pt x="166" y="4694"/>
                    <a:pt x="155" y="4722"/>
                  </a:cubicBezTo>
                  <a:cubicBezTo>
                    <a:pt x="135" y="4780"/>
                    <a:pt x="116" y="4836"/>
                    <a:pt x="101" y="4889"/>
                  </a:cubicBezTo>
                  <a:cubicBezTo>
                    <a:pt x="69" y="4999"/>
                    <a:pt x="49" y="5100"/>
                    <a:pt x="33" y="5191"/>
                  </a:cubicBezTo>
                  <a:cubicBezTo>
                    <a:pt x="22" y="5260"/>
                    <a:pt x="16" y="5321"/>
                    <a:pt x="11" y="5372"/>
                  </a:cubicBezTo>
                  <a:cubicBezTo>
                    <a:pt x="0" y="5496"/>
                    <a:pt x="4" y="5571"/>
                    <a:pt x="4" y="5571"/>
                  </a:cubicBezTo>
                  <a:cubicBezTo>
                    <a:pt x="4" y="5571"/>
                    <a:pt x="656" y="6408"/>
                    <a:pt x="1698" y="6408"/>
                  </a:cubicBezTo>
                  <a:cubicBezTo>
                    <a:pt x="1920" y="6408"/>
                    <a:pt x="2160" y="6370"/>
                    <a:pt x="2416" y="6277"/>
                  </a:cubicBezTo>
                  <a:cubicBezTo>
                    <a:pt x="2849" y="6119"/>
                    <a:pt x="3404" y="5377"/>
                    <a:pt x="3791" y="4786"/>
                  </a:cubicBezTo>
                  <a:lnTo>
                    <a:pt x="3791" y="4786"/>
                  </a:lnTo>
                  <a:cubicBezTo>
                    <a:pt x="3426" y="5408"/>
                    <a:pt x="2988" y="6245"/>
                    <a:pt x="3027" y="6654"/>
                  </a:cubicBezTo>
                  <a:cubicBezTo>
                    <a:pt x="3172" y="8189"/>
                    <a:pt x="4701" y="8528"/>
                    <a:pt x="4701" y="8528"/>
                  </a:cubicBezTo>
                  <a:cubicBezTo>
                    <a:pt x="4701" y="8528"/>
                    <a:pt x="6139" y="7909"/>
                    <a:pt x="5994" y="6373"/>
                  </a:cubicBezTo>
                  <a:cubicBezTo>
                    <a:pt x="5964" y="6062"/>
                    <a:pt x="5689" y="5629"/>
                    <a:pt x="5367" y="5217"/>
                  </a:cubicBezTo>
                  <a:lnTo>
                    <a:pt x="5367" y="5217"/>
                  </a:lnTo>
                  <a:cubicBezTo>
                    <a:pt x="5638" y="5483"/>
                    <a:pt x="5917" y="5727"/>
                    <a:pt x="6155" y="5866"/>
                  </a:cubicBezTo>
                  <a:lnTo>
                    <a:pt x="6138" y="5866"/>
                  </a:lnTo>
                  <a:cubicBezTo>
                    <a:pt x="6238" y="5926"/>
                    <a:pt x="6330" y="5968"/>
                    <a:pt x="6411" y="5985"/>
                  </a:cubicBezTo>
                  <a:cubicBezTo>
                    <a:pt x="6569" y="6018"/>
                    <a:pt x="6719" y="6033"/>
                    <a:pt x="6861" y="6033"/>
                  </a:cubicBezTo>
                  <a:cubicBezTo>
                    <a:pt x="7229" y="6033"/>
                    <a:pt x="7543" y="5933"/>
                    <a:pt x="7801" y="5794"/>
                  </a:cubicBezTo>
                  <a:cubicBezTo>
                    <a:pt x="8403" y="5474"/>
                    <a:pt x="8709" y="4939"/>
                    <a:pt x="8709" y="4939"/>
                  </a:cubicBezTo>
                  <a:cubicBezTo>
                    <a:pt x="8709" y="4939"/>
                    <a:pt x="8545" y="3382"/>
                    <a:pt x="7037" y="3065"/>
                  </a:cubicBezTo>
                  <a:cubicBezTo>
                    <a:pt x="6983" y="3054"/>
                    <a:pt x="6924" y="3048"/>
                    <a:pt x="6860" y="3048"/>
                  </a:cubicBezTo>
                  <a:cubicBezTo>
                    <a:pt x="6535" y="3048"/>
                    <a:pt x="6087" y="3184"/>
                    <a:pt x="5656" y="3354"/>
                  </a:cubicBezTo>
                  <a:cubicBezTo>
                    <a:pt x="6021" y="3160"/>
                    <a:pt x="6371" y="2946"/>
                    <a:pt x="6591" y="2741"/>
                  </a:cubicBezTo>
                  <a:lnTo>
                    <a:pt x="6591" y="2741"/>
                  </a:lnTo>
                  <a:cubicBezTo>
                    <a:pt x="6590" y="2748"/>
                    <a:pt x="6590" y="2752"/>
                    <a:pt x="6587" y="2758"/>
                  </a:cubicBezTo>
                  <a:cubicBezTo>
                    <a:pt x="6672" y="2680"/>
                    <a:pt x="6740" y="2604"/>
                    <a:pt x="6779" y="2530"/>
                  </a:cubicBezTo>
                  <a:cubicBezTo>
                    <a:pt x="7059" y="2022"/>
                    <a:pt x="7081" y="1545"/>
                    <a:pt x="7001" y="1145"/>
                  </a:cubicBezTo>
                  <a:cubicBezTo>
                    <a:pt x="6869" y="478"/>
                    <a:pt x="6447" y="27"/>
                    <a:pt x="6447" y="27"/>
                  </a:cubicBezTo>
                  <a:cubicBezTo>
                    <a:pt x="6447" y="27"/>
                    <a:pt x="6306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6790848" y="1150869"/>
              <a:ext cx="1442614" cy="2022735"/>
            </a:xfrm>
            <a:custGeom>
              <a:rect b="b" l="l" r="r" t="t"/>
              <a:pathLst>
                <a:path extrusionOk="0" h="69177" w="49337">
                  <a:moveTo>
                    <a:pt x="37376" y="1"/>
                  </a:moveTo>
                  <a:cubicBezTo>
                    <a:pt x="37282" y="1"/>
                    <a:pt x="37215" y="21"/>
                    <a:pt x="37181" y="59"/>
                  </a:cubicBezTo>
                  <a:lnTo>
                    <a:pt x="37180" y="59"/>
                  </a:lnTo>
                  <a:cubicBezTo>
                    <a:pt x="37180" y="59"/>
                    <a:pt x="37069" y="49"/>
                    <a:pt x="36853" y="49"/>
                  </a:cubicBezTo>
                  <a:cubicBezTo>
                    <a:pt x="35080" y="49"/>
                    <a:pt x="26225" y="707"/>
                    <a:pt x="13864" y="12843"/>
                  </a:cubicBezTo>
                  <a:cubicBezTo>
                    <a:pt x="1" y="26453"/>
                    <a:pt x="253" y="59850"/>
                    <a:pt x="2648" y="69177"/>
                  </a:cubicBezTo>
                  <a:cubicBezTo>
                    <a:pt x="2648" y="69177"/>
                    <a:pt x="2453" y="52159"/>
                    <a:pt x="18828" y="52159"/>
                  </a:cubicBezTo>
                  <a:cubicBezTo>
                    <a:pt x="18983" y="52159"/>
                    <a:pt x="19141" y="52161"/>
                    <a:pt x="19299" y="52164"/>
                  </a:cubicBezTo>
                  <a:cubicBezTo>
                    <a:pt x="19688" y="52172"/>
                    <a:pt x="20073" y="52175"/>
                    <a:pt x="20453" y="52175"/>
                  </a:cubicBezTo>
                  <a:cubicBezTo>
                    <a:pt x="36405" y="52175"/>
                    <a:pt x="44547" y="45484"/>
                    <a:pt x="46114" y="32639"/>
                  </a:cubicBezTo>
                  <a:cubicBezTo>
                    <a:pt x="49337" y="6221"/>
                    <a:pt x="39030" y="1"/>
                    <a:pt x="37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5666506" y="1760538"/>
              <a:ext cx="1549457" cy="1902442"/>
            </a:xfrm>
            <a:custGeom>
              <a:rect b="b" l="l" r="r" t="t"/>
              <a:pathLst>
                <a:path extrusionOk="0" h="65063" w="52991">
                  <a:moveTo>
                    <a:pt x="49174" y="0"/>
                  </a:moveTo>
                  <a:cubicBezTo>
                    <a:pt x="49174" y="1"/>
                    <a:pt x="28576" y="18755"/>
                    <a:pt x="21156" y="18755"/>
                  </a:cubicBezTo>
                  <a:cubicBezTo>
                    <a:pt x="21115" y="18755"/>
                    <a:pt x="21075" y="18754"/>
                    <a:pt x="21036" y="18753"/>
                  </a:cubicBezTo>
                  <a:cubicBezTo>
                    <a:pt x="20959" y="18751"/>
                    <a:pt x="20884" y="18750"/>
                    <a:pt x="20810" y="18750"/>
                  </a:cubicBezTo>
                  <a:cubicBezTo>
                    <a:pt x="13832" y="18750"/>
                    <a:pt x="19163" y="28401"/>
                    <a:pt x="14448" y="30897"/>
                  </a:cubicBezTo>
                  <a:cubicBezTo>
                    <a:pt x="9685" y="33417"/>
                    <a:pt x="0" y="36698"/>
                    <a:pt x="4803" y="45680"/>
                  </a:cubicBezTo>
                  <a:cubicBezTo>
                    <a:pt x="7071" y="49923"/>
                    <a:pt x="16577" y="47622"/>
                    <a:pt x="14667" y="55805"/>
                  </a:cubicBezTo>
                  <a:cubicBezTo>
                    <a:pt x="13840" y="59353"/>
                    <a:pt x="9964" y="59918"/>
                    <a:pt x="7582" y="59918"/>
                  </a:cubicBezTo>
                  <a:cubicBezTo>
                    <a:pt x="6472" y="59918"/>
                    <a:pt x="5686" y="59795"/>
                    <a:pt x="5686" y="59795"/>
                  </a:cubicBezTo>
                  <a:lnTo>
                    <a:pt x="5686" y="59795"/>
                  </a:lnTo>
                  <a:cubicBezTo>
                    <a:pt x="5686" y="59795"/>
                    <a:pt x="11775" y="65062"/>
                    <a:pt x="16787" y="65062"/>
                  </a:cubicBezTo>
                  <a:cubicBezTo>
                    <a:pt x="19372" y="65062"/>
                    <a:pt x="21670" y="63662"/>
                    <a:pt x="22699" y="59417"/>
                  </a:cubicBezTo>
                  <a:cubicBezTo>
                    <a:pt x="24320" y="52734"/>
                    <a:pt x="21487" y="52665"/>
                    <a:pt x="25346" y="48327"/>
                  </a:cubicBezTo>
                  <a:cubicBezTo>
                    <a:pt x="28780" y="44466"/>
                    <a:pt x="29763" y="45035"/>
                    <a:pt x="31073" y="36974"/>
                  </a:cubicBezTo>
                  <a:cubicBezTo>
                    <a:pt x="32383" y="28914"/>
                    <a:pt x="35182" y="27681"/>
                    <a:pt x="41982" y="24256"/>
                  </a:cubicBezTo>
                  <a:cubicBezTo>
                    <a:pt x="52990" y="18711"/>
                    <a:pt x="49174" y="1"/>
                    <a:pt x="49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6445425" y="2254940"/>
              <a:ext cx="2250457" cy="1648317"/>
            </a:xfrm>
            <a:custGeom>
              <a:rect b="b" l="l" r="r" t="t"/>
              <a:pathLst>
                <a:path extrusionOk="0" h="56372" w="76965">
                  <a:moveTo>
                    <a:pt x="29827" y="1"/>
                  </a:moveTo>
                  <a:lnTo>
                    <a:pt x="29827" y="1"/>
                  </a:lnTo>
                  <a:cubicBezTo>
                    <a:pt x="29996" y="2600"/>
                    <a:pt x="29240" y="11927"/>
                    <a:pt x="28316" y="13102"/>
                  </a:cubicBezTo>
                  <a:cubicBezTo>
                    <a:pt x="27390" y="14279"/>
                    <a:pt x="13276" y="19991"/>
                    <a:pt x="11175" y="20245"/>
                  </a:cubicBezTo>
                  <a:cubicBezTo>
                    <a:pt x="7310" y="20496"/>
                    <a:pt x="0" y="23606"/>
                    <a:pt x="1093" y="30243"/>
                  </a:cubicBezTo>
                  <a:cubicBezTo>
                    <a:pt x="2186" y="36879"/>
                    <a:pt x="8318" y="56372"/>
                    <a:pt x="8318" y="56372"/>
                  </a:cubicBezTo>
                  <a:lnTo>
                    <a:pt x="70081" y="56372"/>
                  </a:lnTo>
                  <a:cubicBezTo>
                    <a:pt x="70081" y="56372"/>
                    <a:pt x="74779" y="36368"/>
                    <a:pt x="75872" y="29731"/>
                  </a:cubicBezTo>
                  <a:cubicBezTo>
                    <a:pt x="76964" y="23095"/>
                    <a:pt x="71090" y="20496"/>
                    <a:pt x="67224" y="20245"/>
                  </a:cubicBezTo>
                  <a:lnTo>
                    <a:pt x="67225" y="20245"/>
                  </a:lnTo>
                  <a:cubicBezTo>
                    <a:pt x="65124" y="19993"/>
                    <a:pt x="49496" y="14830"/>
                    <a:pt x="48572" y="13652"/>
                  </a:cubicBezTo>
                  <a:cubicBezTo>
                    <a:pt x="47649" y="12477"/>
                    <a:pt x="48405" y="2600"/>
                    <a:pt x="48572" y="1"/>
                  </a:cubicBezTo>
                  <a:lnTo>
                    <a:pt x="48572" y="1"/>
                  </a:lnTo>
                  <a:lnTo>
                    <a:pt x="39201" y="1004"/>
                  </a:lnTo>
                  <a:lnTo>
                    <a:pt x="29827" y="1"/>
                  </a:lnTo>
                  <a:close/>
                </a:path>
              </a:pathLst>
            </a:custGeom>
            <a:solidFill>
              <a:srgbClr val="765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8263711" y="3436527"/>
              <a:ext cx="108130" cy="466817"/>
            </a:xfrm>
            <a:custGeom>
              <a:rect b="b" l="l" r="r" t="t"/>
              <a:pathLst>
                <a:path extrusionOk="0" h="15965" w="3698">
                  <a:moveTo>
                    <a:pt x="2521" y="0"/>
                  </a:moveTo>
                  <a:cubicBezTo>
                    <a:pt x="1430" y="421"/>
                    <a:pt x="925" y="3697"/>
                    <a:pt x="151" y="6827"/>
                  </a:cubicBezTo>
                  <a:lnTo>
                    <a:pt x="1" y="15964"/>
                  </a:lnTo>
                  <a:lnTo>
                    <a:pt x="2521" y="15628"/>
                  </a:lnTo>
                  <a:cubicBezTo>
                    <a:pt x="3698" y="12939"/>
                    <a:pt x="2521" y="2436"/>
                    <a:pt x="2521" y="0"/>
                  </a:cubicBezTo>
                  <a:close/>
                </a:path>
              </a:pathLst>
            </a:custGeom>
            <a:solidFill>
              <a:srgbClr val="6440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7787085" y="2723492"/>
              <a:ext cx="452050" cy="229066"/>
            </a:xfrm>
            <a:custGeom>
              <a:rect b="b" l="l" r="r" t="t"/>
              <a:pathLst>
                <a:path extrusionOk="0" h="7834" w="15460">
                  <a:moveTo>
                    <a:pt x="2632" y="0"/>
                  </a:moveTo>
                  <a:cubicBezTo>
                    <a:pt x="2589" y="0"/>
                    <a:pt x="2552" y="7"/>
                    <a:pt x="2522" y="20"/>
                  </a:cubicBezTo>
                  <a:cubicBezTo>
                    <a:pt x="1766" y="356"/>
                    <a:pt x="1" y="7833"/>
                    <a:pt x="1" y="7833"/>
                  </a:cubicBezTo>
                  <a:cubicBezTo>
                    <a:pt x="1" y="7833"/>
                    <a:pt x="13948" y="6153"/>
                    <a:pt x="15460" y="5650"/>
                  </a:cubicBezTo>
                  <a:cubicBezTo>
                    <a:pt x="8683" y="3792"/>
                    <a:pt x="3687" y="0"/>
                    <a:pt x="2632" y="0"/>
                  </a:cubicBezTo>
                  <a:close/>
                </a:path>
              </a:pathLst>
            </a:custGeom>
            <a:solidFill>
              <a:srgbClr val="6440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6914917" y="2723492"/>
              <a:ext cx="452109" cy="229066"/>
            </a:xfrm>
            <a:custGeom>
              <a:rect b="b" l="l" r="r" t="t"/>
              <a:pathLst>
                <a:path extrusionOk="0" h="7834" w="15462">
                  <a:moveTo>
                    <a:pt x="12829" y="0"/>
                  </a:moveTo>
                  <a:cubicBezTo>
                    <a:pt x="11775" y="0"/>
                    <a:pt x="6779" y="3792"/>
                    <a:pt x="1" y="5650"/>
                  </a:cubicBezTo>
                  <a:cubicBezTo>
                    <a:pt x="1514" y="6153"/>
                    <a:pt x="15461" y="7833"/>
                    <a:pt x="15461" y="7833"/>
                  </a:cubicBezTo>
                  <a:cubicBezTo>
                    <a:pt x="15461" y="7833"/>
                    <a:pt x="13696" y="356"/>
                    <a:pt x="12940" y="20"/>
                  </a:cubicBezTo>
                  <a:cubicBezTo>
                    <a:pt x="12910" y="7"/>
                    <a:pt x="12873" y="0"/>
                    <a:pt x="12829" y="0"/>
                  </a:cubicBezTo>
                  <a:close/>
                </a:path>
              </a:pathLst>
            </a:custGeom>
            <a:solidFill>
              <a:srgbClr val="6440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7325576" y="3391058"/>
              <a:ext cx="437109" cy="128539"/>
            </a:xfrm>
            <a:custGeom>
              <a:rect b="b" l="l" r="r" t="t"/>
              <a:pathLst>
                <a:path extrusionOk="0" h="4396" w="14949">
                  <a:moveTo>
                    <a:pt x="7325" y="0"/>
                  </a:moveTo>
                  <a:cubicBezTo>
                    <a:pt x="5459" y="0"/>
                    <a:pt x="2957" y="919"/>
                    <a:pt x="1" y="2052"/>
                  </a:cubicBezTo>
                  <a:cubicBezTo>
                    <a:pt x="1" y="2052"/>
                    <a:pt x="2846" y="4396"/>
                    <a:pt x="5030" y="4396"/>
                  </a:cubicBezTo>
                  <a:cubicBezTo>
                    <a:pt x="7214" y="4396"/>
                    <a:pt x="14949" y="2754"/>
                    <a:pt x="14949" y="2754"/>
                  </a:cubicBezTo>
                  <a:cubicBezTo>
                    <a:pt x="14949" y="2754"/>
                    <a:pt x="11163" y="1791"/>
                    <a:pt x="9315" y="531"/>
                  </a:cubicBezTo>
                  <a:cubicBezTo>
                    <a:pt x="8771" y="160"/>
                    <a:pt x="8103" y="0"/>
                    <a:pt x="7325" y="0"/>
                  </a:cubicBezTo>
                  <a:close/>
                </a:path>
              </a:pathLst>
            </a:custGeom>
            <a:solidFill>
              <a:srgbClr val="6440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06108" y="3458457"/>
              <a:ext cx="1626387" cy="444828"/>
            </a:xfrm>
            <a:custGeom>
              <a:rect b="b" l="l" r="r" t="t"/>
              <a:pathLst>
                <a:path extrusionOk="0" h="15213" w="55622">
                  <a:moveTo>
                    <a:pt x="31451" y="0"/>
                  </a:moveTo>
                  <a:cubicBezTo>
                    <a:pt x="29961" y="0"/>
                    <a:pt x="28560" y="108"/>
                    <a:pt x="27308" y="343"/>
                  </a:cubicBezTo>
                  <a:cubicBezTo>
                    <a:pt x="26623" y="279"/>
                    <a:pt x="25873" y="249"/>
                    <a:pt x="25075" y="249"/>
                  </a:cubicBezTo>
                  <a:cubicBezTo>
                    <a:pt x="16370" y="249"/>
                    <a:pt x="1770" y="3782"/>
                    <a:pt x="1" y="5552"/>
                  </a:cubicBezTo>
                  <a:lnTo>
                    <a:pt x="2521" y="15213"/>
                  </a:lnTo>
                  <a:lnTo>
                    <a:pt x="53269" y="15213"/>
                  </a:lnTo>
                  <a:cubicBezTo>
                    <a:pt x="53269" y="15213"/>
                    <a:pt x="55621" y="11348"/>
                    <a:pt x="54108" y="6643"/>
                  </a:cubicBezTo>
                  <a:cubicBezTo>
                    <a:pt x="51110" y="3431"/>
                    <a:pt x="39871" y="0"/>
                    <a:pt x="3145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6706108" y="3413076"/>
              <a:ext cx="1582147" cy="239622"/>
            </a:xfrm>
            <a:custGeom>
              <a:rect b="b" l="l" r="r" t="t"/>
              <a:pathLst>
                <a:path extrusionOk="0" h="8195" w="54109">
                  <a:moveTo>
                    <a:pt x="19959" y="0"/>
                  </a:moveTo>
                  <a:cubicBezTo>
                    <a:pt x="11335" y="0"/>
                    <a:pt x="1477" y="5627"/>
                    <a:pt x="1" y="7104"/>
                  </a:cubicBezTo>
                  <a:lnTo>
                    <a:pt x="54108" y="8195"/>
                  </a:lnTo>
                  <a:cubicBezTo>
                    <a:pt x="51110" y="4983"/>
                    <a:pt x="39871" y="1552"/>
                    <a:pt x="31451" y="1552"/>
                  </a:cubicBezTo>
                  <a:cubicBezTo>
                    <a:pt x="29961" y="1552"/>
                    <a:pt x="28560" y="1660"/>
                    <a:pt x="27308" y="1895"/>
                  </a:cubicBezTo>
                  <a:cubicBezTo>
                    <a:pt x="25164" y="536"/>
                    <a:pt x="22620" y="0"/>
                    <a:pt x="19959" y="0"/>
                  </a:cubicBezTo>
                  <a:close/>
                </a:path>
              </a:pathLst>
            </a:custGeom>
            <a:solidFill>
              <a:srgbClr val="B59F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6706108" y="3413076"/>
              <a:ext cx="1582147" cy="239622"/>
            </a:xfrm>
            <a:custGeom>
              <a:rect b="b" l="l" r="r" t="t"/>
              <a:pathLst>
                <a:path extrusionOk="0" h="8195" w="54109">
                  <a:moveTo>
                    <a:pt x="19959" y="0"/>
                  </a:moveTo>
                  <a:cubicBezTo>
                    <a:pt x="11335" y="0"/>
                    <a:pt x="1477" y="5627"/>
                    <a:pt x="1" y="7104"/>
                  </a:cubicBezTo>
                  <a:lnTo>
                    <a:pt x="54108" y="8195"/>
                  </a:lnTo>
                  <a:cubicBezTo>
                    <a:pt x="51323" y="5211"/>
                    <a:pt x="41733" y="858"/>
                    <a:pt x="33475" y="858"/>
                  </a:cubicBezTo>
                  <a:cubicBezTo>
                    <a:pt x="31273" y="858"/>
                    <a:pt x="29166" y="1167"/>
                    <a:pt x="27308" y="1895"/>
                  </a:cubicBezTo>
                  <a:cubicBezTo>
                    <a:pt x="25164" y="536"/>
                    <a:pt x="22620" y="0"/>
                    <a:pt x="1995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7277650" y="2254940"/>
              <a:ext cx="588075" cy="375529"/>
            </a:xfrm>
            <a:custGeom>
              <a:rect b="b" l="l" r="r" t="t"/>
              <a:pathLst>
                <a:path extrusionOk="0" h="12843" w="20112">
                  <a:moveTo>
                    <a:pt x="1366" y="1"/>
                  </a:moveTo>
                  <a:cubicBezTo>
                    <a:pt x="1526" y="2461"/>
                    <a:pt x="857" y="10945"/>
                    <a:pt x="0" y="12843"/>
                  </a:cubicBezTo>
                  <a:cubicBezTo>
                    <a:pt x="494" y="12083"/>
                    <a:pt x="2451" y="9829"/>
                    <a:pt x="8875" y="8481"/>
                  </a:cubicBezTo>
                  <a:cubicBezTo>
                    <a:pt x="16688" y="6843"/>
                    <a:pt x="19713" y="2622"/>
                    <a:pt x="20111" y="1"/>
                  </a:cubicBezTo>
                  <a:lnTo>
                    <a:pt x="20111" y="1"/>
                  </a:lnTo>
                  <a:lnTo>
                    <a:pt x="10740" y="1004"/>
                  </a:lnTo>
                  <a:lnTo>
                    <a:pt x="1366" y="1"/>
                  </a:lnTo>
                  <a:close/>
                </a:path>
              </a:pathLst>
            </a:custGeom>
            <a:solidFill>
              <a:srgbClr val="6440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7102877" y="1753023"/>
              <a:ext cx="135761" cy="262985"/>
            </a:xfrm>
            <a:custGeom>
              <a:rect b="b" l="l" r="r" t="t"/>
              <a:pathLst>
                <a:path extrusionOk="0" h="8994" w="4643">
                  <a:moveTo>
                    <a:pt x="2042" y="1"/>
                  </a:moveTo>
                  <a:cubicBezTo>
                    <a:pt x="1146" y="1"/>
                    <a:pt x="1" y="756"/>
                    <a:pt x="43" y="2691"/>
                  </a:cubicBezTo>
                  <a:cubicBezTo>
                    <a:pt x="96" y="5101"/>
                    <a:pt x="872" y="8994"/>
                    <a:pt x="2607" y="8994"/>
                  </a:cubicBezTo>
                  <a:cubicBezTo>
                    <a:pt x="2928" y="8994"/>
                    <a:pt x="3281" y="8861"/>
                    <a:pt x="3670" y="8560"/>
                  </a:cubicBezTo>
                  <a:cubicBezTo>
                    <a:pt x="4642" y="6632"/>
                    <a:pt x="2997" y="465"/>
                    <a:pt x="2997" y="465"/>
                  </a:cubicBezTo>
                  <a:cubicBezTo>
                    <a:pt x="2837" y="171"/>
                    <a:pt x="2468" y="1"/>
                    <a:pt x="2042" y="1"/>
                  </a:cubicBezTo>
                  <a:close/>
                </a:path>
              </a:pathLst>
            </a:custGeom>
            <a:solidFill>
              <a:srgbClr val="765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7103520" y="1772819"/>
              <a:ext cx="113130" cy="243189"/>
            </a:xfrm>
            <a:custGeom>
              <a:rect b="b" l="l" r="r" t="t"/>
              <a:pathLst>
                <a:path extrusionOk="0" h="8317" w="3869">
                  <a:moveTo>
                    <a:pt x="623" y="1"/>
                  </a:moveTo>
                  <a:cubicBezTo>
                    <a:pt x="255" y="434"/>
                    <a:pt x="1" y="1086"/>
                    <a:pt x="21" y="2014"/>
                  </a:cubicBezTo>
                  <a:cubicBezTo>
                    <a:pt x="74" y="4424"/>
                    <a:pt x="850" y="8317"/>
                    <a:pt x="2585" y="8317"/>
                  </a:cubicBezTo>
                  <a:cubicBezTo>
                    <a:pt x="2906" y="8317"/>
                    <a:pt x="3259" y="8184"/>
                    <a:pt x="3648" y="7883"/>
                  </a:cubicBezTo>
                  <a:cubicBezTo>
                    <a:pt x="3748" y="7683"/>
                    <a:pt x="3820" y="7436"/>
                    <a:pt x="3868" y="7157"/>
                  </a:cubicBezTo>
                  <a:lnTo>
                    <a:pt x="3868" y="7157"/>
                  </a:lnTo>
                  <a:cubicBezTo>
                    <a:pt x="3573" y="7340"/>
                    <a:pt x="3299" y="7424"/>
                    <a:pt x="3046" y="7424"/>
                  </a:cubicBezTo>
                  <a:cubicBezTo>
                    <a:pt x="1312" y="7424"/>
                    <a:pt x="535" y="3533"/>
                    <a:pt x="482" y="1123"/>
                  </a:cubicBezTo>
                  <a:cubicBezTo>
                    <a:pt x="473" y="690"/>
                    <a:pt x="529" y="321"/>
                    <a:pt x="623" y="1"/>
                  </a:cubicBezTo>
                  <a:close/>
                </a:path>
              </a:pathLst>
            </a:custGeom>
            <a:solidFill>
              <a:srgbClr val="6440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146446" y="1753081"/>
              <a:ext cx="92194" cy="262400"/>
            </a:xfrm>
            <a:custGeom>
              <a:rect b="b" l="l" r="r" t="t"/>
              <a:pathLst>
                <a:path extrusionOk="0" h="8974" w="3153">
                  <a:moveTo>
                    <a:pt x="565" y="1"/>
                  </a:moveTo>
                  <a:cubicBezTo>
                    <a:pt x="571" y="965"/>
                    <a:pt x="116" y="1692"/>
                    <a:pt x="65" y="2233"/>
                  </a:cubicBezTo>
                  <a:cubicBezTo>
                    <a:pt x="1" y="2907"/>
                    <a:pt x="65" y="6230"/>
                    <a:pt x="1318" y="8974"/>
                  </a:cubicBezTo>
                  <a:cubicBezTo>
                    <a:pt x="1584" y="8928"/>
                    <a:pt x="1870" y="8795"/>
                    <a:pt x="2180" y="8556"/>
                  </a:cubicBezTo>
                  <a:lnTo>
                    <a:pt x="2180" y="8558"/>
                  </a:lnTo>
                  <a:cubicBezTo>
                    <a:pt x="3152" y="6630"/>
                    <a:pt x="1507" y="463"/>
                    <a:pt x="1507" y="463"/>
                  </a:cubicBezTo>
                  <a:cubicBezTo>
                    <a:pt x="1348" y="171"/>
                    <a:pt x="984" y="4"/>
                    <a:pt x="565" y="1"/>
                  </a:cubicBezTo>
                  <a:close/>
                </a:path>
              </a:pathLst>
            </a:custGeom>
            <a:solidFill>
              <a:srgbClr val="765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7121767" y="1780714"/>
              <a:ext cx="41813" cy="56872"/>
            </a:xfrm>
            <a:custGeom>
              <a:rect b="b" l="l" r="r" t="t"/>
              <a:pathLst>
                <a:path extrusionOk="0" h="1945" w="1430">
                  <a:moveTo>
                    <a:pt x="1375" y="0"/>
                  </a:moveTo>
                  <a:cubicBezTo>
                    <a:pt x="768" y="0"/>
                    <a:pt x="0" y="905"/>
                    <a:pt x="154" y="1944"/>
                  </a:cubicBezTo>
                  <a:cubicBezTo>
                    <a:pt x="405" y="1046"/>
                    <a:pt x="799" y="217"/>
                    <a:pt x="1429" y="3"/>
                  </a:cubicBezTo>
                  <a:cubicBezTo>
                    <a:pt x="1411" y="1"/>
                    <a:pt x="1393" y="0"/>
                    <a:pt x="1375" y="0"/>
                  </a:cubicBezTo>
                  <a:close/>
                </a:path>
              </a:pathLst>
            </a:custGeom>
            <a:solidFill>
              <a:srgbClr val="6440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7159838" y="1888992"/>
              <a:ext cx="46111" cy="52632"/>
            </a:xfrm>
            <a:custGeom>
              <a:rect b="b" l="l" r="r" t="t"/>
              <a:pathLst>
                <a:path extrusionOk="0" h="1800" w="1577">
                  <a:moveTo>
                    <a:pt x="805" y="1"/>
                  </a:moveTo>
                  <a:cubicBezTo>
                    <a:pt x="744" y="1"/>
                    <a:pt x="685" y="14"/>
                    <a:pt x="631" y="41"/>
                  </a:cubicBezTo>
                  <a:cubicBezTo>
                    <a:pt x="252" y="227"/>
                    <a:pt x="1" y="597"/>
                    <a:pt x="190" y="1012"/>
                  </a:cubicBezTo>
                  <a:cubicBezTo>
                    <a:pt x="280" y="1210"/>
                    <a:pt x="676" y="1098"/>
                    <a:pt x="984" y="1440"/>
                  </a:cubicBezTo>
                  <a:cubicBezTo>
                    <a:pt x="1146" y="1620"/>
                    <a:pt x="1302" y="1799"/>
                    <a:pt x="1412" y="1799"/>
                  </a:cubicBezTo>
                  <a:cubicBezTo>
                    <a:pt x="1513" y="1799"/>
                    <a:pt x="1576" y="1653"/>
                    <a:pt x="1576" y="1226"/>
                  </a:cubicBezTo>
                  <a:cubicBezTo>
                    <a:pt x="1576" y="457"/>
                    <a:pt x="1162" y="1"/>
                    <a:pt x="805" y="1"/>
                  </a:cubicBezTo>
                  <a:close/>
                </a:path>
              </a:pathLst>
            </a:custGeom>
            <a:solidFill>
              <a:srgbClr val="6440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7931359" y="1753023"/>
              <a:ext cx="135761" cy="262985"/>
            </a:xfrm>
            <a:custGeom>
              <a:rect b="b" l="l" r="r" t="t"/>
              <a:pathLst>
                <a:path extrusionOk="0" h="8994" w="4643">
                  <a:moveTo>
                    <a:pt x="2601" y="1"/>
                  </a:moveTo>
                  <a:cubicBezTo>
                    <a:pt x="2175" y="1"/>
                    <a:pt x="1806" y="171"/>
                    <a:pt x="1646" y="465"/>
                  </a:cubicBezTo>
                  <a:cubicBezTo>
                    <a:pt x="1646" y="465"/>
                    <a:pt x="0" y="6632"/>
                    <a:pt x="974" y="8560"/>
                  </a:cubicBezTo>
                  <a:cubicBezTo>
                    <a:pt x="1362" y="8861"/>
                    <a:pt x="1716" y="8994"/>
                    <a:pt x="2037" y="8994"/>
                  </a:cubicBezTo>
                  <a:cubicBezTo>
                    <a:pt x="3771" y="8994"/>
                    <a:pt x="4547" y="5101"/>
                    <a:pt x="4599" y="2691"/>
                  </a:cubicBezTo>
                  <a:cubicBezTo>
                    <a:pt x="4643" y="756"/>
                    <a:pt x="3497" y="1"/>
                    <a:pt x="2601" y="1"/>
                  </a:cubicBezTo>
                  <a:close/>
                </a:path>
              </a:pathLst>
            </a:custGeom>
            <a:solidFill>
              <a:srgbClr val="765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953348" y="1772819"/>
              <a:ext cx="113159" cy="243189"/>
            </a:xfrm>
            <a:custGeom>
              <a:rect b="b" l="l" r="r" t="t"/>
              <a:pathLst>
                <a:path extrusionOk="0" h="8317" w="3870">
                  <a:moveTo>
                    <a:pt x="3247" y="1"/>
                  </a:moveTo>
                  <a:lnTo>
                    <a:pt x="3247" y="1"/>
                  </a:lnTo>
                  <a:cubicBezTo>
                    <a:pt x="3341" y="321"/>
                    <a:pt x="3396" y="690"/>
                    <a:pt x="3386" y="1123"/>
                  </a:cubicBezTo>
                  <a:cubicBezTo>
                    <a:pt x="3333" y="3533"/>
                    <a:pt x="2558" y="7424"/>
                    <a:pt x="823" y="7424"/>
                  </a:cubicBezTo>
                  <a:cubicBezTo>
                    <a:pt x="569" y="7424"/>
                    <a:pt x="295" y="7340"/>
                    <a:pt x="0" y="7157"/>
                  </a:cubicBezTo>
                  <a:lnTo>
                    <a:pt x="0" y="7157"/>
                  </a:lnTo>
                  <a:cubicBezTo>
                    <a:pt x="50" y="7436"/>
                    <a:pt x="121" y="7683"/>
                    <a:pt x="222" y="7883"/>
                  </a:cubicBezTo>
                  <a:cubicBezTo>
                    <a:pt x="610" y="8184"/>
                    <a:pt x="964" y="8317"/>
                    <a:pt x="1285" y="8317"/>
                  </a:cubicBezTo>
                  <a:cubicBezTo>
                    <a:pt x="3019" y="8317"/>
                    <a:pt x="3795" y="4424"/>
                    <a:pt x="3849" y="2014"/>
                  </a:cubicBezTo>
                  <a:cubicBezTo>
                    <a:pt x="3869" y="1086"/>
                    <a:pt x="3614" y="434"/>
                    <a:pt x="3247" y="1"/>
                  </a:cubicBezTo>
                  <a:close/>
                </a:path>
              </a:pathLst>
            </a:custGeom>
            <a:solidFill>
              <a:srgbClr val="6440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7931359" y="1753081"/>
              <a:ext cx="92164" cy="262400"/>
            </a:xfrm>
            <a:custGeom>
              <a:rect b="b" l="l" r="r" t="t"/>
              <a:pathLst>
                <a:path extrusionOk="0" h="8974" w="3152">
                  <a:moveTo>
                    <a:pt x="2589" y="1"/>
                  </a:moveTo>
                  <a:lnTo>
                    <a:pt x="2589" y="1"/>
                  </a:lnTo>
                  <a:cubicBezTo>
                    <a:pt x="2169" y="4"/>
                    <a:pt x="1804" y="171"/>
                    <a:pt x="1646" y="463"/>
                  </a:cubicBezTo>
                  <a:cubicBezTo>
                    <a:pt x="1646" y="463"/>
                    <a:pt x="0" y="6630"/>
                    <a:pt x="974" y="8558"/>
                  </a:cubicBezTo>
                  <a:lnTo>
                    <a:pt x="974" y="8556"/>
                  </a:lnTo>
                  <a:cubicBezTo>
                    <a:pt x="1282" y="8795"/>
                    <a:pt x="1568" y="8928"/>
                    <a:pt x="1834" y="8974"/>
                  </a:cubicBezTo>
                  <a:cubicBezTo>
                    <a:pt x="3088" y="6230"/>
                    <a:pt x="3152" y="2907"/>
                    <a:pt x="3088" y="2233"/>
                  </a:cubicBezTo>
                  <a:cubicBezTo>
                    <a:pt x="3036" y="1692"/>
                    <a:pt x="2581" y="965"/>
                    <a:pt x="2589" y="1"/>
                  </a:cubicBezTo>
                  <a:close/>
                </a:path>
              </a:pathLst>
            </a:custGeom>
            <a:solidFill>
              <a:srgbClr val="6440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8006450" y="1780714"/>
              <a:ext cx="41813" cy="56872"/>
            </a:xfrm>
            <a:custGeom>
              <a:rect b="b" l="l" r="r" t="t"/>
              <a:pathLst>
                <a:path extrusionOk="0" h="1945" w="1430">
                  <a:moveTo>
                    <a:pt x="54" y="0"/>
                  </a:moveTo>
                  <a:cubicBezTo>
                    <a:pt x="36" y="0"/>
                    <a:pt x="18" y="1"/>
                    <a:pt x="1" y="3"/>
                  </a:cubicBezTo>
                  <a:cubicBezTo>
                    <a:pt x="631" y="217"/>
                    <a:pt x="1025" y="1046"/>
                    <a:pt x="1276" y="1944"/>
                  </a:cubicBezTo>
                  <a:cubicBezTo>
                    <a:pt x="1430" y="905"/>
                    <a:pt x="660" y="0"/>
                    <a:pt x="54" y="0"/>
                  </a:cubicBezTo>
                  <a:close/>
                </a:path>
              </a:pathLst>
            </a:custGeom>
            <a:solidFill>
              <a:srgbClr val="6440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7964021" y="1888992"/>
              <a:ext cx="46111" cy="52632"/>
            </a:xfrm>
            <a:custGeom>
              <a:rect b="b" l="l" r="r" t="t"/>
              <a:pathLst>
                <a:path extrusionOk="0" h="1800" w="1577">
                  <a:moveTo>
                    <a:pt x="773" y="1"/>
                  </a:moveTo>
                  <a:cubicBezTo>
                    <a:pt x="416" y="1"/>
                    <a:pt x="1" y="457"/>
                    <a:pt x="1" y="1226"/>
                  </a:cubicBezTo>
                  <a:cubicBezTo>
                    <a:pt x="1" y="1653"/>
                    <a:pt x="65" y="1799"/>
                    <a:pt x="165" y="1799"/>
                  </a:cubicBezTo>
                  <a:cubicBezTo>
                    <a:pt x="276" y="1799"/>
                    <a:pt x="432" y="1620"/>
                    <a:pt x="593" y="1440"/>
                  </a:cubicBezTo>
                  <a:cubicBezTo>
                    <a:pt x="901" y="1098"/>
                    <a:pt x="1297" y="1210"/>
                    <a:pt x="1388" y="1012"/>
                  </a:cubicBezTo>
                  <a:cubicBezTo>
                    <a:pt x="1577" y="597"/>
                    <a:pt x="1325" y="227"/>
                    <a:pt x="947" y="41"/>
                  </a:cubicBezTo>
                  <a:cubicBezTo>
                    <a:pt x="892" y="14"/>
                    <a:pt x="833" y="1"/>
                    <a:pt x="773" y="1"/>
                  </a:cubicBezTo>
                  <a:close/>
                </a:path>
              </a:pathLst>
            </a:custGeom>
            <a:solidFill>
              <a:srgbClr val="6440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7185161" y="1288710"/>
              <a:ext cx="818135" cy="1078225"/>
            </a:xfrm>
            <a:custGeom>
              <a:rect b="b" l="l" r="r" t="t"/>
              <a:pathLst>
                <a:path extrusionOk="0" h="36875" w="27980">
                  <a:moveTo>
                    <a:pt x="15188" y="0"/>
                  </a:moveTo>
                  <a:cubicBezTo>
                    <a:pt x="7940" y="0"/>
                    <a:pt x="127" y="4032"/>
                    <a:pt x="127" y="9893"/>
                  </a:cubicBezTo>
                  <a:cubicBezTo>
                    <a:pt x="127" y="12477"/>
                    <a:pt x="254" y="15880"/>
                    <a:pt x="127" y="17329"/>
                  </a:cubicBezTo>
                  <a:cubicBezTo>
                    <a:pt x="1" y="18778"/>
                    <a:pt x="1198" y="29805"/>
                    <a:pt x="3404" y="32074"/>
                  </a:cubicBezTo>
                  <a:cubicBezTo>
                    <a:pt x="5610" y="34342"/>
                    <a:pt x="10080" y="36875"/>
                    <a:pt x="14680" y="36875"/>
                  </a:cubicBezTo>
                  <a:cubicBezTo>
                    <a:pt x="19280" y="36875"/>
                    <a:pt x="24450" y="32263"/>
                    <a:pt x="25144" y="30751"/>
                  </a:cubicBezTo>
                  <a:cubicBezTo>
                    <a:pt x="25837" y="29238"/>
                    <a:pt x="27223" y="20795"/>
                    <a:pt x="27602" y="18273"/>
                  </a:cubicBezTo>
                  <a:cubicBezTo>
                    <a:pt x="27980" y="15753"/>
                    <a:pt x="26972" y="7687"/>
                    <a:pt x="26845" y="5734"/>
                  </a:cubicBezTo>
                  <a:cubicBezTo>
                    <a:pt x="26720" y="3780"/>
                    <a:pt x="22435" y="0"/>
                    <a:pt x="15188" y="0"/>
                  </a:cubicBezTo>
                  <a:close/>
                </a:path>
              </a:pathLst>
            </a:custGeom>
            <a:solidFill>
              <a:srgbClr val="765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7521782" y="1958293"/>
              <a:ext cx="42398" cy="18860"/>
            </a:xfrm>
            <a:custGeom>
              <a:rect b="b" l="l" r="r" t="t"/>
              <a:pathLst>
                <a:path extrusionOk="0" h="645" w="1450">
                  <a:moveTo>
                    <a:pt x="515" y="0"/>
                  </a:moveTo>
                  <a:cubicBezTo>
                    <a:pt x="295" y="0"/>
                    <a:pt x="117" y="86"/>
                    <a:pt x="83" y="244"/>
                  </a:cubicBezTo>
                  <a:cubicBezTo>
                    <a:pt x="0" y="644"/>
                    <a:pt x="1450" y="644"/>
                    <a:pt x="1450" y="644"/>
                  </a:cubicBezTo>
                  <a:cubicBezTo>
                    <a:pt x="1284" y="199"/>
                    <a:pt x="851" y="0"/>
                    <a:pt x="515" y="0"/>
                  </a:cubicBezTo>
                  <a:close/>
                </a:path>
              </a:pathLst>
            </a:custGeom>
            <a:solidFill>
              <a:srgbClr val="6440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625441" y="1958293"/>
              <a:ext cx="42427" cy="18860"/>
            </a:xfrm>
            <a:custGeom>
              <a:rect b="b" l="l" r="r" t="t"/>
              <a:pathLst>
                <a:path extrusionOk="0" h="645" w="1451">
                  <a:moveTo>
                    <a:pt x="935" y="0"/>
                  </a:moveTo>
                  <a:cubicBezTo>
                    <a:pt x="599" y="0"/>
                    <a:pt x="166" y="199"/>
                    <a:pt x="1" y="644"/>
                  </a:cubicBezTo>
                  <a:cubicBezTo>
                    <a:pt x="1" y="644"/>
                    <a:pt x="1450" y="644"/>
                    <a:pt x="1367" y="244"/>
                  </a:cubicBezTo>
                  <a:cubicBezTo>
                    <a:pt x="1334" y="86"/>
                    <a:pt x="1155" y="0"/>
                    <a:pt x="935" y="0"/>
                  </a:cubicBezTo>
                  <a:close/>
                </a:path>
              </a:pathLst>
            </a:custGeom>
            <a:solidFill>
              <a:srgbClr val="6440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7209256" y="1643487"/>
              <a:ext cx="280909" cy="89738"/>
            </a:xfrm>
            <a:custGeom>
              <a:rect b="b" l="l" r="r" t="t"/>
              <a:pathLst>
                <a:path extrusionOk="0" h="3069" w="9607">
                  <a:moveTo>
                    <a:pt x="9607" y="2249"/>
                  </a:moveTo>
                  <a:cubicBezTo>
                    <a:pt x="9607" y="2250"/>
                    <a:pt x="9607" y="2250"/>
                    <a:pt x="9607" y="2251"/>
                  </a:cubicBezTo>
                  <a:lnTo>
                    <a:pt x="9607" y="2249"/>
                  </a:lnTo>
                  <a:cubicBezTo>
                    <a:pt x="9607" y="2249"/>
                    <a:pt x="9607" y="2249"/>
                    <a:pt x="9607" y="2249"/>
                  </a:cubicBezTo>
                  <a:close/>
                  <a:moveTo>
                    <a:pt x="3758" y="1"/>
                  </a:moveTo>
                  <a:cubicBezTo>
                    <a:pt x="3260" y="1"/>
                    <a:pt x="2838" y="39"/>
                    <a:pt x="2580" y="139"/>
                  </a:cubicBezTo>
                  <a:cubicBezTo>
                    <a:pt x="1603" y="517"/>
                    <a:pt x="63" y="2313"/>
                    <a:pt x="0" y="3069"/>
                  </a:cubicBezTo>
                  <a:cubicBezTo>
                    <a:pt x="987" y="1864"/>
                    <a:pt x="2161" y="1231"/>
                    <a:pt x="3921" y="1231"/>
                  </a:cubicBezTo>
                  <a:cubicBezTo>
                    <a:pt x="4185" y="1231"/>
                    <a:pt x="4462" y="1245"/>
                    <a:pt x="4754" y="1274"/>
                  </a:cubicBezTo>
                  <a:cubicBezTo>
                    <a:pt x="6981" y="1493"/>
                    <a:pt x="9584" y="2243"/>
                    <a:pt x="9607" y="2249"/>
                  </a:cubicBezTo>
                  <a:lnTo>
                    <a:pt x="9607" y="2249"/>
                  </a:lnTo>
                  <a:cubicBezTo>
                    <a:pt x="9510" y="1242"/>
                    <a:pt x="8598" y="517"/>
                    <a:pt x="7748" y="391"/>
                  </a:cubicBezTo>
                  <a:cubicBezTo>
                    <a:pt x="7121" y="299"/>
                    <a:pt x="5147" y="1"/>
                    <a:pt x="3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668571" y="1643487"/>
              <a:ext cx="269944" cy="89738"/>
            </a:xfrm>
            <a:custGeom>
              <a:rect b="b" l="l" r="r" t="t"/>
              <a:pathLst>
                <a:path extrusionOk="0" h="3069" w="9232">
                  <a:moveTo>
                    <a:pt x="0" y="2249"/>
                  </a:moveTo>
                  <a:cubicBezTo>
                    <a:pt x="0" y="2249"/>
                    <a:pt x="0" y="2249"/>
                    <a:pt x="0" y="2249"/>
                  </a:cubicBezTo>
                  <a:lnTo>
                    <a:pt x="0" y="2251"/>
                  </a:lnTo>
                  <a:cubicBezTo>
                    <a:pt x="0" y="2250"/>
                    <a:pt x="0" y="2250"/>
                    <a:pt x="0" y="2249"/>
                  </a:cubicBezTo>
                  <a:close/>
                  <a:moveTo>
                    <a:pt x="5848" y="1"/>
                  </a:moveTo>
                  <a:cubicBezTo>
                    <a:pt x="4460" y="1"/>
                    <a:pt x="2485" y="299"/>
                    <a:pt x="1859" y="391"/>
                  </a:cubicBezTo>
                  <a:cubicBezTo>
                    <a:pt x="1009" y="517"/>
                    <a:pt x="95" y="1242"/>
                    <a:pt x="0" y="2249"/>
                  </a:cubicBezTo>
                  <a:lnTo>
                    <a:pt x="0" y="2249"/>
                  </a:lnTo>
                  <a:cubicBezTo>
                    <a:pt x="23" y="2243"/>
                    <a:pt x="2625" y="1493"/>
                    <a:pt x="4852" y="1274"/>
                  </a:cubicBezTo>
                  <a:cubicBezTo>
                    <a:pt x="5144" y="1245"/>
                    <a:pt x="5416" y="1231"/>
                    <a:pt x="5669" y="1231"/>
                  </a:cubicBezTo>
                  <a:cubicBezTo>
                    <a:pt x="7355" y="1231"/>
                    <a:pt x="8246" y="1864"/>
                    <a:pt x="9231" y="3069"/>
                  </a:cubicBezTo>
                  <a:cubicBezTo>
                    <a:pt x="9169" y="2313"/>
                    <a:pt x="8002" y="517"/>
                    <a:pt x="7025" y="139"/>
                  </a:cubicBezTo>
                  <a:cubicBezTo>
                    <a:pt x="6768" y="39"/>
                    <a:pt x="6345" y="1"/>
                    <a:pt x="58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7477862" y="2078852"/>
              <a:ext cx="246025" cy="52837"/>
            </a:xfrm>
            <a:custGeom>
              <a:rect b="b" l="l" r="r" t="t"/>
              <a:pathLst>
                <a:path extrusionOk="0" h="1807" w="8414">
                  <a:moveTo>
                    <a:pt x="5118" y="0"/>
                  </a:moveTo>
                  <a:cubicBezTo>
                    <a:pt x="4755" y="0"/>
                    <a:pt x="4445" y="122"/>
                    <a:pt x="4207" y="389"/>
                  </a:cubicBezTo>
                  <a:cubicBezTo>
                    <a:pt x="3969" y="122"/>
                    <a:pt x="3659" y="0"/>
                    <a:pt x="3296" y="0"/>
                  </a:cubicBezTo>
                  <a:cubicBezTo>
                    <a:pt x="2417" y="0"/>
                    <a:pt x="1229" y="714"/>
                    <a:pt x="0" y="1806"/>
                  </a:cubicBezTo>
                  <a:lnTo>
                    <a:pt x="8414" y="1806"/>
                  </a:lnTo>
                  <a:cubicBezTo>
                    <a:pt x="7186" y="713"/>
                    <a:pt x="5997" y="0"/>
                    <a:pt x="5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7477862" y="2125228"/>
              <a:ext cx="246025" cy="76492"/>
            </a:xfrm>
            <a:custGeom>
              <a:rect b="b" l="l" r="r" t="t"/>
              <a:pathLst>
                <a:path extrusionOk="0" h="2616" w="8414">
                  <a:moveTo>
                    <a:pt x="4207" y="0"/>
                  </a:moveTo>
                  <a:cubicBezTo>
                    <a:pt x="3153" y="0"/>
                    <a:pt x="0" y="220"/>
                    <a:pt x="0" y="220"/>
                  </a:cubicBezTo>
                  <a:cubicBezTo>
                    <a:pt x="0" y="220"/>
                    <a:pt x="1420" y="2615"/>
                    <a:pt x="4207" y="2615"/>
                  </a:cubicBezTo>
                  <a:cubicBezTo>
                    <a:pt x="6994" y="2615"/>
                    <a:pt x="8414" y="220"/>
                    <a:pt x="8414" y="220"/>
                  </a:cubicBezTo>
                  <a:cubicBezTo>
                    <a:pt x="8414" y="220"/>
                    <a:pt x="5259" y="0"/>
                    <a:pt x="4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7535701" y="2140989"/>
              <a:ext cx="136843" cy="21608"/>
            </a:xfrm>
            <a:custGeom>
              <a:rect b="b" l="l" r="r" t="t"/>
              <a:pathLst>
                <a:path extrusionOk="0" h="739" w="4680">
                  <a:moveTo>
                    <a:pt x="4542" y="1"/>
                  </a:moveTo>
                  <a:cubicBezTo>
                    <a:pt x="4501" y="1"/>
                    <a:pt x="4436" y="14"/>
                    <a:pt x="4349" y="38"/>
                  </a:cubicBezTo>
                  <a:cubicBezTo>
                    <a:pt x="3990" y="139"/>
                    <a:pt x="3537" y="456"/>
                    <a:pt x="2363" y="456"/>
                  </a:cubicBezTo>
                  <a:cubicBezTo>
                    <a:pt x="2303" y="456"/>
                    <a:pt x="2240" y="455"/>
                    <a:pt x="2176" y="454"/>
                  </a:cubicBezTo>
                  <a:cubicBezTo>
                    <a:pt x="1672" y="439"/>
                    <a:pt x="596" y="11"/>
                    <a:pt x="189" y="11"/>
                  </a:cubicBezTo>
                  <a:cubicBezTo>
                    <a:pt x="62" y="11"/>
                    <a:pt x="0" y="53"/>
                    <a:pt x="43" y="164"/>
                  </a:cubicBezTo>
                  <a:cubicBezTo>
                    <a:pt x="163" y="475"/>
                    <a:pt x="1524" y="739"/>
                    <a:pt x="2642" y="739"/>
                  </a:cubicBezTo>
                  <a:cubicBezTo>
                    <a:pt x="3200" y="739"/>
                    <a:pt x="3698" y="673"/>
                    <a:pt x="3950" y="515"/>
                  </a:cubicBezTo>
                  <a:cubicBezTo>
                    <a:pt x="4534" y="147"/>
                    <a:pt x="4679" y="1"/>
                    <a:pt x="45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574270" y="2143649"/>
              <a:ext cx="8480" cy="27339"/>
            </a:xfrm>
            <a:custGeom>
              <a:rect b="b" l="l" r="r" t="t"/>
              <a:pathLst>
                <a:path extrusionOk="0" h="935" w="290">
                  <a:moveTo>
                    <a:pt x="289" y="0"/>
                  </a:moveTo>
                  <a:cubicBezTo>
                    <a:pt x="289" y="0"/>
                    <a:pt x="0" y="505"/>
                    <a:pt x="219" y="935"/>
                  </a:cubicBezTo>
                  <a:cubicBezTo>
                    <a:pt x="272" y="514"/>
                    <a:pt x="289" y="0"/>
                    <a:pt x="2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7553772" y="2140579"/>
              <a:ext cx="8480" cy="27369"/>
            </a:xfrm>
            <a:custGeom>
              <a:rect b="b" l="l" r="r" t="t"/>
              <a:pathLst>
                <a:path extrusionOk="0" h="936" w="290">
                  <a:moveTo>
                    <a:pt x="290" y="0"/>
                  </a:moveTo>
                  <a:cubicBezTo>
                    <a:pt x="290" y="0"/>
                    <a:pt x="1" y="505"/>
                    <a:pt x="220" y="935"/>
                  </a:cubicBezTo>
                  <a:cubicBezTo>
                    <a:pt x="273" y="515"/>
                    <a:pt x="290" y="0"/>
                    <a:pt x="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7538830" y="2137333"/>
              <a:ext cx="9181" cy="22105"/>
            </a:xfrm>
            <a:custGeom>
              <a:rect b="b" l="l" r="r" t="t"/>
              <a:pathLst>
                <a:path extrusionOk="0" h="756" w="314">
                  <a:moveTo>
                    <a:pt x="313" y="0"/>
                  </a:moveTo>
                  <a:cubicBezTo>
                    <a:pt x="313" y="0"/>
                    <a:pt x="1" y="354"/>
                    <a:pt x="116" y="755"/>
                  </a:cubicBezTo>
                  <a:cubicBezTo>
                    <a:pt x="223" y="421"/>
                    <a:pt x="313" y="0"/>
                    <a:pt x="3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7610090" y="2143649"/>
              <a:ext cx="8480" cy="27339"/>
            </a:xfrm>
            <a:custGeom>
              <a:rect b="b" l="l" r="r" t="t"/>
              <a:pathLst>
                <a:path extrusionOk="0" h="935" w="29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8" y="514"/>
                    <a:pt x="69" y="935"/>
                  </a:cubicBezTo>
                  <a:cubicBezTo>
                    <a:pt x="290" y="50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7630587" y="2140579"/>
              <a:ext cx="8480" cy="27369"/>
            </a:xfrm>
            <a:custGeom>
              <a:rect b="b" l="l" r="r" t="t"/>
              <a:pathLst>
                <a:path extrusionOk="0" h="936" w="290">
                  <a:moveTo>
                    <a:pt x="0" y="0"/>
                  </a:moveTo>
                  <a:cubicBezTo>
                    <a:pt x="0" y="0"/>
                    <a:pt x="17" y="515"/>
                    <a:pt x="70" y="935"/>
                  </a:cubicBezTo>
                  <a:cubicBezTo>
                    <a:pt x="289" y="505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7644828" y="2137333"/>
              <a:ext cx="9181" cy="22105"/>
            </a:xfrm>
            <a:custGeom>
              <a:rect b="b" l="l" r="r" t="t"/>
              <a:pathLst>
                <a:path extrusionOk="0" h="756" w="314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91" y="421"/>
                    <a:pt x="198" y="755"/>
                  </a:cubicBezTo>
                  <a:cubicBezTo>
                    <a:pt x="313" y="35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7477014" y="2125228"/>
              <a:ext cx="246873" cy="11404"/>
            </a:xfrm>
            <a:custGeom>
              <a:rect b="b" l="l" r="r" t="t"/>
              <a:pathLst>
                <a:path extrusionOk="0" h="390" w="8443">
                  <a:moveTo>
                    <a:pt x="9" y="173"/>
                  </a:moveTo>
                  <a:cubicBezTo>
                    <a:pt x="1" y="173"/>
                    <a:pt x="29" y="220"/>
                    <a:pt x="29" y="220"/>
                  </a:cubicBezTo>
                  <a:cubicBezTo>
                    <a:pt x="29" y="220"/>
                    <a:pt x="38" y="220"/>
                    <a:pt x="54" y="219"/>
                  </a:cubicBezTo>
                  <a:lnTo>
                    <a:pt x="54" y="219"/>
                  </a:lnTo>
                  <a:cubicBezTo>
                    <a:pt x="25" y="184"/>
                    <a:pt x="13" y="173"/>
                    <a:pt x="9" y="173"/>
                  </a:cubicBezTo>
                  <a:close/>
                  <a:moveTo>
                    <a:pt x="4236" y="0"/>
                  </a:moveTo>
                  <a:cubicBezTo>
                    <a:pt x="3237" y="0"/>
                    <a:pt x="354" y="198"/>
                    <a:pt x="54" y="219"/>
                  </a:cubicBezTo>
                  <a:lnTo>
                    <a:pt x="54" y="219"/>
                  </a:lnTo>
                  <a:cubicBezTo>
                    <a:pt x="70" y="237"/>
                    <a:pt x="90" y="262"/>
                    <a:pt x="117" y="295"/>
                  </a:cubicBezTo>
                  <a:cubicBezTo>
                    <a:pt x="234" y="288"/>
                    <a:pt x="389" y="284"/>
                    <a:pt x="572" y="284"/>
                  </a:cubicBezTo>
                  <a:cubicBezTo>
                    <a:pt x="1603" y="284"/>
                    <a:pt x="3498" y="389"/>
                    <a:pt x="4236" y="389"/>
                  </a:cubicBezTo>
                  <a:cubicBezTo>
                    <a:pt x="5014" y="389"/>
                    <a:pt x="7148" y="213"/>
                    <a:pt x="8144" y="213"/>
                  </a:cubicBezTo>
                  <a:cubicBezTo>
                    <a:pt x="8260" y="213"/>
                    <a:pt x="8361" y="215"/>
                    <a:pt x="8443" y="220"/>
                  </a:cubicBezTo>
                  <a:cubicBezTo>
                    <a:pt x="8443" y="220"/>
                    <a:pt x="5288" y="0"/>
                    <a:pt x="4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477862" y="2131017"/>
              <a:ext cx="246025" cy="70702"/>
            </a:xfrm>
            <a:custGeom>
              <a:rect b="b" l="l" r="r" t="t"/>
              <a:pathLst>
                <a:path extrusionOk="0" h="2418" w="8414">
                  <a:moveTo>
                    <a:pt x="336" y="1"/>
                  </a:moveTo>
                  <a:cubicBezTo>
                    <a:pt x="127" y="15"/>
                    <a:pt x="0" y="22"/>
                    <a:pt x="0" y="22"/>
                  </a:cubicBezTo>
                  <a:cubicBezTo>
                    <a:pt x="0" y="22"/>
                    <a:pt x="1420" y="2417"/>
                    <a:pt x="4207" y="2417"/>
                  </a:cubicBezTo>
                  <a:cubicBezTo>
                    <a:pt x="6994" y="2417"/>
                    <a:pt x="8414" y="22"/>
                    <a:pt x="8414" y="22"/>
                  </a:cubicBezTo>
                  <a:cubicBezTo>
                    <a:pt x="8414" y="22"/>
                    <a:pt x="8287" y="15"/>
                    <a:pt x="8078" y="1"/>
                  </a:cubicBezTo>
                  <a:cubicBezTo>
                    <a:pt x="7508" y="695"/>
                    <a:pt x="6214" y="1934"/>
                    <a:pt x="4207" y="1934"/>
                  </a:cubicBezTo>
                  <a:cubicBezTo>
                    <a:pt x="2200" y="1934"/>
                    <a:pt x="905" y="695"/>
                    <a:pt x="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5347225" y="1033877"/>
              <a:ext cx="2729759" cy="1992326"/>
            </a:xfrm>
            <a:custGeom>
              <a:rect b="b" l="l" r="r" t="t"/>
              <a:pathLst>
                <a:path extrusionOk="0" h="68137" w="93357">
                  <a:moveTo>
                    <a:pt x="86550" y="4060"/>
                  </a:moveTo>
                  <a:cubicBezTo>
                    <a:pt x="86550" y="4060"/>
                    <a:pt x="86551" y="4060"/>
                    <a:pt x="86552" y="4060"/>
                  </a:cubicBezTo>
                  <a:lnTo>
                    <a:pt x="86551" y="4060"/>
                  </a:lnTo>
                  <a:cubicBezTo>
                    <a:pt x="86551" y="4060"/>
                    <a:pt x="86551" y="4060"/>
                    <a:pt x="86551" y="4060"/>
                  </a:cubicBezTo>
                  <a:close/>
                  <a:moveTo>
                    <a:pt x="74901" y="0"/>
                  </a:moveTo>
                  <a:cubicBezTo>
                    <a:pt x="70533" y="0"/>
                    <a:pt x="65606" y="1072"/>
                    <a:pt x="61722" y="4366"/>
                  </a:cubicBezTo>
                  <a:cubicBezTo>
                    <a:pt x="53669" y="11200"/>
                    <a:pt x="56484" y="20276"/>
                    <a:pt x="46952" y="20276"/>
                  </a:cubicBezTo>
                  <a:cubicBezTo>
                    <a:pt x="46638" y="20276"/>
                    <a:pt x="46311" y="20266"/>
                    <a:pt x="45969" y="20246"/>
                  </a:cubicBezTo>
                  <a:cubicBezTo>
                    <a:pt x="41429" y="19979"/>
                    <a:pt x="37605" y="19539"/>
                    <a:pt x="34268" y="19539"/>
                  </a:cubicBezTo>
                  <a:cubicBezTo>
                    <a:pt x="29730" y="19539"/>
                    <a:pt x="26092" y="20353"/>
                    <a:pt x="22780" y="23523"/>
                  </a:cubicBezTo>
                  <a:cubicBezTo>
                    <a:pt x="21794" y="24466"/>
                    <a:pt x="20469" y="24655"/>
                    <a:pt x="18863" y="24655"/>
                  </a:cubicBezTo>
                  <a:cubicBezTo>
                    <a:pt x="17786" y="24655"/>
                    <a:pt x="16583" y="24570"/>
                    <a:pt x="15271" y="24570"/>
                  </a:cubicBezTo>
                  <a:cubicBezTo>
                    <a:pt x="13644" y="24570"/>
                    <a:pt x="11851" y="24701"/>
                    <a:pt x="9925" y="25288"/>
                  </a:cubicBezTo>
                  <a:cubicBezTo>
                    <a:pt x="4127" y="27052"/>
                    <a:pt x="0" y="34068"/>
                    <a:pt x="0" y="34068"/>
                  </a:cubicBezTo>
                  <a:cubicBezTo>
                    <a:pt x="0" y="34068"/>
                    <a:pt x="566" y="33951"/>
                    <a:pt x="1445" y="33951"/>
                  </a:cubicBezTo>
                  <a:cubicBezTo>
                    <a:pt x="3507" y="33951"/>
                    <a:pt x="7291" y="34594"/>
                    <a:pt x="9548" y="38888"/>
                  </a:cubicBezTo>
                  <a:cubicBezTo>
                    <a:pt x="10502" y="40702"/>
                    <a:pt x="12969" y="41255"/>
                    <a:pt x="15580" y="41255"/>
                  </a:cubicBezTo>
                  <a:cubicBezTo>
                    <a:pt x="17758" y="41255"/>
                    <a:pt x="20036" y="40870"/>
                    <a:pt x="21622" y="40511"/>
                  </a:cubicBezTo>
                  <a:lnTo>
                    <a:pt x="21622" y="40511"/>
                  </a:lnTo>
                  <a:cubicBezTo>
                    <a:pt x="15288" y="43346"/>
                    <a:pt x="10860" y="54288"/>
                    <a:pt x="21015" y="68136"/>
                  </a:cubicBezTo>
                  <a:cubicBezTo>
                    <a:pt x="20512" y="66625"/>
                    <a:pt x="17151" y="56166"/>
                    <a:pt x="34793" y="51836"/>
                  </a:cubicBezTo>
                  <a:cubicBezTo>
                    <a:pt x="52438" y="47508"/>
                    <a:pt x="56932" y="30832"/>
                    <a:pt x="59438" y="25073"/>
                  </a:cubicBezTo>
                  <a:cubicBezTo>
                    <a:pt x="60113" y="25216"/>
                    <a:pt x="60725" y="25283"/>
                    <a:pt x="61282" y="25283"/>
                  </a:cubicBezTo>
                  <a:cubicBezTo>
                    <a:pt x="68831" y="25283"/>
                    <a:pt x="66383" y="13034"/>
                    <a:pt x="77602" y="12055"/>
                  </a:cubicBezTo>
                  <a:cubicBezTo>
                    <a:pt x="79035" y="11929"/>
                    <a:pt x="80281" y="11881"/>
                    <a:pt x="81349" y="11881"/>
                  </a:cubicBezTo>
                  <a:cubicBezTo>
                    <a:pt x="84959" y="11881"/>
                    <a:pt x="86550" y="12433"/>
                    <a:pt x="86550" y="12433"/>
                  </a:cubicBezTo>
                  <a:cubicBezTo>
                    <a:pt x="86550" y="16297"/>
                    <a:pt x="90625" y="19364"/>
                    <a:pt x="90541" y="23176"/>
                  </a:cubicBezTo>
                  <a:cubicBezTo>
                    <a:pt x="91926" y="17894"/>
                    <a:pt x="93356" y="4847"/>
                    <a:pt x="86552" y="4060"/>
                  </a:cubicBezTo>
                  <a:lnTo>
                    <a:pt x="86551" y="4060"/>
                  </a:lnTo>
                  <a:cubicBezTo>
                    <a:pt x="86551" y="4063"/>
                    <a:pt x="86551" y="4065"/>
                    <a:pt x="86550" y="4066"/>
                  </a:cubicBezTo>
                  <a:cubicBezTo>
                    <a:pt x="86208" y="3474"/>
                    <a:pt x="85784" y="2944"/>
                    <a:pt x="85290" y="2477"/>
                  </a:cubicBezTo>
                  <a:cubicBezTo>
                    <a:pt x="84147" y="1397"/>
                    <a:pt x="79889" y="0"/>
                    <a:pt x="74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6116494" y="2383160"/>
              <a:ext cx="1411386" cy="1726476"/>
            </a:xfrm>
            <a:custGeom>
              <a:rect b="b" l="l" r="r" t="t"/>
              <a:pathLst>
                <a:path extrusionOk="0" h="59045" w="48269">
                  <a:moveTo>
                    <a:pt x="40958" y="0"/>
                  </a:moveTo>
                  <a:cubicBezTo>
                    <a:pt x="27851" y="2017"/>
                    <a:pt x="8199" y="3593"/>
                    <a:pt x="6805" y="21111"/>
                  </a:cubicBezTo>
                  <a:cubicBezTo>
                    <a:pt x="5570" y="36649"/>
                    <a:pt x="16888" y="33084"/>
                    <a:pt x="8443" y="40393"/>
                  </a:cubicBezTo>
                  <a:cubicBezTo>
                    <a:pt x="0" y="47703"/>
                    <a:pt x="13360" y="54130"/>
                    <a:pt x="13360" y="54130"/>
                  </a:cubicBezTo>
                  <a:cubicBezTo>
                    <a:pt x="13360" y="54130"/>
                    <a:pt x="12539" y="45249"/>
                    <a:pt x="16475" y="40639"/>
                  </a:cubicBezTo>
                  <a:lnTo>
                    <a:pt x="16475" y="40639"/>
                  </a:lnTo>
                  <a:cubicBezTo>
                    <a:pt x="16119" y="41927"/>
                    <a:pt x="15866" y="43418"/>
                    <a:pt x="15753" y="45182"/>
                  </a:cubicBezTo>
                  <a:cubicBezTo>
                    <a:pt x="14871" y="59045"/>
                    <a:pt x="22685" y="59045"/>
                    <a:pt x="22685" y="59045"/>
                  </a:cubicBezTo>
                  <a:cubicBezTo>
                    <a:pt x="22685" y="59045"/>
                    <a:pt x="20668" y="53878"/>
                    <a:pt x="30246" y="48458"/>
                  </a:cubicBezTo>
                  <a:cubicBezTo>
                    <a:pt x="39824" y="43040"/>
                    <a:pt x="48269" y="33084"/>
                    <a:pt x="44236" y="26404"/>
                  </a:cubicBezTo>
                  <a:cubicBezTo>
                    <a:pt x="40202" y="19724"/>
                    <a:pt x="39710" y="10524"/>
                    <a:pt x="40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5567029" y="1621849"/>
              <a:ext cx="1386736" cy="289067"/>
            </a:xfrm>
            <a:custGeom>
              <a:rect b="b" l="l" r="r" t="t"/>
              <a:pathLst>
                <a:path extrusionOk="0" h="9886" w="47426">
                  <a:moveTo>
                    <a:pt x="47425" y="0"/>
                  </a:moveTo>
                  <a:cubicBezTo>
                    <a:pt x="47425" y="1"/>
                    <a:pt x="47275" y="111"/>
                    <a:pt x="47004" y="318"/>
                  </a:cubicBezTo>
                  <a:lnTo>
                    <a:pt x="47004" y="318"/>
                  </a:lnTo>
                  <a:cubicBezTo>
                    <a:pt x="47189" y="206"/>
                    <a:pt x="47331" y="100"/>
                    <a:pt x="47425" y="0"/>
                  </a:cubicBezTo>
                  <a:close/>
                  <a:moveTo>
                    <a:pt x="47004" y="318"/>
                  </a:moveTo>
                  <a:lnTo>
                    <a:pt x="47004" y="318"/>
                  </a:lnTo>
                  <a:cubicBezTo>
                    <a:pt x="44856" y="1620"/>
                    <a:pt x="36924" y="3653"/>
                    <a:pt x="30756" y="3653"/>
                  </a:cubicBezTo>
                  <a:cubicBezTo>
                    <a:pt x="29435" y="3653"/>
                    <a:pt x="28194" y="3560"/>
                    <a:pt x="27109" y="3346"/>
                  </a:cubicBezTo>
                  <a:cubicBezTo>
                    <a:pt x="26514" y="3229"/>
                    <a:pt x="25977" y="3176"/>
                    <a:pt x="25486" y="3176"/>
                  </a:cubicBezTo>
                  <a:cubicBezTo>
                    <a:pt x="21310" y="3176"/>
                    <a:pt x="20502" y="6966"/>
                    <a:pt x="16439" y="6966"/>
                  </a:cubicBezTo>
                  <a:cubicBezTo>
                    <a:pt x="15693" y="6966"/>
                    <a:pt x="14837" y="6838"/>
                    <a:pt x="13829" y="6535"/>
                  </a:cubicBezTo>
                  <a:cubicBezTo>
                    <a:pt x="12765" y="6215"/>
                    <a:pt x="11627" y="6084"/>
                    <a:pt x="10477" y="6084"/>
                  </a:cubicBezTo>
                  <a:cubicBezTo>
                    <a:pt x="5352" y="6084"/>
                    <a:pt x="1" y="8680"/>
                    <a:pt x="1" y="8680"/>
                  </a:cubicBezTo>
                  <a:cubicBezTo>
                    <a:pt x="1" y="8680"/>
                    <a:pt x="2895" y="8179"/>
                    <a:pt x="6477" y="8179"/>
                  </a:cubicBezTo>
                  <a:cubicBezTo>
                    <a:pt x="9182" y="8179"/>
                    <a:pt x="12279" y="8465"/>
                    <a:pt x="14817" y="9468"/>
                  </a:cubicBezTo>
                  <a:cubicBezTo>
                    <a:pt x="15563" y="9762"/>
                    <a:pt x="16241" y="9886"/>
                    <a:pt x="16875" y="9886"/>
                  </a:cubicBezTo>
                  <a:cubicBezTo>
                    <a:pt x="20195" y="9886"/>
                    <a:pt x="22321" y="6496"/>
                    <a:pt x="26724" y="6496"/>
                  </a:cubicBezTo>
                  <a:cubicBezTo>
                    <a:pt x="26990" y="6496"/>
                    <a:pt x="27265" y="6509"/>
                    <a:pt x="27549" y="6535"/>
                  </a:cubicBezTo>
                  <a:cubicBezTo>
                    <a:pt x="30671" y="6824"/>
                    <a:pt x="33349" y="7404"/>
                    <a:pt x="35669" y="7404"/>
                  </a:cubicBezTo>
                  <a:cubicBezTo>
                    <a:pt x="37712" y="7404"/>
                    <a:pt x="39478" y="6955"/>
                    <a:pt x="41027" y="5462"/>
                  </a:cubicBezTo>
                  <a:cubicBezTo>
                    <a:pt x="43605" y="2977"/>
                    <a:pt x="46050" y="1049"/>
                    <a:pt x="47004" y="3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7074309" y="2592377"/>
              <a:ext cx="275470" cy="1013634"/>
            </a:xfrm>
            <a:custGeom>
              <a:rect b="b" l="l" r="r" t="t"/>
              <a:pathLst>
                <a:path extrusionOk="0" h="34666" w="9421">
                  <a:moveTo>
                    <a:pt x="3859" y="0"/>
                  </a:moveTo>
                  <a:cubicBezTo>
                    <a:pt x="3858" y="4"/>
                    <a:pt x="2013" y="14405"/>
                    <a:pt x="4498" y="18356"/>
                  </a:cubicBezTo>
                  <a:cubicBezTo>
                    <a:pt x="6982" y="22307"/>
                    <a:pt x="4483" y="27905"/>
                    <a:pt x="1" y="34666"/>
                  </a:cubicBezTo>
                  <a:cubicBezTo>
                    <a:pt x="7783" y="31303"/>
                    <a:pt x="9421" y="22307"/>
                    <a:pt x="6954" y="16957"/>
                  </a:cubicBezTo>
                  <a:cubicBezTo>
                    <a:pt x="4489" y="11606"/>
                    <a:pt x="3248" y="5186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6346094" y="2516117"/>
              <a:ext cx="667812" cy="1075126"/>
            </a:xfrm>
            <a:custGeom>
              <a:rect b="b" l="l" r="r" t="t"/>
              <a:pathLst>
                <a:path extrusionOk="0" h="36769" w="22839">
                  <a:moveTo>
                    <a:pt x="22838" y="1"/>
                  </a:moveTo>
                  <a:cubicBezTo>
                    <a:pt x="22838" y="1"/>
                    <a:pt x="22659" y="278"/>
                    <a:pt x="22307" y="758"/>
                  </a:cubicBezTo>
                  <a:lnTo>
                    <a:pt x="22307" y="758"/>
                  </a:lnTo>
                  <a:cubicBezTo>
                    <a:pt x="22532" y="525"/>
                    <a:pt x="22711" y="274"/>
                    <a:pt x="22838" y="1"/>
                  </a:cubicBezTo>
                  <a:close/>
                  <a:moveTo>
                    <a:pt x="22307" y="758"/>
                  </a:moveTo>
                  <a:lnTo>
                    <a:pt x="22307" y="758"/>
                  </a:lnTo>
                  <a:cubicBezTo>
                    <a:pt x="19458" y="3714"/>
                    <a:pt x="9266" y="3862"/>
                    <a:pt x="4381" y="10647"/>
                  </a:cubicBezTo>
                  <a:cubicBezTo>
                    <a:pt x="1851" y="14159"/>
                    <a:pt x="0" y="20416"/>
                    <a:pt x="3416" y="26012"/>
                  </a:cubicBezTo>
                  <a:cubicBezTo>
                    <a:pt x="6727" y="31438"/>
                    <a:pt x="6552" y="35626"/>
                    <a:pt x="4574" y="36678"/>
                  </a:cubicBezTo>
                  <a:lnTo>
                    <a:pt x="4574" y="36678"/>
                  </a:lnTo>
                  <a:cubicBezTo>
                    <a:pt x="9873" y="34140"/>
                    <a:pt x="8538" y="29808"/>
                    <a:pt x="7582" y="24976"/>
                  </a:cubicBezTo>
                  <a:cubicBezTo>
                    <a:pt x="6613" y="20086"/>
                    <a:pt x="4767" y="14927"/>
                    <a:pt x="11891" y="10428"/>
                  </a:cubicBezTo>
                  <a:cubicBezTo>
                    <a:pt x="17474" y="6901"/>
                    <a:pt x="21030" y="2498"/>
                    <a:pt x="22307" y="758"/>
                  </a:cubicBezTo>
                  <a:close/>
                  <a:moveTo>
                    <a:pt x="4574" y="36678"/>
                  </a:moveTo>
                  <a:cubicBezTo>
                    <a:pt x="4510" y="36709"/>
                    <a:pt x="4446" y="36739"/>
                    <a:pt x="4381" y="36769"/>
                  </a:cubicBezTo>
                  <a:cubicBezTo>
                    <a:pt x="4447" y="36742"/>
                    <a:pt x="4511" y="36712"/>
                    <a:pt x="4574" y="366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4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Women</a:t>
            </a:r>
            <a:r>
              <a:rPr lang="en"/>
              <a:t> Infographics</a:t>
            </a:r>
            <a:endParaRPr/>
          </a:p>
        </p:txBody>
      </p:sp>
      <p:sp>
        <p:nvSpPr>
          <p:cNvPr id="445" name="Google Shape;445;p24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46" name="Google Shape;446;p24"/>
          <p:cNvGrpSpPr/>
          <p:nvPr/>
        </p:nvGrpSpPr>
        <p:grpSpPr>
          <a:xfrm>
            <a:off x="2886983" y="1554532"/>
            <a:ext cx="3263883" cy="2898982"/>
            <a:chOff x="2495894" y="1348218"/>
            <a:chExt cx="2848314" cy="2529873"/>
          </a:xfrm>
        </p:grpSpPr>
        <p:sp>
          <p:nvSpPr>
            <p:cNvPr id="447" name="Google Shape;447;p24"/>
            <p:cNvSpPr/>
            <p:nvPr/>
          </p:nvSpPr>
          <p:spPr>
            <a:xfrm>
              <a:off x="2495894" y="1348218"/>
              <a:ext cx="2848314" cy="2529873"/>
            </a:xfrm>
            <a:custGeom>
              <a:rect b="b" l="l" r="r" t="t"/>
              <a:pathLst>
                <a:path extrusionOk="0" h="88751" w="99879">
                  <a:moveTo>
                    <a:pt x="50483" y="1"/>
                  </a:moveTo>
                  <a:cubicBezTo>
                    <a:pt x="46751" y="1"/>
                    <a:pt x="42953" y="456"/>
                    <a:pt x="39160" y="1409"/>
                  </a:cubicBezTo>
                  <a:cubicBezTo>
                    <a:pt x="14870" y="7513"/>
                    <a:pt x="1" y="31697"/>
                    <a:pt x="5963" y="55420"/>
                  </a:cubicBezTo>
                  <a:cubicBezTo>
                    <a:pt x="10993" y="75452"/>
                    <a:pt x="29236" y="88750"/>
                    <a:pt x="49406" y="88750"/>
                  </a:cubicBezTo>
                  <a:cubicBezTo>
                    <a:pt x="53141" y="88750"/>
                    <a:pt x="56941" y="88294"/>
                    <a:pt x="60736" y="87341"/>
                  </a:cubicBezTo>
                  <a:cubicBezTo>
                    <a:pt x="85027" y="81237"/>
                    <a:pt x="99878" y="57053"/>
                    <a:pt x="93917" y="33330"/>
                  </a:cubicBezTo>
                  <a:cubicBezTo>
                    <a:pt x="88901" y="13311"/>
                    <a:pt x="70655" y="1"/>
                    <a:pt x="504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8" name="Google Shape;448;p24"/>
            <p:cNvGrpSpPr/>
            <p:nvPr/>
          </p:nvGrpSpPr>
          <p:grpSpPr>
            <a:xfrm>
              <a:off x="2831312" y="1406600"/>
              <a:ext cx="2380369" cy="2446056"/>
              <a:chOff x="6712169" y="3085440"/>
              <a:chExt cx="481622" cy="494913"/>
            </a:xfrm>
          </p:grpSpPr>
          <p:sp>
            <p:nvSpPr>
              <p:cNvPr id="449" name="Google Shape;449;p24"/>
              <p:cNvSpPr/>
              <p:nvPr/>
            </p:nvSpPr>
            <p:spPr>
              <a:xfrm>
                <a:off x="6712169" y="3085440"/>
                <a:ext cx="238757" cy="315615"/>
              </a:xfrm>
              <a:custGeom>
                <a:rect b="b" l="l" r="r" t="t"/>
                <a:pathLst>
                  <a:path extrusionOk="0" h="54723" w="41379">
                    <a:moveTo>
                      <a:pt x="20938" y="3904"/>
                    </a:moveTo>
                    <a:lnTo>
                      <a:pt x="22677" y="6583"/>
                    </a:lnTo>
                    <a:lnTo>
                      <a:pt x="22091" y="7097"/>
                    </a:lnTo>
                    <a:lnTo>
                      <a:pt x="18951" y="4400"/>
                    </a:lnTo>
                    <a:lnTo>
                      <a:pt x="20938" y="3904"/>
                    </a:lnTo>
                    <a:close/>
                    <a:moveTo>
                      <a:pt x="25072" y="0"/>
                    </a:moveTo>
                    <a:lnTo>
                      <a:pt x="25072" y="0"/>
                    </a:lnTo>
                    <a:cubicBezTo>
                      <a:pt x="24433" y="195"/>
                      <a:pt x="23812" y="408"/>
                      <a:pt x="23191" y="621"/>
                    </a:cubicBezTo>
                    <a:lnTo>
                      <a:pt x="23493" y="1047"/>
                    </a:lnTo>
                    <a:lnTo>
                      <a:pt x="21861" y="1136"/>
                    </a:lnTo>
                    <a:cubicBezTo>
                      <a:pt x="20920" y="1491"/>
                      <a:pt x="19980" y="1899"/>
                      <a:pt x="19075" y="2307"/>
                    </a:cubicBezTo>
                    <a:lnTo>
                      <a:pt x="17709" y="4489"/>
                    </a:lnTo>
                    <a:lnTo>
                      <a:pt x="19341" y="6778"/>
                    </a:lnTo>
                    <a:lnTo>
                      <a:pt x="19341" y="6778"/>
                    </a:lnTo>
                    <a:lnTo>
                      <a:pt x="16697" y="6086"/>
                    </a:lnTo>
                    <a:lnTo>
                      <a:pt x="17017" y="4542"/>
                    </a:lnTo>
                    <a:lnTo>
                      <a:pt x="15473" y="4205"/>
                    </a:lnTo>
                    <a:cubicBezTo>
                      <a:pt x="14124" y="4968"/>
                      <a:pt x="12811" y="5820"/>
                      <a:pt x="11552" y="6725"/>
                    </a:cubicBezTo>
                    <a:lnTo>
                      <a:pt x="12581" y="6920"/>
                    </a:lnTo>
                    <a:lnTo>
                      <a:pt x="11836" y="8091"/>
                    </a:lnTo>
                    <a:cubicBezTo>
                      <a:pt x="11392" y="7967"/>
                      <a:pt x="10842" y="7772"/>
                      <a:pt x="10363" y="7612"/>
                    </a:cubicBezTo>
                    <a:cubicBezTo>
                      <a:pt x="6300" y="10753"/>
                      <a:pt x="2804" y="14567"/>
                      <a:pt x="1" y="18897"/>
                    </a:cubicBezTo>
                    <a:cubicBezTo>
                      <a:pt x="356" y="19536"/>
                      <a:pt x="498" y="20299"/>
                      <a:pt x="373" y="21026"/>
                    </a:cubicBezTo>
                    <a:cubicBezTo>
                      <a:pt x="285" y="21895"/>
                      <a:pt x="870" y="22800"/>
                      <a:pt x="977" y="23723"/>
                    </a:cubicBezTo>
                    <a:cubicBezTo>
                      <a:pt x="1101" y="24681"/>
                      <a:pt x="835" y="25710"/>
                      <a:pt x="1048" y="26633"/>
                    </a:cubicBezTo>
                    <a:cubicBezTo>
                      <a:pt x="1580" y="28922"/>
                      <a:pt x="1651" y="28904"/>
                      <a:pt x="1314" y="30696"/>
                    </a:cubicBezTo>
                    <a:cubicBezTo>
                      <a:pt x="1260" y="30998"/>
                      <a:pt x="1243" y="31335"/>
                      <a:pt x="1189" y="31654"/>
                    </a:cubicBezTo>
                    <a:cubicBezTo>
                      <a:pt x="906" y="33943"/>
                      <a:pt x="852" y="36090"/>
                      <a:pt x="2378" y="38184"/>
                    </a:cubicBezTo>
                    <a:cubicBezTo>
                      <a:pt x="3194" y="39302"/>
                      <a:pt x="4490" y="39461"/>
                      <a:pt x="5217" y="40473"/>
                    </a:cubicBezTo>
                    <a:cubicBezTo>
                      <a:pt x="5377" y="41147"/>
                      <a:pt x="5679" y="41821"/>
                      <a:pt x="5679" y="42496"/>
                    </a:cubicBezTo>
                    <a:cubicBezTo>
                      <a:pt x="5679" y="43170"/>
                      <a:pt x="7311" y="43347"/>
                      <a:pt x="6406" y="44146"/>
                    </a:cubicBezTo>
                    <a:lnTo>
                      <a:pt x="8429" y="45122"/>
                    </a:lnTo>
                    <a:lnTo>
                      <a:pt x="8429" y="45122"/>
                    </a:lnTo>
                    <a:lnTo>
                      <a:pt x="8269" y="43170"/>
                    </a:lnTo>
                    <a:lnTo>
                      <a:pt x="8269" y="43170"/>
                    </a:lnTo>
                    <a:cubicBezTo>
                      <a:pt x="8872" y="43613"/>
                      <a:pt x="9298" y="43826"/>
                      <a:pt x="9600" y="44146"/>
                    </a:cubicBezTo>
                    <a:cubicBezTo>
                      <a:pt x="10345" y="44909"/>
                      <a:pt x="10948" y="45849"/>
                      <a:pt x="11765" y="46523"/>
                    </a:cubicBezTo>
                    <a:cubicBezTo>
                      <a:pt x="12652" y="47251"/>
                      <a:pt x="13734" y="47730"/>
                      <a:pt x="13255" y="49167"/>
                    </a:cubicBezTo>
                    <a:cubicBezTo>
                      <a:pt x="15142" y="50239"/>
                      <a:pt x="17068" y="51273"/>
                      <a:pt x="19240" y="51273"/>
                    </a:cubicBezTo>
                    <a:cubicBezTo>
                      <a:pt x="19621" y="51273"/>
                      <a:pt x="20009" y="51241"/>
                      <a:pt x="20406" y="51172"/>
                    </a:cubicBezTo>
                    <a:cubicBezTo>
                      <a:pt x="21066" y="51051"/>
                      <a:pt x="21687" y="50867"/>
                      <a:pt x="22299" y="50867"/>
                    </a:cubicBezTo>
                    <a:cubicBezTo>
                      <a:pt x="22856" y="50867"/>
                      <a:pt x="23406" y="51019"/>
                      <a:pt x="23972" y="51509"/>
                    </a:cubicBezTo>
                    <a:cubicBezTo>
                      <a:pt x="24575" y="52042"/>
                      <a:pt x="25551" y="52219"/>
                      <a:pt x="26403" y="52414"/>
                    </a:cubicBezTo>
                    <a:cubicBezTo>
                      <a:pt x="26412" y="52417"/>
                      <a:pt x="26421" y="52418"/>
                      <a:pt x="26431" y="52418"/>
                    </a:cubicBezTo>
                    <a:cubicBezTo>
                      <a:pt x="26612" y="52418"/>
                      <a:pt x="26911" y="51958"/>
                      <a:pt x="27130" y="51722"/>
                    </a:cubicBezTo>
                    <a:cubicBezTo>
                      <a:pt x="29563" y="53875"/>
                      <a:pt x="30553" y="54722"/>
                      <a:pt x="31970" y="54722"/>
                    </a:cubicBezTo>
                    <a:cubicBezTo>
                      <a:pt x="32888" y="54722"/>
                      <a:pt x="33985" y="54367"/>
                      <a:pt x="35771" y="53780"/>
                    </a:cubicBezTo>
                    <a:cubicBezTo>
                      <a:pt x="35754" y="53674"/>
                      <a:pt x="35736" y="53568"/>
                      <a:pt x="35700" y="53461"/>
                    </a:cubicBezTo>
                    <a:cubicBezTo>
                      <a:pt x="35026" y="53479"/>
                      <a:pt x="34387" y="53550"/>
                      <a:pt x="33731" y="53568"/>
                    </a:cubicBezTo>
                    <a:cubicBezTo>
                      <a:pt x="33590" y="53572"/>
                      <a:pt x="33456" y="53574"/>
                      <a:pt x="33329" y="53574"/>
                    </a:cubicBezTo>
                    <a:cubicBezTo>
                      <a:pt x="31461" y="53574"/>
                      <a:pt x="31079" y="53047"/>
                      <a:pt x="30697" y="50871"/>
                    </a:cubicBezTo>
                    <a:cubicBezTo>
                      <a:pt x="30590" y="50179"/>
                      <a:pt x="30005" y="49575"/>
                      <a:pt x="29650" y="48972"/>
                    </a:cubicBezTo>
                    <a:lnTo>
                      <a:pt x="26030" y="49628"/>
                    </a:lnTo>
                    <a:lnTo>
                      <a:pt x="26030" y="49628"/>
                    </a:lnTo>
                    <a:lnTo>
                      <a:pt x="26385" y="45406"/>
                    </a:lnTo>
                    <a:lnTo>
                      <a:pt x="24167" y="45956"/>
                    </a:lnTo>
                    <a:cubicBezTo>
                      <a:pt x="23812" y="46931"/>
                      <a:pt x="24007" y="48085"/>
                      <a:pt x="22553" y="48564"/>
                    </a:cubicBezTo>
                    <a:cubicBezTo>
                      <a:pt x="22259" y="48659"/>
                      <a:pt x="21992" y="48700"/>
                      <a:pt x="21745" y="48700"/>
                    </a:cubicBezTo>
                    <a:cubicBezTo>
                      <a:pt x="20706" y="48700"/>
                      <a:pt x="20016" y="47976"/>
                      <a:pt x="19199" y="47517"/>
                    </a:cubicBezTo>
                    <a:lnTo>
                      <a:pt x="17851" y="42123"/>
                    </a:lnTo>
                    <a:cubicBezTo>
                      <a:pt x="19459" y="40109"/>
                      <a:pt x="19754" y="39740"/>
                      <a:pt x="21393" y="39740"/>
                    </a:cubicBezTo>
                    <a:cubicBezTo>
                      <a:pt x="21761" y="39740"/>
                      <a:pt x="22197" y="39758"/>
                      <a:pt x="22730" y="39781"/>
                    </a:cubicBezTo>
                    <a:lnTo>
                      <a:pt x="22890" y="38237"/>
                    </a:lnTo>
                    <a:lnTo>
                      <a:pt x="27042" y="38113"/>
                    </a:lnTo>
                    <a:lnTo>
                      <a:pt x="30324" y="41786"/>
                    </a:lnTo>
                    <a:cubicBezTo>
                      <a:pt x="30679" y="39550"/>
                      <a:pt x="29064" y="38290"/>
                      <a:pt x="28532" y="36374"/>
                    </a:cubicBezTo>
                    <a:cubicBezTo>
                      <a:pt x="29366" y="35363"/>
                      <a:pt x="30324" y="34280"/>
                      <a:pt x="31229" y="33163"/>
                    </a:cubicBezTo>
                    <a:cubicBezTo>
                      <a:pt x="32045" y="32133"/>
                      <a:pt x="31974" y="31885"/>
                      <a:pt x="30644" y="30359"/>
                    </a:cubicBezTo>
                    <a:cubicBezTo>
                      <a:pt x="31105" y="29916"/>
                      <a:pt x="31886" y="29490"/>
                      <a:pt x="31957" y="28993"/>
                    </a:cubicBezTo>
                    <a:cubicBezTo>
                      <a:pt x="32152" y="27378"/>
                      <a:pt x="33411" y="26757"/>
                      <a:pt x="34441" y="25906"/>
                    </a:cubicBezTo>
                    <a:lnTo>
                      <a:pt x="34245" y="24273"/>
                    </a:lnTo>
                    <a:lnTo>
                      <a:pt x="36588" y="22996"/>
                    </a:lnTo>
                    <a:lnTo>
                      <a:pt x="37120" y="24096"/>
                    </a:lnTo>
                    <a:lnTo>
                      <a:pt x="40438" y="20849"/>
                    </a:lnTo>
                    <a:lnTo>
                      <a:pt x="40048" y="20387"/>
                    </a:lnTo>
                    <a:lnTo>
                      <a:pt x="38184" y="21700"/>
                    </a:lnTo>
                    <a:lnTo>
                      <a:pt x="36410" y="20547"/>
                    </a:lnTo>
                    <a:cubicBezTo>
                      <a:pt x="37315" y="19429"/>
                      <a:pt x="38309" y="18631"/>
                      <a:pt x="38752" y="17584"/>
                    </a:cubicBezTo>
                    <a:cubicBezTo>
                      <a:pt x="39285" y="16377"/>
                      <a:pt x="40686" y="16271"/>
                      <a:pt x="41378" y="15295"/>
                    </a:cubicBezTo>
                    <a:cubicBezTo>
                      <a:pt x="40314" y="14177"/>
                      <a:pt x="39285" y="13663"/>
                      <a:pt x="37989" y="13521"/>
                    </a:cubicBezTo>
                    <a:cubicBezTo>
                      <a:pt x="37031" y="13467"/>
                      <a:pt x="36162" y="12971"/>
                      <a:pt x="35647" y="12154"/>
                    </a:cubicBezTo>
                    <a:cubicBezTo>
                      <a:pt x="35257" y="11622"/>
                      <a:pt x="34813" y="11161"/>
                      <a:pt x="34281" y="10770"/>
                    </a:cubicBezTo>
                    <a:cubicBezTo>
                      <a:pt x="34068" y="10593"/>
                      <a:pt x="33678" y="10628"/>
                      <a:pt x="33323" y="10557"/>
                    </a:cubicBezTo>
                    <a:lnTo>
                      <a:pt x="32773" y="12509"/>
                    </a:lnTo>
                    <a:cubicBezTo>
                      <a:pt x="31022" y="12013"/>
                      <a:pt x="29978" y="9739"/>
                      <a:pt x="28235" y="9739"/>
                    </a:cubicBezTo>
                    <a:cubicBezTo>
                      <a:pt x="27735" y="9739"/>
                      <a:pt x="27176" y="9927"/>
                      <a:pt x="26527" y="10398"/>
                    </a:cubicBezTo>
                    <a:cubicBezTo>
                      <a:pt x="26793" y="11711"/>
                      <a:pt x="25942" y="13290"/>
                      <a:pt x="27343" y="14479"/>
                    </a:cubicBezTo>
                    <a:cubicBezTo>
                      <a:pt x="27538" y="14638"/>
                      <a:pt x="27609" y="15295"/>
                      <a:pt x="27485" y="15419"/>
                    </a:cubicBezTo>
                    <a:cubicBezTo>
                      <a:pt x="26154" y="16590"/>
                      <a:pt x="27095" y="18169"/>
                      <a:pt x="26935" y="19447"/>
                    </a:cubicBezTo>
                    <a:cubicBezTo>
                      <a:pt x="26757" y="19471"/>
                      <a:pt x="26594" y="19483"/>
                      <a:pt x="26444" y="19483"/>
                    </a:cubicBezTo>
                    <a:cubicBezTo>
                      <a:pt x="24534" y="19483"/>
                      <a:pt x="24803" y="17604"/>
                      <a:pt x="24309" y="16732"/>
                    </a:cubicBezTo>
                    <a:cubicBezTo>
                      <a:pt x="23538" y="16756"/>
                      <a:pt x="22881" y="16829"/>
                      <a:pt x="22272" y="16829"/>
                    </a:cubicBezTo>
                    <a:cubicBezTo>
                      <a:pt x="21985" y="16829"/>
                      <a:pt x="21708" y="16813"/>
                      <a:pt x="21435" y="16768"/>
                    </a:cubicBezTo>
                    <a:cubicBezTo>
                      <a:pt x="20583" y="16626"/>
                      <a:pt x="19767" y="16235"/>
                      <a:pt x="18968" y="15880"/>
                    </a:cubicBezTo>
                    <a:cubicBezTo>
                      <a:pt x="18099" y="15508"/>
                      <a:pt x="17904" y="14745"/>
                      <a:pt x="18117" y="13929"/>
                    </a:cubicBezTo>
                    <a:cubicBezTo>
                      <a:pt x="18489" y="12562"/>
                      <a:pt x="19820" y="11799"/>
                      <a:pt x="20317" y="10433"/>
                    </a:cubicBezTo>
                    <a:cubicBezTo>
                      <a:pt x="20420" y="10159"/>
                      <a:pt x="20643" y="10069"/>
                      <a:pt x="20926" y="10069"/>
                    </a:cubicBezTo>
                    <a:cubicBezTo>
                      <a:pt x="21466" y="10069"/>
                      <a:pt x="22224" y="10398"/>
                      <a:pt x="22783" y="10398"/>
                    </a:cubicBezTo>
                    <a:cubicBezTo>
                      <a:pt x="23422" y="10398"/>
                      <a:pt x="24078" y="10114"/>
                      <a:pt x="25445" y="9777"/>
                    </a:cubicBezTo>
                    <a:lnTo>
                      <a:pt x="22925" y="8836"/>
                    </a:lnTo>
                    <a:cubicBezTo>
                      <a:pt x="23351" y="8002"/>
                      <a:pt x="23759" y="7435"/>
                      <a:pt x="23972" y="6796"/>
                    </a:cubicBezTo>
                    <a:cubicBezTo>
                      <a:pt x="24489" y="5333"/>
                      <a:pt x="24808" y="4715"/>
                      <a:pt x="25467" y="4715"/>
                    </a:cubicBezTo>
                    <a:cubicBezTo>
                      <a:pt x="25870" y="4715"/>
                      <a:pt x="26401" y="4947"/>
                      <a:pt x="27184" y="5359"/>
                    </a:cubicBezTo>
                    <a:cubicBezTo>
                      <a:pt x="27485" y="5518"/>
                      <a:pt x="27787" y="5713"/>
                      <a:pt x="28177" y="5944"/>
                    </a:cubicBezTo>
                    <a:lnTo>
                      <a:pt x="26012" y="8694"/>
                    </a:lnTo>
                    <a:cubicBezTo>
                      <a:pt x="26754" y="8600"/>
                      <a:pt x="27262" y="8535"/>
                      <a:pt x="27696" y="8535"/>
                    </a:cubicBezTo>
                    <a:cubicBezTo>
                      <a:pt x="28642" y="8535"/>
                      <a:pt x="29231" y="8844"/>
                      <a:pt x="31105" y="9830"/>
                    </a:cubicBezTo>
                    <a:lnTo>
                      <a:pt x="32844" y="8304"/>
                    </a:lnTo>
                    <a:lnTo>
                      <a:pt x="31886" y="7346"/>
                    </a:lnTo>
                    <a:lnTo>
                      <a:pt x="32861" y="5341"/>
                    </a:lnTo>
                    <a:lnTo>
                      <a:pt x="25232" y="2005"/>
                    </a:lnTo>
                    <a:lnTo>
                      <a:pt x="21577" y="2733"/>
                    </a:lnTo>
                    <a:lnTo>
                      <a:pt x="21452" y="2218"/>
                    </a:lnTo>
                    <a:lnTo>
                      <a:pt x="24540" y="1437"/>
                    </a:lnTo>
                    <a:lnTo>
                      <a:pt x="250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4"/>
              <p:cNvSpPr/>
              <p:nvPr/>
            </p:nvSpPr>
            <p:spPr>
              <a:xfrm>
                <a:off x="6913100" y="3367694"/>
                <a:ext cx="190537" cy="212659"/>
              </a:xfrm>
              <a:custGeom>
                <a:rect b="b" l="l" r="r" t="t"/>
                <a:pathLst>
                  <a:path extrusionOk="0" h="36872" w="33022">
                    <a:moveTo>
                      <a:pt x="11233" y="0"/>
                    </a:moveTo>
                    <a:cubicBezTo>
                      <a:pt x="10639" y="505"/>
                      <a:pt x="10418" y="1084"/>
                      <a:pt x="9687" y="1084"/>
                    </a:cubicBezTo>
                    <a:cubicBezTo>
                      <a:pt x="9544" y="1084"/>
                      <a:pt x="9381" y="1061"/>
                      <a:pt x="9192" y="1012"/>
                    </a:cubicBezTo>
                    <a:cubicBezTo>
                      <a:pt x="8542" y="845"/>
                      <a:pt x="7805" y="576"/>
                      <a:pt x="7089" y="576"/>
                    </a:cubicBezTo>
                    <a:cubicBezTo>
                      <a:pt x="6437" y="576"/>
                      <a:pt x="5804" y="799"/>
                      <a:pt x="5271" y="1526"/>
                    </a:cubicBezTo>
                    <a:lnTo>
                      <a:pt x="4632" y="231"/>
                    </a:lnTo>
                    <a:cubicBezTo>
                      <a:pt x="3940" y="1030"/>
                      <a:pt x="3780" y="2165"/>
                      <a:pt x="2591" y="2325"/>
                    </a:cubicBezTo>
                    <a:cubicBezTo>
                      <a:pt x="1208" y="2502"/>
                      <a:pt x="2538" y="4649"/>
                      <a:pt x="959" y="4844"/>
                    </a:cubicBezTo>
                    <a:lnTo>
                      <a:pt x="2006" y="8961"/>
                    </a:lnTo>
                    <a:lnTo>
                      <a:pt x="1" y="12190"/>
                    </a:lnTo>
                    <a:cubicBezTo>
                      <a:pt x="1190" y="12935"/>
                      <a:pt x="143" y="14302"/>
                      <a:pt x="640" y="15153"/>
                    </a:cubicBezTo>
                    <a:cubicBezTo>
                      <a:pt x="1882" y="15987"/>
                      <a:pt x="3071" y="16697"/>
                      <a:pt x="4135" y="17531"/>
                    </a:cubicBezTo>
                    <a:cubicBezTo>
                      <a:pt x="5058" y="18276"/>
                      <a:pt x="5732" y="19359"/>
                      <a:pt x="6726" y="19980"/>
                    </a:cubicBezTo>
                    <a:cubicBezTo>
                      <a:pt x="7808" y="20654"/>
                      <a:pt x="9121" y="20973"/>
                      <a:pt x="10044" y="21364"/>
                    </a:cubicBezTo>
                    <a:cubicBezTo>
                      <a:pt x="11250" y="25161"/>
                      <a:pt x="11587" y="28638"/>
                      <a:pt x="10878" y="32152"/>
                    </a:cubicBezTo>
                    <a:cubicBezTo>
                      <a:pt x="11091" y="32506"/>
                      <a:pt x="11623" y="32968"/>
                      <a:pt x="11605" y="33394"/>
                    </a:cubicBezTo>
                    <a:cubicBezTo>
                      <a:pt x="11552" y="34405"/>
                      <a:pt x="11605" y="35416"/>
                      <a:pt x="11783" y="36428"/>
                    </a:cubicBezTo>
                    <a:cubicBezTo>
                      <a:pt x="11800" y="36587"/>
                      <a:pt x="11836" y="36729"/>
                      <a:pt x="11871" y="36871"/>
                    </a:cubicBezTo>
                    <a:cubicBezTo>
                      <a:pt x="12634" y="36712"/>
                      <a:pt x="13379" y="36552"/>
                      <a:pt x="14125" y="36357"/>
                    </a:cubicBezTo>
                    <a:lnTo>
                      <a:pt x="14568" y="36233"/>
                    </a:lnTo>
                    <a:cubicBezTo>
                      <a:pt x="15172" y="34139"/>
                      <a:pt x="15828" y="32045"/>
                      <a:pt x="17798" y="30785"/>
                    </a:cubicBezTo>
                    <a:cubicBezTo>
                      <a:pt x="18543" y="30324"/>
                      <a:pt x="18951" y="29845"/>
                      <a:pt x="19235" y="29117"/>
                    </a:cubicBezTo>
                    <a:cubicBezTo>
                      <a:pt x="19377" y="28763"/>
                      <a:pt x="19465" y="28230"/>
                      <a:pt x="19732" y="28124"/>
                    </a:cubicBezTo>
                    <a:cubicBezTo>
                      <a:pt x="22233" y="27059"/>
                      <a:pt x="23334" y="24930"/>
                      <a:pt x="24008" y="22535"/>
                    </a:cubicBezTo>
                    <a:cubicBezTo>
                      <a:pt x="24345" y="21346"/>
                      <a:pt x="25232" y="20423"/>
                      <a:pt x="26403" y="20051"/>
                    </a:cubicBezTo>
                    <a:cubicBezTo>
                      <a:pt x="28550" y="19447"/>
                      <a:pt x="29065" y="17904"/>
                      <a:pt x="29615" y="16147"/>
                    </a:cubicBezTo>
                    <a:cubicBezTo>
                      <a:pt x="30449" y="13503"/>
                      <a:pt x="30999" y="10735"/>
                      <a:pt x="32844" y="8517"/>
                    </a:cubicBezTo>
                    <a:cubicBezTo>
                      <a:pt x="32933" y="8429"/>
                      <a:pt x="32986" y="8340"/>
                      <a:pt x="33021" y="8216"/>
                    </a:cubicBezTo>
                    <a:cubicBezTo>
                      <a:pt x="33021" y="7683"/>
                      <a:pt x="33021" y="7133"/>
                      <a:pt x="33021" y="6424"/>
                    </a:cubicBezTo>
                    <a:cubicBezTo>
                      <a:pt x="32898" y="6449"/>
                      <a:pt x="32778" y="6461"/>
                      <a:pt x="32662" y="6461"/>
                    </a:cubicBezTo>
                    <a:cubicBezTo>
                      <a:pt x="31610" y="6461"/>
                      <a:pt x="30838" y="5512"/>
                      <a:pt x="29835" y="5512"/>
                    </a:cubicBezTo>
                    <a:cubicBezTo>
                      <a:pt x="29647" y="5512"/>
                      <a:pt x="29450" y="5546"/>
                      <a:pt x="29242" y="5625"/>
                    </a:cubicBezTo>
                    <a:cubicBezTo>
                      <a:pt x="28763" y="5810"/>
                      <a:pt x="28295" y="5881"/>
                      <a:pt x="27833" y="5881"/>
                    </a:cubicBezTo>
                    <a:cubicBezTo>
                      <a:pt x="27010" y="5881"/>
                      <a:pt x="26203" y="5659"/>
                      <a:pt x="25374" y="5465"/>
                    </a:cubicBezTo>
                    <a:cubicBezTo>
                      <a:pt x="25322" y="5454"/>
                      <a:pt x="25270" y="5449"/>
                      <a:pt x="25215" y="5449"/>
                    </a:cubicBezTo>
                    <a:cubicBezTo>
                      <a:pt x="24767" y="5449"/>
                      <a:pt x="24231" y="5812"/>
                      <a:pt x="23582" y="6033"/>
                    </a:cubicBezTo>
                    <a:lnTo>
                      <a:pt x="20637" y="2112"/>
                    </a:lnTo>
                    <a:lnTo>
                      <a:pt x="16467" y="2201"/>
                    </a:lnTo>
                    <a:lnTo>
                      <a:pt x="112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4"/>
              <p:cNvSpPr/>
              <p:nvPr/>
            </p:nvSpPr>
            <p:spPr>
              <a:xfrm>
                <a:off x="7135734" y="3186037"/>
                <a:ext cx="58058" cy="152383"/>
              </a:xfrm>
              <a:custGeom>
                <a:rect b="b" l="l" r="r" t="t"/>
                <a:pathLst>
                  <a:path extrusionOk="0" h="26421" w="10062">
                    <a:moveTo>
                      <a:pt x="2520" y="1"/>
                    </a:moveTo>
                    <a:lnTo>
                      <a:pt x="2254" y="19"/>
                    </a:lnTo>
                    <a:cubicBezTo>
                      <a:pt x="2077" y="515"/>
                      <a:pt x="2041" y="1474"/>
                      <a:pt x="1545" y="1864"/>
                    </a:cubicBezTo>
                    <a:cubicBezTo>
                      <a:pt x="107" y="3035"/>
                      <a:pt x="214" y="4401"/>
                      <a:pt x="586" y="5927"/>
                    </a:cubicBezTo>
                    <a:cubicBezTo>
                      <a:pt x="746" y="6566"/>
                      <a:pt x="1012" y="7311"/>
                      <a:pt x="835" y="7897"/>
                    </a:cubicBezTo>
                    <a:cubicBezTo>
                      <a:pt x="1" y="10523"/>
                      <a:pt x="799" y="13202"/>
                      <a:pt x="72" y="15917"/>
                    </a:cubicBezTo>
                    <a:lnTo>
                      <a:pt x="1686" y="15846"/>
                    </a:lnTo>
                    <a:cubicBezTo>
                      <a:pt x="1811" y="17177"/>
                      <a:pt x="2698" y="18241"/>
                      <a:pt x="1970" y="19590"/>
                    </a:cubicBezTo>
                    <a:cubicBezTo>
                      <a:pt x="1740" y="20051"/>
                      <a:pt x="2024" y="21293"/>
                      <a:pt x="2414" y="21506"/>
                    </a:cubicBezTo>
                    <a:cubicBezTo>
                      <a:pt x="4596" y="22642"/>
                      <a:pt x="4632" y="25587"/>
                      <a:pt x="6885" y="26421"/>
                    </a:cubicBezTo>
                    <a:lnTo>
                      <a:pt x="10061" y="24079"/>
                    </a:lnTo>
                    <a:cubicBezTo>
                      <a:pt x="9973" y="15491"/>
                      <a:pt x="7364" y="7098"/>
                      <a:pt x="25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4"/>
              <p:cNvSpPr/>
              <p:nvPr/>
            </p:nvSpPr>
            <p:spPr>
              <a:xfrm>
                <a:off x="6870416" y="3332822"/>
                <a:ext cx="47510" cy="11685"/>
              </a:xfrm>
              <a:custGeom>
                <a:rect b="b" l="l" r="r" t="t"/>
                <a:pathLst>
                  <a:path extrusionOk="0" h="2026" w="8234">
                    <a:moveTo>
                      <a:pt x="3405" y="1"/>
                    </a:moveTo>
                    <a:cubicBezTo>
                      <a:pt x="2255" y="1"/>
                      <a:pt x="1201" y="655"/>
                      <a:pt x="1" y="919"/>
                    </a:cubicBezTo>
                    <a:cubicBezTo>
                      <a:pt x="371" y="1711"/>
                      <a:pt x="675" y="1974"/>
                      <a:pt x="943" y="1974"/>
                    </a:cubicBezTo>
                    <a:cubicBezTo>
                      <a:pt x="1419" y="1974"/>
                      <a:pt x="1781" y="1142"/>
                      <a:pt x="2201" y="972"/>
                    </a:cubicBezTo>
                    <a:cubicBezTo>
                      <a:pt x="2266" y="967"/>
                      <a:pt x="2330" y="964"/>
                      <a:pt x="2394" y="964"/>
                    </a:cubicBezTo>
                    <a:cubicBezTo>
                      <a:pt x="3717" y="964"/>
                      <a:pt x="4976" y="2025"/>
                      <a:pt x="6356" y="2025"/>
                    </a:cubicBezTo>
                    <a:cubicBezTo>
                      <a:pt x="6954" y="2025"/>
                      <a:pt x="7575" y="1826"/>
                      <a:pt x="8234" y="1256"/>
                    </a:cubicBezTo>
                    <a:cubicBezTo>
                      <a:pt x="7932" y="936"/>
                      <a:pt x="7684" y="440"/>
                      <a:pt x="7400" y="422"/>
                    </a:cubicBezTo>
                    <a:cubicBezTo>
                      <a:pt x="7374" y="421"/>
                      <a:pt x="7348" y="420"/>
                      <a:pt x="7322" y="420"/>
                    </a:cubicBezTo>
                    <a:cubicBezTo>
                      <a:pt x="6763" y="420"/>
                      <a:pt x="6090" y="679"/>
                      <a:pt x="5591" y="679"/>
                    </a:cubicBezTo>
                    <a:cubicBezTo>
                      <a:pt x="5418" y="679"/>
                      <a:pt x="5266" y="648"/>
                      <a:pt x="5147" y="564"/>
                    </a:cubicBezTo>
                    <a:cubicBezTo>
                      <a:pt x="4527" y="150"/>
                      <a:pt x="3955" y="1"/>
                      <a:pt x="34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4"/>
              <p:cNvSpPr/>
              <p:nvPr/>
            </p:nvSpPr>
            <p:spPr>
              <a:xfrm>
                <a:off x="6925590" y="3336277"/>
                <a:ext cx="38094" cy="14228"/>
              </a:xfrm>
              <a:custGeom>
                <a:rect b="b" l="l" r="r" t="t"/>
                <a:pathLst>
                  <a:path extrusionOk="0" h="2467" w="6602">
                    <a:moveTo>
                      <a:pt x="6601" y="0"/>
                    </a:moveTo>
                    <a:cubicBezTo>
                      <a:pt x="4188" y="231"/>
                      <a:pt x="2254" y="391"/>
                      <a:pt x="338" y="604"/>
                    </a:cubicBezTo>
                    <a:cubicBezTo>
                      <a:pt x="231" y="621"/>
                      <a:pt x="160" y="976"/>
                      <a:pt x="1" y="1384"/>
                    </a:cubicBezTo>
                    <a:lnTo>
                      <a:pt x="1438" y="2467"/>
                    </a:lnTo>
                    <a:cubicBezTo>
                      <a:pt x="2573" y="621"/>
                      <a:pt x="4862" y="1491"/>
                      <a:pt x="6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4" name="Google Shape;454;p24"/>
            <p:cNvSpPr/>
            <p:nvPr/>
          </p:nvSpPr>
          <p:spPr>
            <a:xfrm>
              <a:off x="3598775" y="1348332"/>
              <a:ext cx="506017" cy="281319"/>
            </a:xfrm>
            <a:custGeom>
              <a:rect b="b" l="l" r="r" t="t"/>
              <a:pathLst>
                <a:path extrusionOk="0" h="9869" w="17744">
                  <a:moveTo>
                    <a:pt x="11775" y="1"/>
                  </a:moveTo>
                  <a:cubicBezTo>
                    <a:pt x="7969" y="1"/>
                    <a:pt x="4175" y="474"/>
                    <a:pt x="479" y="1405"/>
                  </a:cubicBezTo>
                  <a:lnTo>
                    <a:pt x="0" y="1530"/>
                  </a:lnTo>
                  <a:cubicBezTo>
                    <a:pt x="266" y="1749"/>
                    <a:pt x="570" y="1886"/>
                    <a:pt x="955" y="1886"/>
                  </a:cubicBezTo>
                  <a:cubicBezTo>
                    <a:pt x="1161" y="1886"/>
                    <a:pt x="1391" y="1847"/>
                    <a:pt x="1651" y="1760"/>
                  </a:cubicBezTo>
                  <a:cubicBezTo>
                    <a:pt x="2029" y="1630"/>
                    <a:pt x="2392" y="1564"/>
                    <a:pt x="2739" y="1564"/>
                  </a:cubicBezTo>
                  <a:cubicBezTo>
                    <a:pt x="3580" y="1564"/>
                    <a:pt x="4337" y="1950"/>
                    <a:pt x="5040" y="2754"/>
                  </a:cubicBezTo>
                  <a:cubicBezTo>
                    <a:pt x="5749" y="3588"/>
                    <a:pt x="7204" y="3428"/>
                    <a:pt x="7967" y="4422"/>
                  </a:cubicBezTo>
                  <a:cubicBezTo>
                    <a:pt x="8017" y="4486"/>
                    <a:pt x="8125" y="4504"/>
                    <a:pt x="8257" y="4504"/>
                  </a:cubicBezTo>
                  <a:cubicBezTo>
                    <a:pt x="8429" y="4504"/>
                    <a:pt x="8642" y="4473"/>
                    <a:pt x="8821" y="4473"/>
                  </a:cubicBezTo>
                  <a:cubicBezTo>
                    <a:pt x="8844" y="4473"/>
                    <a:pt x="8868" y="4474"/>
                    <a:pt x="8890" y="4475"/>
                  </a:cubicBezTo>
                  <a:lnTo>
                    <a:pt x="8233" y="6054"/>
                  </a:lnTo>
                  <a:cubicBezTo>
                    <a:pt x="9475" y="6533"/>
                    <a:pt x="11019" y="6640"/>
                    <a:pt x="11605" y="7420"/>
                  </a:cubicBezTo>
                  <a:cubicBezTo>
                    <a:pt x="13095" y="9479"/>
                    <a:pt x="15065" y="9745"/>
                    <a:pt x="17744" y="9869"/>
                  </a:cubicBezTo>
                  <a:cubicBezTo>
                    <a:pt x="17105" y="8982"/>
                    <a:pt x="16271" y="8325"/>
                    <a:pt x="16342" y="7828"/>
                  </a:cubicBezTo>
                  <a:cubicBezTo>
                    <a:pt x="16502" y="6888"/>
                    <a:pt x="16892" y="6125"/>
                    <a:pt x="15632" y="5717"/>
                  </a:cubicBezTo>
                  <a:lnTo>
                    <a:pt x="16857" y="4706"/>
                  </a:lnTo>
                  <a:lnTo>
                    <a:pt x="16484" y="3215"/>
                  </a:lnTo>
                  <a:cubicBezTo>
                    <a:pt x="16786" y="3073"/>
                    <a:pt x="17123" y="3002"/>
                    <a:pt x="17336" y="2772"/>
                  </a:cubicBezTo>
                  <a:cubicBezTo>
                    <a:pt x="17531" y="2559"/>
                    <a:pt x="17549" y="2222"/>
                    <a:pt x="17744" y="1689"/>
                  </a:cubicBezTo>
                  <a:cubicBezTo>
                    <a:pt x="16928" y="1441"/>
                    <a:pt x="16218" y="1281"/>
                    <a:pt x="15579" y="660"/>
                  </a:cubicBezTo>
                  <a:cubicBezTo>
                    <a:pt x="15384" y="465"/>
                    <a:pt x="15171" y="270"/>
                    <a:pt x="14940" y="110"/>
                  </a:cubicBezTo>
                  <a:cubicBezTo>
                    <a:pt x="13885" y="37"/>
                    <a:pt x="12830" y="1"/>
                    <a:pt x="117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4595392" y="1574819"/>
              <a:ext cx="388154" cy="380061"/>
            </a:xfrm>
            <a:custGeom>
              <a:rect b="b" l="l" r="r" t="t"/>
              <a:pathLst>
                <a:path extrusionOk="0" h="13333" w="13611">
                  <a:moveTo>
                    <a:pt x="1947" y="1"/>
                  </a:moveTo>
                  <a:cubicBezTo>
                    <a:pt x="1321" y="1"/>
                    <a:pt x="678" y="263"/>
                    <a:pt x="1" y="842"/>
                  </a:cubicBezTo>
                  <a:lnTo>
                    <a:pt x="1420" y="2634"/>
                  </a:lnTo>
                  <a:lnTo>
                    <a:pt x="5856" y="2829"/>
                  </a:lnTo>
                  <a:lnTo>
                    <a:pt x="5342" y="5224"/>
                  </a:lnTo>
                  <a:lnTo>
                    <a:pt x="8802" y="7105"/>
                  </a:lnTo>
                  <a:lnTo>
                    <a:pt x="7453" y="8702"/>
                  </a:lnTo>
                  <a:lnTo>
                    <a:pt x="9884" y="12925"/>
                  </a:lnTo>
                  <a:lnTo>
                    <a:pt x="12386" y="13333"/>
                  </a:lnTo>
                  <a:cubicBezTo>
                    <a:pt x="11889" y="12109"/>
                    <a:pt x="13610" y="10813"/>
                    <a:pt x="11694" y="9891"/>
                  </a:cubicBezTo>
                  <a:cubicBezTo>
                    <a:pt x="11605" y="9181"/>
                    <a:pt x="11232" y="8436"/>
                    <a:pt x="11179" y="7726"/>
                  </a:cubicBezTo>
                  <a:cubicBezTo>
                    <a:pt x="8713" y="4852"/>
                    <a:pt x="5892" y="2297"/>
                    <a:pt x="2769" y="150"/>
                  </a:cubicBezTo>
                  <a:cubicBezTo>
                    <a:pt x="2497" y="52"/>
                    <a:pt x="2224" y="1"/>
                    <a:pt x="1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3988309" y="1883063"/>
              <a:ext cx="104261" cy="72860"/>
            </a:xfrm>
            <a:custGeom>
              <a:rect b="b" l="l" r="r" t="t"/>
              <a:pathLst>
                <a:path extrusionOk="0" h="2556" w="3656">
                  <a:moveTo>
                    <a:pt x="498" y="0"/>
                  </a:moveTo>
                  <a:cubicBezTo>
                    <a:pt x="444" y="426"/>
                    <a:pt x="373" y="852"/>
                    <a:pt x="302" y="1278"/>
                  </a:cubicBezTo>
                  <a:cubicBezTo>
                    <a:pt x="231" y="1686"/>
                    <a:pt x="107" y="2076"/>
                    <a:pt x="1" y="2555"/>
                  </a:cubicBezTo>
                  <a:lnTo>
                    <a:pt x="3656" y="2467"/>
                  </a:lnTo>
                  <a:lnTo>
                    <a:pt x="3319" y="110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4196077" y="1430414"/>
              <a:ext cx="119945" cy="54388"/>
            </a:xfrm>
            <a:custGeom>
              <a:rect b="b" l="l" r="r" t="t"/>
              <a:pathLst>
                <a:path extrusionOk="0" h="1908" w="4206">
                  <a:moveTo>
                    <a:pt x="2533" y="1"/>
                  </a:moveTo>
                  <a:cubicBezTo>
                    <a:pt x="1985" y="1"/>
                    <a:pt x="1354" y="226"/>
                    <a:pt x="0" y="709"/>
                  </a:cubicBezTo>
                  <a:cubicBezTo>
                    <a:pt x="1204" y="1500"/>
                    <a:pt x="1825" y="1908"/>
                    <a:pt x="2340" y="1908"/>
                  </a:cubicBezTo>
                  <a:cubicBezTo>
                    <a:pt x="2889" y="1908"/>
                    <a:pt x="3319" y="1447"/>
                    <a:pt x="4206" y="496"/>
                  </a:cubicBezTo>
                  <a:cubicBezTo>
                    <a:pt x="3427" y="173"/>
                    <a:pt x="3012" y="1"/>
                    <a:pt x="2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24"/>
          <p:cNvGrpSpPr/>
          <p:nvPr/>
        </p:nvGrpSpPr>
        <p:grpSpPr>
          <a:xfrm>
            <a:off x="6793402" y="1566892"/>
            <a:ext cx="1898054" cy="859300"/>
            <a:chOff x="3422362" y="1634650"/>
            <a:chExt cx="2421914" cy="859300"/>
          </a:xfrm>
        </p:grpSpPr>
        <p:sp>
          <p:nvSpPr>
            <p:cNvPr id="459" name="Google Shape;459;p24"/>
            <p:cNvSpPr txBox="1"/>
            <p:nvPr/>
          </p:nvSpPr>
          <p:spPr>
            <a:xfrm>
              <a:off x="3422362" y="2058050"/>
              <a:ext cx="2421900" cy="4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460" name="Google Shape;460;p24"/>
            <p:cNvSpPr txBox="1"/>
            <p:nvPr/>
          </p:nvSpPr>
          <p:spPr>
            <a:xfrm>
              <a:off x="3422376" y="1634650"/>
              <a:ext cx="2421900" cy="4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4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50%</a:t>
              </a:r>
              <a:endPara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61" name="Google Shape;461;p24"/>
          <p:cNvGrpSpPr/>
          <p:nvPr/>
        </p:nvGrpSpPr>
        <p:grpSpPr>
          <a:xfrm>
            <a:off x="6793402" y="2574367"/>
            <a:ext cx="1898054" cy="859300"/>
            <a:chOff x="3422363" y="1634650"/>
            <a:chExt cx="2421913" cy="859300"/>
          </a:xfrm>
        </p:grpSpPr>
        <p:sp>
          <p:nvSpPr>
            <p:cNvPr id="462" name="Google Shape;462;p24"/>
            <p:cNvSpPr txBox="1"/>
            <p:nvPr/>
          </p:nvSpPr>
          <p:spPr>
            <a:xfrm>
              <a:off x="3422363" y="2058050"/>
              <a:ext cx="2421900" cy="4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463" name="Google Shape;463;p24"/>
            <p:cNvSpPr txBox="1"/>
            <p:nvPr/>
          </p:nvSpPr>
          <p:spPr>
            <a:xfrm>
              <a:off x="3422376" y="1634650"/>
              <a:ext cx="2421900" cy="4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4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33%</a:t>
              </a:r>
              <a:endPara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64" name="Google Shape;464;p24"/>
          <p:cNvGrpSpPr/>
          <p:nvPr/>
        </p:nvGrpSpPr>
        <p:grpSpPr>
          <a:xfrm>
            <a:off x="6793402" y="3581842"/>
            <a:ext cx="1898054" cy="859300"/>
            <a:chOff x="3422363" y="1634650"/>
            <a:chExt cx="2421913" cy="859300"/>
          </a:xfrm>
        </p:grpSpPr>
        <p:sp>
          <p:nvSpPr>
            <p:cNvPr id="465" name="Google Shape;465;p24"/>
            <p:cNvSpPr txBox="1"/>
            <p:nvPr/>
          </p:nvSpPr>
          <p:spPr>
            <a:xfrm>
              <a:off x="3422363" y="2058050"/>
              <a:ext cx="2421900" cy="4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Mars is actually a very cold place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466" name="Google Shape;466;p24"/>
            <p:cNvSpPr txBox="1"/>
            <p:nvPr/>
          </p:nvSpPr>
          <p:spPr>
            <a:xfrm>
              <a:off x="3422376" y="1634650"/>
              <a:ext cx="2421900" cy="4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4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47%</a:t>
              </a:r>
              <a:endPara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467" name="Google Shape;467;p24"/>
          <p:cNvCxnSpPr>
            <a:stCxn id="460" idx="1"/>
          </p:cNvCxnSpPr>
          <p:nvPr/>
        </p:nvCxnSpPr>
        <p:spPr>
          <a:xfrm rot="10800000">
            <a:off x="5582913" y="1784842"/>
            <a:ext cx="1210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24"/>
          <p:cNvCxnSpPr>
            <a:stCxn id="463" idx="1"/>
          </p:cNvCxnSpPr>
          <p:nvPr/>
        </p:nvCxnSpPr>
        <p:spPr>
          <a:xfrm rot="10800000">
            <a:off x="6226713" y="2792317"/>
            <a:ext cx="5667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24"/>
          <p:cNvCxnSpPr>
            <a:stCxn id="466" idx="1"/>
          </p:cNvCxnSpPr>
          <p:nvPr/>
        </p:nvCxnSpPr>
        <p:spPr>
          <a:xfrm rot="10800000">
            <a:off x="5926713" y="3799792"/>
            <a:ext cx="8667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0" name="Google Shape;470;p24"/>
          <p:cNvGrpSpPr/>
          <p:nvPr/>
        </p:nvGrpSpPr>
        <p:grpSpPr>
          <a:xfrm>
            <a:off x="452550" y="1021503"/>
            <a:ext cx="2540700" cy="3466253"/>
            <a:chOff x="452550" y="1021503"/>
            <a:chExt cx="2540700" cy="3466253"/>
          </a:xfrm>
        </p:grpSpPr>
        <p:sp>
          <p:nvSpPr>
            <p:cNvPr id="471" name="Google Shape;471;p24"/>
            <p:cNvSpPr txBox="1"/>
            <p:nvPr/>
          </p:nvSpPr>
          <p:spPr>
            <a:xfrm>
              <a:off x="452550" y="1021503"/>
              <a:ext cx="25407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Least Gender Equality</a:t>
              </a:r>
              <a:endPara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grpSp>
          <p:nvGrpSpPr>
            <p:cNvPr id="472" name="Google Shape;472;p24"/>
            <p:cNvGrpSpPr/>
            <p:nvPr/>
          </p:nvGrpSpPr>
          <p:grpSpPr>
            <a:xfrm>
              <a:off x="452550" y="1520288"/>
              <a:ext cx="1898100" cy="431100"/>
              <a:chOff x="452550" y="1520288"/>
              <a:chExt cx="1898100" cy="431100"/>
            </a:xfrm>
          </p:grpSpPr>
          <p:sp>
            <p:nvSpPr>
              <p:cNvPr id="473" name="Google Shape;473;p24"/>
              <p:cNvSpPr txBox="1"/>
              <p:nvPr/>
            </p:nvSpPr>
            <p:spPr>
              <a:xfrm>
                <a:off x="906150" y="1548967"/>
                <a:ext cx="1444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Chad</a:t>
                </a:r>
                <a:endParaRPr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  <p:sp>
            <p:nvSpPr>
              <p:cNvPr id="474" name="Google Shape;474;p24"/>
              <p:cNvSpPr txBox="1"/>
              <p:nvPr/>
            </p:nvSpPr>
            <p:spPr>
              <a:xfrm>
                <a:off x="452550" y="1520288"/>
                <a:ext cx="4536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rPr>
                  <a:t>1</a:t>
                </a:r>
                <a:endParaRPr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endParaRPr>
              </a:p>
            </p:txBody>
          </p:sp>
        </p:grpSp>
        <p:grpSp>
          <p:nvGrpSpPr>
            <p:cNvPr id="475" name="Google Shape;475;p24"/>
            <p:cNvGrpSpPr/>
            <p:nvPr/>
          </p:nvGrpSpPr>
          <p:grpSpPr>
            <a:xfrm>
              <a:off x="452550" y="2362400"/>
              <a:ext cx="1898100" cy="431100"/>
              <a:chOff x="452550" y="2362400"/>
              <a:chExt cx="1898100" cy="431100"/>
            </a:xfrm>
          </p:grpSpPr>
          <p:sp>
            <p:nvSpPr>
              <p:cNvPr id="476" name="Google Shape;476;p24"/>
              <p:cNvSpPr txBox="1"/>
              <p:nvPr/>
            </p:nvSpPr>
            <p:spPr>
              <a:xfrm>
                <a:off x="906150" y="2396309"/>
                <a:ext cx="1444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Niger</a:t>
                </a:r>
                <a:endParaRPr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  <p:sp>
            <p:nvSpPr>
              <p:cNvPr id="477" name="Google Shape;477;p24"/>
              <p:cNvSpPr txBox="1"/>
              <p:nvPr/>
            </p:nvSpPr>
            <p:spPr>
              <a:xfrm>
                <a:off x="452550" y="2362400"/>
                <a:ext cx="4536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rPr>
                  <a:t>3</a:t>
                </a:r>
                <a:endParaRPr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endParaRPr>
              </a:p>
            </p:txBody>
          </p:sp>
        </p:grpSp>
        <p:grpSp>
          <p:nvGrpSpPr>
            <p:cNvPr id="478" name="Google Shape;478;p24"/>
            <p:cNvGrpSpPr/>
            <p:nvPr/>
          </p:nvGrpSpPr>
          <p:grpSpPr>
            <a:xfrm>
              <a:off x="452550" y="2783457"/>
              <a:ext cx="1898100" cy="431100"/>
              <a:chOff x="452550" y="2783457"/>
              <a:chExt cx="1898100" cy="431100"/>
            </a:xfrm>
          </p:grpSpPr>
          <p:sp>
            <p:nvSpPr>
              <p:cNvPr id="479" name="Google Shape;479;p24"/>
              <p:cNvSpPr txBox="1"/>
              <p:nvPr/>
            </p:nvSpPr>
            <p:spPr>
              <a:xfrm>
                <a:off x="906150" y="2813121"/>
                <a:ext cx="1444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Somalia</a:t>
                </a:r>
                <a:endParaRPr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  <p:sp>
            <p:nvSpPr>
              <p:cNvPr id="480" name="Google Shape;480;p24"/>
              <p:cNvSpPr txBox="1"/>
              <p:nvPr/>
            </p:nvSpPr>
            <p:spPr>
              <a:xfrm>
                <a:off x="452550" y="2783457"/>
                <a:ext cx="4536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rPr>
                  <a:t>4</a:t>
                </a:r>
                <a:endParaRPr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endParaRPr>
              </a:p>
            </p:txBody>
          </p:sp>
        </p:grpSp>
        <p:grpSp>
          <p:nvGrpSpPr>
            <p:cNvPr id="481" name="Google Shape;481;p24"/>
            <p:cNvGrpSpPr/>
            <p:nvPr/>
          </p:nvGrpSpPr>
          <p:grpSpPr>
            <a:xfrm>
              <a:off x="452550" y="3204513"/>
              <a:ext cx="1898100" cy="431100"/>
              <a:chOff x="452550" y="3204513"/>
              <a:chExt cx="1898100" cy="431100"/>
            </a:xfrm>
          </p:grpSpPr>
          <p:sp>
            <p:nvSpPr>
              <p:cNvPr id="482" name="Google Shape;482;p24"/>
              <p:cNvSpPr txBox="1"/>
              <p:nvPr/>
            </p:nvSpPr>
            <p:spPr>
              <a:xfrm>
                <a:off x="906150" y="3234506"/>
                <a:ext cx="1444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Afghanistan</a:t>
                </a:r>
                <a:endParaRPr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  <p:sp>
            <p:nvSpPr>
              <p:cNvPr id="483" name="Google Shape;483;p24"/>
              <p:cNvSpPr txBox="1"/>
              <p:nvPr/>
            </p:nvSpPr>
            <p:spPr>
              <a:xfrm>
                <a:off x="452550" y="3204513"/>
                <a:ext cx="4536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rPr>
                  <a:t>5</a:t>
                </a:r>
                <a:endParaRPr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endParaRPr>
              </a:p>
            </p:txBody>
          </p:sp>
        </p:grpSp>
        <p:grpSp>
          <p:nvGrpSpPr>
            <p:cNvPr id="484" name="Google Shape;484;p24"/>
            <p:cNvGrpSpPr/>
            <p:nvPr/>
          </p:nvGrpSpPr>
          <p:grpSpPr>
            <a:xfrm>
              <a:off x="452550" y="1941344"/>
              <a:ext cx="1898100" cy="431100"/>
              <a:chOff x="452550" y="1941344"/>
              <a:chExt cx="1898100" cy="431100"/>
            </a:xfrm>
          </p:grpSpPr>
          <p:sp>
            <p:nvSpPr>
              <p:cNvPr id="485" name="Google Shape;485;p24"/>
              <p:cNvSpPr txBox="1"/>
              <p:nvPr/>
            </p:nvSpPr>
            <p:spPr>
              <a:xfrm>
                <a:off x="906150" y="1970352"/>
                <a:ext cx="1444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Guinea</a:t>
                </a:r>
                <a:endParaRPr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  <p:sp>
            <p:nvSpPr>
              <p:cNvPr id="486" name="Google Shape;486;p24"/>
              <p:cNvSpPr txBox="1"/>
              <p:nvPr/>
            </p:nvSpPr>
            <p:spPr>
              <a:xfrm>
                <a:off x="452550" y="1941344"/>
                <a:ext cx="4536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rPr>
                  <a:t>2</a:t>
                </a:r>
                <a:endParaRPr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endParaRPr>
              </a:p>
            </p:txBody>
          </p:sp>
        </p:grpSp>
        <p:grpSp>
          <p:nvGrpSpPr>
            <p:cNvPr id="487" name="Google Shape;487;p24"/>
            <p:cNvGrpSpPr/>
            <p:nvPr/>
          </p:nvGrpSpPr>
          <p:grpSpPr>
            <a:xfrm>
              <a:off x="452550" y="3635600"/>
              <a:ext cx="1898100" cy="431100"/>
              <a:chOff x="452550" y="3635600"/>
              <a:chExt cx="1898100" cy="431100"/>
            </a:xfrm>
          </p:grpSpPr>
          <p:sp>
            <p:nvSpPr>
              <p:cNvPr id="488" name="Google Shape;488;p24"/>
              <p:cNvSpPr txBox="1"/>
              <p:nvPr/>
            </p:nvSpPr>
            <p:spPr>
              <a:xfrm>
                <a:off x="906150" y="3669505"/>
                <a:ext cx="1444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D.R. Congo</a:t>
                </a:r>
                <a:endParaRPr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  <p:sp>
            <p:nvSpPr>
              <p:cNvPr id="489" name="Google Shape;489;p24"/>
              <p:cNvSpPr txBox="1"/>
              <p:nvPr/>
            </p:nvSpPr>
            <p:spPr>
              <a:xfrm>
                <a:off x="452550" y="3635600"/>
                <a:ext cx="4536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rPr>
                  <a:t>6</a:t>
                </a:r>
                <a:endParaRPr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endParaRPr>
              </a:p>
            </p:txBody>
          </p:sp>
        </p:grpSp>
        <p:grpSp>
          <p:nvGrpSpPr>
            <p:cNvPr id="490" name="Google Shape;490;p24"/>
            <p:cNvGrpSpPr/>
            <p:nvPr/>
          </p:nvGrpSpPr>
          <p:grpSpPr>
            <a:xfrm>
              <a:off x="452550" y="4056657"/>
              <a:ext cx="1898100" cy="431100"/>
              <a:chOff x="452550" y="4056657"/>
              <a:chExt cx="1898100" cy="431100"/>
            </a:xfrm>
          </p:grpSpPr>
          <p:sp>
            <p:nvSpPr>
              <p:cNvPr id="491" name="Google Shape;491;p24"/>
              <p:cNvSpPr txBox="1"/>
              <p:nvPr/>
            </p:nvSpPr>
            <p:spPr>
              <a:xfrm>
                <a:off x="906150" y="4086317"/>
                <a:ext cx="1444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Ethiopia</a:t>
                </a:r>
                <a:endParaRPr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  <p:sp>
            <p:nvSpPr>
              <p:cNvPr id="492" name="Google Shape;492;p24"/>
              <p:cNvSpPr txBox="1"/>
              <p:nvPr/>
            </p:nvSpPr>
            <p:spPr>
              <a:xfrm>
                <a:off x="452550" y="4056657"/>
                <a:ext cx="4536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rPr>
                  <a:t>7</a:t>
                </a:r>
                <a:endParaRPr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endParaRPr>
              </a:p>
            </p:txBody>
          </p:sp>
        </p:grpSp>
      </p:grpSp>
      <p:cxnSp>
        <p:nvCxnSpPr>
          <p:cNvPr id="493" name="Google Shape;493;p24"/>
          <p:cNvCxnSpPr>
            <a:stCxn id="473" idx="3"/>
            <a:endCxn id="491" idx="3"/>
          </p:cNvCxnSpPr>
          <p:nvPr/>
        </p:nvCxnSpPr>
        <p:spPr>
          <a:xfrm>
            <a:off x="2350650" y="1733617"/>
            <a:ext cx="600" cy="2537400"/>
          </a:xfrm>
          <a:prstGeom prst="bent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24"/>
          <p:cNvCxnSpPr/>
          <p:nvPr/>
        </p:nvCxnSpPr>
        <p:spPr>
          <a:xfrm>
            <a:off x="2583175" y="3004022"/>
            <a:ext cx="372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5" name="Google Shape;495;p24"/>
          <p:cNvSpPr txBox="1"/>
          <p:nvPr/>
        </p:nvSpPr>
        <p:spPr>
          <a:xfrm>
            <a:off x="6150875" y="1021503"/>
            <a:ext cx="25407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 the world</a:t>
            </a:r>
            <a:endParaRPr sz="3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5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Women</a:t>
            </a:r>
            <a:r>
              <a:rPr lang="en"/>
              <a:t> Infographics</a:t>
            </a:r>
            <a:endParaRPr/>
          </a:p>
        </p:txBody>
      </p:sp>
      <p:sp>
        <p:nvSpPr>
          <p:cNvPr id="501" name="Google Shape;501;p25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2" name="Google Shape;502;p25"/>
          <p:cNvSpPr txBox="1"/>
          <p:nvPr/>
        </p:nvSpPr>
        <p:spPr>
          <a:xfrm>
            <a:off x="3620550" y="1211629"/>
            <a:ext cx="1902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Feminism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503" name="Google Shape;503;p25"/>
          <p:cNvGrpSpPr/>
          <p:nvPr/>
        </p:nvGrpSpPr>
        <p:grpSpPr>
          <a:xfrm>
            <a:off x="539460" y="3348248"/>
            <a:ext cx="1902025" cy="909759"/>
            <a:chOff x="534630" y="3348248"/>
            <a:chExt cx="1902025" cy="909759"/>
          </a:xfrm>
        </p:grpSpPr>
        <p:sp>
          <p:nvSpPr>
            <p:cNvPr id="504" name="Google Shape;504;p25"/>
            <p:cNvSpPr txBox="1"/>
            <p:nvPr/>
          </p:nvSpPr>
          <p:spPr>
            <a:xfrm>
              <a:off x="534655" y="3696407"/>
              <a:ext cx="19020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505" name="Google Shape;505;p25"/>
            <p:cNvSpPr txBox="1"/>
            <p:nvPr/>
          </p:nvSpPr>
          <p:spPr>
            <a:xfrm>
              <a:off x="534630" y="3348248"/>
              <a:ext cx="1902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Jupiter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506" name="Google Shape;506;p25"/>
          <p:cNvGrpSpPr/>
          <p:nvPr/>
        </p:nvGrpSpPr>
        <p:grpSpPr>
          <a:xfrm>
            <a:off x="2596410" y="3348248"/>
            <a:ext cx="1902925" cy="909760"/>
            <a:chOff x="2591297" y="3348248"/>
            <a:chExt cx="1902925" cy="909760"/>
          </a:xfrm>
        </p:grpSpPr>
        <p:sp>
          <p:nvSpPr>
            <p:cNvPr id="507" name="Google Shape;507;p25"/>
            <p:cNvSpPr txBox="1"/>
            <p:nvPr/>
          </p:nvSpPr>
          <p:spPr>
            <a:xfrm>
              <a:off x="2591322" y="3696407"/>
              <a:ext cx="19029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508" name="Google Shape;508;p25"/>
            <p:cNvSpPr txBox="1"/>
            <p:nvPr/>
          </p:nvSpPr>
          <p:spPr>
            <a:xfrm>
              <a:off x="2591297" y="3348248"/>
              <a:ext cx="19029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Mercury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509" name="Google Shape;509;p25"/>
          <p:cNvGrpSpPr/>
          <p:nvPr/>
        </p:nvGrpSpPr>
        <p:grpSpPr>
          <a:xfrm>
            <a:off x="4648863" y="3348248"/>
            <a:ext cx="1902925" cy="909759"/>
            <a:chOff x="4648863" y="3348248"/>
            <a:chExt cx="1902925" cy="909759"/>
          </a:xfrm>
        </p:grpSpPr>
        <p:sp>
          <p:nvSpPr>
            <p:cNvPr id="510" name="Google Shape;510;p25"/>
            <p:cNvSpPr txBox="1"/>
            <p:nvPr/>
          </p:nvSpPr>
          <p:spPr>
            <a:xfrm>
              <a:off x="4648888" y="3696407"/>
              <a:ext cx="19029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511" name="Google Shape;511;p25"/>
            <p:cNvSpPr txBox="1"/>
            <p:nvPr/>
          </p:nvSpPr>
          <p:spPr>
            <a:xfrm>
              <a:off x="4648863" y="3348248"/>
              <a:ext cx="1902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Venus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512" name="Google Shape;512;p25"/>
          <p:cNvGrpSpPr/>
          <p:nvPr/>
        </p:nvGrpSpPr>
        <p:grpSpPr>
          <a:xfrm>
            <a:off x="6706430" y="3348248"/>
            <a:ext cx="1902940" cy="909521"/>
            <a:chOff x="6706430" y="3348248"/>
            <a:chExt cx="1902940" cy="909521"/>
          </a:xfrm>
        </p:grpSpPr>
        <p:sp>
          <p:nvSpPr>
            <p:cNvPr id="513" name="Google Shape;513;p25"/>
            <p:cNvSpPr txBox="1"/>
            <p:nvPr/>
          </p:nvSpPr>
          <p:spPr>
            <a:xfrm>
              <a:off x="6706470" y="3665269"/>
              <a:ext cx="1902900" cy="5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Neptune is the farthest planet from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514" name="Google Shape;514;p25"/>
            <p:cNvSpPr txBox="1"/>
            <p:nvPr/>
          </p:nvSpPr>
          <p:spPr>
            <a:xfrm>
              <a:off x="6706430" y="3348248"/>
              <a:ext cx="19029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Neptune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515" name="Google Shape;515;p25"/>
          <p:cNvSpPr/>
          <p:nvPr/>
        </p:nvSpPr>
        <p:spPr>
          <a:xfrm>
            <a:off x="1124777" y="2541654"/>
            <a:ext cx="731400" cy="731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6" name="Google Shape;516;p25"/>
          <p:cNvSpPr/>
          <p:nvPr/>
        </p:nvSpPr>
        <p:spPr>
          <a:xfrm>
            <a:off x="3182173" y="2541654"/>
            <a:ext cx="731400" cy="731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7" name="Google Shape;517;p25"/>
          <p:cNvSpPr/>
          <p:nvPr/>
        </p:nvSpPr>
        <p:spPr>
          <a:xfrm>
            <a:off x="5234160" y="2541654"/>
            <a:ext cx="731400" cy="731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8" name="Google Shape;518;p25"/>
          <p:cNvSpPr/>
          <p:nvPr/>
        </p:nvSpPr>
        <p:spPr>
          <a:xfrm>
            <a:off x="7287828" y="2541654"/>
            <a:ext cx="731400" cy="731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519" name="Google Shape;519;p25"/>
          <p:cNvCxnSpPr>
            <a:stCxn id="502" idx="2"/>
            <a:endCxn id="515" idx="0"/>
          </p:cNvCxnSpPr>
          <p:nvPr/>
        </p:nvCxnSpPr>
        <p:spPr>
          <a:xfrm rot="5400000">
            <a:off x="2589450" y="558979"/>
            <a:ext cx="883500" cy="30816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25"/>
          <p:cNvCxnSpPr>
            <a:stCxn id="502" idx="2"/>
            <a:endCxn id="518" idx="0"/>
          </p:cNvCxnSpPr>
          <p:nvPr/>
        </p:nvCxnSpPr>
        <p:spPr>
          <a:xfrm flipH="1" rot="-5400000">
            <a:off x="5671050" y="558979"/>
            <a:ext cx="883500" cy="30816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25"/>
          <p:cNvCxnSpPr>
            <a:stCxn id="502" idx="2"/>
            <a:endCxn id="516" idx="0"/>
          </p:cNvCxnSpPr>
          <p:nvPr/>
        </p:nvCxnSpPr>
        <p:spPr>
          <a:xfrm rot="5400000">
            <a:off x="3618150" y="1587679"/>
            <a:ext cx="883500" cy="10242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25"/>
          <p:cNvCxnSpPr>
            <a:stCxn id="502" idx="2"/>
            <a:endCxn id="517" idx="0"/>
          </p:cNvCxnSpPr>
          <p:nvPr/>
        </p:nvCxnSpPr>
        <p:spPr>
          <a:xfrm flipH="1" rot="-5400000">
            <a:off x="4644150" y="1585879"/>
            <a:ext cx="883500" cy="10278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3" name="Google Shape;523;p25"/>
          <p:cNvGrpSpPr/>
          <p:nvPr/>
        </p:nvGrpSpPr>
        <p:grpSpPr>
          <a:xfrm>
            <a:off x="3314413" y="2687569"/>
            <a:ext cx="456675" cy="439575"/>
            <a:chOff x="1973600" y="1616475"/>
            <a:chExt cx="456675" cy="439575"/>
          </a:xfrm>
        </p:grpSpPr>
        <p:sp>
          <p:nvSpPr>
            <p:cNvPr id="524" name="Google Shape;524;p25"/>
            <p:cNvSpPr/>
            <p:nvPr/>
          </p:nvSpPr>
          <p:spPr>
            <a:xfrm>
              <a:off x="2115475" y="1738375"/>
              <a:ext cx="98475" cy="98850"/>
            </a:xfrm>
            <a:custGeom>
              <a:rect b="b" l="l" r="r" t="t"/>
              <a:pathLst>
                <a:path extrusionOk="0" h="3954" w="3939">
                  <a:moveTo>
                    <a:pt x="1790" y="0"/>
                  </a:moveTo>
                  <a:cubicBezTo>
                    <a:pt x="960" y="526"/>
                    <a:pt x="412" y="1425"/>
                    <a:pt x="412" y="2453"/>
                  </a:cubicBezTo>
                  <a:lnTo>
                    <a:pt x="0" y="3565"/>
                  </a:lnTo>
                  <a:lnTo>
                    <a:pt x="412" y="3954"/>
                  </a:lnTo>
                  <a:lnTo>
                    <a:pt x="3459" y="3954"/>
                  </a:lnTo>
                  <a:lnTo>
                    <a:pt x="3938" y="1981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2201925" y="1738375"/>
              <a:ext cx="89350" cy="98850"/>
            </a:xfrm>
            <a:custGeom>
              <a:rect b="b" l="l" r="r" t="t"/>
              <a:pathLst>
                <a:path extrusionOk="0" h="3954" w="3574">
                  <a:moveTo>
                    <a:pt x="1" y="0"/>
                  </a:moveTo>
                  <a:lnTo>
                    <a:pt x="1" y="3954"/>
                  </a:lnTo>
                  <a:lnTo>
                    <a:pt x="3048" y="3954"/>
                  </a:lnTo>
                  <a:lnTo>
                    <a:pt x="3573" y="3405"/>
                  </a:lnTo>
                  <a:lnTo>
                    <a:pt x="3048" y="2453"/>
                  </a:lnTo>
                  <a:cubicBezTo>
                    <a:pt x="3048" y="1425"/>
                    <a:pt x="2499" y="526"/>
                    <a:pt x="16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2201925" y="17263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07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2160225" y="1726375"/>
              <a:ext cx="47825" cy="49525"/>
            </a:xfrm>
            <a:custGeom>
              <a:rect b="b" l="l" r="r" t="t"/>
              <a:pathLst>
                <a:path extrusionOk="0" h="1981" w="1913">
                  <a:moveTo>
                    <a:pt x="1669" y="0"/>
                  </a:moveTo>
                  <a:cubicBezTo>
                    <a:pt x="1052" y="0"/>
                    <a:pt x="480" y="183"/>
                    <a:pt x="0" y="480"/>
                  </a:cubicBezTo>
                  <a:cubicBezTo>
                    <a:pt x="61" y="1318"/>
                    <a:pt x="785" y="1981"/>
                    <a:pt x="1669" y="1981"/>
                  </a:cubicBezTo>
                  <a:lnTo>
                    <a:pt x="1912" y="838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rgbClr val="6440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2201925" y="1726375"/>
              <a:ext cx="41725" cy="49525"/>
            </a:xfrm>
            <a:custGeom>
              <a:rect b="b" l="l" r="r" t="t"/>
              <a:pathLst>
                <a:path extrusionOk="0" h="1981" w="1669">
                  <a:moveTo>
                    <a:pt x="1" y="0"/>
                  </a:moveTo>
                  <a:lnTo>
                    <a:pt x="1" y="1981"/>
                  </a:lnTo>
                  <a:cubicBezTo>
                    <a:pt x="884" y="1981"/>
                    <a:pt x="1608" y="1318"/>
                    <a:pt x="1669" y="480"/>
                  </a:cubicBezTo>
                  <a:cubicBezTo>
                    <a:pt x="1189" y="183"/>
                    <a:pt x="618" y="0"/>
                    <a:pt x="1" y="0"/>
                  </a:cubicBezTo>
                  <a:close/>
                </a:path>
              </a:pathLst>
            </a:custGeom>
            <a:solidFill>
              <a:srgbClr val="765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2160225" y="1640100"/>
              <a:ext cx="47825" cy="86300"/>
            </a:xfrm>
            <a:custGeom>
              <a:rect b="b" l="l" r="r" t="t"/>
              <a:pathLst>
                <a:path extrusionOk="0" h="3452" w="1913">
                  <a:moveTo>
                    <a:pt x="145" y="0"/>
                  </a:moveTo>
                  <a:cubicBezTo>
                    <a:pt x="54" y="206"/>
                    <a:pt x="0" y="427"/>
                    <a:pt x="0" y="671"/>
                  </a:cubicBezTo>
                  <a:lnTo>
                    <a:pt x="0" y="1844"/>
                  </a:lnTo>
                  <a:cubicBezTo>
                    <a:pt x="0" y="2735"/>
                    <a:pt x="747" y="3451"/>
                    <a:pt x="1669" y="3451"/>
                  </a:cubicBezTo>
                  <a:lnTo>
                    <a:pt x="1912" y="1730"/>
                  </a:lnTo>
                  <a:lnTo>
                    <a:pt x="1669" y="617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6440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2201925" y="1655525"/>
              <a:ext cx="41725" cy="70875"/>
            </a:xfrm>
            <a:custGeom>
              <a:rect b="b" l="l" r="r" t="t"/>
              <a:pathLst>
                <a:path extrusionOk="0" h="2835" w="1669">
                  <a:moveTo>
                    <a:pt x="1" y="0"/>
                  </a:moveTo>
                  <a:lnTo>
                    <a:pt x="1" y="2834"/>
                  </a:lnTo>
                  <a:cubicBezTo>
                    <a:pt x="922" y="2834"/>
                    <a:pt x="1669" y="2118"/>
                    <a:pt x="1669" y="1227"/>
                  </a:cubicBezTo>
                  <a:lnTo>
                    <a:pt x="1669" y="6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65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2163850" y="1616475"/>
              <a:ext cx="44200" cy="45925"/>
            </a:xfrm>
            <a:custGeom>
              <a:rect b="b" l="l" r="r" t="t"/>
              <a:pathLst>
                <a:path extrusionOk="0" h="1837" w="1768">
                  <a:moveTo>
                    <a:pt x="1524" y="1"/>
                  </a:moveTo>
                  <a:cubicBezTo>
                    <a:pt x="846" y="1"/>
                    <a:pt x="267" y="389"/>
                    <a:pt x="0" y="945"/>
                  </a:cubicBezTo>
                  <a:cubicBezTo>
                    <a:pt x="457" y="1319"/>
                    <a:pt x="975" y="1616"/>
                    <a:pt x="1524" y="1837"/>
                  </a:cubicBezTo>
                  <a:lnTo>
                    <a:pt x="1767" y="884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rgbClr val="FEE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2201925" y="1616475"/>
              <a:ext cx="41725" cy="56025"/>
            </a:xfrm>
            <a:custGeom>
              <a:rect b="b" l="l" r="r" t="t"/>
              <a:pathLst>
                <a:path extrusionOk="0" h="2241" w="1669">
                  <a:moveTo>
                    <a:pt x="1" y="1"/>
                  </a:moveTo>
                  <a:lnTo>
                    <a:pt x="1" y="1837"/>
                  </a:lnTo>
                  <a:cubicBezTo>
                    <a:pt x="534" y="2050"/>
                    <a:pt x="1097" y="2195"/>
                    <a:pt x="1669" y="2240"/>
                  </a:cubicBezTo>
                  <a:lnTo>
                    <a:pt x="1669" y="1616"/>
                  </a:lnTo>
                  <a:cubicBezTo>
                    <a:pt x="1669" y="724"/>
                    <a:pt x="922" y="1"/>
                    <a:pt x="1" y="1"/>
                  </a:cubicBezTo>
                  <a:close/>
                </a:path>
              </a:pathLst>
            </a:custGeom>
            <a:solidFill>
              <a:srgbClr val="FEC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2278100" y="1738375"/>
              <a:ext cx="88000" cy="98850"/>
            </a:xfrm>
            <a:custGeom>
              <a:rect b="b" l="l" r="r" t="t"/>
              <a:pathLst>
                <a:path extrusionOk="0" h="3954" w="3520">
                  <a:moveTo>
                    <a:pt x="1379" y="0"/>
                  </a:moveTo>
                  <a:cubicBezTo>
                    <a:pt x="549" y="526"/>
                    <a:pt x="1" y="1425"/>
                    <a:pt x="1" y="2453"/>
                  </a:cubicBezTo>
                  <a:lnTo>
                    <a:pt x="1" y="3954"/>
                  </a:lnTo>
                  <a:lnTo>
                    <a:pt x="3040" y="3954"/>
                  </a:lnTo>
                  <a:lnTo>
                    <a:pt x="3520" y="1981"/>
                  </a:lnTo>
                  <a:lnTo>
                    <a:pt x="3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2354075" y="1738375"/>
              <a:ext cx="76200" cy="98850"/>
            </a:xfrm>
            <a:custGeom>
              <a:rect b="b" l="l" r="r" t="t"/>
              <a:pathLst>
                <a:path extrusionOk="0" h="3954" w="3048">
                  <a:moveTo>
                    <a:pt x="1" y="0"/>
                  </a:moveTo>
                  <a:lnTo>
                    <a:pt x="1" y="3954"/>
                  </a:lnTo>
                  <a:lnTo>
                    <a:pt x="3048" y="3146"/>
                  </a:lnTo>
                  <a:lnTo>
                    <a:pt x="3048" y="2453"/>
                  </a:lnTo>
                  <a:cubicBezTo>
                    <a:pt x="3048" y="1425"/>
                    <a:pt x="2500" y="526"/>
                    <a:pt x="16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2354075" y="17263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07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2312575" y="1726375"/>
              <a:ext cx="47625" cy="49525"/>
            </a:xfrm>
            <a:custGeom>
              <a:rect b="b" l="l" r="r" t="t"/>
              <a:pathLst>
                <a:path extrusionOk="0" h="1981" w="1905">
                  <a:moveTo>
                    <a:pt x="1661" y="0"/>
                  </a:moveTo>
                  <a:cubicBezTo>
                    <a:pt x="1052" y="0"/>
                    <a:pt x="480" y="183"/>
                    <a:pt x="0" y="480"/>
                  </a:cubicBezTo>
                  <a:cubicBezTo>
                    <a:pt x="54" y="1318"/>
                    <a:pt x="777" y="1981"/>
                    <a:pt x="1661" y="1981"/>
                  </a:cubicBezTo>
                  <a:lnTo>
                    <a:pt x="1905" y="838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rgbClr val="FFE3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2354075" y="1726375"/>
              <a:ext cx="41750" cy="49525"/>
            </a:xfrm>
            <a:custGeom>
              <a:rect b="b" l="l" r="r" t="t"/>
              <a:pathLst>
                <a:path extrusionOk="0" h="1981" w="1670">
                  <a:moveTo>
                    <a:pt x="1" y="0"/>
                  </a:moveTo>
                  <a:lnTo>
                    <a:pt x="1" y="1981"/>
                  </a:lnTo>
                  <a:cubicBezTo>
                    <a:pt x="892" y="1981"/>
                    <a:pt x="1616" y="1318"/>
                    <a:pt x="1669" y="480"/>
                  </a:cubicBezTo>
                  <a:cubicBezTo>
                    <a:pt x="1189" y="183"/>
                    <a:pt x="618" y="0"/>
                    <a:pt x="1" y="0"/>
                  </a:cubicBezTo>
                  <a:close/>
                </a:path>
              </a:pathLst>
            </a:custGeom>
            <a:solidFill>
              <a:srgbClr val="FCD0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2312375" y="1640100"/>
              <a:ext cx="47825" cy="86300"/>
            </a:xfrm>
            <a:custGeom>
              <a:rect b="b" l="l" r="r" t="t"/>
              <a:pathLst>
                <a:path extrusionOk="0" h="3452" w="1913">
                  <a:moveTo>
                    <a:pt x="153" y="0"/>
                  </a:moveTo>
                  <a:cubicBezTo>
                    <a:pt x="54" y="206"/>
                    <a:pt x="1" y="427"/>
                    <a:pt x="1" y="671"/>
                  </a:cubicBezTo>
                  <a:lnTo>
                    <a:pt x="1" y="1844"/>
                  </a:lnTo>
                  <a:cubicBezTo>
                    <a:pt x="1" y="2735"/>
                    <a:pt x="747" y="3451"/>
                    <a:pt x="1669" y="3451"/>
                  </a:cubicBezTo>
                  <a:lnTo>
                    <a:pt x="1913" y="1730"/>
                  </a:lnTo>
                  <a:lnTo>
                    <a:pt x="1669" y="617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FE3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2354075" y="1655525"/>
              <a:ext cx="41925" cy="70875"/>
            </a:xfrm>
            <a:custGeom>
              <a:rect b="b" l="l" r="r" t="t"/>
              <a:pathLst>
                <a:path extrusionOk="0" h="2835" w="1677">
                  <a:moveTo>
                    <a:pt x="1" y="0"/>
                  </a:moveTo>
                  <a:lnTo>
                    <a:pt x="1" y="2834"/>
                  </a:lnTo>
                  <a:cubicBezTo>
                    <a:pt x="930" y="2834"/>
                    <a:pt x="1677" y="2118"/>
                    <a:pt x="1677" y="1227"/>
                  </a:cubicBezTo>
                  <a:lnTo>
                    <a:pt x="1677" y="6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D0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2316200" y="1616475"/>
              <a:ext cx="44000" cy="45925"/>
            </a:xfrm>
            <a:custGeom>
              <a:rect b="b" l="l" r="r" t="t"/>
              <a:pathLst>
                <a:path extrusionOk="0" h="1837" w="1760">
                  <a:moveTo>
                    <a:pt x="1516" y="1"/>
                  </a:moveTo>
                  <a:cubicBezTo>
                    <a:pt x="846" y="1"/>
                    <a:pt x="259" y="389"/>
                    <a:pt x="0" y="945"/>
                  </a:cubicBezTo>
                  <a:cubicBezTo>
                    <a:pt x="457" y="1319"/>
                    <a:pt x="968" y="1616"/>
                    <a:pt x="1516" y="1837"/>
                  </a:cubicBezTo>
                  <a:lnTo>
                    <a:pt x="1760" y="884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463B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2354075" y="1616475"/>
              <a:ext cx="41925" cy="56025"/>
            </a:xfrm>
            <a:custGeom>
              <a:rect b="b" l="l" r="r" t="t"/>
              <a:pathLst>
                <a:path extrusionOk="0" h="2241" w="1677">
                  <a:moveTo>
                    <a:pt x="1" y="1"/>
                  </a:moveTo>
                  <a:lnTo>
                    <a:pt x="1" y="1837"/>
                  </a:lnTo>
                  <a:cubicBezTo>
                    <a:pt x="534" y="2050"/>
                    <a:pt x="1098" y="2195"/>
                    <a:pt x="1677" y="2240"/>
                  </a:cubicBezTo>
                  <a:lnTo>
                    <a:pt x="1677" y="1616"/>
                  </a:lnTo>
                  <a:cubicBezTo>
                    <a:pt x="1677" y="724"/>
                    <a:pt x="930" y="1"/>
                    <a:pt x="1" y="1"/>
                  </a:cubicBezTo>
                  <a:close/>
                </a:path>
              </a:pathLst>
            </a:custGeom>
            <a:solidFill>
              <a:srgbClr val="39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>
              <a:off x="1973600" y="1738375"/>
              <a:ext cx="88000" cy="98850"/>
            </a:xfrm>
            <a:custGeom>
              <a:rect b="b" l="l" r="r" t="t"/>
              <a:pathLst>
                <a:path extrusionOk="0" h="3954" w="3520">
                  <a:moveTo>
                    <a:pt x="1379" y="0"/>
                  </a:moveTo>
                  <a:cubicBezTo>
                    <a:pt x="549" y="526"/>
                    <a:pt x="0" y="1425"/>
                    <a:pt x="0" y="2453"/>
                  </a:cubicBezTo>
                  <a:lnTo>
                    <a:pt x="0" y="3146"/>
                  </a:lnTo>
                  <a:lnTo>
                    <a:pt x="3047" y="3954"/>
                  </a:lnTo>
                  <a:lnTo>
                    <a:pt x="3519" y="1981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2049775" y="1738375"/>
              <a:ext cx="76000" cy="98850"/>
            </a:xfrm>
            <a:custGeom>
              <a:rect b="b" l="l" r="r" t="t"/>
              <a:pathLst>
                <a:path extrusionOk="0" h="3954" w="3040">
                  <a:moveTo>
                    <a:pt x="0" y="0"/>
                  </a:moveTo>
                  <a:lnTo>
                    <a:pt x="0" y="3954"/>
                  </a:lnTo>
                  <a:lnTo>
                    <a:pt x="3040" y="3954"/>
                  </a:lnTo>
                  <a:lnTo>
                    <a:pt x="3040" y="2453"/>
                  </a:lnTo>
                  <a:cubicBezTo>
                    <a:pt x="3040" y="1425"/>
                    <a:pt x="2491" y="526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2049775" y="17263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7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2008050" y="1726375"/>
              <a:ext cx="47825" cy="49525"/>
            </a:xfrm>
            <a:custGeom>
              <a:rect b="b" l="l" r="r" t="t"/>
              <a:pathLst>
                <a:path extrusionOk="0" h="1981" w="1913">
                  <a:moveTo>
                    <a:pt x="1669" y="0"/>
                  </a:moveTo>
                  <a:cubicBezTo>
                    <a:pt x="1052" y="0"/>
                    <a:pt x="481" y="183"/>
                    <a:pt x="1" y="480"/>
                  </a:cubicBezTo>
                  <a:cubicBezTo>
                    <a:pt x="62" y="1318"/>
                    <a:pt x="785" y="1981"/>
                    <a:pt x="1669" y="1981"/>
                  </a:cubicBezTo>
                  <a:lnTo>
                    <a:pt x="1913" y="838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rgbClr val="FFD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2049775" y="1726375"/>
              <a:ext cx="41725" cy="49525"/>
            </a:xfrm>
            <a:custGeom>
              <a:rect b="b" l="l" r="r" t="t"/>
              <a:pathLst>
                <a:path extrusionOk="0" h="1981" w="1669">
                  <a:moveTo>
                    <a:pt x="0" y="0"/>
                  </a:moveTo>
                  <a:lnTo>
                    <a:pt x="0" y="1981"/>
                  </a:lnTo>
                  <a:cubicBezTo>
                    <a:pt x="884" y="1981"/>
                    <a:pt x="1607" y="1318"/>
                    <a:pt x="1668" y="480"/>
                  </a:cubicBezTo>
                  <a:cubicBezTo>
                    <a:pt x="1188" y="183"/>
                    <a:pt x="617" y="0"/>
                    <a:pt x="0" y="0"/>
                  </a:cubicBezTo>
                  <a:close/>
                </a:path>
              </a:pathLst>
            </a:custGeom>
            <a:solidFill>
              <a:srgbClr val="FFC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2007875" y="1640100"/>
              <a:ext cx="48000" cy="86300"/>
            </a:xfrm>
            <a:custGeom>
              <a:rect b="b" l="l" r="r" t="t"/>
              <a:pathLst>
                <a:path extrusionOk="0" h="3452" w="1920">
                  <a:moveTo>
                    <a:pt x="153" y="0"/>
                  </a:moveTo>
                  <a:cubicBezTo>
                    <a:pt x="61" y="206"/>
                    <a:pt x="0" y="427"/>
                    <a:pt x="0" y="671"/>
                  </a:cubicBezTo>
                  <a:lnTo>
                    <a:pt x="0" y="1844"/>
                  </a:lnTo>
                  <a:cubicBezTo>
                    <a:pt x="0" y="2735"/>
                    <a:pt x="754" y="3451"/>
                    <a:pt x="1676" y="3451"/>
                  </a:cubicBezTo>
                  <a:lnTo>
                    <a:pt x="1920" y="1730"/>
                  </a:lnTo>
                  <a:lnTo>
                    <a:pt x="1676" y="617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FD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2049775" y="1655525"/>
              <a:ext cx="41725" cy="70875"/>
            </a:xfrm>
            <a:custGeom>
              <a:rect b="b" l="l" r="r" t="t"/>
              <a:pathLst>
                <a:path extrusionOk="0" h="2835" w="1669">
                  <a:moveTo>
                    <a:pt x="0" y="0"/>
                  </a:moveTo>
                  <a:lnTo>
                    <a:pt x="0" y="2834"/>
                  </a:lnTo>
                  <a:cubicBezTo>
                    <a:pt x="922" y="2834"/>
                    <a:pt x="1668" y="2118"/>
                    <a:pt x="1668" y="1227"/>
                  </a:cubicBezTo>
                  <a:lnTo>
                    <a:pt x="1668" y="6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2011675" y="1616475"/>
              <a:ext cx="44200" cy="45925"/>
            </a:xfrm>
            <a:custGeom>
              <a:rect b="b" l="l" r="r" t="t"/>
              <a:pathLst>
                <a:path extrusionOk="0" h="1837" w="1768">
                  <a:moveTo>
                    <a:pt x="1524" y="1"/>
                  </a:moveTo>
                  <a:cubicBezTo>
                    <a:pt x="846" y="1"/>
                    <a:pt x="267" y="389"/>
                    <a:pt x="1" y="945"/>
                  </a:cubicBezTo>
                  <a:cubicBezTo>
                    <a:pt x="458" y="1319"/>
                    <a:pt x="976" y="1616"/>
                    <a:pt x="1524" y="1837"/>
                  </a:cubicBezTo>
                  <a:lnTo>
                    <a:pt x="1768" y="884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rgbClr val="463B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2049775" y="1616475"/>
              <a:ext cx="41725" cy="56025"/>
            </a:xfrm>
            <a:custGeom>
              <a:rect b="b" l="l" r="r" t="t"/>
              <a:pathLst>
                <a:path extrusionOk="0" h="2241" w="1669">
                  <a:moveTo>
                    <a:pt x="0" y="1"/>
                  </a:moveTo>
                  <a:lnTo>
                    <a:pt x="0" y="1837"/>
                  </a:lnTo>
                  <a:cubicBezTo>
                    <a:pt x="533" y="2050"/>
                    <a:pt x="1097" y="2195"/>
                    <a:pt x="1668" y="2240"/>
                  </a:cubicBezTo>
                  <a:lnTo>
                    <a:pt x="1668" y="1616"/>
                  </a:lnTo>
                  <a:cubicBezTo>
                    <a:pt x="1668" y="724"/>
                    <a:pt x="922" y="1"/>
                    <a:pt x="0" y="1"/>
                  </a:cubicBezTo>
                  <a:close/>
                </a:path>
              </a:pathLst>
            </a:custGeom>
            <a:solidFill>
              <a:srgbClr val="39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>
              <a:off x="1973600" y="1817025"/>
              <a:ext cx="244350" cy="239025"/>
            </a:xfrm>
            <a:custGeom>
              <a:rect b="b" l="l" r="r" t="t"/>
              <a:pathLst>
                <a:path extrusionOk="0" h="9561" w="9774">
                  <a:moveTo>
                    <a:pt x="0" y="0"/>
                  </a:moveTo>
                  <a:lnTo>
                    <a:pt x="0" y="9560"/>
                  </a:lnTo>
                  <a:lnTo>
                    <a:pt x="9134" y="9560"/>
                  </a:lnTo>
                  <a:lnTo>
                    <a:pt x="9773" y="3664"/>
                  </a:lnTo>
                  <a:lnTo>
                    <a:pt x="9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>
              <a:off x="2201925" y="1817025"/>
              <a:ext cx="228350" cy="239025"/>
            </a:xfrm>
            <a:custGeom>
              <a:rect b="b" l="l" r="r" t="t"/>
              <a:pathLst>
                <a:path extrusionOk="0" h="9561" w="9134">
                  <a:moveTo>
                    <a:pt x="1" y="0"/>
                  </a:moveTo>
                  <a:lnTo>
                    <a:pt x="1" y="9560"/>
                  </a:lnTo>
                  <a:lnTo>
                    <a:pt x="9134" y="9560"/>
                  </a:lnTo>
                  <a:lnTo>
                    <a:pt x="9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>
              <a:off x="2318100" y="1979075"/>
              <a:ext cx="28400" cy="25725"/>
            </a:xfrm>
            <a:custGeom>
              <a:rect b="b" l="l" r="r" t="t"/>
              <a:pathLst>
                <a:path extrusionOk="0" h="1029" w="1136">
                  <a:moveTo>
                    <a:pt x="0" y="1"/>
                  </a:moveTo>
                  <a:lnTo>
                    <a:pt x="0" y="1029"/>
                  </a:lnTo>
                  <a:lnTo>
                    <a:pt x="1135" y="1029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5"/>
            <p:cNvSpPr/>
            <p:nvPr/>
          </p:nvSpPr>
          <p:spPr>
            <a:xfrm>
              <a:off x="2318850" y="1867475"/>
              <a:ext cx="26875" cy="83250"/>
            </a:xfrm>
            <a:custGeom>
              <a:rect b="b" l="l" r="r" t="t"/>
              <a:pathLst>
                <a:path extrusionOk="0" h="3330" w="1075">
                  <a:moveTo>
                    <a:pt x="1" y="1"/>
                  </a:moveTo>
                  <a:lnTo>
                    <a:pt x="1" y="3330"/>
                  </a:lnTo>
                  <a:lnTo>
                    <a:pt x="1075" y="3330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2057375" y="1979075"/>
              <a:ext cx="28600" cy="25725"/>
            </a:xfrm>
            <a:custGeom>
              <a:rect b="b" l="l" r="r" t="t"/>
              <a:pathLst>
                <a:path extrusionOk="0" h="1029" w="1144">
                  <a:moveTo>
                    <a:pt x="1" y="1"/>
                  </a:moveTo>
                  <a:lnTo>
                    <a:pt x="1" y="1029"/>
                  </a:lnTo>
                  <a:lnTo>
                    <a:pt x="1143" y="1029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>
              <a:off x="2058150" y="1867475"/>
              <a:ext cx="26875" cy="83250"/>
            </a:xfrm>
            <a:custGeom>
              <a:rect b="b" l="l" r="r" t="t"/>
              <a:pathLst>
                <a:path extrusionOk="0" h="3330" w="1075">
                  <a:moveTo>
                    <a:pt x="0" y="1"/>
                  </a:moveTo>
                  <a:lnTo>
                    <a:pt x="0" y="3330"/>
                  </a:lnTo>
                  <a:lnTo>
                    <a:pt x="1074" y="3330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>
              <a:off x="2159275" y="1867475"/>
              <a:ext cx="49900" cy="138300"/>
            </a:xfrm>
            <a:custGeom>
              <a:rect b="b" l="l" r="r" t="t"/>
              <a:pathLst>
                <a:path extrusionOk="0" h="5532" w="1996">
                  <a:moveTo>
                    <a:pt x="1707" y="1"/>
                  </a:moveTo>
                  <a:cubicBezTo>
                    <a:pt x="770" y="1"/>
                    <a:pt x="0" y="740"/>
                    <a:pt x="0" y="1646"/>
                  </a:cubicBezTo>
                  <a:cubicBezTo>
                    <a:pt x="0" y="2370"/>
                    <a:pt x="495" y="2987"/>
                    <a:pt x="1173" y="3200"/>
                  </a:cubicBezTo>
                  <a:lnTo>
                    <a:pt x="1173" y="3771"/>
                  </a:lnTo>
                  <a:lnTo>
                    <a:pt x="457" y="3771"/>
                  </a:lnTo>
                  <a:lnTo>
                    <a:pt x="457" y="4800"/>
                  </a:lnTo>
                  <a:lnTo>
                    <a:pt x="1173" y="4800"/>
                  </a:lnTo>
                  <a:lnTo>
                    <a:pt x="1173" y="5531"/>
                  </a:lnTo>
                  <a:lnTo>
                    <a:pt x="1707" y="5531"/>
                  </a:lnTo>
                  <a:lnTo>
                    <a:pt x="1996" y="4107"/>
                  </a:lnTo>
                  <a:lnTo>
                    <a:pt x="1707" y="2256"/>
                  </a:lnTo>
                  <a:cubicBezTo>
                    <a:pt x="1356" y="2256"/>
                    <a:pt x="1067" y="1981"/>
                    <a:pt x="1067" y="1646"/>
                  </a:cubicBezTo>
                  <a:cubicBezTo>
                    <a:pt x="1067" y="1303"/>
                    <a:pt x="1356" y="1029"/>
                    <a:pt x="1707" y="1029"/>
                  </a:cubicBezTo>
                  <a:lnTo>
                    <a:pt x="1996" y="511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2201925" y="1867475"/>
              <a:ext cx="42675" cy="138300"/>
            </a:xfrm>
            <a:custGeom>
              <a:rect b="b" l="l" r="r" t="t"/>
              <a:pathLst>
                <a:path extrusionOk="0" h="5532" w="1707">
                  <a:moveTo>
                    <a:pt x="1" y="1"/>
                  </a:moveTo>
                  <a:lnTo>
                    <a:pt x="1" y="1029"/>
                  </a:lnTo>
                  <a:cubicBezTo>
                    <a:pt x="351" y="1029"/>
                    <a:pt x="640" y="1303"/>
                    <a:pt x="640" y="1646"/>
                  </a:cubicBezTo>
                  <a:cubicBezTo>
                    <a:pt x="640" y="1981"/>
                    <a:pt x="351" y="2256"/>
                    <a:pt x="1" y="2256"/>
                  </a:cubicBezTo>
                  <a:lnTo>
                    <a:pt x="1" y="5531"/>
                  </a:lnTo>
                  <a:lnTo>
                    <a:pt x="534" y="5531"/>
                  </a:lnTo>
                  <a:lnTo>
                    <a:pt x="534" y="4800"/>
                  </a:lnTo>
                  <a:lnTo>
                    <a:pt x="1250" y="4800"/>
                  </a:lnTo>
                  <a:lnTo>
                    <a:pt x="1250" y="3771"/>
                  </a:lnTo>
                  <a:lnTo>
                    <a:pt x="534" y="3771"/>
                  </a:lnTo>
                  <a:lnTo>
                    <a:pt x="534" y="3200"/>
                  </a:lnTo>
                  <a:cubicBezTo>
                    <a:pt x="1219" y="2987"/>
                    <a:pt x="1707" y="2370"/>
                    <a:pt x="1707" y="1646"/>
                  </a:cubicBezTo>
                  <a:cubicBezTo>
                    <a:pt x="1707" y="740"/>
                    <a:pt x="945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25"/>
          <p:cNvGrpSpPr/>
          <p:nvPr/>
        </p:nvGrpSpPr>
        <p:grpSpPr>
          <a:xfrm>
            <a:off x="1306538" y="2687457"/>
            <a:ext cx="358225" cy="439750"/>
            <a:chOff x="2038175" y="984638"/>
            <a:chExt cx="358225" cy="439750"/>
          </a:xfrm>
        </p:grpSpPr>
        <p:sp>
          <p:nvSpPr>
            <p:cNvPr id="560" name="Google Shape;560;p25"/>
            <p:cNvSpPr/>
            <p:nvPr/>
          </p:nvSpPr>
          <p:spPr>
            <a:xfrm>
              <a:off x="2038175" y="984638"/>
              <a:ext cx="174175" cy="439750"/>
            </a:xfrm>
            <a:custGeom>
              <a:rect b="b" l="l" r="r" t="t"/>
              <a:pathLst>
                <a:path extrusionOk="0" h="17590" w="6967">
                  <a:moveTo>
                    <a:pt x="4666" y="0"/>
                  </a:moveTo>
                  <a:cubicBezTo>
                    <a:pt x="2218" y="0"/>
                    <a:pt x="1" y="1920"/>
                    <a:pt x="20" y="4464"/>
                  </a:cubicBezTo>
                  <a:cubicBezTo>
                    <a:pt x="20" y="5652"/>
                    <a:pt x="499" y="6772"/>
                    <a:pt x="1376" y="7618"/>
                  </a:cubicBezTo>
                  <a:lnTo>
                    <a:pt x="5192" y="11289"/>
                  </a:lnTo>
                  <a:lnTo>
                    <a:pt x="5192" y="13240"/>
                  </a:lnTo>
                  <a:lnTo>
                    <a:pt x="2693" y="13240"/>
                  </a:lnTo>
                  <a:lnTo>
                    <a:pt x="2693" y="15426"/>
                  </a:lnTo>
                  <a:lnTo>
                    <a:pt x="5192" y="15426"/>
                  </a:lnTo>
                  <a:lnTo>
                    <a:pt x="5192" y="17589"/>
                  </a:lnTo>
                  <a:lnTo>
                    <a:pt x="6327" y="17589"/>
                  </a:lnTo>
                  <a:lnTo>
                    <a:pt x="6967" y="13879"/>
                  </a:lnTo>
                  <a:lnTo>
                    <a:pt x="6327" y="9294"/>
                  </a:lnTo>
                  <a:lnTo>
                    <a:pt x="2983" y="6071"/>
                  </a:lnTo>
                  <a:cubicBezTo>
                    <a:pt x="1355" y="4368"/>
                    <a:pt x="2838" y="2185"/>
                    <a:pt x="4652" y="2185"/>
                  </a:cubicBezTo>
                  <a:cubicBezTo>
                    <a:pt x="5206" y="2185"/>
                    <a:pt x="5790" y="2389"/>
                    <a:pt x="6327" y="2872"/>
                  </a:cubicBezTo>
                  <a:lnTo>
                    <a:pt x="6967" y="1486"/>
                  </a:lnTo>
                  <a:lnTo>
                    <a:pt x="6327" y="305"/>
                  </a:lnTo>
                  <a:cubicBezTo>
                    <a:pt x="5777" y="97"/>
                    <a:pt x="5216" y="0"/>
                    <a:pt x="46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>
              <a:off x="2196325" y="984663"/>
              <a:ext cx="200075" cy="439725"/>
            </a:xfrm>
            <a:custGeom>
              <a:rect b="b" l="l" r="r" t="t"/>
              <a:pathLst>
                <a:path extrusionOk="0" h="17589" w="8003">
                  <a:moveTo>
                    <a:pt x="1725" y="0"/>
                  </a:moveTo>
                  <a:cubicBezTo>
                    <a:pt x="1174" y="0"/>
                    <a:pt x="595" y="96"/>
                    <a:pt x="1" y="304"/>
                  </a:cubicBezTo>
                  <a:lnTo>
                    <a:pt x="1" y="2871"/>
                  </a:lnTo>
                  <a:cubicBezTo>
                    <a:pt x="539" y="2388"/>
                    <a:pt x="1125" y="2184"/>
                    <a:pt x="1681" y="2184"/>
                  </a:cubicBezTo>
                  <a:cubicBezTo>
                    <a:pt x="3498" y="2184"/>
                    <a:pt x="4981" y="4367"/>
                    <a:pt x="3353" y="6070"/>
                  </a:cubicBezTo>
                  <a:lnTo>
                    <a:pt x="1" y="9293"/>
                  </a:lnTo>
                  <a:lnTo>
                    <a:pt x="1" y="17588"/>
                  </a:lnTo>
                  <a:lnTo>
                    <a:pt x="1144" y="17588"/>
                  </a:lnTo>
                  <a:lnTo>
                    <a:pt x="1144" y="15425"/>
                  </a:lnTo>
                  <a:lnTo>
                    <a:pt x="3642" y="15425"/>
                  </a:lnTo>
                  <a:lnTo>
                    <a:pt x="3642" y="13239"/>
                  </a:lnTo>
                  <a:lnTo>
                    <a:pt x="1144" y="13239"/>
                  </a:lnTo>
                  <a:lnTo>
                    <a:pt x="1144" y="11288"/>
                  </a:lnTo>
                  <a:lnTo>
                    <a:pt x="4960" y="7617"/>
                  </a:lnTo>
                  <a:cubicBezTo>
                    <a:pt x="8002" y="4568"/>
                    <a:pt x="5541" y="0"/>
                    <a:pt x="1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25"/>
          <p:cNvGrpSpPr/>
          <p:nvPr/>
        </p:nvGrpSpPr>
        <p:grpSpPr>
          <a:xfrm>
            <a:off x="5367778" y="2700807"/>
            <a:ext cx="456700" cy="413075"/>
            <a:chOff x="1809500" y="2977938"/>
            <a:chExt cx="456700" cy="413075"/>
          </a:xfrm>
        </p:grpSpPr>
        <p:sp>
          <p:nvSpPr>
            <p:cNvPr id="563" name="Google Shape;563;p25"/>
            <p:cNvSpPr/>
            <p:nvPr/>
          </p:nvSpPr>
          <p:spPr>
            <a:xfrm>
              <a:off x="2024300" y="3255388"/>
              <a:ext cx="16975" cy="85925"/>
            </a:xfrm>
            <a:custGeom>
              <a:rect b="b" l="l" r="r" t="t"/>
              <a:pathLst>
                <a:path extrusionOk="0" h="3437" w="679">
                  <a:moveTo>
                    <a:pt x="1" y="1"/>
                  </a:moveTo>
                  <a:lnTo>
                    <a:pt x="1" y="3436"/>
                  </a:lnTo>
                  <a:lnTo>
                    <a:pt x="542" y="3436"/>
                  </a:lnTo>
                  <a:lnTo>
                    <a:pt x="679" y="1623"/>
                  </a:lnTo>
                  <a:lnTo>
                    <a:pt x="5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2037825" y="3255388"/>
              <a:ext cx="13350" cy="85925"/>
            </a:xfrm>
            <a:custGeom>
              <a:rect b="b" l="l" r="r" t="t"/>
              <a:pathLst>
                <a:path extrusionOk="0" h="3437" w="534">
                  <a:moveTo>
                    <a:pt x="1" y="1"/>
                  </a:moveTo>
                  <a:lnTo>
                    <a:pt x="1" y="3436"/>
                  </a:lnTo>
                  <a:lnTo>
                    <a:pt x="534" y="3436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5"/>
            <p:cNvSpPr/>
            <p:nvPr/>
          </p:nvSpPr>
          <p:spPr>
            <a:xfrm>
              <a:off x="1823200" y="3044013"/>
              <a:ext cx="139625" cy="144000"/>
            </a:xfrm>
            <a:custGeom>
              <a:rect b="b" l="l" r="r" t="t"/>
              <a:pathLst>
                <a:path extrusionOk="0" h="5760" w="5585">
                  <a:moveTo>
                    <a:pt x="1844" y="0"/>
                  </a:moveTo>
                  <a:lnTo>
                    <a:pt x="1" y="5439"/>
                  </a:lnTo>
                  <a:lnTo>
                    <a:pt x="1014" y="5759"/>
                  </a:lnTo>
                  <a:lnTo>
                    <a:pt x="2233" y="2171"/>
                  </a:lnTo>
                  <a:lnTo>
                    <a:pt x="3451" y="5759"/>
                  </a:lnTo>
                  <a:lnTo>
                    <a:pt x="4464" y="5439"/>
                  </a:lnTo>
                  <a:lnTo>
                    <a:pt x="2971" y="1029"/>
                  </a:lnTo>
                  <a:lnTo>
                    <a:pt x="5584" y="1029"/>
                  </a:lnTo>
                  <a:lnTo>
                    <a:pt x="55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5"/>
            <p:cNvSpPr/>
            <p:nvPr/>
          </p:nvSpPr>
          <p:spPr>
            <a:xfrm>
              <a:off x="2112675" y="3044013"/>
              <a:ext cx="139800" cy="144000"/>
            </a:xfrm>
            <a:custGeom>
              <a:rect b="b" l="l" r="r" t="t"/>
              <a:pathLst>
                <a:path extrusionOk="0" h="5760" w="5592">
                  <a:moveTo>
                    <a:pt x="0" y="0"/>
                  </a:moveTo>
                  <a:lnTo>
                    <a:pt x="0" y="1029"/>
                  </a:lnTo>
                  <a:lnTo>
                    <a:pt x="2613" y="1029"/>
                  </a:lnTo>
                  <a:lnTo>
                    <a:pt x="1120" y="5439"/>
                  </a:lnTo>
                  <a:lnTo>
                    <a:pt x="2141" y="5759"/>
                  </a:lnTo>
                  <a:lnTo>
                    <a:pt x="3352" y="2171"/>
                  </a:lnTo>
                  <a:lnTo>
                    <a:pt x="4571" y="5759"/>
                  </a:lnTo>
                  <a:lnTo>
                    <a:pt x="5592" y="5439"/>
                  </a:lnTo>
                  <a:lnTo>
                    <a:pt x="37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5"/>
            <p:cNvSpPr/>
            <p:nvPr/>
          </p:nvSpPr>
          <p:spPr>
            <a:xfrm>
              <a:off x="1809500" y="3171038"/>
              <a:ext cx="139025" cy="84375"/>
            </a:xfrm>
            <a:custGeom>
              <a:rect b="b" l="l" r="r" t="t"/>
              <a:pathLst>
                <a:path extrusionOk="0" h="3375" w="5561">
                  <a:moveTo>
                    <a:pt x="0" y="0"/>
                  </a:moveTo>
                  <a:lnTo>
                    <a:pt x="0" y="701"/>
                  </a:lnTo>
                  <a:cubicBezTo>
                    <a:pt x="0" y="2179"/>
                    <a:pt x="1249" y="3375"/>
                    <a:pt x="2781" y="3375"/>
                  </a:cubicBezTo>
                  <a:cubicBezTo>
                    <a:pt x="4312" y="3375"/>
                    <a:pt x="5561" y="2179"/>
                    <a:pt x="5561" y="701"/>
                  </a:cubicBezTo>
                  <a:lnTo>
                    <a:pt x="5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5"/>
            <p:cNvSpPr/>
            <p:nvPr/>
          </p:nvSpPr>
          <p:spPr>
            <a:xfrm>
              <a:off x="2126950" y="3171038"/>
              <a:ext cx="139250" cy="84375"/>
            </a:xfrm>
            <a:custGeom>
              <a:rect b="b" l="l" r="r" t="t"/>
              <a:pathLst>
                <a:path extrusionOk="0" h="3375" w="5570">
                  <a:moveTo>
                    <a:pt x="1" y="0"/>
                  </a:moveTo>
                  <a:lnTo>
                    <a:pt x="1" y="701"/>
                  </a:lnTo>
                  <a:cubicBezTo>
                    <a:pt x="1" y="2179"/>
                    <a:pt x="1250" y="3375"/>
                    <a:pt x="2781" y="3375"/>
                  </a:cubicBezTo>
                  <a:cubicBezTo>
                    <a:pt x="4320" y="3375"/>
                    <a:pt x="5569" y="2179"/>
                    <a:pt x="5569" y="701"/>
                  </a:cubicBezTo>
                  <a:lnTo>
                    <a:pt x="55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5"/>
            <p:cNvSpPr/>
            <p:nvPr/>
          </p:nvSpPr>
          <p:spPr>
            <a:xfrm>
              <a:off x="1953850" y="3330813"/>
              <a:ext cx="90675" cy="60200"/>
            </a:xfrm>
            <a:custGeom>
              <a:rect b="b" l="l" r="r" t="t"/>
              <a:pathLst>
                <a:path extrusionOk="0" h="2408" w="3627">
                  <a:moveTo>
                    <a:pt x="1562" y="0"/>
                  </a:moveTo>
                  <a:cubicBezTo>
                    <a:pt x="701" y="0"/>
                    <a:pt x="0" y="678"/>
                    <a:pt x="0" y="1501"/>
                  </a:cubicBezTo>
                  <a:lnTo>
                    <a:pt x="0" y="2407"/>
                  </a:lnTo>
                  <a:lnTo>
                    <a:pt x="3360" y="2407"/>
                  </a:lnTo>
                  <a:lnTo>
                    <a:pt x="3626" y="1204"/>
                  </a:lnTo>
                  <a:lnTo>
                    <a:pt x="33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>
              <a:off x="2037825" y="3330813"/>
              <a:ext cx="84775" cy="60200"/>
            </a:xfrm>
            <a:custGeom>
              <a:rect b="b" l="l" r="r" t="t"/>
              <a:pathLst>
                <a:path extrusionOk="0" h="2408" w="3391">
                  <a:moveTo>
                    <a:pt x="1" y="0"/>
                  </a:moveTo>
                  <a:lnTo>
                    <a:pt x="1" y="2407"/>
                  </a:lnTo>
                  <a:lnTo>
                    <a:pt x="3390" y="2407"/>
                  </a:lnTo>
                  <a:lnTo>
                    <a:pt x="3390" y="1501"/>
                  </a:lnTo>
                  <a:cubicBezTo>
                    <a:pt x="3390" y="678"/>
                    <a:pt x="2690" y="0"/>
                    <a:pt x="18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>
              <a:off x="1955750" y="2977938"/>
              <a:ext cx="97150" cy="290250"/>
            </a:xfrm>
            <a:custGeom>
              <a:rect b="b" l="l" r="r" t="t"/>
              <a:pathLst>
                <a:path extrusionOk="0" h="11610" w="3886">
                  <a:moveTo>
                    <a:pt x="3284" y="0"/>
                  </a:moveTo>
                  <a:cubicBezTo>
                    <a:pt x="1471" y="0"/>
                    <a:pt x="0" y="1417"/>
                    <a:pt x="0" y="3161"/>
                  </a:cubicBezTo>
                  <a:cubicBezTo>
                    <a:pt x="0" y="4487"/>
                    <a:pt x="846" y="5622"/>
                    <a:pt x="2050" y="6086"/>
                  </a:cubicBezTo>
                  <a:lnTo>
                    <a:pt x="2050" y="7899"/>
                  </a:lnTo>
                  <a:lnTo>
                    <a:pt x="1021" y="7899"/>
                  </a:lnTo>
                  <a:lnTo>
                    <a:pt x="1021" y="10268"/>
                  </a:lnTo>
                  <a:lnTo>
                    <a:pt x="2050" y="10268"/>
                  </a:lnTo>
                  <a:lnTo>
                    <a:pt x="2050" y="11609"/>
                  </a:lnTo>
                  <a:lnTo>
                    <a:pt x="3284" y="11609"/>
                  </a:lnTo>
                  <a:lnTo>
                    <a:pt x="3885" y="7519"/>
                  </a:lnTo>
                  <a:lnTo>
                    <a:pt x="3284" y="3672"/>
                  </a:lnTo>
                  <a:lnTo>
                    <a:pt x="2743" y="3672"/>
                  </a:lnTo>
                  <a:lnTo>
                    <a:pt x="2743" y="2643"/>
                  </a:lnTo>
                  <a:lnTo>
                    <a:pt x="3284" y="2643"/>
                  </a:lnTo>
                  <a:lnTo>
                    <a:pt x="3680" y="1036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2037825" y="2977938"/>
              <a:ext cx="82100" cy="290250"/>
            </a:xfrm>
            <a:custGeom>
              <a:rect b="b" l="l" r="r" t="t"/>
              <a:pathLst>
                <a:path extrusionOk="0" h="11610" w="3284">
                  <a:moveTo>
                    <a:pt x="1" y="0"/>
                  </a:moveTo>
                  <a:lnTo>
                    <a:pt x="1" y="2643"/>
                  </a:lnTo>
                  <a:lnTo>
                    <a:pt x="534" y="2643"/>
                  </a:lnTo>
                  <a:lnTo>
                    <a:pt x="534" y="3672"/>
                  </a:lnTo>
                  <a:lnTo>
                    <a:pt x="1" y="3672"/>
                  </a:lnTo>
                  <a:lnTo>
                    <a:pt x="1" y="11609"/>
                  </a:lnTo>
                  <a:lnTo>
                    <a:pt x="1227" y="11609"/>
                  </a:lnTo>
                  <a:lnTo>
                    <a:pt x="1227" y="10268"/>
                  </a:lnTo>
                  <a:lnTo>
                    <a:pt x="2293" y="10268"/>
                  </a:lnTo>
                  <a:lnTo>
                    <a:pt x="2293" y="7899"/>
                  </a:lnTo>
                  <a:lnTo>
                    <a:pt x="1227" y="7899"/>
                  </a:lnTo>
                  <a:lnTo>
                    <a:pt x="1227" y="6086"/>
                  </a:lnTo>
                  <a:cubicBezTo>
                    <a:pt x="2431" y="5622"/>
                    <a:pt x="3284" y="4487"/>
                    <a:pt x="3284" y="3161"/>
                  </a:cubicBezTo>
                  <a:cubicBezTo>
                    <a:pt x="3284" y="1417"/>
                    <a:pt x="1814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25"/>
          <p:cNvGrpSpPr/>
          <p:nvPr/>
        </p:nvGrpSpPr>
        <p:grpSpPr>
          <a:xfrm>
            <a:off x="7428600" y="2685572"/>
            <a:ext cx="456525" cy="439550"/>
            <a:chOff x="1628875" y="3719313"/>
            <a:chExt cx="456525" cy="439550"/>
          </a:xfrm>
        </p:grpSpPr>
        <p:sp>
          <p:nvSpPr>
            <p:cNvPr id="574" name="Google Shape;574;p25"/>
            <p:cNvSpPr/>
            <p:nvPr/>
          </p:nvSpPr>
          <p:spPr>
            <a:xfrm>
              <a:off x="1628875" y="3719313"/>
              <a:ext cx="123825" cy="106275"/>
            </a:xfrm>
            <a:custGeom>
              <a:rect b="b" l="l" r="r" t="t"/>
              <a:pathLst>
                <a:path extrusionOk="0" h="4251" w="4953">
                  <a:moveTo>
                    <a:pt x="1" y="0"/>
                  </a:moveTo>
                  <a:lnTo>
                    <a:pt x="1" y="1867"/>
                  </a:lnTo>
                  <a:cubicBezTo>
                    <a:pt x="1" y="3177"/>
                    <a:pt x="1113" y="4251"/>
                    <a:pt x="2477" y="4251"/>
                  </a:cubicBezTo>
                  <a:cubicBezTo>
                    <a:pt x="3840" y="4251"/>
                    <a:pt x="4952" y="3177"/>
                    <a:pt x="4952" y="1867"/>
                  </a:cubicBezTo>
                  <a:lnTo>
                    <a:pt x="4952" y="0"/>
                  </a:lnTo>
                  <a:lnTo>
                    <a:pt x="3878" y="0"/>
                  </a:lnTo>
                  <a:lnTo>
                    <a:pt x="3878" y="1867"/>
                  </a:lnTo>
                  <a:cubicBezTo>
                    <a:pt x="3878" y="2613"/>
                    <a:pt x="3246" y="3215"/>
                    <a:pt x="2477" y="3215"/>
                  </a:cubicBezTo>
                  <a:cubicBezTo>
                    <a:pt x="1700" y="3215"/>
                    <a:pt x="1075" y="2613"/>
                    <a:pt x="1075" y="1867"/>
                  </a:cubicBezTo>
                  <a:lnTo>
                    <a:pt x="10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5"/>
            <p:cNvSpPr/>
            <p:nvPr/>
          </p:nvSpPr>
          <p:spPr>
            <a:xfrm>
              <a:off x="1716300" y="3846238"/>
              <a:ext cx="145900" cy="134575"/>
            </a:xfrm>
            <a:custGeom>
              <a:rect b="b" l="l" r="r" t="t"/>
              <a:pathLst>
                <a:path extrusionOk="0" h="5383" w="5836">
                  <a:moveTo>
                    <a:pt x="2719" y="0"/>
                  </a:moveTo>
                  <a:cubicBezTo>
                    <a:pt x="2086" y="0"/>
                    <a:pt x="1452" y="233"/>
                    <a:pt x="968" y="697"/>
                  </a:cubicBezTo>
                  <a:cubicBezTo>
                    <a:pt x="0" y="1627"/>
                    <a:pt x="0" y="3135"/>
                    <a:pt x="968" y="4064"/>
                  </a:cubicBezTo>
                  <a:lnTo>
                    <a:pt x="2339" y="5382"/>
                  </a:lnTo>
                  <a:lnTo>
                    <a:pt x="3093" y="4659"/>
                  </a:lnTo>
                  <a:lnTo>
                    <a:pt x="1722" y="3333"/>
                  </a:lnTo>
                  <a:cubicBezTo>
                    <a:pt x="1181" y="2808"/>
                    <a:pt x="1181" y="1954"/>
                    <a:pt x="1722" y="1429"/>
                  </a:cubicBezTo>
                  <a:cubicBezTo>
                    <a:pt x="1996" y="1162"/>
                    <a:pt x="2356" y="1029"/>
                    <a:pt x="2716" y="1029"/>
                  </a:cubicBezTo>
                  <a:cubicBezTo>
                    <a:pt x="3076" y="1029"/>
                    <a:pt x="3436" y="1162"/>
                    <a:pt x="3710" y="1429"/>
                  </a:cubicBezTo>
                  <a:lnTo>
                    <a:pt x="5081" y="2747"/>
                  </a:lnTo>
                  <a:lnTo>
                    <a:pt x="5835" y="2015"/>
                  </a:lnTo>
                  <a:lnTo>
                    <a:pt x="4464" y="697"/>
                  </a:lnTo>
                  <a:cubicBezTo>
                    <a:pt x="3984" y="233"/>
                    <a:pt x="3352" y="0"/>
                    <a:pt x="27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5"/>
            <p:cNvSpPr/>
            <p:nvPr/>
          </p:nvSpPr>
          <p:spPr>
            <a:xfrm>
              <a:off x="1684125" y="3758538"/>
              <a:ext cx="110275" cy="152375"/>
            </a:xfrm>
            <a:custGeom>
              <a:rect b="b" l="l" r="r" t="t"/>
              <a:pathLst>
                <a:path extrusionOk="0" h="6095" w="4411">
                  <a:moveTo>
                    <a:pt x="922" y="1"/>
                  </a:moveTo>
                  <a:lnTo>
                    <a:pt x="0" y="534"/>
                  </a:lnTo>
                  <a:lnTo>
                    <a:pt x="3496" y="6095"/>
                  </a:lnTo>
                  <a:lnTo>
                    <a:pt x="4411" y="5561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5"/>
            <p:cNvSpPr/>
            <p:nvPr/>
          </p:nvSpPr>
          <p:spPr>
            <a:xfrm>
              <a:off x="1975100" y="4039638"/>
              <a:ext cx="110300" cy="119050"/>
            </a:xfrm>
            <a:custGeom>
              <a:rect b="b" l="l" r="r" t="t"/>
              <a:pathLst>
                <a:path extrusionOk="0" h="4762" w="4412">
                  <a:moveTo>
                    <a:pt x="2476" y="0"/>
                  </a:moveTo>
                  <a:cubicBezTo>
                    <a:pt x="1113" y="0"/>
                    <a:pt x="1" y="1074"/>
                    <a:pt x="1" y="2384"/>
                  </a:cubicBezTo>
                  <a:cubicBezTo>
                    <a:pt x="1" y="3695"/>
                    <a:pt x="1113" y="4761"/>
                    <a:pt x="2476" y="4761"/>
                  </a:cubicBezTo>
                  <a:lnTo>
                    <a:pt x="4411" y="4761"/>
                  </a:lnTo>
                  <a:lnTo>
                    <a:pt x="4411" y="3733"/>
                  </a:lnTo>
                  <a:lnTo>
                    <a:pt x="2476" y="3733"/>
                  </a:lnTo>
                  <a:cubicBezTo>
                    <a:pt x="1699" y="3733"/>
                    <a:pt x="1075" y="3131"/>
                    <a:pt x="1075" y="2384"/>
                  </a:cubicBezTo>
                  <a:cubicBezTo>
                    <a:pt x="1075" y="1638"/>
                    <a:pt x="1699" y="1036"/>
                    <a:pt x="2476" y="1036"/>
                  </a:cubicBezTo>
                  <a:lnTo>
                    <a:pt x="4411" y="1036"/>
                  </a:lnTo>
                  <a:lnTo>
                    <a:pt x="44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1813800" y="3934113"/>
              <a:ext cx="145900" cy="134675"/>
            </a:xfrm>
            <a:custGeom>
              <a:rect b="b" l="l" r="r" t="t"/>
              <a:pathLst>
                <a:path extrusionOk="0" h="5387" w="5836">
                  <a:moveTo>
                    <a:pt x="3497" y="1"/>
                  </a:moveTo>
                  <a:lnTo>
                    <a:pt x="2743" y="732"/>
                  </a:lnTo>
                  <a:lnTo>
                    <a:pt x="4114" y="2050"/>
                  </a:lnTo>
                  <a:cubicBezTo>
                    <a:pt x="4663" y="2576"/>
                    <a:pt x="4663" y="3436"/>
                    <a:pt x="4114" y="3962"/>
                  </a:cubicBezTo>
                  <a:cubicBezTo>
                    <a:pt x="3840" y="4225"/>
                    <a:pt x="3480" y="4356"/>
                    <a:pt x="3120" y="4356"/>
                  </a:cubicBezTo>
                  <a:cubicBezTo>
                    <a:pt x="2760" y="4356"/>
                    <a:pt x="2400" y="4225"/>
                    <a:pt x="2126" y="3962"/>
                  </a:cubicBezTo>
                  <a:lnTo>
                    <a:pt x="755" y="2644"/>
                  </a:lnTo>
                  <a:lnTo>
                    <a:pt x="1" y="3368"/>
                  </a:lnTo>
                  <a:lnTo>
                    <a:pt x="1372" y="4693"/>
                  </a:lnTo>
                  <a:cubicBezTo>
                    <a:pt x="1852" y="5150"/>
                    <a:pt x="2484" y="5387"/>
                    <a:pt x="3116" y="5387"/>
                  </a:cubicBezTo>
                  <a:cubicBezTo>
                    <a:pt x="3756" y="5387"/>
                    <a:pt x="4388" y="5150"/>
                    <a:pt x="4868" y="4693"/>
                  </a:cubicBezTo>
                  <a:cubicBezTo>
                    <a:pt x="5836" y="3764"/>
                    <a:pt x="5836" y="2248"/>
                    <a:pt x="4868" y="1319"/>
                  </a:cubicBezTo>
                  <a:lnTo>
                    <a:pt x="34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1886350" y="3999838"/>
              <a:ext cx="158300" cy="106075"/>
            </a:xfrm>
            <a:custGeom>
              <a:rect b="b" l="l" r="r" t="t"/>
              <a:pathLst>
                <a:path extrusionOk="0" h="4243" w="6332">
                  <a:moveTo>
                    <a:pt x="557" y="0"/>
                  </a:moveTo>
                  <a:lnTo>
                    <a:pt x="1" y="884"/>
                  </a:lnTo>
                  <a:lnTo>
                    <a:pt x="5783" y="4243"/>
                  </a:lnTo>
                  <a:lnTo>
                    <a:pt x="6331" y="3359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1864275" y="3759113"/>
              <a:ext cx="26875" cy="72775"/>
            </a:xfrm>
            <a:custGeom>
              <a:rect b="b" l="l" r="r" t="t"/>
              <a:pathLst>
                <a:path extrusionOk="0" h="2911" w="1075">
                  <a:moveTo>
                    <a:pt x="0" y="0"/>
                  </a:moveTo>
                  <a:lnTo>
                    <a:pt x="0" y="2910"/>
                  </a:lnTo>
                  <a:lnTo>
                    <a:pt x="1074" y="2910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1968625" y="3906513"/>
              <a:ext cx="75625" cy="25725"/>
            </a:xfrm>
            <a:custGeom>
              <a:rect b="b" l="l" r="r" t="t"/>
              <a:pathLst>
                <a:path extrusionOk="0" h="1029" w="3025">
                  <a:moveTo>
                    <a:pt x="1" y="0"/>
                  </a:moveTo>
                  <a:lnTo>
                    <a:pt x="1" y="1029"/>
                  </a:lnTo>
                  <a:lnTo>
                    <a:pt x="3025" y="1029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1628875" y="3985738"/>
              <a:ext cx="75450" cy="25725"/>
            </a:xfrm>
            <a:custGeom>
              <a:rect b="b" l="l" r="r" t="t"/>
              <a:pathLst>
                <a:path extrusionOk="0" h="1029" w="3018">
                  <a:moveTo>
                    <a:pt x="1" y="0"/>
                  </a:moveTo>
                  <a:lnTo>
                    <a:pt x="1" y="1029"/>
                  </a:lnTo>
                  <a:lnTo>
                    <a:pt x="3017" y="1029"/>
                  </a:lnTo>
                  <a:lnTo>
                    <a:pt x="30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1781800" y="4086088"/>
              <a:ext cx="26875" cy="72775"/>
            </a:xfrm>
            <a:custGeom>
              <a:rect b="b" l="l" r="r" t="t"/>
              <a:pathLst>
                <a:path extrusionOk="0" h="2911" w="1075">
                  <a:moveTo>
                    <a:pt x="1" y="1"/>
                  </a:moveTo>
                  <a:lnTo>
                    <a:pt x="1" y="2911"/>
                  </a:lnTo>
                  <a:lnTo>
                    <a:pt x="1075" y="2911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1917600" y="3807288"/>
              <a:ext cx="67050" cy="64600"/>
            </a:xfrm>
            <a:custGeom>
              <a:rect b="b" l="l" r="r" t="t"/>
              <a:pathLst>
                <a:path extrusionOk="0" h="2584" w="2682">
                  <a:moveTo>
                    <a:pt x="2308" y="1"/>
                  </a:moveTo>
                  <a:lnTo>
                    <a:pt x="0" y="2217"/>
                  </a:lnTo>
                  <a:lnTo>
                    <a:pt x="381" y="2583"/>
                  </a:lnTo>
                  <a:lnTo>
                    <a:pt x="1722" y="1654"/>
                  </a:lnTo>
                  <a:lnTo>
                    <a:pt x="2682" y="359"/>
                  </a:lnTo>
                  <a:lnTo>
                    <a:pt x="2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5"/>
            <p:cNvSpPr/>
            <p:nvPr/>
          </p:nvSpPr>
          <p:spPr>
            <a:xfrm>
              <a:off x="1926925" y="3816438"/>
              <a:ext cx="67250" cy="64575"/>
            </a:xfrm>
            <a:custGeom>
              <a:rect b="b" l="l" r="r" t="t"/>
              <a:pathLst>
                <a:path extrusionOk="0" h="2583" w="2690">
                  <a:moveTo>
                    <a:pt x="2309" y="0"/>
                  </a:moveTo>
                  <a:lnTo>
                    <a:pt x="0" y="2217"/>
                  </a:lnTo>
                  <a:lnTo>
                    <a:pt x="381" y="2583"/>
                  </a:lnTo>
                  <a:lnTo>
                    <a:pt x="2689" y="358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5"/>
            <p:cNvSpPr/>
            <p:nvPr/>
          </p:nvSpPr>
          <p:spPr>
            <a:xfrm>
              <a:off x="1678775" y="4036963"/>
              <a:ext cx="67075" cy="64575"/>
            </a:xfrm>
            <a:custGeom>
              <a:rect b="b" l="l" r="r" t="t"/>
              <a:pathLst>
                <a:path extrusionOk="0" h="2583" w="2683">
                  <a:moveTo>
                    <a:pt x="2309" y="0"/>
                  </a:moveTo>
                  <a:lnTo>
                    <a:pt x="1" y="2225"/>
                  </a:lnTo>
                  <a:lnTo>
                    <a:pt x="382" y="2583"/>
                  </a:lnTo>
                  <a:lnTo>
                    <a:pt x="1593" y="1661"/>
                  </a:lnTo>
                  <a:lnTo>
                    <a:pt x="2682" y="366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1688300" y="4046113"/>
              <a:ext cx="67050" cy="64575"/>
            </a:xfrm>
            <a:custGeom>
              <a:rect b="b" l="l" r="r" t="t"/>
              <a:pathLst>
                <a:path extrusionOk="0" h="2583" w="2682">
                  <a:moveTo>
                    <a:pt x="2301" y="0"/>
                  </a:moveTo>
                  <a:lnTo>
                    <a:pt x="1" y="2217"/>
                  </a:lnTo>
                  <a:lnTo>
                    <a:pt x="374" y="2582"/>
                  </a:lnTo>
                  <a:lnTo>
                    <a:pt x="2682" y="366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6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Women Infographics</a:t>
            </a:r>
            <a:endParaRPr/>
          </a:p>
        </p:txBody>
      </p:sp>
      <p:sp>
        <p:nvSpPr>
          <p:cNvPr id="593" name="Google Shape;593;p26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4" name="Google Shape;594;p26"/>
          <p:cNvSpPr/>
          <p:nvPr/>
        </p:nvSpPr>
        <p:spPr>
          <a:xfrm>
            <a:off x="3705282" y="1216554"/>
            <a:ext cx="1725900" cy="172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5" name="Google Shape;595;p26"/>
          <p:cNvSpPr/>
          <p:nvPr/>
        </p:nvSpPr>
        <p:spPr>
          <a:xfrm flipH="1">
            <a:off x="3705282" y="1216554"/>
            <a:ext cx="1725900" cy="1725900"/>
          </a:xfrm>
          <a:prstGeom prst="pie">
            <a:avLst>
              <a:gd fmla="val 5411800" name="adj1"/>
              <a:gd fmla="val 1620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596" name="Google Shape;596;p26"/>
          <p:cNvGrpSpPr/>
          <p:nvPr/>
        </p:nvGrpSpPr>
        <p:grpSpPr>
          <a:xfrm>
            <a:off x="5961784" y="1201724"/>
            <a:ext cx="2688335" cy="509856"/>
            <a:chOff x="5961784" y="1201724"/>
            <a:chExt cx="2688335" cy="509856"/>
          </a:xfrm>
        </p:grpSpPr>
        <p:grpSp>
          <p:nvGrpSpPr>
            <p:cNvPr id="597" name="Google Shape;597;p26"/>
            <p:cNvGrpSpPr/>
            <p:nvPr/>
          </p:nvGrpSpPr>
          <p:grpSpPr>
            <a:xfrm>
              <a:off x="7155275" y="1201724"/>
              <a:ext cx="301353" cy="509856"/>
              <a:chOff x="6919815" y="4162270"/>
              <a:chExt cx="225260" cy="388019"/>
            </a:xfrm>
          </p:grpSpPr>
          <p:sp>
            <p:nvSpPr>
              <p:cNvPr id="598" name="Google Shape;598;p26"/>
              <p:cNvSpPr/>
              <p:nvPr/>
            </p:nvSpPr>
            <p:spPr>
              <a:xfrm>
                <a:off x="6919815" y="4244634"/>
                <a:ext cx="224157" cy="305654"/>
              </a:xfrm>
              <a:custGeom>
                <a:rect b="b" l="l" r="r" t="t"/>
                <a:pathLst>
                  <a:path extrusionOk="0" h="11634" w="8532">
                    <a:moveTo>
                      <a:pt x="2810" y="1"/>
                    </a:moveTo>
                    <a:cubicBezTo>
                      <a:pt x="2060" y="1"/>
                      <a:pt x="1402" y="493"/>
                      <a:pt x="1187" y="1208"/>
                    </a:cubicBezTo>
                    <a:lnTo>
                      <a:pt x="84" y="5175"/>
                    </a:lnTo>
                    <a:cubicBezTo>
                      <a:pt x="0" y="5467"/>
                      <a:pt x="167" y="5772"/>
                      <a:pt x="458" y="5855"/>
                    </a:cubicBezTo>
                    <a:cubicBezTo>
                      <a:pt x="508" y="5869"/>
                      <a:pt x="557" y="5876"/>
                      <a:pt x="606" y="5876"/>
                    </a:cubicBezTo>
                    <a:cubicBezTo>
                      <a:pt x="846" y="5876"/>
                      <a:pt x="1068" y="5714"/>
                      <a:pt x="1131" y="5467"/>
                    </a:cubicBezTo>
                    <a:lnTo>
                      <a:pt x="2123" y="1915"/>
                    </a:lnTo>
                    <a:cubicBezTo>
                      <a:pt x="2165" y="1758"/>
                      <a:pt x="2285" y="1689"/>
                      <a:pt x="2405" y="1689"/>
                    </a:cubicBezTo>
                    <a:cubicBezTo>
                      <a:pt x="2582" y="1689"/>
                      <a:pt x="2760" y="1837"/>
                      <a:pt x="2699" y="2068"/>
                    </a:cubicBezTo>
                    <a:lnTo>
                      <a:pt x="1637" y="6188"/>
                    </a:lnTo>
                    <a:lnTo>
                      <a:pt x="1464" y="6847"/>
                    </a:lnTo>
                    <a:cubicBezTo>
                      <a:pt x="1443" y="6937"/>
                      <a:pt x="1513" y="7027"/>
                      <a:pt x="1603" y="7027"/>
                    </a:cubicBezTo>
                    <a:lnTo>
                      <a:pt x="2796" y="7027"/>
                    </a:lnTo>
                    <a:lnTo>
                      <a:pt x="2796" y="11071"/>
                    </a:lnTo>
                    <a:cubicBezTo>
                      <a:pt x="2789" y="11369"/>
                      <a:pt x="3018" y="11612"/>
                      <a:pt x="3316" y="11633"/>
                    </a:cubicBezTo>
                    <a:cubicBezTo>
                      <a:pt x="3320" y="11633"/>
                      <a:pt x="3324" y="11633"/>
                      <a:pt x="3329" y="11633"/>
                    </a:cubicBezTo>
                    <a:cubicBezTo>
                      <a:pt x="3628" y="11633"/>
                      <a:pt x="3878" y="11393"/>
                      <a:pt x="3878" y="11085"/>
                    </a:cubicBezTo>
                    <a:lnTo>
                      <a:pt x="3878" y="7027"/>
                    </a:lnTo>
                    <a:lnTo>
                      <a:pt x="4655" y="7027"/>
                    </a:lnTo>
                    <a:lnTo>
                      <a:pt x="4655" y="11085"/>
                    </a:lnTo>
                    <a:cubicBezTo>
                      <a:pt x="4655" y="11383"/>
                      <a:pt x="4897" y="11626"/>
                      <a:pt x="5203" y="11626"/>
                    </a:cubicBezTo>
                    <a:cubicBezTo>
                      <a:pt x="5501" y="11626"/>
                      <a:pt x="5744" y="11383"/>
                      <a:pt x="5744" y="11085"/>
                    </a:cubicBezTo>
                    <a:lnTo>
                      <a:pt x="5744" y="7027"/>
                    </a:lnTo>
                    <a:lnTo>
                      <a:pt x="6930" y="7027"/>
                    </a:lnTo>
                    <a:cubicBezTo>
                      <a:pt x="7027" y="7027"/>
                      <a:pt x="7096" y="6937"/>
                      <a:pt x="7068" y="6847"/>
                    </a:cubicBezTo>
                    <a:lnTo>
                      <a:pt x="6895" y="6188"/>
                    </a:lnTo>
                    <a:lnTo>
                      <a:pt x="5834" y="2068"/>
                    </a:lnTo>
                    <a:cubicBezTo>
                      <a:pt x="5772" y="1836"/>
                      <a:pt x="5955" y="1688"/>
                      <a:pt x="6134" y="1688"/>
                    </a:cubicBezTo>
                    <a:cubicBezTo>
                      <a:pt x="6255" y="1688"/>
                      <a:pt x="6375" y="1755"/>
                      <a:pt x="6416" y="1908"/>
                    </a:cubicBezTo>
                    <a:lnTo>
                      <a:pt x="7408" y="5467"/>
                    </a:lnTo>
                    <a:cubicBezTo>
                      <a:pt x="7477" y="5701"/>
                      <a:pt x="7692" y="5856"/>
                      <a:pt x="7925" y="5856"/>
                    </a:cubicBezTo>
                    <a:cubicBezTo>
                      <a:pt x="7974" y="5856"/>
                      <a:pt x="8024" y="5849"/>
                      <a:pt x="8074" y="5834"/>
                    </a:cubicBezTo>
                    <a:cubicBezTo>
                      <a:pt x="8359" y="5758"/>
                      <a:pt x="8532" y="5460"/>
                      <a:pt x="8456" y="5175"/>
                    </a:cubicBezTo>
                    <a:lnTo>
                      <a:pt x="8470" y="5175"/>
                    </a:lnTo>
                    <a:lnTo>
                      <a:pt x="7367" y="1208"/>
                    </a:lnTo>
                    <a:cubicBezTo>
                      <a:pt x="7152" y="493"/>
                      <a:pt x="6493" y="1"/>
                      <a:pt x="57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6"/>
              <p:cNvSpPr/>
              <p:nvPr/>
            </p:nvSpPr>
            <p:spPr>
              <a:xfrm>
                <a:off x="6981581" y="4162270"/>
                <a:ext cx="88407" cy="75717"/>
              </a:xfrm>
              <a:custGeom>
                <a:rect b="b" l="l" r="r" t="t"/>
                <a:pathLst>
                  <a:path extrusionOk="0" h="2882" w="3365">
                    <a:moveTo>
                      <a:pt x="1922" y="1"/>
                    </a:moveTo>
                    <a:cubicBezTo>
                      <a:pt x="639" y="1"/>
                      <a:pt x="1" y="1555"/>
                      <a:pt x="909" y="2456"/>
                    </a:cubicBezTo>
                    <a:cubicBezTo>
                      <a:pt x="1201" y="2750"/>
                      <a:pt x="1561" y="2882"/>
                      <a:pt x="1915" y="2882"/>
                    </a:cubicBezTo>
                    <a:cubicBezTo>
                      <a:pt x="2654" y="2882"/>
                      <a:pt x="3365" y="2307"/>
                      <a:pt x="3365" y="1444"/>
                    </a:cubicBezTo>
                    <a:cubicBezTo>
                      <a:pt x="3365" y="646"/>
                      <a:pt x="2720" y="1"/>
                      <a:pt x="19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6"/>
              <p:cNvSpPr/>
              <p:nvPr/>
            </p:nvSpPr>
            <p:spPr>
              <a:xfrm>
                <a:off x="7024038" y="4162270"/>
                <a:ext cx="48157" cy="75612"/>
              </a:xfrm>
              <a:custGeom>
                <a:rect b="b" l="l" r="r" t="t"/>
                <a:pathLst>
                  <a:path extrusionOk="0" h="2878" w="1833">
                    <a:moveTo>
                      <a:pt x="306" y="1"/>
                    </a:moveTo>
                    <a:cubicBezTo>
                      <a:pt x="209" y="1"/>
                      <a:pt x="105" y="15"/>
                      <a:pt x="1" y="36"/>
                    </a:cubicBezTo>
                    <a:cubicBezTo>
                      <a:pt x="667" y="181"/>
                      <a:pt x="1138" y="764"/>
                      <a:pt x="1138" y="1444"/>
                    </a:cubicBezTo>
                    <a:cubicBezTo>
                      <a:pt x="1138" y="2116"/>
                      <a:pt x="667" y="2699"/>
                      <a:pt x="1" y="2845"/>
                    </a:cubicBezTo>
                    <a:cubicBezTo>
                      <a:pt x="104" y="2867"/>
                      <a:pt x="207" y="2878"/>
                      <a:pt x="308" y="2878"/>
                    </a:cubicBezTo>
                    <a:cubicBezTo>
                      <a:pt x="1029" y="2878"/>
                      <a:pt x="1663" y="2338"/>
                      <a:pt x="1742" y="1596"/>
                    </a:cubicBezTo>
                    <a:cubicBezTo>
                      <a:pt x="1832" y="743"/>
                      <a:pt x="1166" y="1"/>
                      <a:pt x="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6"/>
              <p:cNvSpPr/>
              <p:nvPr/>
            </p:nvSpPr>
            <p:spPr>
              <a:xfrm>
                <a:off x="6928563" y="4289113"/>
                <a:ext cx="54515" cy="109556"/>
              </a:xfrm>
              <a:custGeom>
                <a:rect b="b" l="l" r="r" t="t"/>
                <a:pathLst>
                  <a:path extrusionOk="0" h="4170" w="2075">
                    <a:moveTo>
                      <a:pt x="1533" y="0"/>
                    </a:moveTo>
                    <a:cubicBezTo>
                      <a:pt x="1401" y="0"/>
                      <a:pt x="1284" y="91"/>
                      <a:pt x="1249" y="215"/>
                    </a:cubicBezTo>
                    <a:lnTo>
                      <a:pt x="257" y="3774"/>
                    </a:lnTo>
                    <a:cubicBezTo>
                      <a:pt x="215" y="3912"/>
                      <a:pt x="125" y="4030"/>
                      <a:pt x="0" y="4100"/>
                    </a:cubicBezTo>
                    <a:cubicBezTo>
                      <a:pt x="42" y="4121"/>
                      <a:pt x="84" y="4141"/>
                      <a:pt x="125" y="4148"/>
                    </a:cubicBezTo>
                    <a:cubicBezTo>
                      <a:pt x="176" y="4163"/>
                      <a:pt x="227" y="4170"/>
                      <a:pt x="277" y="4170"/>
                    </a:cubicBezTo>
                    <a:cubicBezTo>
                      <a:pt x="514" y="4170"/>
                      <a:pt x="729" y="4014"/>
                      <a:pt x="798" y="3774"/>
                    </a:cubicBezTo>
                    <a:lnTo>
                      <a:pt x="1790" y="215"/>
                    </a:lnTo>
                    <a:cubicBezTo>
                      <a:pt x="1825" y="91"/>
                      <a:pt x="1943" y="0"/>
                      <a:pt x="20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6"/>
              <p:cNvSpPr/>
              <p:nvPr/>
            </p:nvSpPr>
            <p:spPr>
              <a:xfrm>
                <a:off x="7056484" y="4244634"/>
                <a:ext cx="88591" cy="154167"/>
              </a:xfrm>
              <a:custGeom>
                <a:rect b="b" l="l" r="r" t="t"/>
                <a:pathLst>
                  <a:path extrusionOk="0" h="5868" w="3372">
                    <a:moveTo>
                      <a:pt x="1" y="1"/>
                    </a:moveTo>
                    <a:cubicBezTo>
                      <a:pt x="750" y="1"/>
                      <a:pt x="1409" y="493"/>
                      <a:pt x="1624" y="1208"/>
                    </a:cubicBezTo>
                    <a:lnTo>
                      <a:pt x="2727" y="5175"/>
                    </a:lnTo>
                    <a:cubicBezTo>
                      <a:pt x="2796" y="5418"/>
                      <a:pt x="2692" y="5668"/>
                      <a:pt x="2477" y="5793"/>
                    </a:cubicBezTo>
                    <a:cubicBezTo>
                      <a:pt x="2565" y="5844"/>
                      <a:pt x="2657" y="5867"/>
                      <a:pt x="2746" y="5867"/>
                    </a:cubicBezTo>
                    <a:cubicBezTo>
                      <a:pt x="3079" y="5867"/>
                      <a:pt x="3371" y="5547"/>
                      <a:pt x="3268" y="5175"/>
                    </a:cubicBezTo>
                    <a:lnTo>
                      <a:pt x="2165" y="1208"/>
                    </a:lnTo>
                    <a:cubicBezTo>
                      <a:pt x="1950" y="493"/>
                      <a:pt x="1291" y="1"/>
                      <a:pt x="5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6"/>
              <p:cNvSpPr/>
              <p:nvPr/>
            </p:nvSpPr>
            <p:spPr>
              <a:xfrm>
                <a:off x="7000550" y="4429251"/>
                <a:ext cx="21333" cy="121037"/>
              </a:xfrm>
              <a:custGeom>
                <a:rect b="b" l="l" r="r" t="t"/>
                <a:pathLst>
                  <a:path extrusionOk="0" h="4607" w="812">
                    <a:moveTo>
                      <a:pt x="416" y="0"/>
                    </a:moveTo>
                    <a:cubicBezTo>
                      <a:pt x="340" y="0"/>
                      <a:pt x="271" y="70"/>
                      <a:pt x="271" y="153"/>
                    </a:cubicBezTo>
                    <a:lnTo>
                      <a:pt x="271" y="4058"/>
                    </a:lnTo>
                    <a:cubicBezTo>
                      <a:pt x="271" y="4252"/>
                      <a:pt x="167" y="4433"/>
                      <a:pt x="0" y="4530"/>
                    </a:cubicBezTo>
                    <a:cubicBezTo>
                      <a:pt x="76" y="4571"/>
                      <a:pt x="160" y="4599"/>
                      <a:pt x="243" y="4606"/>
                    </a:cubicBezTo>
                    <a:cubicBezTo>
                      <a:pt x="247" y="4606"/>
                      <a:pt x="252" y="4606"/>
                      <a:pt x="256" y="4606"/>
                    </a:cubicBezTo>
                    <a:cubicBezTo>
                      <a:pt x="562" y="4606"/>
                      <a:pt x="812" y="4366"/>
                      <a:pt x="812" y="4058"/>
                    </a:cubicBezTo>
                    <a:lnTo>
                      <a:pt x="8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6"/>
              <p:cNvSpPr/>
              <p:nvPr/>
            </p:nvSpPr>
            <p:spPr>
              <a:xfrm>
                <a:off x="7049574" y="4429251"/>
                <a:ext cx="21517" cy="120932"/>
              </a:xfrm>
              <a:custGeom>
                <a:rect b="b" l="l" r="r" t="t"/>
                <a:pathLst>
                  <a:path extrusionOk="0" h="4603" w="819">
                    <a:moveTo>
                      <a:pt x="423" y="0"/>
                    </a:moveTo>
                    <a:cubicBezTo>
                      <a:pt x="340" y="0"/>
                      <a:pt x="271" y="70"/>
                      <a:pt x="271" y="153"/>
                    </a:cubicBezTo>
                    <a:lnTo>
                      <a:pt x="277" y="4058"/>
                    </a:lnTo>
                    <a:cubicBezTo>
                      <a:pt x="277" y="4252"/>
                      <a:pt x="173" y="4433"/>
                      <a:pt x="0" y="4530"/>
                    </a:cubicBezTo>
                    <a:cubicBezTo>
                      <a:pt x="87" y="4580"/>
                      <a:pt x="179" y="4602"/>
                      <a:pt x="269" y="4602"/>
                    </a:cubicBezTo>
                    <a:cubicBezTo>
                      <a:pt x="554" y="4602"/>
                      <a:pt x="818" y="4374"/>
                      <a:pt x="818" y="4058"/>
                    </a:cubicBez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6"/>
              <p:cNvSpPr/>
              <p:nvPr/>
            </p:nvSpPr>
            <p:spPr>
              <a:xfrm>
                <a:off x="7058139" y="4289113"/>
                <a:ext cx="48315" cy="140164"/>
              </a:xfrm>
              <a:custGeom>
                <a:rect b="b" l="l" r="r" t="t"/>
                <a:pathLst>
                  <a:path extrusionOk="0" h="5335" w="1839">
                    <a:moveTo>
                      <a:pt x="340" y="0"/>
                    </a:moveTo>
                    <a:cubicBezTo>
                      <a:pt x="139" y="0"/>
                      <a:pt x="0" y="181"/>
                      <a:pt x="49" y="375"/>
                    </a:cubicBezTo>
                    <a:lnTo>
                      <a:pt x="1325" y="5334"/>
                    </a:lnTo>
                    <a:lnTo>
                      <a:pt x="1679" y="5334"/>
                    </a:lnTo>
                    <a:cubicBezTo>
                      <a:pt x="1769" y="5334"/>
                      <a:pt x="1838" y="5244"/>
                      <a:pt x="1817" y="5154"/>
                    </a:cubicBezTo>
                    <a:lnTo>
                      <a:pt x="590" y="375"/>
                    </a:lnTo>
                    <a:cubicBezTo>
                      <a:pt x="534" y="181"/>
                      <a:pt x="680" y="0"/>
                      <a:pt x="8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6" name="Google Shape;606;p26"/>
            <p:cNvGrpSpPr/>
            <p:nvPr/>
          </p:nvGrpSpPr>
          <p:grpSpPr>
            <a:xfrm>
              <a:off x="6757444" y="1201724"/>
              <a:ext cx="301353" cy="509856"/>
              <a:chOff x="6919815" y="4162270"/>
              <a:chExt cx="225260" cy="388019"/>
            </a:xfrm>
          </p:grpSpPr>
          <p:sp>
            <p:nvSpPr>
              <p:cNvPr id="607" name="Google Shape;607;p26"/>
              <p:cNvSpPr/>
              <p:nvPr/>
            </p:nvSpPr>
            <p:spPr>
              <a:xfrm>
                <a:off x="6919815" y="4244634"/>
                <a:ext cx="224157" cy="305654"/>
              </a:xfrm>
              <a:custGeom>
                <a:rect b="b" l="l" r="r" t="t"/>
                <a:pathLst>
                  <a:path extrusionOk="0" h="11634" w="8532">
                    <a:moveTo>
                      <a:pt x="2810" y="1"/>
                    </a:moveTo>
                    <a:cubicBezTo>
                      <a:pt x="2060" y="1"/>
                      <a:pt x="1402" y="493"/>
                      <a:pt x="1187" y="1208"/>
                    </a:cubicBezTo>
                    <a:lnTo>
                      <a:pt x="84" y="5175"/>
                    </a:lnTo>
                    <a:cubicBezTo>
                      <a:pt x="0" y="5467"/>
                      <a:pt x="167" y="5772"/>
                      <a:pt x="458" y="5855"/>
                    </a:cubicBezTo>
                    <a:cubicBezTo>
                      <a:pt x="508" y="5869"/>
                      <a:pt x="557" y="5876"/>
                      <a:pt x="606" y="5876"/>
                    </a:cubicBezTo>
                    <a:cubicBezTo>
                      <a:pt x="846" y="5876"/>
                      <a:pt x="1068" y="5714"/>
                      <a:pt x="1131" y="5467"/>
                    </a:cubicBezTo>
                    <a:lnTo>
                      <a:pt x="2123" y="1915"/>
                    </a:lnTo>
                    <a:cubicBezTo>
                      <a:pt x="2165" y="1758"/>
                      <a:pt x="2285" y="1689"/>
                      <a:pt x="2405" y="1689"/>
                    </a:cubicBezTo>
                    <a:cubicBezTo>
                      <a:pt x="2582" y="1689"/>
                      <a:pt x="2760" y="1837"/>
                      <a:pt x="2699" y="2068"/>
                    </a:cubicBezTo>
                    <a:lnTo>
                      <a:pt x="1637" y="6188"/>
                    </a:lnTo>
                    <a:lnTo>
                      <a:pt x="1464" y="6847"/>
                    </a:lnTo>
                    <a:cubicBezTo>
                      <a:pt x="1443" y="6937"/>
                      <a:pt x="1513" y="7027"/>
                      <a:pt x="1603" y="7027"/>
                    </a:cubicBezTo>
                    <a:lnTo>
                      <a:pt x="2796" y="7027"/>
                    </a:lnTo>
                    <a:lnTo>
                      <a:pt x="2796" y="11071"/>
                    </a:lnTo>
                    <a:cubicBezTo>
                      <a:pt x="2789" y="11369"/>
                      <a:pt x="3018" y="11612"/>
                      <a:pt x="3316" y="11633"/>
                    </a:cubicBezTo>
                    <a:cubicBezTo>
                      <a:pt x="3320" y="11633"/>
                      <a:pt x="3324" y="11633"/>
                      <a:pt x="3329" y="11633"/>
                    </a:cubicBezTo>
                    <a:cubicBezTo>
                      <a:pt x="3628" y="11633"/>
                      <a:pt x="3878" y="11393"/>
                      <a:pt x="3878" y="11085"/>
                    </a:cubicBezTo>
                    <a:lnTo>
                      <a:pt x="3878" y="7027"/>
                    </a:lnTo>
                    <a:lnTo>
                      <a:pt x="4655" y="7027"/>
                    </a:lnTo>
                    <a:lnTo>
                      <a:pt x="4655" y="11085"/>
                    </a:lnTo>
                    <a:cubicBezTo>
                      <a:pt x="4655" y="11383"/>
                      <a:pt x="4897" y="11626"/>
                      <a:pt x="5203" y="11626"/>
                    </a:cubicBezTo>
                    <a:cubicBezTo>
                      <a:pt x="5501" y="11626"/>
                      <a:pt x="5744" y="11383"/>
                      <a:pt x="5744" y="11085"/>
                    </a:cubicBezTo>
                    <a:lnTo>
                      <a:pt x="5744" y="7027"/>
                    </a:lnTo>
                    <a:lnTo>
                      <a:pt x="6930" y="7027"/>
                    </a:lnTo>
                    <a:cubicBezTo>
                      <a:pt x="7027" y="7027"/>
                      <a:pt x="7096" y="6937"/>
                      <a:pt x="7068" y="6847"/>
                    </a:cubicBezTo>
                    <a:lnTo>
                      <a:pt x="6895" y="6188"/>
                    </a:lnTo>
                    <a:lnTo>
                      <a:pt x="5834" y="2068"/>
                    </a:lnTo>
                    <a:cubicBezTo>
                      <a:pt x="5772" y="1836"/>
                      <a:pt x="5955" y="1688"/>
                      <a:pt x="6134" y="1688"/>
                    </a:cubicBezTo>
                    <a:cubicBezTo>
                      <a:pt x="6255" y="1688"/>
                      <a:pt x="6375" y="1755"/>
                      <a:pt x="6416" y="1908"/>
                    </a:cubicBezTo>
                    <a:lnTo>
                      <a:pt x="7408" y="5467"/>
                    </a:lnTo>
                    <a:cubicBezTo>
                      <a:pt x="7477" y="5701"/>
                      <a:pt x="7692" y="5856"/>
                      <a:pt x="7925" y="5856"/>
                    </a:cubicBezTo>
                    <a:cubicBezTo>
                      <a:pt x="7974" y="5856"/>
                      <a:pt x="8024" y="5849"/>
                      <a:pt x="8074" y="5834"/>
                    </a:cubicBezTo>
                    <a:cubicBezTo>
                      <a:pt x="8359" y="5758"/>
                      <a:pt x="8532" y="5460"/>
                      <a:pt x="8456" y="5175"/>
                    </a:cubicBezTo>
                    <a:lnTo>
                      <a:pt x="8470" y="5175"/>
                    </a:lnTo>
                    <a:lnTo>
                      <a:pt x="7367" y="1208"/>
                    </a:lnTo>
                    <a:cubicBezTo>
                      <a:pt x="7152" y="493"/>
                      <a:pt x="6493" y="1"/>
                      <a:pt x="57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6"/>
              <p:cNvSpPr/>
              <p:nvPr/>
            </p:nvSpPr>
            <p:spPr>
              <a:xfrm>
                <a:off x="6981581" y="4162270"/>
                <a:ext cx="88407" cy="75717"/>
              </a:xfrm>
              <a:custGeom>
                <a:rect b="b" l="l" r="r" t="t"/>
                <a:pathLst>
                  <a:path extrusionOk="0" h="2882" w="3365">
                    <a:moveTo>
                      <a:pt x="1922" y="1"/>
                    </a:moveTo>
                    <a:cubicBezTo>
                      <a:pt x="639" y="1"/>
                      <a:pt x="1" y="1555"/>
                      <a:pt x="909" y="2456"/>
                    </a:cubicBezTo>
                    <a:cubicBezTo>
                      <a:pt x="1201" y="2750"/>
                      <a:pt x="1561" y="2882"/>
                      <a:pt x="1915" y="2882"/>
                    </a:cubicBezTo>
                    <a:cubicBezTo>
                      <a:pt x="2654" y="2882"/>
                      <a:pt x="3365" y="2307"/>
                      <a:pt x="3365" y="1444"/>
                    </a:cubicBezTo>
                    <a:cubicBezTo>
                      <a:pt x="3365" y="646"/>
                      <a:pt x="2720" y="1"/>
                      <a:pt x="19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6"/>
              <p:cNvSpPr/>
              <p:nvPr/>
            </p:nvSpPr>
            <p:spPr>
              <a:xfrm>
                <a:off x="7024038" y="4162270"/>
                <a:ext cx="48157" cy="75612"/>
              </a:xfrm>
              <a:custGeom>
                <a:rect b="b" l="l" r="r" t="t"/>
                <a:pathLst>
                  <a:path extrusionOk="0" h="2878" w="1833">
                    <a:moveTo>
                      <a:pt x="306" y="1"/>
                    </a:moveTo>
                    <a:cubicBezTo>
                      <a:pt x="209" y="1"/>
                      <a:pt x="105" y="15"/>
                      <a:pt x="1" y="36"/>
                    </a:cubicBezTo>
                    <a:cubicBezTo>
                      <a:pt x="667" y="181"/>
                      <a:pt x="1138" y="764"/>
                      <a:pt x="1138" y="1444"/>
                    </a:cubicBezTo>
                    <a:cubicBezTo>
                      <a:pt x="1138" y="2116"/>
                      <a:pt x="667" y="2699"/>
                      <a:pt x="1" y="2845"/>
                    </a:cubicBezTo>
                    <a:cubicBezTo>
                      <a:pt x="104" y="2867"/>
                      <a:pt x="207" y="2878"/>
                      <a:pt x="308" y="2878"/>
                    </a:cubicBezTo>
                    <a:cubicBezTo>
                      <a:pt x="1029" y="2878"/>
                      <a:pt x="1663" y="2338"/>
                      <a:pt x="1742" y="1596"/>
                    </a:cubicBezTo>
                    <a:cubicBezTo>
                      <a:pt x="1832" y="743"/>
                      <a:pt x="1166" y="1"/>
                      <a:pt x="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6"/>
              <p:cNvSpPr/>
              <p:nvPr/>
            </p:nvSpPr>
            <p:spPr>
              <a:xfrm>
                <a:off x="6928563" y="4289113"/>
                <a:ext cx="54515" cy="109556"/>
              </a:xfrm>
              <a:custGeom>
                <a:rect b="b" l="l" r="r" t="t"/>
                <a:pathLst>
                  <a:path extrusionOk="0" h="4170" w="2075">
                    <a:moveTo>
                      <a:pt x="1533" y="0"/>
                    </a:moveTo>
                    <a:cubicBezTo>
                      <a:pt x="1401" y="0"/>
                      <a:pt x="1284" y="91"/>
                      <a:pt x="1249" y="215"/>
                    </a:cubicBezTo>
                    <a:lnTo>
                      <a:pt x="257" y="3774"/>
                    </a:lnTo>
                    <a:cubicBezTo>
                      <a:pt x="215" y="3912"/>
                      <a:pt x="125" y="4030"/>
                      <a:pt x="0" y="4100"/>
                    </a:cubicBezTo>
                    <a:cubicBezTo>
                      <a:pt x="42" y="4121"/>
                      <a:pt x="84" y="4141"/>
                      <a:pt x="125" y="4148"/>
                    </a:cubicBezTo>
                    <a:cubicBezTo>
                      <a:pt x="176" y="4163"/>
                      <a:pt x="227" y="4170"/>
                      <a:pt x="277" y="4170"/>
                    </a:cubicBezTo>
                    <a:cubicBezTo>
                      <a:pt x="514" y="4170"/>
                      <a:pt x="729" y="4014"/>
                      <a:pt x="798" y="3774"/>
                    </a:cubicBezTo>
                    <a:lnTo>
                      <a:pt x="1790" y="215"/>
                    </a:lnTo>
                    <a:cubicBezTo>
                      <a:pt x="1825" y="91"/>
                      <a:pt x="1943" y="0"/>
                      <a:pt x="20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6"/>
              <p:cNvSpPr/>
              <p:nvPr/>
            </p:nvSpPr>
            <p:spPr>
              <a:xfrm>
                <a:off x="7056484" y="4244634"/>
                <a:ext cx="88591" cy="154167"/>
              </a:xfrm>
              <a:custGeom>
                <a:rect b="b" l="l" r="r" t="t"/>
                <a:pathLst>
                  <a:path extrusionOk="0" h="5868" w="3372">
                    <a:moveTo>
                      <a:pt x="1" y="1"/>
                    </a:moveTo>
                    <a:cubicBezTo>
                      <a:pt x="750" y="1"/>
                      <a:pt x="1409" y="493"/>
                      <a:pt x="1624" y="1208"/>
                    </a:cubicBezTo>
                    <a:lnTo>
                      <a:pt x="2727" y="5175"/>
                    </a:lnTo>
                    <a:cubicBezTo>
                      <a:pt x="2796" y="5418"/>
                      <a:pt x="2692" y="5668"/>
                      <a:pt x="2477" y="5793"/>
                    </a:cubicBezTo>
                    <a:cubicBezTo>
                      <a:pt x="2565" y="5844"/>
                      <a:pt x="2657" y="5867"/>
                      <a:pt x="2746" y="5867"/>
                    </a:cubicBezTo>
                    <a:cubicBezTo>
                      <a:pt x="3079" y="5867"/>
                      <a:pt x="3371" y="5547"/>
                      <a:pt x="3268" y="5175"/>
                    </a:cubicBezTo>
                    <a:lnTo>
                      <a:pt x="2165" y="1208"/>
                    </a:lnTo>
                    <a:cubicBezTo>
                      <a:pt x="1950" y="493"/>
                      <a:pt x="1291" y="1"/>
                      <a:pt x="5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6"/>
              <p:cNvSpPr/>
              <p:nvPr/>
            </p:nvSpPr>
            <p:spPr>
              <a:xfrm>
                <a:off x="7000550" y="4429251"/>
                <a:ext cx="21333" cy="121037"/>
              </a:xfrm>
              <a:custGeom>
                <a:rect b="b" l="l" r="r" t="t"/>
                <a:pathLst>
                  <a:path extrusionOk="0" h="4607" w="812">
                    <a:moveTo>
                      <a:pt x="416" y="0"/>
                    </a:moveTo>
                    <a:cubicBezTo>
                      <a:pt x="340" y="0"/>
                      <a:pt x="271" y="70"/>
                      <a:pt x="271" y="153"/>
                    </a:cubicBezTo>
                    <a:lnTo>
                      <a:pt x="271" y="4058"/>
                    </a:lnTo>
                    <a:cubicBezTo>
                      <a:pt x="271" y="4252"/>
                      <a:pt x="167" y="4433"/>
                      <a:pt x="0" y="4530"/>
                    </a:cubicBezTo>
                    <a:cubicBezTo>
                      <a:pt x="76" y="4571"/>
                      <a:pt x="160" y="4599"/>
                      <a:pt x="243" y="4606"/>
                    </a:cubicBezTo>
                    <a:cubicBezTo>
                      <a:pt x="247" y="4606"/>
                      <a:pt x="252" y="4606"/>
                      <a:pt x="256" y="4606"/>
                    </a:cubicBezTo>
                    <a:cubicBezTo>
                      <a:pt x="562" y="4606"/>
                      <a:pt x="812" y="4366"/>
                      <a:pt x="812" y="4058"/>
                    </a:cubicBezTo>
                    <a:lnTo>
                      <a:pt x="8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6"/>
              <p:cNvSpPr/>
              <p:nvPr/>
            </p:nvSpPr>
            <p:spPr>
              <a:xfrm>
                <a:off x="7049574" y="4429251"/>
                <a:ext cx="21517" cy="120932"/>
              </a:xfrm>
              <a:custGeom>
                <a:rect b="b" l="l" r="r" t="t"/>
                <a:pathLst>
                  <a:path extrusionOk="0" h="4603" w="819">
                    <a:moveTo>
                      <a:pt x="423" y="0"/>
                    </a:moveTo>
                    <a:cubicBezTo>
                      <a:pt x="340" y="0"/>
                      <a:pt x="271" y="70"/>
                      <a:pt x="271" y="153"/>
                    </a:cubicBezTo>
                    <a:lnTo>
                      <a:pt x="277" y="4058"/>
                    </a:lnTo>
                    <a:cubicBezTo>
                      <a:pt x="277" y="4252"/>
                      <a:pt x="173" y="4433"/>
                      <a:pt x="0" y="4530"/>
                    </a:cubicBezTo>
                    <a:cubicBezTo>
                      <a:pt x="87" y="4580"/>
                      <a:pt x="179" y="4602"/>
                      <a:pt x="269" y="4602"/>
                    </a:cubicBezTo>
                    <a:cubicBezTo>
                      <a:pt x="554" y="4602"/>
                      <a:pt x="818" y="4374"/>
                      <a:pt x="818" y="4058"/>
                    </a:cubicBez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6"/>
              <p:cNvSpPr/>
              <p:nvPr/>
            </p:nvSpPr>
            <p:spPr>
              <a:xfrm>
                <a:off x="7058139" y="4289113"/>
                <a:ext cx="48315" cy="140164"/>
              </a:xfrm>
              <a:custGeom>
                <a:rect b="b" l="l" r="r" t="t"/>
                <a:pathLst>
                  <a:path extrusionOk="0" h="5335" w="1839">
                    <a:moveTo>
                      <a:pt x="340" y="0"/>
                    </a:moveTo>
                    <a:cubicBezTo>
                      <a:pt x="139" y="0"/>
                      <a:pt x="0" y="181"/>
                      <a:pt x="49" y="375"/>
                    </a:cubicBezTo>
                    <a:lnTo>
                      <a:pt x="1325" y="5334"/>
                    </a:lnTo>
                    <a:lnTo>
                      <a:pt x="1679" y="5334"/>
                    </a:lnTo>
                    <a:cubicBezTo>
                      <a:pt x="1769" y="5334"/>
                      <a:pt x="1838" y="5244"/>
                      <a:pt x="1817" y="5154"/>
                    </a:cubicBezTo>
                    <a:lnTo>
                      <a:pt x="590" y="375"/>
                    </a:lnTo>
                    <a:cubicBezTo>
                      <a:pt x="534" y="181"/>
                      <a:pt x="680" y="0"/>
                      <a:pt x="8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5" name="Google Shape;615;p26"/>
            <p:cNvGrpSpPr/>
            <p:nvPr/>
          </p:nvGrpSpPr>
          <p:grpSpPr>
            <a:xfrm>
              <a:off x="6359614" y="1201724"/>
              <a:ext cx="301353" cy="509856"/>
              <a:chOff x="6919815" y="4162270"/>
              <a:chExt cx="225260" cy="388019"/>
            </a:xfrm>
          </p:grpSpPr>
          <p:sp>
            <p:nvSpPr>
              <p:cNvPr id="616" name="Google Shape;616;p26"/>
              <p:cNvSpPr/>
              <p:nvPr/>
            </p:nvSpPr>
            <p:spPr>
              <a:xfrm>
                <a:off x="6919815" y="4244634"/>
                <a:ext cx="224157" cy="305654"/>
              </a:xfrm>
              <a:custGeom>
                <a:rect b="b" l="l" r="r" t="t"/>
                <a:pathLst>
                  <a:path extrusionOk="0" h="11634" w="8532">
                    <a:moveTo>
                      <a:pt x="2810" y="1"/>
                    </a:moveTo>
                    <a:cubicBezTo>
                      <a:pt x="2060" y="1"/>
                      <a:pt x="1402" y="493"/>
                      <a:pt x="1187" y="1208"/>
                    </a:cubicBezTo>
                    <a:lnTo>
                      <a:pt x="84" y="5175"/>
                    </a:lnTo>
                    <a:cubicBezTo>
                      <a:pt x="0" y="5467"/>
                      <a:pt x="167" y="5772"/>
                      <a:pt x="458" y="5855"/>
                    </a:cubicBezTo>
                    <a:cubicBezTo>
                      <a:pt x="508" y="5869"/>
                      <a:pt x="557" y="5876"/>
                      <a:pt x="606" y="5876"/>
                    </a:cubicBezTo>
                    <a:cubicBezTo>
                      <a:pt x="846" y="5876"/>
                      <a:pt x="1068" y="5714"/>
                      <a:pt x="1131" y="5467"/>
                    </a:cubicBezTo>
                    <a:lnTo>
                      <a:pt x="2123" y="1915"/>
                    </a:lnTo>
                    <a:cubicBezTo>
                      <a:pt x="2165" y="1758"/>
                      <a:pt x="2285" y="1689"/>
                      <a:pt x="2405" y="1689"/>
                    </a:cubicBezTo>
                    <a:cubicBezTo>
                      <a:pt x="2582" y="1689"/>
                      <a:pt x="2760" y="1837"/>
                      <a:pt x="2699" y="2068"/>
                    </a:cubicBezTo>
                    <a:lnTo>
                      <a:pt x="1637" y="6188"/>
                    </a:lnTo>
                    <a:lnTo>
                      <a:pt x="1464" y="6847"/>
                    </a:lnTo>
                    <a:cubicBezTo>
                      <a:pt x="1443" y="6937"/>
                      <a:pt x="1513" y="7027"/>
                      <a:pt x="1603" y="7027"/>
                    </a:cubicBezTo>
                    <a:lnTo>
                      <a:pt x="2796" y="7027"/>
                    </a:lnTo>
                    <a:lnTo>
                      <a:pt x="2796" y="11071"/>
                    </a:lnTo>
                    <a:cubicBezTo>
                      <a:pt x="2789" y="11369"/>
                      <a:pt x="3018" y="11612"/>
                      <a:pt x="3316" y="11633"/>
                    </a:cubicBezTo>
                    <a:cubicBezTo>
                      <a:pt x="3320" y="11633"/>
                      <a:pt x="3324" y="11633"/>
                      <a:pt x="3329" y="11633"/>
                    </a:cubicBezTo>
                    <a:cubicBezTo>
                      <a:pt x="3628" y="11633"/>
                      <a:pt x="3878" y="11393"/>
                      <a:pt x="3878" y="11085"/>
                    </a:cubicBezTo>
                    <a:lnTo>
                      <a:pt x="3878" y="7027"/>
                    </a:lnTo>
                    <a:lnTo>
                      <a:pt x="4655" y="7027"/>
                    </a:lnTo>
                    <a:lnTo>
                      <a:pt x="4655" y="11085"/>
                    </a:lnTo>
                    <a:cubicBezTo>
                      <a:pt x="4655" y="11383"/>
                      <a:pt x="4897" y="11626"/>
                      <a:pt x="5203" y="11626"/>
                    </a:cubicBezTo>
                    <a:cubicBezTo>
                      <a:pt x="5501" y="11626"/>
                      <a:pt x="5744" y="11383"/>
                      <a:pt x="5744" y="11085"/>
                    </a:cubicBezTo>
                    <a:lnTo>
                      <a:pt x="5744" y="7027"/>
                    </a:lnTo>
                    <a:lnTo>
                      <a:pt x="6930" y="7027"/>
                    </a:lnTo>
                    <a:cubicBezTo>
                      <a:pt x="7027" y="7027"/>
                      <a:pt x="7096" y="6937"/>
                      <a:pt x="7068" y="6847"/>
                    </a:cubicBezTo>
                    <a:lnTo>
                      <a:pt x="6895" y="6188"/>
                    </a:lnTo>
                    <a:lnTo>
                      <a:pt x="5834" y="2068"/>
                    </a:lnTo>
                    <a:cubicBezTo>
                      <a:pt x="5772" y="1836"/>
                      <a:pt x="5955" y="1688"/>
                      <a:pt x="6134" y="1688"/>
                    </a:cubicBezTo>
                    <a:cubicBezTo>
                      <a:pt x="6255" y="1688"/>
                      <a:pt x="6375" y="1755"/>
                      <a:pt x="6416" y="1908"/>
                    </a:cubicBezTo>
                    <a:lnTo>
                      <a:pt x="7408" y="5467"/>
                    </a:lnTo>
                    <a:cubicBezTo>
                      <a:pt x="7477" y="5701"/>
                      <a:pt x="7692" y="5856"/>
                      <a:pt x="7925" y="5856"/>
                    </a:cubicBezTo>
                    <a:cubicBezTo>
                      <a:pt x="7974" y="5856"/>
                      <a:pt x="8024" y="5849"/>
                      <a:pt x="8074" y="5834"/>
                    </a:cubicBezTo>
                    <a:cubicBezTo>
                      <a:pt x="8359" y="5758"/>
                      <a:pt x="8532" y="5460"/>
                      <a:pt x="8456" y="5175"/>
                    </a:cubicBezTo>
                    <a:lnTo>
                      <a:pt x="8470" y="5175"/>
                    </a:lnTo>
                    <a:lnTo>
                      <a:pt x="7367" y="1208"/>
                    </a:lnTo>
                    <a:cubicBezTo>
                      <a:pt x="7152" y="493"/>
                      <a:pt x="6493" y="1"/>
                      <a:pt x="57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6"/>
              <p:cNvSpPr/>
              <p:nvPr/>
            </p:nvSpPr>
            <p:spPr>
              <a:xfrm>
                <a:off x="6981581" y="4162270"/>
                <a:ext cx="88407" cy="75717"/>
              </a:xfrm>
              <a:custGeom>
                <a:rect b="b" l="l" r="r" t="t"/>
                <a:pathLst>
                  <a:path extrusionOk="0" h="2882" w="3365">
                    <a:moveTo>
                      <a:pt x="1922" y="1"/>
                    </a:moveTo>
                    <a:cubicBezTo>
                      <a:pt x="639" y="1"/>
                      <a:pt x="1" y="1555"/>
                      <a:pt x="909" y="2456"/>
                    </a:cubicBezTo>
                    <a:cubicBezTo>
                      <a:pt x="1201" y="2750"/>
                      <a:pt x="1561" y="2882"/>
                      <a:pt x="1915" y="2882"/>
                    </a:cubicBezTo>
                    <a:cubicBezTo>
                      <a:pt x="2654" y="2882"/>
                      <a:pt x="3365" y="2307"/>
                      <a:pt x="3365" y="1444"/>
                    </a:cubicBezTo>
                    <a:cubicBezTo>
                      <a:pt x="3365" y="646"/>
                      <a:pt x="2720" y="1"/>
                      <a:pt x="19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6"/>
              <p:cNvSpPr/>
              <p:nvPr/>
            </p:nvSpPr>
            <p:spPr>
              <a:xfrm>
                <a:off x="7024038" y="4162270"/>
                <a:ext cx="48157" cy="75612"/>
              </a:xfrm>
              <a:custGeom>
                <a:rect b="b" l="l" r="r" t="t"/>
                <a:pathLst>
                  <a:path extrusionOk="0" h="2878" w="1833">
                    <a:moveTo>
                      <a:pt x="306" y="1"/>
                    </a:moveTo>
                    <a:cubicBezTo>
                      <a:pt x="209" y="1"/>
                      <a:pt x="105" y="15"/>
                      <a:pt x="1" y="36"/>
                    </a:cubicBezTo>
                    <a:cubicBezTo>
                      <a:pt x="667" y="181"/>
                      <a:pt x="1138" y="764"/>
                      <a:pt x="1138" y="1444"/>
                    </a:cubicBezTo>
                    <a:cubicBezTo>
                      <a:pt x="1138" y="2116"/>
                      <a:pt x="667" y="2699"/>
                      <a:pt x="1" y="2845"/>
                    </a:cubicBezTo>
                    <a:cubicBezTo>
                      <a:pt x="104" y="2867"/>
                      <a:pt x="207" y="2878"/>
                      <a:pt x="308" y="2878"/>
                    </a:cubicBezTo>
                    <a:cubicBezTo>
                      <a:pt x="1029" y="2878"/>
                      <a:pt x="1663" y="2338"/>
                      <a:pt x="1742" y="1596"/>
                    </a:cubicBezTo>
                    <a:cubicBezTo>
                      <a:pt x="1832" y="743"/>
                      <a:pt x="1166" y="1"/>
                      <a:pt x="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6"/>
              <p:cNvSpPr/>
              <p:nvPr/>
            </p:nvSpPr>
            <p:spPr>
              <a:xfrm>
                <a:off x="6928563" y="4289113"/>
                <a:ext cx="54515" cy="109556"/>
              </a:xfrm>
              <a:custGeom>
                <a:rect b="b" l="l" r="r" t="t"/>
                <a:pathLst>
                  <a:path extrusionOk="0" h="4170" w="2075">
                    <a:moveTo>
                      <a:pt x="1533" y="0"/>
                    </a:moveTo>
                    <a:cubicBezTo>
                      <a:pt x="1401" y="0"/>
                      <a:pt x="1284" y="91"/>
                      <a:pt x="1249" y="215"/>
                    </a:cubicBezTo>
                    <a:lnTo>
                      <a:pt x="257" y="3774"/>
                    </a:lnTo>
                    <a:cubicBezTo>
                      <a:pt x="215" y="3912"/>
                      <a:pt x="125" y="4030"/>
                      <a:pt x="0" y="4100"/>
                    </a:cubicBezTo>
                    <a:cubicBezTo>
                      <a:pt x="42" y="4121"/>
                      <a:pt x="84" y="4141"/>
                      <a:pt x="125" y="4148"/>
                    </a:cubicBezTo>
                    <a:cubicBezTo>
                      <a:pt x="176" y="4163"/>
                      <a:pt x="227" y="4170"/>
                      <a:pt x="277" y="4170"/>
                    </a:cubicBezTo>
                    <a:cubicBezTo>
                      <a:pt x="514" y="4170"/>
                      <a:pt x="729" y="4014"/>
                      <a:pt x="798" y="3774"/>
                    </a:cubicBezTo>
                    <a:lnTo>
                      <a:pt x="1790" y="215"/>
                    </a:lnTo>
                    <a:cubicBezTo>
                      <a:pt x="1825" y="91"/>
                      <a:pt x="1943" y="0"/>
                      <a:pt x="20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6"/>
              <p:cNvSpPr/>
              <p:nvPr/>
            </p:nvSpPr>
            <p:spPr>
              <a:xfrm>
                <a:off x="7056484" y="4244634"/>
                <a:ext cx="88591" cy="154167"/>
              </a:xfrm>
              <a:custGeom>
                <a:rect b="b" l="l" r="r" t="t"/>
                <a:pathLst>
                  <a:path extrusionOk="0" h="5868" w="3372">
                    <a:moveTo>
                      <a:pt x="1" y="1"/>
                    </a:moveTo>
                    <a:cubicBezTo>
                      <a:pt x="750" y="1"/>
                      <a:pt x="1409" y="493"/>
                      <a:pt x="1624" y="1208"/>
                    </a:cubicBezTo>
                    <a:lnTo>
                      <a:pt x="2727" y="5175"/>
                    </a:lnTo>
                    <a:cubicBezTo>
                      <a:pt x="2796" y="5418"/>
                      <a:pt x="2692" y="5668"/>
                      <a:pt x="2477" y="5793"/>
                    </a:cubicBezTo>
                    <a:cubicBezTo>
                      <a:pt x="2565" y="5844"/>
                      <a:pt x="2657" y="5867"/>
                      <a:pt x="2746" y="5867"/>
                    </a:cubicBezTo>
                    <a:cubicBezTo>
                      <a:pt x="3079" y="5867"/>
                      <a:pt x="3371" y="5547"/>
                      <a:pt x="3268" y="5175"/>
                    </a:cubicBezTo>
                    <a:lnTo>
                      <a:pt x="2165" y="1208"/>
                    </a:lnTo>
                    <a:cubicBezTo>
                      <a:pt x="1950" y="493"/>
                      <a:pt x="1291" y="1"/>
                      <a:pt x="5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6"/>
              <p:cNvSpPr/>
              <p:nvPr/>
            </p:nvSpPr>
            <p:spPr>
              <a:xfrm>
                <a:off x="7000550" y="4429251"/>
                <a:ext cx="21333" cy="121037"/>
              </a:xfrm>
              <a:custGeom>
                <a:rect b="b" l="l" r="r" t="t"/>
                <a:pathLst>
                  <a:path extrusionOk="0" h="4607" w="812">
                    <a:moveTo>
                      <a:pt x="416" y="0"/>
                    </a:moveTo>
                    <a:cubicBezTo>
                      <a:pt x="340" y="0"/>
                      <a:pt x="271" y="70"/>
                      <a:pt x="271" y="153"/>
                    </a:cubicBezTo>
                    <a:lnTo>
                      <a:pt x="271" y="4058"/>
                    </a:lnTo>
                    <a:cubicBezTo>
                      <a:pt x="271" y="4252"/>
                      <a:pt x="167" y="4433"/>
                      <a:pt x="0" y="4530"/>
                    </a:cubicBezTo>
                    <a:cubicBezTo>
                      <a:pt x="76" y="4571"/>
                      <a:pt x="160" y="4599"/>
                      <a:pt x="243" y="4606"/>
                    </a:cubicBezTo>
                    <a:cubicBezTo>
                      <a:pt x="247" y="4606"/>
                      <a:pt x="252" y="4606"/>
                      <a:pt x="256" y="4606"/>
                    </a:cubicBezTo>
                    <a:cubicBezTo>
                      <a:pt x="562" y="4606"/>
                      <a:pt x="812" y="4366"/>
                      <a:pt x="812" y="4058"/>
                    </a:cubicBezTo>
                    <a:lnTo>
                      <a:pt x="8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6"/>
              <p:cNvSpPr/>
              <p:nvPr/>
            </p:nvSpPr>
            <p:spPr>
              <a:xfrm>
                <a:off x="7049574" y="4429251"/>
                <a:ext cx="21517" cy="120932"/>
              </a:xfrm>
              <a:custGeom>
                <a:rect b="b" l="l" r="r" t="t"/>
                <a:pathLst>
                  <a:path extrusionOk="0" h="4603" w="819">
                    <a:moveTo>
                      <a:pt x="423" y="0"/>
                    </a:moveTo>
                    <a:cubicBezTo>
                      <a:pt x="340" y="0"/>
                      <a:pt x="271" y="70"/>
                      <a:pt x="271" y="153"/>
                    </a:cubicBezTo>
                    <a:lnTo>
                      <a:pt x="277" y="4058"/>
                    </a:lnTo>
                    <a:cubicBezTo>
                      <a:pt x="277" y="4252"/>
                      <a:pt x="173" y="4433"/>
                      <a:pt x="0" y="4530"/>
                    </a:cubicBezTo>
                    <a:cubicBezTo>
                      <a:pt x="87" y="4580"/>
                      <a:pt x="179" y="4602"/>
                      <a:pt x="269" y="4602"/>
                    </a:cubicBezTo>
                    <a:cubicBezTo>
                      <a:pt x="554" y="4602"/>
                      <a:pt x="818" y="4374"/>
                      <a:pt x="818" y="4058"/>
                    </a:cubicBez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6"/>
              <p:cNvSpPr/>
              <p:nvPr/>
            </p:nvSpPr>
            <p:spPr>
              <a:xfrm>
                <a:off x="7058139" y="4289113"/>
                <a:ext cx="48315" cy="140164"/>
              </a:xfrm>
              <a:custGeom>
                <a:rect b="b" l="l" r="r" t="t"/>
                <a:pathLst>
                  <a:path extrusionOk="0" h="5335" w="1839">
                    <a:moveTo>
                      <a:pt x="340" y="0"/>
                    </a:moveTo>
                    <a:cubicBezTo>
                      <a:pt x="139" y="0"/>
                      <a:pt x="0" y="181"/>
                      <a:pt x="49" y="375"/>
                    </a:cubicBezTo>
                    <a:lnTo>
                      <a:pt x="1325" y="5334"/>
                    </a:lnTo>
                    <a:lnTo>
                      <a:pt x="1679" y="5334"/>
                    </a:lnTo>
                    <a:cubicBezTo>
                      <a:pt x="1769" y="5334"/>
                      <a:pt x="1838" y="5244"/>
                      <a:pt x="1817" y="5154"/>
                    </a:cubicBezTo>
                    <a:lnTo>
                      <a:pt x="590" y="375"/>
                    </a:lnTo>
                    <a:cubicBezTo>
                      <a:pt x="534" y="181"/>
                      <a:pt x="680" y="0"/>
                      <a:pt x="8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4" name="Google Shape;624;p26"/>
            <p:cNvGrpSpPr/>
            <p:nvPr/>
          </p:nvGrpSpPr>
          <p:grpSpPr>
            <a:xfrm>
              <a:off x="5961784" y="1201724"/>
              <a:ext cx="301353" cy="509856"/>
              <a:chOff x="6919815" y="4162270"/>
              <a:chExt cx="225260" cy="388019"/>
            </a:xfrm>
          </p:grpSpPr>
          <p:sp>
            <p:nvSpPr>
              <p:cNvPr id="625" name="Google Shape;625;p26"/>
              <p:cNvSpPr/>
              <p:nvPr/>
            </p:nvSpPr>
            <p:spPr>
              <a:xfrm>
                <a:off x="6919815" y="4244634"/>
                <a:ext cx="224157" cy="305654"/>
              </a:xfrm>
              <a:custGeom>
                <a:rect b="b" l="l" r="r" t="t"/>
                <a:pathLst>
                  <a:path extrusionOk="0" h="11634" w="8532">
                    <a:moveTo>
                      <a:pt x="2810" y="1"/>
                    </a:moveTo>
                    <a:cubicBezTo>
                      <a:pt x="2060" y="1"/>
                      <a:pt x="1402" y="493"/>
                      <a:pt x="1187" y="1208"/>
                    </a:cubicBezTo>
                    <a:lnTo>
                      <a:pt x="84" y="5175"/>
                    </a:lnTo>
                    <a:cubicBezTo>
                      <a:pt x="0" y="5467"/>
                      <a:pt x="167" y="5772"/>
                      <a:pt x="458" y="5855"/>
                    </a:cubicBezTo>
                    <a:cubicBezTo>
                      <a:pt x="508" y="5869"/>
                      <a:pt x="557" y="5876"/>
                      <a:pt x="606" y="5876"/>
                    </a:cubicBezTo>
                    <a:cubicBezTo>
                      <a:pt x="846" y="5876"/>
                      <a:pt x="1068" y="5714"/>
                      <a:pt x="1131" y="5467"/>
                    </a:cubicBezTo>
                    <a:lnTo>
                      <a:pt x="2123" y="1915"/>
                    </a:lnTo>
                    <a:cubicBezTo>
                      <a:pt x="2165" y="1758"/>
                      <a:pt x="2285" y="1689"/>
                      <a:pt x="2405" y="1689"/>
                    </a:cubicBezTo>
                    <a:cubicBezTo>
                      <a:pt x="2582" y="1689"/>
                      <a:pt x="2760" y="1837"/>
                      <a:pt x="2699" y="2068"/>
                    </a:cubicBezTo>
                    <a:lnTo>
                      <a:pt x="1637" y="6188"/>
                    </a:lnTo>
                    <a:lnTo>
                      <a:pt x="1464" y="6847"/>
                    </a:lnTo>
                    <a:cubicBezTo>
                      <a:pt x="1443" y="6937"/>
                      <a:pt x="1513" y="7027"/>
                      <a:pt x="1603" y="7027"/>
                    </a:cubicBezTo>
                    <a:lnTo>
                      <a:pt x="2796" y="7027"/>
                    </a:lnTo>
                    <a:lnTo>
                      <a:pt x="2796" y="11071"/>
                    </a:lnTo>
                    <a:cubicBezTo>
                      <a:pt x="2789" y="11369"/>
                      <a:pt x="3018" y="11612"/>
                      <a:pt x="3316" y="11633"/>
                    </a:cubicBezTo>
                    <a:cubicBezTo>
                      <a:pt x="3320" y="11633"/>
                      <a:pt x="3324" y="11633"/>
                      <a:pt x="3329" y="11633"/>
                    </a:cubicBezTo>
                    <a:cubicBezTo>
                      <a:pt x="3628" y="11633"/>
                      <a:pt x="3878" y="11393"/>
                      <a:pt x="3878" y="11085"/>
                    </a:cubicBezTo>
                    <a:lnTo>
                      <a:pt x="3878" y="7027"/>
                    </a:lnTo>
                    <a:lnTo>
                      <a:pt x="4655" y="7027"/>
                    </a:lnTo>
                    <a:lnTo>
                      <a:pt x="4655" y="11085"/>
                    </a:lnTo>
                    <a:cubicBezTo>
                      <a:pt x="4655" y="11383"/>
                      <a:pt x="4897" y="11626"/>
                      <a:pt x="5203" y="11626"/>
                    </a:cubicBezTo>
                    <a:cubicBezTo>
                      <a:pt x="5501" y="11626"/>
                      <a:pt x="5744" y="11383"/>
                      <a:pt x="5744" y="11085"/>
                    </a:cubicBezTo>
                    <a:lnTo>
                      <a:pt x="5744" y="7027"/>
                    </a:lnTo>
                    <a:lnTo>
                      <a:pt x="6930" y="7027"/>
                    </a:lnTo>
                    <a:cubicBezTo>
                      <a:pt x="7027" y="7027"/>
                      <a:pt x="7096" y="6937"/>
                      <a:pt x="7068" y="6847"/>
                    </a:cubicBezTo>
                    <a:lnTo>
                      <a:pt x="6895" y="6188"/>
                    </a:lnTo>
                    <a:lnTo>
                      <a:pt x="5834" y="2068"/>
                    </a:lnTo>
                    <a:cubicBezTo>
                      <a:pt x="5772" y="1836"/>
                      <a:pt x="5955" y="1688"/>
                      <a:pt x="6134" y="1688"/>
                    </a:cubicBezTo>
                    <a:cubicBezTo>
                      <a:pt x="6255" y="1688"/>
                      <a:pt x="6375" y="1755"/>
                      <a:pt x="6416" y="1908"/>
                    </a:cubicBezTo>
                    <a:lnTo>
                      <a:pt x="7408" y="5467"/>
                    </a:lnTo>
                    <a:cubicBezTo>
                      <a:pt x="7477" y="5701"/>
                      <a:pt x="7692" y="5856"/>
                      <a:pt x="7925" y="5856"/>
                    </a:cubicBezTo>
                    <a:cubicBezTo>
                      <a:pt x="7974" y="5856"/>
                      <a:pt x="8024" y="5849"/>
                      <a:pt x="8074" y="5834"/>
                    </a:cubicBezTo>
                    <a:cubicBezTo>
                      <a:pt x="8359" y="5758"/>
                      <a:pt x="8532" y="5460"/>
                      <a:pt x="8456" y="5175"/>
                    </a:cubicBezTo>
                    <a:lnTo>
                      <a:pt x="8470" y="5175"/>
                    </a:lnTo>
                    <a:lnTo>
                      <a:pt x="7367" y="1208"/>
                    </a:lnTo>
                    <a:cubicBezTo>
                      <a:pt x="7152" y="493"/>
                      <a:pt x="6493" y="1"/>
                      <a:pt x="57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6"/>
              <p:cNvSpPr/>
              <p:nvPr/>
            </p:nvSpPr>
            <p:spPr>
              <a:xfrm>
                <a:off x="6981581" y="4162270"/>
                <a:ext cx="88407" cy="75717"/>
              </a:xfrm>
              <a:custGeom>
                <a:rect b="b" l="l" r="r" t="t"/>
                <a:pathLst>
                  <a:path extrusionOk="0" h="2882" w="3365">
                    <a:moveTo>
                      <a:pt x="1922" y="1"/>
                    </a:moveTo>
                    <a:cubicBezTo>
                      <a:pt x="639" y="1"/>
                      <a:pt x="1" y="1555"/>
                      <a:pt x="909" y="2456"/>
                    </a:cubicBezTo>
                    <a:cubicBezTo>
                      <a:pt x="1201" y="2750"/>
                      <a:pt x="1561" y="2882"/>
                      <a:pt x="1915" y="2882"/>
                    </a:cubicBezTo>
                    <a:cubicBezTo>
                      <a:pt x="2654" y="2882"/>
                      <a:pt x="3365" y="2307"/>
                      <a:pt x="3365" y="1444"/>
                    </a:cubicBezTo>
                    <a:cubicBezTo>
                      <a:pt x="3365" y="646"/>
                      <a:pt x="2720" y="1"/>
                      <a:pt x="19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6"/>
              <p:cNvSpPr/>
              <p:nvPr/>
            </p:nvSpPr>
            <p:spPr>
              <a:xfrm>
                <a:off x="7024038" y="4162270"/>
                <a:ext cx="48157" cy="75612"/>
              </a:xfrm>
              <a:custGeom>
                <a:rect b="b" l="l" r="r" t="t"/>
                <a:pathLst>
                  <a:path extrusionOk="0" h="2878" w="1833">
                    <a:moveTo>
                      <a:pt x="306" y="1"/>
                    </a:moveTo>
                    <a:cubicBezTo>
                      <a:pt x="209" y="1"/>
                      <a:pt x="105" y="15"/>
                      <a:pt x="1" y="36"/>
                    </a:cubicBezTo>
                    <a:cubicBezTo>
                      <a:pt x="667" y="181"/>
                      <a:pt x="1138" y="764"/>
                      <a:pt x="1138" y="1444"/>
                    </a:cubicBezTo>
                    <a:cubicBezTo>
                      <a:pt x="1138" y="2116"/>
                      <a:pt x="667" y="2699"/>
                      <a:pt x="1" y="2845"/>
                    </a:cubicBezTo>
                    <a:cubicBezTo>
                      <a:pt x="104" y="2867"/>
                      <a:pt x="207" y="2878"/>
                      <a:pt x="308" y="2878"/>
                    </a:cubicBezTo>
                    <a:cubicBezTo>
                      <a:pt x="1029" y="2878"/>
                      <a:pt x="1663" y="2338"/>
                      <a:pt x="1742" y="1596"/>
                    </a:cubicBezTo>
                    <a:cubicBezTo>
                      <a:pt x="1832" y="743"/>
                      <a:pt x="1166" y="1"/>
                      <a:pt x="3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6"/>
              <p:cNvSpPr/>
              <p:nvPr/>
            </p:nvSpPr>
            <p:spPr>
              <a:xfrm>
                <a:off x="6928563" y="4289113"/>
                <a:ext cx="54515" cy="109556"/>
              </a:xfrm>
              <a:custGeom>
                <a:rect b="b" l="l" r="r" t="t"/>
                <a:pathLst>
                  <a:path extrusionOk="0" h="4170" w="2075">
                    <a:moveTo>
                      <a:pt x="1533" y="0"/>
                    </a:moveTo>
                    <a:cubicBezTo>
                      <a:pt x="1401" y="0"/>
                      <a:pt x="1284" y="91"/>
                      <a:pt x="1249" y="215"/>
                    </a:cubicBezTo>
                    <a:lnTo>
                      <a:pt x="257" y="3774"/>
                    </a:lnTo>
                    <a:cubicBezTo>
                      <a:pt x="215" y="3912"/>
                      <a:pt x="125" y="4030"/>
                      <a:pt x="0" y="4100"/>
                    </a:cubicBezTo>
                    <a:cubicBezTo>
                      <a:pt x="42" y="4121"/>
                      <a:pt x="84" y="4141"/>
                      <a:pt x="125" y="4148"/>
                    </a:cubicBezTo>
                    <a:cubicBezTo>
                      <a:pt x="176" y="4163"/>
                      <a:pt x="227" y="4170"/>
                      <a:pt x="277" y="4170"/>
                    </a:cubicBezTo>
                    <a:cubicBezTo>
                      <a:pt x="514" y="4170"/>
                      <a:pt x="729" y="4014"/>
                      <a:pt x="798" y="3774"/>
                    </a:cubicBezTo>
                    <a:lnTo>
                      <a:pt x="1790" y="215"/>
                    </a:lnTo>
                    <a:cubicBezTo>
                      <a:pt x="1825" y="91"/>
                      <a:pt x="1943" y="0"/>
                      <a:pt x="2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6"/>
              <p:cNvSpPr/>
              <p:nvPr/>
            </p:nvSpPr>
            <p:spPr>
              <a:xfrm>
                <a:off x="7056484" y="4244634"/>
                <a:ext cx="88591" cy="154167"/>
              </a:xfrm>
              <a:custGeom>
                <a:rect b="b" l="l" r="r" t="t"/>
                <a:pathLst>
                  <a:path extrusionOk="0" h="5868" w="3372">
                    <a:moveTo>
                      <a:pt x="1" y="1"/>
                    </a:moveTo>
                    <a:cubicBezTo>
                      <a:pt x="750" y="1"/>
                      <a:pt x="1409" y="493"/>
                      <a:pt x="1624" y="1208"/>
                    </a:cubicBezTo>
                    <a:lnTo>
                      <a:pt x="2727" y="5175"/>
                    </a:lnTo>
                    <a:cubicBezTo>
                      <a:pt x="2796" y="5418"/>
                      <a:pt x="2692" y="5668"/>
                      <a:pt x="2477" y="5793"/>
                    </a:cubicBezTo>
                    <a:cubicBezTo>
                      <a:pt x="2565" y="5844"/>
                      <a:pt x="2657" y="5867"/>
                      <a:pt x="2746" y="5867"/>
                    </a:cubicBezTo>
                    <a:cubicBezTo>
                      <a:pt x="3079" y="5867"/>
                      <a:pt x="3371" y="5547"/>
                      <a:pt x="3268" y="5175"/>
                    </a:cubicBezTo>
                    <a:lnTo>
                      <a:pt x="2165" y="1208"/>
                    </a:lnTo>
                    <a:cubicBezTo>
                      <a:pt x="1950" y="493"/>
                      <a:pt x="129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6"/>
              <p:cNvSpPr/>
              <p:nvPr/>
            </p:nvSpPr>
            <p:spPr>
              <a:xfrm>
                <a:off x="7000550" y="4429251"/>
                <a:ext cx="21333" cy="121037"/>
              </a:xfrm>
              <a:custGeom>
                <a:rect b="b" l="l" r="r" t="t"/>
                <a:pathLst>
                  <a:path extrusionOk="0" h="4607" w="812">
                    <a:moveTo>
                      <a:pt x="416" y="0"/>
                    </a:moveTo>
                    <a:cubicBezTo>
                      <a:pt x="340" y="0"/>
                      <a:pt x="271" y="70"/>
                      <a:pt x="271" y="153"/>
                    </a:cubicBezTo>
                    <a:lnTo>
                      <a:pt x="271" y="4058"/>
                    </a:lnTo>
                    <a:cubicBezTo>
                      <a:pt x="271" y="4252"/>
                      <a:pt x="167" y="4433"/>
                      <a:pt x="0" y="4530"/>
                    </a:cubicBezTo>
                    <a:cubicBezTo>
                      <a:pt x="76" y="4571"/>
                      <a:pt x="160" y="4599"/>
                      <a:pt x="243" y="4606"/>
                    </a:cubicBezTo>
                    <a:cubicBezTo>
                      <a:pt x="247" y="4606"/>
                      <a:pt x="252" y="4606"/>
                      <a:pt x="256" y="4606"/>
                    </a:cubicBezTo>
                    <a:cubicBezTo>
                      <a:pt x="562" y="4606"/>
                      <a:pt x="812" y="4366"/>
                      <a:pt x="812" y="4058"/>
                    </a:cubicBezTo>
                    <a:lnTo>
                      <a:pt x="8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6"/>
              <p:cNvSpPr/>
              <p:nvPr/>
            </p:nvSpPr>
            <p:spPr>
              <a:xfrm>
                <a:off x="7049574" y="4429251"/>
                <a:ext cx="21517" cy="120932"/>
              </a:xfrm>
              <a:custGeom>
                <a:rect b="b" l="l" r="r" t="t"/>
                <a:pathLst>
                  <a:path extrusionOk="0" h="4603" w="819">
                    <a:moveTo>
                      <a:pt x="423" y="0"/>
                    </a:moveTo>
                    <a:cubicBezTo>
                      <a:pt x="340" y="0"/>
                      <a:pt x="271" y="70"/>
                      <a:pt x="271" y="153"/>
                    </a:cubicBezTo>
                    <a:lnTo>
                      <a:pt x="277" y="4058"/>
                    </a:lnTo>
                    <a:cubicBezTo>
                      <a:pt x="277" y="4252"/>
                      <a:pt x="173" y="4433"/>
                      <a:pt x="0" y="4530"/>
                    </a:cubicBezTo>
                    <a:cubicBezTo>
                      <a:pt x="87" y="4580"/>
                      <a:pt x="179" y="4602"/>
                      <a:pt x="269" y="4602"/>
                    </a:cubicBezTo>
                    <a:cubicBezTo>
                      <a:pt x="554" y="4602"/>
                      <a:pt x="818" y="4374"/>
                      <a:pt x="818" y="4058"/>
                    </a:cubicBez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6"/>
              <p:cNvSpPr/>
              <p:nvPr/>
            </p:nvSpPr>
            <p:spPr>
              <a:xfrm>
                <a:off x="7058139" y="4289113"/>
                <a:ext cx="48315" cy="140164"/>
              </a:xfrm>
              <a:custGeom>
                <a:rect b="b" l="l" r="r" t="t"/>
                <a:pathLst>
                  <a:path extrusionOk="0" h="5335" w="1839">
                    <a:moveTo>
                      <a:pt x="340" y="0"/>
                    </a:moveTo>
                    <a:cubicBezTo>
                      <a:pt x="139" y="0"/>
                      <a:pt x="0" y="181"/>
                      <a:pt x="49" y="375"/>
                    </a:cubicBezTo>
                    <a:lnTo>
                      <a:pt x="1325" y="5334"/>
                    </a:lnTo>
                    <a:lnTo>
                      <a:pt x="1679" y="5334"/>
                    </a:lnTo>
                    <a:cubicBezTo>
                      <a:pt x="1769" y="5334"/>
                      <a:pt x="1838" y="5244"/>
                      <a:pt x="1817" y="5154"/>
                    </a:cubicBezTo>
                    <a:lnTo>
                      <a:pt x="590" y="375"/>
                    </a:lnTo>
                    <a:cubicBezTo>
                      <a:pt x="534" y="181"/>
                      <a:pt x="680" y="0"/>
                      <a:pt x="8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3" name="Google Shape;633;p26"/>
            <p:cNvGrpSpPr/>
            <p:nvPr/>
          </p:nvGrpSpPr>
          <p:grpSpPr>
            <a:xfrm>
              <a:off x="7553105" y="1201724"/>
              <a:ext cx="301353" cy="509856"/>
              <a:chOff x="6919815" y="4162270"/>
              <a:chExt cx="225260" cy="388019"/>
            </a:xfrm>
          </p:grpSpPr>
          <p:sp>
            <p:nvSpPr>
              <p:cNvPr id="634" name="Google Shape;634;p26"/>
              <p:cNvSpPr/>
              <p:nvPr/>
            </p:nvSpPr>
            <p:spPr>
              <a:xfrm>
                <a:off x="6919815" y="4244634"/>
                <a:ext cx="224157" cy="305654"/>
              </a:xfrm>
              <a:custGeom>
                <a:rect b="b" l="l" r="r" t="t"/>
                <a:pathLst>
                  <a:path extrusionOk="0" h="11634" w="8532">
                    <a:moveTo>
                      <a:pt x="2810" y="1"/>
                    </a:moveTo>
                    <a:cubicBezTo>
                      <a:pt x="2060" y="1"/>
                      <a:pt x="1402" y="493"/>
                      <a:pt x="1187" y="1208"/>
                    </a:cubicBezTo>
                    <a:lnTo>
                      <a:pt x="84" y="5175"/>
                    </a:lnTo>
                    <a:cubicBezTo>
                      <a:pt x="0" y="5467"/>
                      <a:pt x="167" y="5772"/>
                      <a:pt x="458" y="5855"/>
                    </a:cubicBezTo>
                    <a:cubicBezTo>
                      <a:pt x="508" y="5869"/>
                      <a:pt x="557" y="5876"/>
                      <a:pt x="606" y="5876"/>
                    </a:cubicBezTo>
                    <a:cubicBezTo>
                      <a:pt x="846" y="5876"/>
                      <a:pt x="1068" y="5714"/>
                      <a:pt x="1131" y="5467"/>
                    </a:cubicBezTo>
                    <a:lnTo>
                      <a:pt x="2123" y="1915"/>
                    </a:lnTo>
                    <a:cubicBezTo>
                      <a:pt x="2165" y="1758"/>
                      <a:pt x="2285" y="1689"/>
                      <a:pt x="2405" y="1689"/>
                    </a:cubicBezTo>
                    <a:cubicBezTo>
                      <a:pt x="2582" y="1689"/>
                      <a:pt x="2760" y="1837"/>
                      <a:pt x="2699" y="2068"/>
                    </a:cubicBezTo>
                    <a:lnTo>
                      <a:pt x="1637" y="6188"/>
                    </a:lnTo>
                    <a:lnTo>
                      <a:pt x="1464" y="6847"/>
                    </a:lnTo>
                    <a:cubicBezTo>
                      <a:pt x="1443" y="6937"/>
                      <a:pt x="1513" y="7027"/>
                      <a:pt x="1603" y="7027"/>
                    </a:cubicBezTo>
                    <a:lnTo>
                      <a:pt x="2796" y="7027"/>
                    </a:lnTo>
                    <a:lnTo>
                      <a:pt x="2796" y="11071"/>
                    </a:lnTo>
                    <a:cubicBezTo>
                      <a:pt x="2789" y="11369"/>
                      <a:pt x="3018" y="11612"/>
                      <a:pt x="3316" y="11633"/>
                    </a:cubicBezTo>
                    <a:cubicBezTo>
                      <a:pt x="3320" y="11633"/>
                      <a:pt x="3324" y="11633"/>
                      <a:pt x="3329" y="11633"/>
                    </a:cubicBezTo>
                    <a:cubicBezTo>
                      <a:pt x="3628" y="11633"/>
                      <a:pt x="3878" y="11393"/>
                      <a:pt x="3878" y="11085"/>
                    </a:cubicBezTo>
                    <a:lnTo>
                      <a:pt x="3878" y="7027"/>
                    </a:lnTo>
                    <a:lnTo>
                      <a:pt x="4655" y="7027"/>
                    </a:lnTo>
                    <a:lnTo>
                      <a:pt x="4655" y="11085"/>
                    </a:lnTo>
                    <a:cubicBezTo>
                      <a:pt x="4655" y="11383"/>
                      <a:pt x="4897" y="11626"/>
                      <a:pt x="5203" y="11626"/>
                    </a:cubicBezTo>
                    <a:cubicBezTo>
                      <a:pt x="5501" y="11626"/>
                      <a:pt x="5744" y="11383"/>
                      <a:pt x="5744" y="11085"/>
                    </a:cubicBezTo>
                    <a:lnTo>
                      <a:pt x="5744" y="7027"/>
                    </a:lnTo>
                    <a:lnTo>
                      <a:pt x="6930" y="7027"/>
                    </a:lnTo>
                    <a:cubicBezTo>
                      <a:pt x="7027" y="7027"/>
                      <a:pt x="7096" y="6937"/>
                      <a:pt x="7068" y="6847"/>
                    </a:cubicBezTo>
                    <a:lnTo>
                      <a:pt x="6895" y="6188"/>
                    </a:lnTo>
                    <a:lnTo>
                      <a:pt x="5834" y="2068"/>
                    </a:lnTo>
                    <a:cubicBezTo>
                      <a:pt x="5772" y="1836"/>
                      <a:pt x="5955" y="1688"/>
                      <a:pt x="6134" y="1688"/>
                    </a:cubicBezTo>
                    <a:cubicBezTo>
                      <a:pt x="6255" y="1688"/>
                      <a:pt x="6375" y="1755"/>
                      <a:pt x="6416" y="1908"/>
                    </a:cubicBezTo>
                    <a:lnTo>
                      <a:pt x="7408" y="5467"/>
                    </a:lnTo>
                    <a:cubicBezTo>
                      <a:pt x="7477" y="5701"/>
                      <a:pt x="7692" y="5856"/>
                      <a:pt x="7925" y="5856"/>
                    </a:cubicBezTo>
                    <a:cubicBezTo>
                      <a:pt x="7974" y="5856"/>
                      <a:pt x="8024" y="5849"/>
                      <a:pt x="8074" y="5834"/>
                    </a:cubicBezTo>
                    <a:cubicBezTo>
                      <a:pt x="8359" y="5758"/>
                      <a:pt x="8532" y="5460"/>
                      <a:pt x="8456" y="5175"/>
                    </a:cubicBezTo>
                    <a:lnTo>
                      <a:pt x="8470" y="5175"/>
                    </a:lnTo>
                    <a:lnTo>
                      <a:pt x="7367" y="1208"/>
                    </a:lnTo>
                    <a:cubicBezTo>
                      <a:pt x="7152" y="493"/>
                      <a:pt x="6493" y="1"/>
                      <a:pt x="57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6"/>
              <p:cNvSpPr/>
              <p:nvPr/>
            </p:nvSpPr>
            <p:spPr>
              <a:xfrm>
                <a:off x="6981581" y="4162270"/>
                <a:ext cx="88407" cy="75717"/>
              </a:xfrm>
              <a:custGeom>
                <a:rect b="b" l="l" r="r" t="t"/>
                <a:pathLst>
                  <a:path extrusionOk="0" h="2882" w="3365">
                    <a:moveTo>
                      <a:pt x="1922" y="1"/>
                    </a:moveTo>
                    <a:cubicBezTo>
                      <a:pt x="639" y="1"/>
                      <a:pt x="1" y="1555"/>
                      <a:pt x="909" y="2456"/>
                    </a:cubicBezTo>
                    <a:cubicBezTo>
                      <a:pt x="1201" y="2750"/>
                      <a:pt x="1561" y="2882"/>
                      <a:pt x="1915" y="2882"/>
                    </a:cubicBezTo>
                    <a:cubicBezTo>
                      <a:pt x="2654" y="2882"/>
                      <a:pt x="3365" y="2307"/>
                      <a:pt x="3365" y="1444"/>
                    </a:cubicBezTo>
                    <a:cubicBezTo>
                      <a:pt x="3365" y="646"/>
                      <a:pt x="2720" y="1"/>
                      <a:pt x="19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6"/>
              <p:cNvSpPr/>
              <p:nvPr/>
            </p:nvSpPr>
            <p:spPr>
              <a:xfrm>
                <a:off x="7024038" y="4162270"/>
                <a:ext cx="48157" cy="75612"/>
              </a:xfrm>
              <a:custGeom>
                <a:rect b="b" l="l" r="r" t="t"/>
                <a:pathLst>
                  <a:path extrusionOk="0" h="2878" w="1833">
                    <a:moveTo>
                      <a:pt x="306" y="1"/>
                    </a:moveTo>
                    <a:cubicBezTo>
                      <a:pt x="209" y="1"/>
                      <a:pt x="105" y="15"/>
                      <a:pt x="1" y="36"/>
                    </a:cubicBezTo>
                    <a:cubicBezTo>
                      <a:pt x="667" y="181"/>
                      <a:pt x="1138" y="764"/>
                      <a:pt x="1138" y="1444"/>
                    </a:cubicBezTo>
                    <a:cubicBezTo>
                      <a:pt x="1138" y="2116"/>
                      <a:pt x="667" y="2699"/>
                      <a:pt x="1" y="2845"/>
                    </a:cubicBezTo>
                    <a:cubicBezTo>
                      <a:pt x="104" y="2867"/>
                      <a:pt x="207" y="2878"/>
                      <a:pt x="308" y="2878"/>
                    </a:cubicBezTo>
                    <a:cubicBezTo>
                      <a:pt x="1029" y="2878"/>
                      <a:pt x="1663" y="2338"/>
                      <a:pt x="1742" y="1596"/>
                    </a:cubicBezTo>
                    <a:cubicBezTo>
                      <a:pt x="1832" y="743"/>
                      <a:pt x="1166" y="1"/>
                      <a:pt x="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6"/>
              <p:cNvSpPr/>
              <p:nvPr/>
            </p:nvSpPr>
            <p:spPr>
              <a:xfrm>
                <a:off x="6928563" y="4289113"/>
                <a:ext cx="54515" cy="109556"/>
              </a:xfrm>
              <a:custGeom>
                <a:rect b="b" l="l" r="r" t="t"/>
                <a:pathLst>
                  <a:path extrusionOk="0" h="4170" w="2075">
                    <a:moveTo>
                      <a:pt x="1533" y="0"/>
                    </a:moveTo>
                    <a:cubicBezTo>
                      <a:pt x="1401" y="0"/>
                      <a:pt x="1284" y="91"/>
                      <a:pt x="1249" y="215"/>
                    </a:cubicBezTo>
                    <a:lnTo>
                      <a:pt x="257" y="3774"/>
                    </a:lnTo>
                    <a:cubicBezTo>
                      <a:pt x="215" y="3912"/>
                      <a:pt x="125" y="4030"/>
                      <a:pt x="0" y="4100"/>
                    </a:cubicBezTo>
                    <a:cubicBezTo>
                      <a:pt x="42" y="4121"/>
                      <a:pt x="84" y="4141"/>
                      <a:pt x="125" y="4148"/>
                    </a:cubicBezTo>
                    <a:cubicBezTo>
                      <a:pt x="176" y="4163"/>
                      <a:pt x="227" y="4170"/>
                      <a:pt x="277" y="4170"/>
                    </a:cubicBezTo>
                    <a:cubicBezTo>
                      <a:pt x="514" y="4170"/>
                      <a:pt x="729" y="4014"/>
                      <a:pt x="798" y="3774"/>
                    </a:cubicBezTo>
                    <a:lnTo>
                      <a:pt x="1790" y="215"/>
                    </a:lnTo>
                    <a:cubicBezTo>
                      <a:pt x="1825" y="91"/>
                      <a:pt x="1943" y="0"/>
                      <a:pt x="20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6"/>
              <p:cNvSpPr/>
              <p:nvPr/>
            </p:nvSpPr>
            <p:spPr>
              <a:xfrm>
                <a:off x="7056484" y="4244634"/>
                <a:ext cx="88591" cy="154167"/>
              </a:xfrm>
              <a:custGeom>
                <a:rect b="b" l="l" r="r" t="t"/>
                <a:pathLst>
                  <a:path extrusionOk="0" h="5868" w="3372">
                    <a:moveTo>
                      <a:pt x="1" y="1"/>
                    </a:moveTo>
                    <a:cubicBezTo>
                      <a:pt x="750" y="1"/>
                      <a:pt x="1409" y="493"/>
                      <a:pt x="1624" y="1208"/>
                    </a:cubicBezTo>
                    <a:lnTo>
                      <a:pt x="2727" y="5175"/>
                    </a:lnTo>
                    <a:cubicBezTo>
                      <a:pt x="2796" y="5418"/>
                      <a:pt x="2692" y="5668"/>
                      <a:pt x="2477" y="5793"/>
                    </a:cubicBezTo>
                    <a:cubicBezTo>
                      <a:pt x="2565" y="5844"/>
                      <a:pt x="2657" y="5867"/>
                      <a:pt x="2746" y="5867"/>
                    </a:cubicBezTo>
                    <a:cubicBezTo>
                      <a:pt x="3079" y="5867"/>
                      <a:pt x="3371" y="5547"/>
                      <a:pt x="3268" y="5175"/>
                    </a:cubicBezTo>
                    <a:lnTo>
                      <a:pt x="2165" y="1208"/>
                    </a:lnTo>
                    <a:cubicBezTo>
                      <a:pt x="1950" y="493"/>
                      <a:pt x="1291" y="1"/>
                      <a:pt x="5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6"/>
              <p:cNvSpPr/>
              <p:nvPr/>
            </p:nvSpPr>
            <p:spPr>
              <a:xfrm>
                <a:off x="7000550" y="4429251"/>
                <a:ext cx="21333" cy="121037"/>
              </a:xfrm>
              <a:custGeom>
                <a:rect b="b" l="l" r="r" t="t"/>
                <a:pathLst>
                  <a:path extrusionOk="0" h="4607" w="812">
                    <a:moveTo>
                      <a:pt x="416" y="0"/>
                    </a:moveTo>
                    <a:cubicBezTo>
                      <a:pt x="340" y="0"/>
                      <a:pt x="271" y="70"/>
                      <a:pt x="271" y="153"/>
                    </a:cubicBezTo>
                    <a:lnTo>
                      <a:pt x="271" y="4058"/>
                    </a:lnTo>
                    <a:cubicBezTo>
                      <a:pt x="271" y="4252"/>
                      <a:pt x="167" y="4433"/>
                      <a:pt x="0" y="4530"/>
                    </a:cubicBezTo>
                    <a:cubicBezTo>
                      <a:pt x="76" y="4571"/>
                      <a:pt x="160" y="4599"/>
                      <a:pt x="243" y="4606"/>
                    </a:cubicBezTo>
                    <a:cubicBezTo>
                      <a:pt x="247" y="4606"/>
                      <a:pt x="252" y="4606"/>
                      <a:pt x="256" y="4606"/>
                    </a:cubicBezTo>
                    <a:cubicBezTo>
                      <a:pt x="562" y="4606"/>
                      <a:pt x="812" y="4366"/>
                      <a:pt x="812" y="4058"/>
                    </a:cubicBezTo>
                    <a:lnTo>
                      <a:pt x="8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6"/>
              <p:cNvSpPr/>
              <p:nvPr/>
            </p:nvSpPr>
            <p:spPr>
              <a:xfrm>
                <a:off x="7049574" y="4429251"/>
                <a:ext cx="21517" cy="120932"/>
              </a:xfrm>
              <a:custGeom>
                <a:rect b="b" l="l" r="r" t="t"/>
                <a:pathLst>
                  <a:path extrusionOk="0" h="4603" w="819">
                    <a:moveTo>
                      <a:pt x="423" y="0"/>
                    </a:moveTo>
                    <a:cubicBezTo>
                      <a:pt x="340" y="0"/>
                      <a:pt x="271" y="70"/>
                      <a:pt x="271" y="153"/>
                    </a:cubicBezTo>
                    <a:lnTo>
                      <a:pt x="277" y="4058"/>
                    </a:lnTo>
                    <a:cubicBezTo>
                      <a:pt x="277" y="4252"/>
                      <a:pt x="173" y="4433"/>
                      <a:pt x="0" y="4530"/>
                    </a:cubicBezTo>
                    <a:cubicBezTo>
                      <a:pt x="87" y="4580"/>
                      <a:pt x="179" y="4602"/>
                      <a:pt x="269" y="4602"/>
                    </a:cubicBezTo>
                    <a:cubicBezTo>
                      <a:pt x="554" y="4602"/>
                      <a:pt x="818" y="4374"/>
                      <a:pt x="818" y="4058"/>
                    </a:cubicBez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6"/>
              <p:cNvSpPr/>
              <p:nvPr/>
            </p:nvSpPr>
            <p:spPr>
              <a:xfrm>
                <a:off x="7058139" y="4289113"/>
                <a:ext cx="48315" cy="140164"/>
              </a:xfrm>
              <a:custGeom>
                <a:rect b="b" l="l" r="r" t="t"/>
                <a:pathLst>
                  <a:path extrusionOk="0" h="5335" w="1839">
                    <a:moveTo>
                      <a:pt x="340" y="0"/>
                    </a:moveTo>
                    <a:cubicBezTo>
                      <a:pt x="139" y="0"/>
                      <a:pt x="0" y="181"/>
                      <a:pt x="49" y="375"/>
                    </a:cubicBezTo>
                    <a:lnTo>
                      <a:pt x="1325" y="5334"/>
                    </a:lnTo>
                    <a:lnTo>
                      <a:pt x="1679" y="5334"/>
                    </a:lnTo>
                    <a:cubicBezTo>
                      <a:pt x="1769" y="5334"/>
                      <a:pt x="1838" y="5244"/>
                      <a:pt x="1817" y="5154"/>
                    </a:cubicBezTo>
                    <a:lnTo>
                      <a:pt x="590" y="375"/>
                    </a:lnTo>
                    <a:cubicBezTo>
                      <a:pt x="534" y="181"/>
                      <a:pt x="680" y="0"/>
                      <a:pt x="8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2" name="Google Shape;642;p26"/>
            <p:cNvGrpSpPr/>
            <p:nvPr/>
          </p:nvGrpSpPr>
          <p:grpSpPr>
            <a:xfrm>
              <a:off x="7950935" y="1201724"/>
              <a:ext cx="301353" cy="509856"/>
              <a:chOff x="6919815" y="4162270"/>
              <a:chExt cx="225260" cy="388019"/>
            </a:xfrm>
          </p:grpSpPr>
          <p:sp>
            <p:nvSpPr>
              <p:cNvPr id="643" name="Google Shape;643;p26"/>
              <p:cNvSpPr/>
              <p:nvPr/>
            </p:nvSpPr>
            <p:spPr>
              <a:xfrm>
                <a:off x="6919815" y="4244634"/>
                <a:ext cx="224157" cy="305654"/>
              </a:xfrm>
              <a:custGeom>
                <a:rect b="b" l="l" r="r" t="t"/>
                <a:pathLst>
                  <a:path extrusionOk="0" h="11634" w="8532">
                    <a:moveTo>
                      <a:pt x="2810" y="1"/>
                    </a:moveTo>
                    <a:cubicBezTo>
                      <a:pt x="2060" y="1"/>
                      <a:pt x="1402" y="493"/>
                      <a:pt x="1187" y="1208"/>
                    </a:cubicBezTo>
                    <a:lnTo>
                      <a:pt x="84" y="5175"/>
                    </a:lnTo>
                    <a:cubicBezTo>
                      <a:pt x="0" y="5467"/>
                      <a:pt x="167" y="5772"/>
                      <a:pt x="458" y="5855"/>
                    </a:cubicBezTo>
                    <a:cubicBezTo>
                      <a:pt x="508" y="5869"/>
                      <a:pt x="557" y="5876"/>
                      <a:pt x="606" y="5876"/>
                    </a:cubicBezTo>
                    <a:cubicBezTo>
                      <a:pt x="846" y="5876"/>
                      <a:pt x="1068" y="5714"/>
                      <a:pt x="1131" y="5467"/>
                    </a:cubicBezTo>
                    <a:lnTo>
                      <a:pt x="2123" y="1915"/>
                    </a:lnTo>
                    <a:cubicBezTo>
                      <a:pt x="2165" y="1758"/>
                      <a:pt x="2285" y="1689"/>
                      <a:pt x="2405" y="1689"/>
                    </a:cubicBezTo>
                    <a:cubicBezTo>
                      <a:pt x="2582" y="1689"/>
                      <a:pt x="2760" y="1837"/>
                      <a:pt x="2699" y="2068"/>
                    </a:cubicBezTo>
                    <a:lnTo>
                      <a:pt x="1637" y="6188"/>
                    </a:lnTo>
                    <a:lnTo>
                      <a:pt x="1464" y="6847"/>
                    </a:lnTo>
                    <a:cubicBezTo>
                      <a:pt x="1443" y="6937"/>
                      <a:pt x="1513" y="7027"/>
                      <a:pt x="1603" y="7027"/>
                    </a:cubicBezTo>
                    <a:lnTo>
                      <a:pt x="2796" y="7027"/>
                    </a:lnTo>
                    <a:lnTo>
                      <a:pt x="2796" y="11071"/>
                    </a:lnTo>
                    <a:cubicBezTo>
                      <a:pt x="2789" y="11369"/>
                      <a:pt x="3018" y="11612"/>
                      <a:pt x="3316" y="11633"/>
                    </a:cubicBezTo>
                    <a:cubicBezTo>
                      <a:pt x="3320" y="11633"/>
                      <a:pt x="3324" y="11633"/>
                      <a:pt x="3329" y="11633"/>
                    </a:cubicBezTo>
                    <a:cubicBezTo>
                      <a:pt x="3628" y="11633"/>
                      <a:pt x="3878" y="11393"/>
                      <a:pt x="3878" y="11085"/>
                    </a:cubicBezTo>
                    <a:lnTo>
                      <a:pt x="3878" y="7027"/>
                    </a:lnTo>
                    <a:lnTo>
                      <a:pt x="4655" y="7027"/>
                    </a:lnTo>
                    <a:lnTo>
                      <a:pt x="4655" y="11085"/>
                    </a:lnTo>
                    <a:cubicBezTo>
                      <a:pt x="4655" y="11383"/>
                      <a:pt x="4897" y="11626"/>
                      <a:pt x="5203" y="11626"/>
                    </a:cubicBezTo>
                    <a:cubicBezTo>
                      <a:pt x="5501" y="11626"/>
                      <a:pt x="5744" y="11383"/>
                      <a:pt x="5744" y="11085"/>
                    </a:cubicBezTo>
                    <a:lnTo>
                      <a:pt x="5744" y="7027"/>
                    </a:lnTo>
                    <a:lnTo>
                      <a:pt x="6930" y="7027"/>
                    </a:lnTo>
                    <a:cubicBezTo>
                      <a:pt x="7027" y="7027"/>
                      <a:pt x="7096" y="6937"/>
                      <a:pt x="7068" y="6847"/>
                    </a:cubicBezTo>
                    <a:lnTo>
                      <a:pt x="6895" y="6188"/>
                    </a:lnTo>
                    <a:lnTo>
                      <a:pt x="5834" y="2068"/>
                    </a:lnTo>
                    <a:cubicBezTo>
                      <a:pt x="5772" y="1836"/>
                      <a:pt x="5955" y="1688"/>
                      <a:pt x="6134" y="1688"/>
                    </a:cubicBezTo>
                    <a:cubicBezTo>
                      <a:pt x="6255" y="1688"/>
                      <a:pt x="6375" y="1755"/>
                      <a:pt x="6416" y="1908"/>
                    </a:cubicBezTo>
                    <a:lnTo>
                      <a:pt x="7408" y="5467"/>
                    </a:lnTo>
                    <a:cubicBezTo>
                      <a:pt x="7477" y="5701"/>
                      <a:pt x="7692" y="5856"/>
                      <a:pt x="7925" y="5856"/>
                    </a:cubicBezTo>
                    <a:cubicBezTo>
                      <a:pt x="7974" y="5856"/>
                      <a:pt x="8024" y="5849"/>
                      <a:pt x="8074" y="5834"/>
                    </a:cubicBezTo>
                    <a:cubicBezTo>
                      <a:pt x="8359" y="5758"/>
                      <a:pt x="8532" y="5460"/>
                      <a:pt x="8456" y="5175"/>
                    </a:cubicBezTo>
                    <a:lnTo>
                      <a:pt x="8470" y="5175"/>
                    </a:lnTo>
                    <a:lnTo>
                      <a:pt x="7367" y="1208"/>
                    </a:lnTo>
                    <a:cubicBezTo>
                      <a:pt x="7152" y="493"/>
                      <a:pt x="6493" y="1"/>
                      <a:pt x="57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6"/>
              <p:cNvSpPr/>
              <p:nvPr/>
            </p:nvSpPr>
            <p:spPr>
              <a:xfrm>
                <a:off x="6981581" y="4162270"/>
                <a:ext cx="88407" cy="75717"/>
              </a:xfrm>
              <a:custGeom>
                <a:rect b="b" l="l" r="r" t="t"/>
                <a:pathLst>
                  <a:path extrusionOk="0" h="2882" w="3365">
                    <a:moveTo>
                      <a:pt x="1922" y="1"/>
                    </a:moveTo>
                    <a:cubicBezTo>
                      <a:pt x="639" y="1"/>
                      <a:pt x="1" y="1555"/>
                      <a:pt x="909" y="2456"/>
                    </a:cubicBezTo>
                    <a:cubicBezTo>
                      <a:pt x="1201" y="2750"/>
                      <a:pt x="1561" y="2882"/>
                      <a:pt x="1915" y="2882"/>
                    </a:cubicBezTo>
                    <a:cubicBezTo>
                      <a:pt x="2654" y="2882"/>
                      <a:pt x="3365" y="2307"/>
                      <a:pt x="3365" y="1444"/>
                    </a:cubicBezTo>
                    <a:cubicBezTo>
                      <a:pt x="3365" y="646"/>
                      <a:pt x="2720" y="1"/>
                      <a:pt x="19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6"/>
              <p:cNvSpPr/>
              <p:nvPr/>
            </p:nvSpPr>
            <p:spPr>
              <a:xfrm>
                <a:off x="7024038" y="4162270"/>
                <a:ext cx="48157" cy="75612"/>
              </a:xfrm>
              <a:custGeom>
                <a:rect b="b" l="l" r="r" t="t"/>
                <a:pathLst>
                  <a:path extrusionOk="0" h="2878" w="1833">
                    <a:moveTo>
                      <a:pt x="306" y="1"/>
                    </a:moveTo>
                    <a:cubicBezTo>
                      <a:pt x="209" y="1"/>
                      <a:pt x="105" y="15"/>
                      <a:pt x="1" y="36"/>
                    </a:cubicBezTo>
                    <a:cubicBezTo>
                      <a:pt x="667" y="181"/>
                      <a:pt x="1138" y="764"/>
                      <a:pt x="1138" y="1444"/>
                    </a:cubicBezTo>
                    <a:cubicBezTo>
                      <a:pt x="1138" y="2116"/>
                      <a:pt x="667" y="2699"/>
                      <a:pt x="1" y="2845"/>
                    </a:cubicBezTo>
                    <a:cubicBezTo>
                      <a:pt x="104" y="2867"/>
                      <a:pt x="207" y="2878"/>
                      <a:pt x="308" y="2878"/>
                    </a:cubicBezTo>
                    <a:cubicBezTo>
                      <a:pt x="1029" y="2878"/>
                      <a:pt x="1663" y="2338"/>
                      <a:pt x="1742" y="1596"/>
                    </a:cubicBezTo>
                    <a:cubicBezTo>
                      <a:pt x="1832" y="743"/>
                      <a:pt x="1166" y="1"/>
                      <a:pt x="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6"/>
              <p:cNvSpPr/>
              <p:nvPr/>
            </p:nvSpPr>
            <p:spPr>
              <a:xfrm>
                <a:off x="6928563" y="4289113"/>
                <a:ext cx="54515" cy="109556"/>
              </a:xfrm>
              <a:custGeom>
                <a:rect b="b" l="l" r="r" t="t"/>
                <a:pathLst>
                  <a:path extrusionOk="0" h="4170" w="2075">
                    <a:moveTo>
                      <a:pt x="1533" y="0"/>
                    </a:moveTo>
                    <a:cubicBezTo>
                      <a:pt x="1401" y="0"/>
                      <a:pt x="1284" y="91"/>
                      <a:pt x="1249" y="215"/>
                    </a:cubicBezTo>
                    <a:lnTo>
                      <a:pt x="257" y="3774"/>
                    </a:lnTo>
                    <a:cubicBezTo>
                      <a:pt x="215" y="3912"/>
                      <a:pt x="125" y="4030"/>
                      <a:pt x="0" y="4100"/>
                    </a:cubicBezTo>
                    <a:cubicBezTo>
                      <a:pt x="42" y="4121"/>
                      <a:pt x="84" y="4141"/>
                      <a:pt x="125" y="4148"/>
                    </a:cubicBezTo>
                    <a:cubicBezTo>
                      <a:pt x="176" y="4163"/>
                      <a:pt x="227" y="4170"/>
                      <a:pt x="277" y="4170"/>
                    </a:cubicBezTo>
                    <a:cubicBezTo>
                      <a:pt x="514" y="4170"/>
                      <a:pt x="729" y="4014"/>
                      <a:pt x="798" y="3774"/>
                    </a:cubicBezTo>
                    <a:lnTo>
                      <a:pt x="1790" y="215"/>
                    </a:lnTo>
                    <a:cubicBezTo>
                      <a:pt x="1825" y="91"/>
                      <a:pt x="1943" y="0"/>
                      <a:pt x="20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6"/>
              <p:cNvSpPr/>
              <p:nvPr/>
            </p:nvSpPr>
            <p:spPr>
              <a:xfrm>
                <a:off x="7056484" y="4244634"/>
                <a:ext cx="88591" cy="154167"/>
              </a:xfrm>
              <a:custGeom>
                <a:rect b="b" l="l" r="r" t="t"/>
                <a:pathLst>
                  <a:path extrusionOk="0" h="5868" w="3372">
                    <a:moveTo>
                      <a:pt x="1" y="1"/>
                    </a:moveTo>
                    <a:cubicBezTo>
                      <a:pt x="750" y="1"/>
                      <a:pt x="1409" y="493"/>
                      <a:pt x="1624" y="1208"/>
                    </a:cubicBezTo>
                    <a:lnTo>
                      <a:pt x="2727" y="5175"/>
                    </a:lnTo>
                    <a:cubicBezTo>
                      <a:pt x="2796" y="5418"/>
                      <a:pt x="2692" y="5668"/>
                      <a:pt x="2477" y="5793"/>
                    </a:cubicBezTo>
                    <a:cubicBezTo>
                      <a:pt x="2565" y="5844"/>
                      <a:pt x="2657" y="5867"/>
                      <a:pt x="2746" y="5867"/>
                    </a:cubicBezTo>
                    <a:cubicBezTo>
                      <a:pt x="3079" y="5867"/>
                      <a:pt x="3371" y="5547"/>
                      <a:pt x="3268" y="5175"/>
                    </a:cubicBezTo>
                    <a:lnTo>
                      <a:pt x="2165" y="1208"/>
                    </a:lnTo>
                    <a:cubicBezTo>
                      <a:pt x="1950" y="493"/>
                      <a:pt x="1291" y="1"/>
                      <a:pt x="5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6"/>
              <p:cNvSpPr/>
              <p:nvPr/>
            </p:nvSpPr>
            <p:spPr>
              <a:xfrm>
                <a:off x="7000550" y="4429251"/>
                <a:ext cx="21333" cy="121037"/>
              </a:xfrm>
              <a:custGeom>
                <a:rect b="b" l="l" r="r" t="t"/>
                <a:pathLst>
                  <a:path extrusionOk="0" h="4607" w="812">
                    <a:moveTo>
                      <a:pt x="416" y="0"/>
                    </a:moveTo>
                    <a:cubicBezTo>
                      <a:pt x="340" y="0"/>
                      <a:pt x="271" y="70"/>
                      <a:pt x="271" y="153"/>
                    </a:cubicBezTo>
                    <a:lnTo>
                      <a:pt x="271" y="4058"/>
                    </a:lnTo>
                    <a:cubicBezTo>
                      <a:pt x="271" y="4252"/>
                      <a:pt x="167" y="4433"/>
                      <a:pt x="0" y="4530"/>
                    </a:cubicBezTo>
                    <a:cubicBezTo>
                      <a:pt x="76" y="4571"/>
                      <a:pt x="160" y="4599"/>
                      <a:pt x="243" y="4606"/>
                    </a:cubicBezTo>
                    <a:cubicBezTo>
                      <a:pt x="247" y="4606"/>
                      <a:pt x="252" y="4606"/>
                      <a:pt x="256" y="4606"/>
                    </a:cubicBezTo>
                    <a:cubicBezTo>
                      <a:pt x="562" y="4606"/>
                      <a:pt x="812" y="4366"/>
                      <a:pt x="812" y="4058"/>
                    </a:cubicBezTo>
                    <a:lnTo>
                      <a:pt x="8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6"/>
              <p:cNvSpPr/>
              <p:nvPr/>
            </p:nvSpPr>
            <p:spPr>
              <a:xfrm>
                <a:off x="7049574" y="4429251"/>
                <a:ext cx="21517" cy="120932"/>
              </a:xfrm>
              <a:custGeom>
                <a:rect b="b" l="l" r="r" t="t"/>
                <a:pathLst>
                  <a:path extrusionOk="0" h="4603" w="819">
                    <a:moveTo>
                      <a:pt x="423" y="0"/>
                    </a:moveTo>
                    <a:cubicBezTo>
                      <a:pt x="340" y="0"/>
                      <a:pt x="271" y="70"/>
                      <a:pt x="271" y="153"/>
                    </a:cubicBezTo>
                    <a:lnTo>
                      <a:pt x="277" y="4058"/>
                    </a:lnTo>
                    <a:cubicBezTo>
                      <a:pt x="277" y="4252"/>
                      <a:pt x="173" y="4433"/>
                      <a:pt x="0" y="4530"/>
                    </a:cubicBezTo>
                    <a:cubicBezTo>
                      <a:pt x="87" y="4580"/>
                      <a:pt x="179" y="4602"/>
                      <a:pt x="269" y="4602"/>
                    </a:cubicBezTo>
                    <a:cubicBezTo>
                      <a:pt x="554" y="4602"/>
                      <a:pt x="818" y="4374"/>
                      <a:pt x="818" y="4058"/>
                    </a:cubicBez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6"/>
              <p:cNvSpPr/>
              <p:nvPr/>
            </p:nvSpPr>
            <p:spPr>
              <a:xfrm>
                <a:off x="7058139" y="4289113"/>
                <a:ext cx="48315" cy="140164"/>
              </a:xfrm>
              <a:custGeom>
                <a:rect b="b" l="l" r="r" t="t"/>
                <a:pathLst>
                  <a:path extrusionOk="0" h="5335" w="1839">
                    <a:moveTo>
                      <a:pt x="340" y="0"/>
                    </a:moveTo>
                    <a:cubicBezTo>
                      <a:pt x="139" y="0"/>
                      <a:pt x="0" y="181"/>
                      <a:pt x="49" y="375"/>
                    </a:cubicBezTo>
                    <a:lnTo>
                      <a:pt x="1325" y="5334"/>
                    </a:lnTo>
                    <a:lnTo>
                      <a:pt x="1679" y="5334"/>
                    </a:lnTo>
                    <a:cubicBezTo>
                      <a:pt x="1769" y="5334"/>
                      <a:pt x="1838" y="5244"/>
                      <a:pt x="1817" y="5154"/>
                    </a:cubicBezTo>
                    <a:lnTo>
                      <a:pt x="590" y="375"/>
                    </a:lnTo>
                    <a:cubicBezTo>
                      <a:pt x="534" y="181"/>
                      <a:pt x="680" y="0"/>
                      <a:pt x="8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1" name="Google Shape;651;p26"/>
            <p:cNvGrpSpPr/>
            <p:nvPr/>
          </p:nvGrpSpPr>
          <p:grpSpPr>
            <a:xfrm>
              <a:off x="8348765" y="1201724"/>
              <a:ext cx="301353" cy="509856"/>
              <a:chOff x="6919815" y="4162270"/>
              <a:chExt cx="225260" cy="388019"/>
            </a:xfrm>
          </p:grpSpPr>
          <p:sp>
            <p:nvSpPr>
              <p:cNvPr id="652" name="Google Shape;652;p26"/>
              <p:cNvSpPr/>
              <p:nvPr/>
            </p:nvSpPr>
            <p:spPr>
              <a:xfrm>
                <a:off x="6919815" y="4244634"/>
                <a:ext cx="224157" cy="305654"/>
              </a:xfrm>
              <a:custGeom>
                <a:rect b="b" l="l" r="r" t="t"/>
                <a:pathLst>
                  <a:path extrusionOk="0" h="11634" w="8532">
                    <a:moveTo>
                      <a:pt x="2810" y="1"/>
                    </a:moveTo>
                    <a:cubicBezTo>
                      <a:pt x="2060" y="1"/>
                      <a:pt x="1402" y="493"/>
                      <a:pt x="1187" y="1208"/>
                    </a:cubicBezTo>
                    <a:lnTo>
                      <a:pt x="84" y="5175"/>
                    </a:lnTo>
                    <a:cubicBezTo>
                      <a:pt x="0" y="5467"/>
                      <a:pt x="167" y="5772"/>
                      <a:pt x="458" y="5855"/>
                    </a:cubicBezTo>
                    <a:cubicBezTo>
                      <a:pt x="508" y="5869"/>
                      <a:pt x="557" y="5876"/>
                      <a:pt x="606" y="5876"/>
                    </a:cubicBezTo>
                    <a:cubicBezTo>
                      <a:pt x="846" y="5876"/>
                      <a:pt x="1068" y="5714"/>
                      <a:pt x="1131" y="5467"/>
                    </a:cubicBezTo>
                    <a:lnTo>
                      <a:pt x="2123" y="1915"/>
                    </a:lnTo>
                    <a:cubicBezTo>
                      <a:pt x="2165" y="1758"/>
                      <a:pt x="2285" y="1689"/>
                      <a:pt x="2405" y="1689"/>
                    </a:cubicBezTo>
                    <a:cubicBezTo>
                      <a:pt x="2582" y="1689"/>
                      <a:pt x="2760" y="1837"/>
                      <a:pt x="2699" y="2068"/>
                    </a:cubicBezTo>
                    <a:lnTo>
                      <a:pt x="1637" y="6188"/>
                    </a:lnTo>
                    <a:lnTo>
                      <a:pt x="1464" y="6847"/>
                    </a:lnTo>
                    <a:cubicBezTo>
                      <a:pt x="1443" y="6937"/>
                      <a:pt x="1513" y="7027"/>
                      <a:pt x="1603" y="7027"/>
                    </a:cubicBezTo>
                    <a:lnTo>
                      <a:pt x="2796" y="7027"/>
                    </a:lnTo>
                    <a:lnTo>
                      <a:pt x="2796" y="11071"/>
                    </a:lnTo>
                    <a:cubicBezTo>
                      <a:pt x="2789" y="11369"/>
                      <a:pt x="3018" y="11612"/>
                      <a:pt x="3316" y="11633"/>
                    </a:cubicBezTo>
                    <a:cubicBezTo>
                      <a:pt x="3320" y="11633"/>
                      <a:pt x="3324" y="11633"/>
                      <a:pt x="3329" y="11633"/>
                    </a:cubicBezTo>
                    <a:cubicBezTo>
                      <a:pt x="3628" y="11633"/>
                      <a:pt x="3878" y="11393"/>
                      <a:pt x="3878" y="11085"/>
                    </a:cubicBezTo>
                    <a:lnTo>
                      <a:pt x="3878" y="7027"/>
                    </a:lnTo>
                    <a:lnTo>
                      <a:pt x="4655" y="7027"/>
                    </a:lnTo>
                    <a:lnTo>
                      <a:pt x="4655" y="11085"/>
                    </a:lnTo>
                    <a:cubicBezTo>
                      <a:pt x="4655" y="11383"/>
                      <a:pt x="4897" y="11626"/>
                      <a:pt x="5203" y="11626"/>
                    </a:cubicBezTo>
                    <a:cubicBezTo>
                      <a:pt x="5501" y="11626"/>
                      <a:pt x="5744" y="11383"/>
                      <a:pt x="5744" y="11085"/>
                    </a:cubicBezTo>
                    <a:lnTo>
                      <a:pt x="5744" y="7027"/>
                    </a:lnTo>
                    <a:lnTo>
                      <a:pt x="6930" y="7027"/>
                    </a:lnTo>
                    <a:cubicBezTo>
                      <a:pt x="7027" y="7027"/>
                      <a:pt x="7096" y="6937"/>
                      <a:pt x="7068" y="6847"/>
                    </a:cubicBezTo>
                    <a:lnTo>
                      <a:pt x="6895" y="6188"/>
                    </a:lnTo>
                    <a:lnTo>
                      <a:pt x="5834" y="2068"/>
                    </a:lnTo>
                    <a:cubicBezTo>
                      <a:pt x="5772" y="1836"/>
                      <a:pt x="5955" y="1688"/>
                      <a:pt x="6134" y="1688"/>
                    </a:cubicBezTo>
                    <a:cubicBezTo>
                      <a:pt x="6255" y="1688"/>
                      <a:pt x="6375" y="1755"/>
                      <a:pt x="6416" y="1908"/>
                    </a:cubicBezTo>
                    <a:lnTo>
                      <a:pt x="7408" y="5467"/>
                    </a:lnTo>
                    <a:cubicBezTo>
                      <a:pt x="7477" y="5701"/>
                      <a:pt x="7692" y="5856"/>
                      <a:pt x="7925" y="5856"/>
                    </a:cubicBezTo>
                    <a:cubicBezTo>
                      <a:pt x="7974" y="5856"/>
                      <a:pt x="8024" y="5849"/>
                      <a:pt x="8074" y="5834"/>
                    </a:cubicBezTo>
                    <a:cubicBezTo>
                      <a:pt x="8359" y="5758"/>
                      <a:pt x="8532" y="5460"/>
                      <a:pt x="8456" y="5175"/>
                    </a:cubicBezTo>
                    <a:lnTo>
                      <a:pt x="8470" y="5175"/>
                    </a:lnTo>
                    <a:lnTo>
                      <a:pt x="7367" y="1208"/>
                    </a:lnTo>
                    <a:cubicBezTo>
                      <a:pt x="7152" y="493"/>
                      <a:pt x="6493" y="1"/>
                      <a:pt x="57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6"/>
              <p:cNvSpPr/>
              <p:nvPr/>
            </p:nvSpPr>
            <p:spPr>
              <a:xfrm>
                <a:off x="6981581" y="4162270"/>
                <a:ext cx="88407" cy="75717"/>
              </a:xfrm>
              <a:custGeom>
                <a:rect b="b" l="l" r="r" t="t"/>
                <a:pathLst>
                  <a:path extrusionOk="0" h="2882" w="3365">
                    <a:moveTo>
                      <a:pt x="1922" y="1"/>
                    </a:moveTo>
                    <a:cubicBezTo>
                      <a:pt x="639" y="1"/>
                      <a:pt x="1" y="1555"/>
                      <a:pt x="909" y="2456"/>
                    </a:cubicBezTo>
                    <a:cubicBezTo>
                      <a:pt x="1201" y="2750"/>
                      <a:pt x="1561" y="2882"/>
                      <a:pt x="1915" y="2882"/>
                    </a:cubicBezTo>
                    <a:cubicBezTo>
                      <a:pt x="2654" y="2882"/>
                      <a:pt x="3365" y="2307"/>
                      <a:pt x="3365" y="1444"/>
                    </a:cubicBezTo>
                    <a:cubicBezTo>
                      <a:pt x="3365" y="646"/>
                      <a:pt x="2720" y="1"/>
                      <a:pt x="19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6"/>
              <p:cNvSpPr/>
              <p:nvPr/>
            </p:nvSpPr>
            <p:spPr>
              <a:xfrm>
                <a:off x="7024038" y="4162270"/>
                <a:ext cx="48157" cy="75612"/>
              </a:xfrm>
              <a:custGeom>
                <a:rect b="b" l="l" r="r" t="t"/>
                <a:pathLst>
                  <a:path extrusionOk="0" h="2878" w="1833">
                    <a:moveTo>
                      <a:pt x="306" y="1"/>
                    </a:moveTo>
                    <a:cubicBezTo>
                      <a:pt x="209" y="1"/>
                      <a:pt x="105" y="15"/>
                      <a:pt x="1" y="36"/>
                    </a:cubicBezTo>
                    <a:cubicBezTo>
                      <a:pt x="667" y="181"/>
                      <a:pt x="1138" y="764"/>
                      <a:pt x="1138" y="1444"/>
                    </a:cubicBezTo>
                    <a:cubicBezTo>
                      <a:pt x="1138" y="2116"/>
                      <a:pt x="667" y="2699"/>
                      <a:pt x="1" y="2845"/>
                    </a:cubicBezTo>
                    <a:cubicBezTo>
                      <a:pt x="104" y="2867"/>
                      <a:pt x="207" y="2878"/>
                      <a:pt x="308" y="2878"/>
                    </a:cubicBezTo>
                    <a:cubicBezTo>
                      <a:pt x="1029" y="2878"/>
                      <a:pt x="1663" y="2338"/>
                      <a:pt x="1742" y="1596"/>
                    </a:cubicBezTo>
                    <a:cubicBezTo>
                      <a:pt x="1832" y="743"/>
                      <a:pt x="1166" y="1"/>
                      <a:pt x="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6"/>
              <p:cNvSpPr/>
              <p:nvPr/>
            </p:nvSpPr>
            <p:spPr>
              <a:xfrm>
                <a:off x="6928563" y="4289113"/>
                <a:ext cx="54515" cy="109556"/>
              </a:xfrm>
              <a:custGeom>
                <a:rect b="b" l="l" r="r" t="t"/>
                <a:pathLst>
                  <a:path extrusionOk="0" h="4170" w="2075">
                    <a:moveTo>
                      <a:pt x="1533" y="0"/>
                    </a:moveTo>
                    <a:cubicBezTo>
                      <a:pt x="1401" y="0"/>
                      <a:pt x="1284" y="91"/>
                      <a:pt x="1249" y="215"/>
                    </a:cubicBezTo>
                    <a:lnTo>
                      <a:pt x="257" y="3774"/>
                    </a:lnTo>
                    <a:cubicBezTo>
                      <a:pt x="215" y="3912"/>
                      <a:pt x="125" y="4030"/>
                      <a:pt x="0" y="4100"/>
                    </a:cubicBezTo>
                    <a:cubicBezTo>
                      <a:pt x="42" y="4121"/>
                      <a:pt x="84" y="4141"/>
                      <a:pt x="125" y="4148"/>
                    </a:cubicBezTo>
                    <a:cubicBezTo>
                      <a:pt x="176" y="4163"/>
                      <a:pt x="227" y="4170"/>
                      <a:pt x="277" y="4170"/>
                    </a:cubicBezTo>
                    <a:cubicBezTo>
                      <a:pt x="514" y="4170"/>
                      <a:pt x="729" y="4014"/>
                      <a:pt x="798" y="3774"/>
                    </a:cubicBezTo>
                    <a:lnTo>
                      <a:pt x="1790" y="215"/>
                    </a:lnTo>
                    <a:cubicBezTo>
                      <a:pt x="1825" y="91"/>
                      <a:pt x="1943" y="0"/>
                      <a:pt x="20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6"/>
              <p:cNvSpPr/>
              <p:nvPr/>
            </p:nvSpPr>
            <p:spPr>
              <a:xfrm>
                <a:off x="7056484" y="4244634"/>
                <a:ext cx="88591" cy="154167"/>
              </a:xfrm>
              <a:custGeom>
                <a:rect b="b" l="l" r="r" t="t"/>
                <a:pathLst>
                  <a:path extrusionOk="0" h="5868" w="3372">
                    <a:moveTo>
                      <a:pt x="1" y="1"/>
                    </a:moveTo>
                    <a:cubicBezTo>
                      <a:pt x="750" y="1"/>
                      <a:pt x="1409" y="493"/>
                      <a:pt x="1624" y="1208"/>
                    </a:cubicBezTo>
                    <a:lnTo>
                      <a:pt x="2727" y="5175"/>
                    </a:lnTo>
                    <a:cubicBezTo>
                      <a:pt x="2796" y="5418"/>
                      <a:pt x="2692" y="5668"/>
                      <a:pt x="2477" y="5793"/>
                    </a:cubicBezTo>
                    <a:cubicBezTo>
                      <a:pt x="2565" y="5844"/>
                      <a:pt x="2657" y="5867"/>
                      <a:pt x="2746" y="5867"/>
                    </a:cubicBezTo>
                    <a:cubicBezTo>
                      <a:pt x="3079" y="5867"/>
                      <a:pt x="3371" y="5547"/>
                      <a:pt x="3268" y="5175"/>
                    </a:cubicBezTo>
                    <a:lnTo>
                      <a:pt x="2165" y="1208"/>
                    </a:lnTo>
                    <a:cubicBezTo>
                      <a:pt x="1950" y="493"/>
                      <a:pt x="1291" y="1"/>
                      <a:pt x="5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6"/>
              <p:cNvSpPr/>
              <p:nvPr/>
            </p:nvSpPr>
            <p:spPr>
              <a:xfrm>
                <a:off x="7000550" y="4429251"/>
                <a:ext cx="21333" cy="121037"/>
              </a:xfrm>
              <a:custGeom>
                <a:rect b="b" l="l" r="r" t="t"/>
                <a:pathLst>
                  <a:path extrusionOk="0" h="4607" w="812">
                    <a:moveTo>
                      <a:pt x="416" y="0"/>
                    </a:moveTo>
                    <a:cubicBezTo>
                      <a:pt x="340" y="0"/>
                      <a:pt x="271" y="70"/>
                      <a:pt x="271" y="153"/>
                    </a:cubicBezTo>
                    <a:lnTo>
                      <a:pt x="271" y="4058"/>
                    </a:lnTo>
                    <a:cubicBezTo>
                      <a:pt x="271" y="4252"/>
                      <a:pt x="167" y="4433"/>
                      <a:pt x="0" y="4530"/>
                    </a:cubicBezTo>
                    <a:cubicBezTo>
                      <a:pt x="76" y="4571"/>
                      <a:pt x="160" y="4599"/>
                      <a:pt x="243" y="4606"/>
                    </a:cubicBezTo>
                    <a:cubicBezTo>
                      <a:pt x="247" y="4606"/>
                      <a:pt x="252" y="4606"/>
                      <a:pt x="256" y="4606"/>
                    </a:cubicBezTo>
                    <a:cubicBezTo>
                      <a:pt x="562" y="4606"/>
                      <a:pt x="812" y="4366"/>
                      <a:pt x="812" y="4058"/>
                    </a:cubicBezTo>
                    <a:lnTo>
                      <a:pt x="8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6"/>
              <p:cNvSpPr/>
              <p:nvPr/>
            </p:nvSpPr>
            <p:spPr>
              <a:xfrm>
                <a:off x="7049574" y="4429251"/>
                <a:ext cx="21517" cy="120932"/>
              </a:xfrm>
              <a:custGeom>
                <a:rect b="b" l="l" r="r" t="t"/>
                <a:pathLst>
                  <a:path extrusionOk="0" h="4603" w="819">
                    <a:moveTo>
                      <a:pt x="423" y="0"/>
                    </a:moveTo>
                    <a:cubicBezTo>
                      <a:pt x="340" y="0"/>
                      <a:pt x="271" y="70"/>
                      <a:pt x="271" y="153"/>
                    </a:cubicBezTo>
                    <a:lnTo>
                      <a:pt x="277" y="4058"/>
                    </a:lnTo>
                    <a:cubicBezTo>
                      <a:pt x="277" y="4252"/>
                      <a:pt x="173" y="4433"/>
                      <a:pt x="0" y="4530"/>
                    </a:cubicBezTo>
                    <a:cubicBezTo>
                      <a:pt x="87" y="4580"/>
                      <a:pt x="179" y="4602"/>
                      <a:pt x="269" y="4602"/>
                    </a:cubicBezTo>
                    <a:cubicBezTo>
                      <a:pt x="554" y="4602"/>
                      <a:pt x="818" y="4374"/>
                      <a:pt x="818" y="4058"/>
                    </a:cubicBez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6"/>
              <p:cNvSpPr/>
              <p:nvPr/>
            </p:nvSpPr>
            <p:spPr>
              <a:xfrm>
                <a:off x="7058139" y="4289113"/>
                <a:ext cx="48315" cy="140164"/>
              </a:xfrm>
              <a:custGeom>
                <a:rect b="b" l="l" r="r" t="t"/>
                <a:pathLst>
                  <a:path extrusionOk="0" h="5335" w="1839">
                    <a:moveTo>
                      <a:pt x="340" y="0"/>
                    </a:moveTo>
                    <a:cubicBezTo>
                      <a:pt x="139" y="0"/>
                      <a:pt x="0" y="181"/>
                      <a:pt x="49" y="375"/>
                    </a:cubicBezTo>
                    <a:lnTo>
                      <a:pt x="1325" y="5334"/>
                    </a:lnTo>
                    <a:lnTo>
                      <a:pt x="1679" y="5334"/>
                    </a:lnTo>
                    <a:cubicBezTo>
                      <a:pt x="1769" y="5334"/>
                      <a:pt x="1838" y="5244"/>
                      <a:pt x="1817" y="5154"/>
                    </a:cubicBezTo>
                    <a:lnTo>
                      <a:pt x="590" y="375"/>
                    </a:lnTo>
                    <a:cubicBezTo>
                      <a:pt x="534" y="181"/>
                      <a:pt x="680" y="0"/>
                      <a:pt x="8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60" name="Google Shape;660;p26"/>
          <p:cNvGrpSpPr/>
          <p:nvPr/>
        </p:nvGrpSpPr>
        <p:grpSpPr>
          <a:xfrm>
            <a:off x="5961996" y="1727385"/>
            <a:ext cx="2688332" cy="859300"/>
            <a:chOff x="-93807" y="2298400"/>
            <a:chExt cx="3428120" cy="859300"/>
          </a:xfrm>
        </p:grpSpPr>
        <p:sp>
          <p:nvSpPr>
            <p:cNvPr id="661" name="Google Shape;661;p26"/>
            <p:cNvSpPr txBox="1"/>
            <p:nvPr/>
          </p:nvSpPr>
          <p:spPr>
            <a:xfrm>
              <a:off x="-93807" y="2721800"/>
              <a:ext cx="3428100" cy="4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662" name="Google Shape;662;p26"/>
            <p:cNvSpPr txBox="1"/>
            <p:nvPr/>
          </p:nvSpPr>
          <p:spPr>
            <a:xfrm>
              <a:off x="-93787" y="2298400"/>
              <a:ext cx="3428100" cy="4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 in 7 women</a:t>
              </a:r>
              <a:endParaRPr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663" name="Google Shape;663;p26"/>
          <p:cNvGrpSpPr/>
          <p:nvPr/>
        </p:nvGrpSpPr>
        <p:grpSpPr>
          <a:xfrm>
            <a:off x="3641365" y="2990825"/>
            <a:ext cx="1853733" cy="1301881"/>
            <a:chOff x="3641365" y="2990825"/>
            <a:chExt cx="1853733" cy="1301881"/>
          </a:xfrm>
        </p:grpSpPr>
        <p:sp>
          <p:nvSpPr>
            <p:cNvPr id="664" name="Google Shape;664;p26"/>
            <p:cNvSpPr txBox="1"/>
            <p:nvPr/>
          </p:nvSpPr>
          <p:spPr>
            <a:xfrm>
              <a:off x="4111032" y="2990825"/>
              <a:ext cx="9144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50%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grpSp>
          <p:nvGrpSpPr>
            <p:cNvPr id="665" name="Google Shape;665;p26"/>
            <p:cNvGrpSpPr/>
            <p:nvPr/>
          </p:nvGrpSpPr>
          <p:grpSpPr>
            <a:xfrm>
              <a:off x="3641365" y="3433406"/>
              <a:ext cx="1853733" cy="859300"/>
              <a:chOff x="3422363" y="1634650"/>
              <a:chExt cx="2421913" cy="859300"/>
            </a:xfrm>
          </p:grpSpPr>
          <p:sp>
            <p:nvSpPr>
              <p:cNvPr id="666" name="Google Shape;666;p26"/>
              <p:cNvSpPr txBox="1"/>
              <p:nvPr/>
            </p:nvSpPr>
            <p:spPr>
              <a:xfrm>
                <a:off x="3422363" y="2058050"/>
                <a:ext cx="2421900" cy="43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Mars is actually a very cold place</a:t>
                </a:r>
                <a:endParaRPr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  <p:sp>
            <p:nvSpPr>
              <p:cNvPr id="667" name="Google Shape;667;p26"/>
              <p:cNvSpPr txBox="1"/>
              <p:nvPr/>
            </p:nvSpPr>
            <p:spPr>
              <a:xfrm>
                <a:off x="3422376" y="1634650"/>
                <a:ext cx="2421900" cy="43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rPr>
                  <a:t>Mars</a:t>
                </a:r>
                <a:endParaRPr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endParaRPr>
              </a:p>
            </p:txBody>
          </p:sp>
        </p:grpSp>
      </p:grpSp>
      <p:grpSp>
        <p:nvGrpSpPr>
          <p:cNvPr id="668" name="Google Shape;668;p26"/>
          <p:cNvGrpSpPr/>
          <p:nvPr/>
        </p:nvGrpSpPr>
        <p:grpSpPr>
          <a:xfrm>
            <a:off x="5961896" y="2936168"/>
            <a:ext cx="1935609" cy="512068"/>
            <a:chOff x="5961896" y="2936168"/>
            <a:chExt cx="1935609" cy="512068"/>
          </a:xfrm>
        </p:grpSpPr>
        <p:grpSp>
          <p:nvGrpSpPr>
            <p:cNvPr id="669" name="Google Shape;669;p26"/>
            <p:cNvGrpSpPr/>
            <p:nvPr/>
          </p:nvGrpSpPr>
          <p:grpSpPr>
            <a:xfrm>
              <a:off x="6368748" y="2936168"/>
              <a:ext cx="308201" cy="512068"/>
              <a:chOff x="6919815" y="4162270"/>
              <a:chExt cx="225260" cy="388019"/>
            </a:xfrm>
          </p:grpSpPr>
          <p:sp>
            <p:nvSpPr>
              <p:cNvPr id="670" name="Google Shape;670;p26"/>
              <p:cNvSpPr/>
              <p:nvPr/>
            </p:nvSpPr>
            <p:spPr>
              <a:xfrm>
                <a:off x="6919815" y="4244634"/>
                <a:ext cx="224157" cy="305654"/>
              </a:xfrm>
              <a:custGeom>
                <a:rect b="b" l="l" r="r" t="t"/>
                <a:pathLst>
                  <a:path extrusionOk="0" h="11634" w="8532">
                    <a:moveTo>
                      <a:pt x="2810" y="1"/>
                    </a:moveTo>
                    <a:cubicBezTo>
                      <a:pt x="2060" y="1"/>
                      <a:pt x="1402" y="493"/>
                      <a:pt x="1187" y="1208"/>
                    </a:cubicBezTo>
                    <a:lnTo>
                      <a:pt x="84" y="5175"/>
                    </a:lnTo>
                    <a:cubicBezTo>
                      <a:pt x="0" y="5467"/>
                      <a:pt x="167" y="5772"/>
                      <a:pt x="458" y="5855"/>
                    </a:cubicBezTo>
                    <a:cubicBezTo>
                      <a:pt x="508" y="5869"/>
                      <a:pt x="557" y="5876"/>
                      <a:pt x="606" y="5876"/>
                    </a:cubicBezTo>
                    <a:cubicBezTo>
                      <a:pt x="846" y="5876"/>
                      <a:pt x="1068" y="5714"/>
                      <a:pt x="1131" y="5467"/>
                    </a:cubicBezTo>
                    <a:lnTo>
                      <a:pt x="2123" y="1915"/>
                    </a:lnTo>
                    <a:cubicBezTo>
                      <a:pt x="2165" y="1758"/>
                      <a:pt x="2285" y="1689"/>
                      <a:pt x="2405" y="1689"/>
                    </a:cubicBezTo>
                    <a:cubicBezTo>
                      <a:pt x="2582" y="1689"/>
                      <a:pt x="2760" y="1837"/>
                      <a:pt x="2699" y="2068"/>
                    </a:cubicBezTo>
                    <a:lnTo>
                      <a:pt x="1637" y="6188"/>
                    </a:lnTo>
                    <a:lnTo>
                      <a:pt x="1464" y="6847"/>
                    </a:lnTo>
                    <a:cubicBezTo>
                      <a:pt x="1443" y="6937"/>
                      <a:pt x="1513" y="7027"/>
                      <a:pt x="1603" y="7027"/>
                    </a:cubicBezTo>
                    <a:lnTo>
                      <a:pt x="2796" y="7027"/>
                    </a:lnTo>
                    <a:lnTo>
                      <a:pt x="2796" y="11071"/>
                    </a:lnTo>
                    <a:cubicBezTo>
                      <a:pt x="2789" y="11369"/>
                      <a:pt x="3018" y="11612"/>
                      <a:pt x="3316" y="11633"/>
                    </a:cubicBezTo>
                    <a:cubicBezTo>
                      <a:pt x="3320" y="11633"/>
                      <a:pt x="3324" y="11633"/>
                      <a:pt x="3329" y="11633"/>
                    </a:cubicBezTo>
                    <a:cubicBezTo>
                      <a:pt x="3628" y="11633"/>
                      <a:pt x="3878" y="11393"/>
                      <a:pt x="3878" y="11085"/>
                    </a:cubicBezTo>
                    <a:lnTo>
                      <a:pt x="3878" y="7027"/>
                    </a:lnTo>
                    <a:lnTo>
                      <a:pt x="4655" y="7027"/>
                    </a:lnTo>
                    <a:lnTo>
                      <a:pt x="4655" y="11085"/>
                    </a:lnTo>
                    <a:cubicBezTo>
                      <a:pt x="4655" y="11383"/>
                      <a:pt x="4897" y="11626"/>
                      <a:pt x="5203" y="11626"/>
                    </a:cubicBezTo>
                    <a:cubicBezTo>
                      <a:pt x="5501" y="11626"/>
                      <a:pt x="5744" y="11383"/>
                      <a:pt x="5744" y="11085"/>
                    </a:cubicBezTo>
                    <a:lnTo>
                      <a:pt x="5744" y="7027"/>
                    </a:lnTo>
                    <a:lnTo>
                      <a:pt x="6930" y="7027"/>
                    </a:lnTo>
                    <a:cubicBezTo>
                      <a:pt x="7027" y="7027"/>
                      <a:pt x="7096" y="6937"/>
                      <a:pt x="7068" y="6847"/>
                    </a:cubicBezTo>
                    <a:lnTo>
                      <a:pt x="6895" y="6188"/>
                    </a:lnTo>
                    <a:lnTo>
                      <a:pt x="5834" y="2068"/>
                    </a:lnTo>
                    <a:cubicBezTo>
                      <a:pt x="5772" y="1836"/>
                      <a:pt x="5955" y="1688"/>
                      <a:pt x="6134" y="1688"/>
                    </a:cubicBezTo>
                    <a:cubicBezTo>
                      <a:pt x="6255" y="1688"/>
                      <a:pt x="6375" y="1755"/>
                      <a:pt x="6416" y="1908"/>
                    </a:cubicBezTo>
                    <a:lnTo>
                      <a:pt x="7408" y="5467"/>
                    </a:lnTo>
                    <a:cubicBezTo>
                      <a:pt x="7477" y="5701"/>
                      <a:pt x="7692" y="5856"/>
                      <a:pt x="7925" y="5856"/>
                    </a:cubicBezTo>
                    <a:cubicBezTo>
                      <a:pt x="7974" y="5856"/>
                      <a:pt x="8024" y="5849"/>
                      <a:pt x="8074" y="5834"/>
                    </a:cubicBezTo>
                    <a:cubicBezTo>
                      <a:pt x="8359" y="5758"/>
                      <a:pt x="8532" y="5460"/>
                      <a:pt x="8456" y="5175"/>
                    </a:cubicBezTo>
                    <a:lnTo>
                      <a:pt x="8470" y="5175"/>
                    </a:lnTo>
                    <a:lnTo>
                      <a:pt x="7367" y="1208"/>
                    </a:lnTo>
                    <a:cubicBezTo>
                      <a:pt x="7152" y="493"/>
                      <a:pt x="6493" y="1"/>
                      <a:pt x="57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6"/>
              <p:cNvSpPr/>
              <p:nvPr/>
            </p:nvSpPr>
            <p:spPr>
              <a:xfrm>
                <a:off x="6981581" y="4162270"/>
                <a:ext cx="88407" cy="75717"/>
              </a:xfrm>
              <a:custGeom>
                <a:rect b="b" l="l" r="r" t="t"/>
                <a:pathLst>
                  <a:path extrusionOk="0" h="2882" w="3365">
                    <a:moveTo>
                      <a:pt x="1922" y="1"/>
                    </a:moveTo>
                    <a:cubicBezTo>
                      <a:pt x="639" y="1"/>
                      <a:pt x="1" y="1555"/>
                      <a:pt x="909" y="2456"/>
                    </a:cubicBezTo>
                    <a:cubicBezTo>
                      <a:pt x="1201" y="2750"/>
                      <a:pt x="1561" y="2882"/>
                      <a:pt x="1915" y="2882"/>
                    </a:cubicBezTo>
                    <a:cubicBezTo>
                      <a:pt x="2654" y="2882"/>
                      <a:pt x="3365" y="2307"/>
                      <a:pt x="3365" y="1444"/>
                    </a:cubicBezTo>
                    <a:cubicBezTo>
                      <a:pt x="3365" y="646"/>
                      <a:pt x="2720" y="1"/>
                      <a:pt x="19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6"/>
              <p:cNvSpPr/>
              <p:nvPr/>
            </p:nvSpPr>
            <p:spPr>
              <a:xfrm>
                <a:off x="7024038" y="4162270"/>
                <a:ext cx="48157" cy="75612"/>
              </a:xfrm>
              <a:custGeom>
                <a:rect b="b" l="l" r="r" t="t"/>
                <a:pathLst>
                  <a:path extrusionOk="0" h="2878" w="1833">
                    <a:moveTo>
                      <a:pt x="306" y="1"/>
                    </a:moveTo>
                    <a:cubicBezTo>
                      <a:pt x="209" y="1"/>
                      <a:pt x="105" y="15"/>
                      <a:pt x="1" y="36"/>
                    </a:cubicBezTo>
                    <a:cubicBezTo>
                      <a:pt x="667" y="181"/>
                      <a:pt x="1138" y="764"/>
                      <a:pt x="1138" y="1444"/>
                    </a:cubicBezTo>
                    <a:cubicBezTo>
                      <a:pt x="1138" y="2116"/>
                      <a:pt x="667" y="2699"/>
                      <a:pt x="1" y="2845"/>
                    </a:cubicBezTo>
                    <a:cubicBezTo>
                      <a:pt x="104" y="2867"/>
                      <a:pt x="207" y="2878"/>
                      <a:pt x="308" y="2878"/>
                    </a:cubicBezTo>
                    <a:cubicBezTo>
                      <a:pt x="1029" y="2878"/>
                      <a:pt x="1663" y="2338"/>
                      <a:pt x="1742" y="1596"/>
                    </a:cubicBezTo>
                    <a:cubicBezTo>
                      <a:pt x="1832" y="743"/>
                      <a:pt x="1166" y="1"/>
                      <a:pt x="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6"/>
              <p:cNvSpPr/>
              <p:nvPr/>
            </p:nvSpPr>
            <p:spPr>
              <a:xfrm>
                <a:off x="6928563" y="4289113"/>
                <a:ext cx="54515" cy="109556"/>
              </a:xfrm>
              <a:custGeom>
                <a:rect b="b" l="l" r="r" t="t"/>
                <a:pathLst>
                  <a:path extrusionOk="0" h="4170" w="2075">
                    <a:moveTo>
                      <a:pt x="1533" y="0"/>
                    </a:moveTo>
                    <a:cubicBezTo>
                      <a:pt x="1401" y="0"/>
                      <a:pt x="1284" y="91"/>
                      <a:pt x="1249" y="215"/>
                    </a:cubicBezTo>
                    <a:lnTo>
                      <a:pt x="257" y="3774"/>
                    </a:lnTo>
                    <a:cubicBezTo>
                      <a:pt x="215" y="3912"/>
                      <a:pt x="125" y="4030"/>
                      <a:pt x="0" y="4100"/>
                    </a:cubicBezTo>
                    <a:cubicBezTo>
                      <a:pt x="42" y="4121"/>
                      <a:pt x="84" y="4141"/>
                      <a:pt x="125" y="4148"/>
                    </a:cubicBezTo>
                    <a:cubicBezTo>
                      <a:pt x="176" y="4163"/>
                      <a:pt x="227" y="4170"/>
                      <a:pt x="277" y="4170"/>
                    </a:cubicBezTo>
                    <a:cubicBezTo>
                      <a:pt x="514" y="4170"/>
                      <a:pt x="729" y="4014"/>
                      <a:pt x="798" y="3774"/>
                    </a:cubicBezTo>
                    <a:lnTo>
                      <a:pt x="1790" y="215"/>
                    </a:lnTo>
                    <a:cubicBezTo>
                      <a:pt x="1825" y="91"/>
                      <a:pt x="1943" y="0"/>
                      <a:pt x="20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6"/>
              <p:cNvSpPr/>
              <p:nvPr/>
            </p:nvSpPr>
            <p:spPr>
              <a:xfrm>
                <a:off x="7056484" y="4244634"/>
                <a:ext cx="88591" cy="154167"/>
              </a:xfrm>
              <a:custGeom>
                <a:rect b="b" l="l" r="r" t="t"/>
                <a:pathLst>
                  <a:path extrusionOk="0" h="5868" w="3372">
                    <a:moveTo>
                      <a:pt x="1" y="1"/>
                    </a:moveTo>
                    <a:cubicBezTo>
                      <a:pt x="750" y="1"/>
                      <a:pt x="1409" y="493"/>
                      <a:pt x="1624" y="1208"/>
                    </a:cubicBezTo>
                    <a:lnTo>
                      <a:pt x="2727" y="5175"/>
                    </a:lnTo>
                    <a:cubicBezTo>
                      <a:pt x="2796" y="5418"/>
                      <a:pt x="2692" y="5668"/>
                      <a:pt x="2477" y="5793"/>
                    </a:cubicBezTo>
                    <a:cubicBezTo>
                      <a:pt x="2565" y="5844"/>
                      <a:pt x="2657" y="5867"/>
                      <a:pt x="2746" y="5867"/>
                    </a:cubicBezTo>
                    <a:cubicBezTo>
                      <a:pt x="3079" y="5867"/>
                      <a:pt x="3371" y="5547"/>
                      <a:pt x="3268" y="5175"/>
                    </a:cubicBezTo>
                    <a:lnTo>
                      <a:pt x="2165" y="1208"/>
                    </a:lnTo>
                    <a:cubicBezTo>
                      <a:pt x="1950" y="493"/>
                      <a:pt x="1291" y="1"/>
                      <a:pt x="5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6"/>
              <p:cNvSpPr/>
              <p:nvPr/>
            </p:nvSpPr>
            <p:spPr>
              <a:xfrm>
                <a:off x="7000550" y="4429251"/>
                <a:ext cx="21333" cy="121037"/>
              </a:xfrm>
              <a:custGeom>
                <a:rect b="b" l="l" r="r" t="t"/>
                <a:pathLst>
                  <a:path extrusionOk="0" h="4607" w="812">
                    <a:moveTo>
                      <a:pt x="416" y="0"/>
                    </a:moveTo>
                    <a:cubicBezTo>
                      <a:pt x="340" y="0"/>
                      <a:pt x="271" y="70"/>
                      <a:pt x="271" y="153"/>
                    </a:cubicBezTo>
                    <a:lnTo>
                      <a:pt x="271" y="4058"/>
                    </a:lnTo>
                    <a:cubicBezTo>
                      <a:pt x="271" y="4252"/>
                      <a:pt x="167" y="4433"/>
                      <a:pt x="0" y="4530"/>
                    </a:cubicBezTo>
                    <a:cubicBezTo>
                      <a:pt x="76" y="4571"/>
                      <a:pt x="160" y="4599"/>
                      <a:pt x="243" y="4606"/>
                    </a:cubicBezTo>
                    <a:cubicBezTo>
                      <a:pt x="247" y="4606"/>
                      <a:pt x="252" y="4606"/>
                      <a:pt x="256" y="4606"/>
                    </a:cubicBezTo>
                    <a:cubicBezTo>
                      <a:pt x="562" y="4606"/>
                      <a:pt x="812" y="4366"/>
                      <a:pt x="812" y="4058"/>
                    </a:cubicBezTo>
                    <a:lnTo>
                      <a:pt x="8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6"/>
              <p:cNvSpPr/>
              <p:nvPr/>
            </p:nvSpPr>
            <p:spPr>
              <a:xfrm>
                <a:off x="7049574" y="4429251"/>
                <a:ext cx="21517" cy="120932"/>
              </a:xfrm>
              <a:custGeom>
                <a:rect b="b" l="l" r="r" t="t"/>
                <a:pathLst>
                  <a:path extrusionOk="0" h="4603" w="819">
                    <a:moveTo>
                      <a:pt x="423" y="0"/>
                    </a:moveTo>
                    <a:cubicBezTo>
                      <a:pt x="340" y="0"/>
                      <a:pt x="271" y="70"/>
                      <a:pt x="271" y="153"/>
                    </a:cubicBezTo>
                    <a:lnTo>
                      <a:pt x="277" y="4058"/>
                    </a:lnTo>
                    <a:cubicBezTo>
                      <a:pt x="277" y="4252"/>
                      <a:pt x="173" y="4433"/>
                      <a:pt x="0" y="4530"/>
                    </a:cubicBezTo>
                    <a:cubicBezTo>
                      <a:pt x="87" y="4580"/>
                      <a:pt x="179" y="4602"/>
                      <a:pt x="269" y="4602"/>
                    </a:cubicBezTo>
                    <a:cubicBezTo>
                      <a:pt x="554" y="4602"/>
                      <a:pt x="818" y="4374"/>
                      <a:pt x="818" y="4058"/>
                    </a:cubicBez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6"/>
              <p:cNvSpPr/>
              <p:nvPr/>
            </p:nvSpPr>
            <p:spPr>
              <a:xfrm>
                <a:off x="7058139" y="4289113"/>
                <a:ext cx="48315" cy="140164"/>
              </a:xfrm>
              <a:custGeom>
                <a:rect b="b" l="l" r="r" t="t"/>
                <a:pathLst>
                  <a:path extrusionOk="0" h="5335" w="1839">
                    <a:moveTo>
                      <a:pt x="340" y="0"/>
                    </a:moveTo>
                    <a:cubicBezTo>
                      <a:pt x="139" y="0"/>
                      <a:pt x="0" y="181"/>
                      <a:pt x="49" y="375"/>
                    </a:cubicBezTo>
                    <a:lnTo>
                      <a:pt x="1325" y="5334"/>
                    </a:lnTo>
                    <a:lnTo>
                      <a:pt x="1679" y="5334"/>
                    </a:lnTo>
                    <a:cubicBezTo>
                      <a:pt x="1769" y="5334"/>
                      <a:pt x="1838" y="5244"/>
                      <a:pt x="1817" y="5154"/>
                    </a:cubicBezTo>
                    <a:lnTo>
                      <a:pt x="590" y="375"/>
                    </a:lnTo>
                    <a:cubicBezTo>
                      <a:pt x="534" y="181"/>
                      <a:pt x="680" y="0"/>
                      <a:pt x="8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8" name="Google Shape;678;p26"/>
            <p:cNvGrpSpPr/>
            <p:nvPr/>
          </p:nvGrpSpPr>
          <p:grpSpPr>
            <a:xfrm>
              <a:off x="5961896" y="2936168"/>
              <a:ext cx="308201" cy="512068"/>
              <a:chOff x="6919815" y="4162270"/>
              <a:chExt cx="225260" cy="388019"/>
            </a:xfrm>
          </p:grpSpPr>
          <p:sp>
            <p:nvSpPr>
              <p:cNvPr id="679" name="Google Shape;679;p26"/>
              <p:cNvSpPr/>
              <p:nvPr/>
            </p:nvSpPr>
            <p:spPr>
              <a:xfrm>
                <a:off x="6919815" y="4244634"/>
                <a:ext cx="224157" cy="305654"/>
              </a:xfrm>
              <a:custGeom>
                <a:rect b="b" l="l" r="r" t="t"/>
                <a:pathLst>
                  <a:path extrusionOk="0" h="11634" w="8532">
                    <a:moveTo>
                      <a:pt x="2810" y="1"/>
                    </a:moveTo>
                    <a:cubicBezTo>
                      <a:pt x="2060" y="1"/>
                      <a:pt x="1402" y="493"/>
                      <a:pt x="1187" y="1208"/>
                    </a:cubicBezTo>
                    <a:lnTo>
                      <a:pt x="84" y="5175"/>
                    </a:lnTo>
                    <a:cubicBezTo>
                      <a:pt x="0" y="5467"/>
                      <a:pt x="167" y="5772"/>
                      <a:pt x="458" y="5855"/>
                    </a:cubicBezTo>
                    <a:cubicBezTo>
                      <a:pt x="508" y="5869"/>
                      <a:pt x="557" y="5876"/>
                      <a:pt x="606" y="5876"/>
                    </a:cubicBezTo>
                    <a:cubicBezTo>
                      <a:pt x="846" y="5876"/>
                      <a:pt x="1068" y="5714"/>
                      <a:pt x="1131" y="5467"/>
                    </a:cubicBezTo>
                    <a:lnTo>
                      <a:pt x="2123" y="1915"/>
                    </a:lnTo>
                    <a:cubicBezTo>
                      <a:pt x="2165" y="1758"/>
                      <a:pt x="2285" y="1689"/>
                      <a:pt x="2405" y="1689"/>
                    </a:cubicBezTo>
                    <a:cubicBezTo>
                      <a:pt x="2582" y="1689"/>
                      <a:pt x="2760" y="1837"/>
                      <a:pt x="2699" y="2068"/>
                    </a:cubicBezTo>
                    <a:lnTo>
                      <a:pt x="1637" y="6188"/>
                    </a:lnTo>
                    <a:lnTo>
                      <a:pt x="1464" y="6847"/>
                    </a:lnTo>
                    <a:cubicBezTo>
                      <a:pt x="1443" y="6937"/>
                      <a:pt x="1513" y="7027"/>
                      <a:pt x="1603" y="7027"/>
                    </a:cubicBezTo>
                    <a:lnTo>
                      <a:pt x="2796" y="7027"/>
                    </a:lnTo>
                    <a:lnTo>
                      <a:pt x="2796" y="11071"/>
                    </a:lnTo>
                    <a:cubicBezTo>
                      <a:pt x="2789" y="11369"/>
                      <a:pt x="3018" y="11612"/>
                      <a:pt x="3316" y="11633"/>
                    </a:cubicBezTo>
                    <a:cubicBezTo>
                      <a:pt x="3320" y="11633"/>
                      <a:pt x="3324" y="11633"/>
                      <a:pt x="3329" y="11633"/>
                    </a:cubicBezTo>
                    <a:cubicBezTo>
                      <a:pt x="3628" y="11633"/>
                      <a:pt x="3878" y="11393"/>
                      <a:pt x="3878" y="11085"/>
                    </a:cubicBezTo>
                    <a:lnTo>
                      <a:pt x="3878" y="7027"/>
                    </a:lnTo>
                    <a:lnTo>
                      <a:pt x="4655" y="7027"/>
                    </a:lnTo>
                    <a:lnTo>
                      <a:pt x="4655" y="11085"/>
                    </a:lnTo>
                    <a:cubicBezTo>
                      <a:pt x="4655" y="11383"/>
                      <a:pt x="4897" y="11626"/>
                      <a:pt x="5203" y="11626"/>
                    </a:cubicBezTo>
                    <a:cubicBezTo>
                      <a:pt x="5501" y="11626"/>
                      <a:pt x="5744" y="11383"/>
                      <a:pt x="5744" y="11085"/>
                    </a:cubicBezTo>
                    <a:lnTo>
                      <a:pt x="5744" y="7027"/>
                    </a:lnTo>
                    <a:lnTo>
                      <a:pt x="6930" y="7027"/>
                    </a:lnTo>
                    <a:cubicBezTo>
                      <a:pt x="7027" y="7027"/>
                      <a:pt x="7096" y="6937"/>
                      <a:pt x="7068" y="6847"/>
                    </a:cubicBezTo>
                    <a:lnTo>
                      <a:pt x="6895" y="6188"/>
                    </a:lnTo>
                    <a:lnTo>
                      <a:pt x="5834" y="2068"/>
                    </a:lnTo>
                    <a:cubicBezTo>
                      <a:pt x="5772" y="1836"/>
                      <a:pt x="5955" y="1688"/>
                      <a:pt x="6134" y="1688"/>
                    </a:cubicBezTo>
                    <a:cubicBezTo>
                      <a:pt x="6255" y="1688"/>
                      <a:pt x="6375" y="1755"/>
                      <a:pt x="6416" y="1908"/>
                    </a:cubicBezTo>
                    <a:lnTo>
                      <a:pt x="7408" y="5467"/>
                    </a:lnTo>
                    <a:cubicBezTo>
                      <a:pt x="7477" y="5701"/>
                      <a:pt x="7692" y="5856"/>
                      <a:pt x="7925" y="5856"/>
                    </a:cubicBezTo>
                    <a:cubicBezTo>
                      <a:pt x="7974" y="5856"/>
                      <a:pt x="8024" y="5849"/>
                      <a:pt x="8074" y="5834"/>
                    </a:cubicBezTo>
                    <a:cubicBezTo>
                      <a:pt x="8359" y="5758"/>
                      <a:pt x="8532" y="5460"/>
                      <a:pt x="8456" y="5175"/>
                    </a:cubicBezTo>
                    <a:lnTo>
                      <a:pt x="8470" y="5175"/>
                    </a:lnTo>
                    <a:lnTo>
                      <a:pt x="7367" y="1208"/>
                    </a:lnTo>
                    <a:cubicBezTo>
                      <a:pt x="7152" y="493"/>
                      <a:pt x="6493" y="1"/>
                      <a:pt x="57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6"/>
              <p:cNvSpPr/>
              <p:nvPr/>
            </p:nvSpPr>
            <p:spPr>
              <a:xfrm>
                <a:off x="6981581" y="4162270"/>
                <a:ext cx="88407" cy="75717"/>
              </a:xfrm>
              <a:custGeom>
                <a:rect b="b" l="l" r="r" t="t"/>
                <a:pathLst>
                  <a:path extrusionOk="0" h="2882" w="3365">
                    <a:moveTo>
                      <a:pt x="1922" y="1"/>
                    </a:moveTo>
                    <a:cubicBezTo>
                      <a:pt x="639" y="1"/>
                      <a:pt x="1" y="1555"/>
                      <a:pt x="909" y="2456"/>
                    </a:cubicBezTo>
                    <a:cubicBezTo>
                      <a:pt x="1201" y="2750"/>
                      <a:pt x="1561" y="2882"/>
                      <a:pt x="1915" y="2882"/>
                    </a:cubicBezTo>
                    <a:cubicBezTo>
                      <a:pt x="2654" y="2882"/>
                      <a:pt x="3365" y="2307"/>
                      <a:pt x="3365" y="1444"/>
                    </a:cubicBezTo>
                    <a:cubicBezTo>
                      <a:pt x="3365" y="646"/>
                      <a:pt x="2720" y="1"/>
                      <a:pt x="19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6"/>
              <p:cNvSpPr/>
              <p:nvPr/>
            </p:nvSpPr>
            <p:spPr>
              <a:xfrm>
                <a:off x="7024038" y="4162270"/>
                <a:ext cx="48157" cy="75612"/>
              </a:xfrm>
              <a:custGeom>
                <a:rect b="b" l="l" r="r" t="t"/>
                <a:pathLst>
                  <a:path extrusionOk="0" h="2878" w="1833">
                    <a:moveTo>
                      <a:pt x="306" y="1"/>
                    </a:moveTo>
                    <a:cubicBezTo>
                      <a:pt x="209" y="1"/>
                      <a:pt x="105" y="15"/>
                      <a:pt x="1" y="36"/>
                    </a:cubicBezTo>
                    <a:cubicBezTo>
                      <a:pt x="667" y="181"/>
                      <a:pt x="1138" y="764"/>
                      <a:pt x="1138" y="1444"/>
                    </a:cubicBezTo>
                    <a:cubicBezTo>
                      <a:pt x="1138" y="2116"/>
                      <a:pt x="667" y="2699"/>
                      <a:pt x="1" y="2845"/>
                    </a:cubicBezTo>
                    <a:cubicBezTo>
                      <a:pt x="104" y="2867"/>
                      <a:pt x="207" y="2878"/>
                      <a:pt x="308" y="2878"/>
                    </a:cubicBezTo>
                    <a:cubicBezTo>
                      <a:pt x="1029" y="2878"/>
                      <a:pt x="1663" y="2338"/>
                      <a:pt x="1742" y="1596"/>
                    </a:cubicBezTo>
                    <a:cubicBezTo>
                      <a:pt x="1832" y="743"/>
                      <a:pt x="1166" y="1"/>
                      <a:pt x="3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6"/>
              <p:cNvSpPr/>
              <p:nvPr/>
            </p:nvSpPr>
            <p:spPr>
              <a:xfrm>
                <a:off x="6928563" y="4289113"/>
                <a:ext cx="54515" cy="109556"/>
              </a:xfrm>
              <a:custGeom>
                <a:rect b="b" l="l" r="r" t="t"/>
                <a:pathLst>
                  <a:path extrusionOk="0" h="4170" w="2075">
                    <a:moveTo>
                      <a:pt x="1533" y="0"/>
                    </a:moveTo>
                    <a:cubicBezTo>
                      <a:pt x="1401" y="0"/>
                      <a:pt x="1284" y="91"/>
                      <a:pt x="1249" y="215"/>
                    </a:cubicBezTo>
                    <a:lnTo>
                      <a:pt x="257" y="3774"/>
                    </a:lnTo>
                    <a:cubicBezTo>
                      <a:pt x="215" y="3912"/>
                      <a:pt x="125" y="4030"/>
                      <a:pt x="0" y="4100"/>
                    </a:cubicBezTo>
                    <a:cubicBezTo>
                      <a:pt x="42" y="4121"/>
                      <a:pt x="84" y="4141"/>
                      <a:pt x="125" y="4148"/>
                    </a:cubicBezTo>
                    <a:cubicBezTo>
                      <a:pt x="176" y="4163"/>
                      <a:pt x="227" y="4170"/>
                      <a:pt x="277" y="4170"/>
                    </a:cubicBezTo>
                    <a:cubicBezTo>
                      <a:pt x="514" y="4170"/>
                      <a:pt x="729" y="4014"/>
                      <a:pt x="798" y="3774"/>
                    </a:cubicBezTo>
                    <a:lnTo>
                      <a:pt x="1790" y="215"/>
                    </a:lnTo>
                    <a:cubicBezTo>
                      <a:pt x="1825" y="91"/>
                      <a:pt x="1943" y="0"/>
                      <a:pt x="2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6"/>
              <p:cNvSpPr/>
              <p:nvPr/>
            </p:nvSpPr>
            <p:spPr>
              <a:xfrm>
                <a:off x="7056484" y="4244634"/>
                <a:ext cx="88591" cy="154167"/>
              </a:xfrm>
              <a:custGeom>
                <a:rect b="b" l="l" r="r" t="t"/>
                <a:pathLst>
                  <a:path extrusionOk="0" h="5868" w="3372">
                    <a:moveTo>
                      <a:pt x="1" y="1"/>
                    </a:moveTo>
                    <a:cubicBezTo>
                      <a:pt x="750" y="1"/>
                      <a:pt x="1409" y="493"/>
                      <a:pt x="1624" y="1208"/>
                    </a:cubicBezTo>
                    <a:lnTo>
                      <a:pt x="2727" y="5175"/>
                    </a:lnTo>
                    <a:cubicBezTo>
                      <a:pt x="2796" y="5418"/>
                      <a:pt x="2692" y="5668"/>
                      <a:pt x="2477" y="5793"/>
                    </a:cubicBezTo>
                    <a:cubicBezTo>
                      <a:pt x="2565" y="5844"/>
                      <a:pt x="2657" y="5867"/>
                      <a:pt x="2746" y="5867"/>
                    </a:cubicBezTo>
                    <a:cubicBezTo>
                      <a:pt x="3079" y="5867"/>
                      <a:pt x="3371" y="5547"/>
                      <a:pt x="3268" y="5175"/>
                    </a:cubicBezTo>
                    <a:lnTo>
                      <a:pt x="2165" y="1208"/>
                    </a:lnTo>
                    <a:cubicBezTo>
                      <a:pt x="1950" y="493"/>
                      <a:pt x="129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6"/>
              <p:cNvSpPr/>
              <p:nvPr/>
            </p:nvSpPr>
            <p:spPr>
              <a:xfrm>
                <a:off x="7000550" y="4429251"/>
                <a:ext cx="21333" cy="121037"/>
              </a:xfrm>
              <a:custGeom>
                <a:rect b="b" l="l" r="r" t="t"/>
                <a:pathLst>
                  <a:path extrusionOk="0" h="4607" w="812">
                    <a:moveTo>
                      <a:pt x="416" y="0"/>
                    </a:moveTo>
                    <a:cubicBezTo>
                      <a:pt x="340" y="0"/>
                      <a:pt x="271" y="70"/>
                      <a:pt x="271" y="153"/>
                    </a:cubicBezTo>
                    <a:lnTo>
                      <a:pt x="271" y="4058"/>
                    </a:lnTo>
                    <a:cubicBezTo>
                      <a:pt x="271" y="4252"/>
                      <a:pt x="167" y="4433"/>
                      <a:pt x="0" y="4530"/>
                    </a:cubicBezTo>
                    <a:cubicBezTo>
                      <a:pt x="76" y="4571"/>
                      <a:pt x="160" y="4599"/>
                      <a:pt x="243" y="4606"/>
                    </a:cubicBezTo>
                    <a:cubicBezTo>
                      <a:pt x="247" y="4606"/>
                      <a:pt x="252" y="4606"/>
                      <a:pt x="256" y="4606"/>
                    </a:cubicBezTo>
                    <a:cubicBezTo>
                      <a:pt x="562" y="4606"/>
                      <a:pt x="812" y="4366"/>
                      <a:pt x="812" y="4058"/>
                    </a:cubicBezTo>
                    <a:lnTo>
                      <a:pt x="8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6"/>
              <p:cNvSpPr/>
              <p:nvPr/>
            </p:nvSpPr>
            <p:spPr>
              <a:xfrm>
                <a:off x="7049574" y="4429251"/>
                <a:ext cx="21517" cy="120932"/>
              </a:xfrm>
              <a:custGeom>
                <a:rect b="b" l="l" r="r" t="t"/>
                <a:pathLst>
                  <a:path extrusionOk="0" h="4603" w="819">
                    <a:moveTo>
                      <a:pt x="423" y="0"/>
                    </a:moveTo>
                    <a:cubicBezTo>
                      <a:pt x="340" y="0"/>
                      <a:pt x="271" y="70"/>
                      <a:pt x="271" y="153"/>
                    </a:cubicBezTo>
                    <a:lnTo>
                      <a:pt x="277" y="4058"/>
                    </a:lnTo>
                    <a:cubicBezTo>
                      <a:pt x="277" y="4252"/>
                      <a:pt x="173" y="4433"/>
                      <a:pt x="0" y="4530"/>
                    </a:cubicBezTo>
                    <a:cubicBezTo>
                      <a:pt x="87" y="4580"/>
                      <a:pt x="179" y="4602"/>
                      <a:pt x="269" y="4602"/>
                    </a:cubicBezTo>
                    <a:cubicBezTo>
                      <a:pt x="554" y="4602"/>
                      <a:pt x="818" y="4374"/>
                      <a:pt x="818" y="4058"/>
                    </a:cubicBez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6"/>
              <p:cNvSpPr/>
              <p:nvPr/>
            </p:nvSpPr>
            <p:spPr>
              <a:xfrm>
                <a:off x="7058139" y="4289113"/>
                <a:ext cx="48315" cy="140164"/>
              </a:xfrm>
              <a:custGeom>
                <a:rect b="b" l="l" r="r" t="t"/>
                <a:pathLst>
                  <a:path extrusionOk="0" h="5335" w="1839">
                    <a:moveTo>
                      <a:pt x="340" y="0"/>
                    </a:moveTo>
                    <a:cubicBezTo>
                      <a:pt x="139" y="0"/>
                      <a:pt x="0" y="181"/>
                      <a:pt x="49" y="375"/>
                    </a:cubicBezTo>
                    <a:lnTo>
                      <a:pt x="1325" y="5334"/>
                    </a:lnTo>
                    <a:lnTo>
                      <a:pt x="1679" y="5334"/>
                    </a:lnTo>
                    <a:cubicBezTo>
                      <a:pt x="1769" y="5334"/>
                      <a:pt x="1838" y="5244"/>
                      <a:pt x="1817" y="5154"/>
                    </a:cubicBezTo>
                    <a:lnTo>
                      <a:pt x="590" y="375"/>
                    </a:lnTo>
                    <a:cubicBezTo>
                      <a:pt x="534" y="181"/>
                      <a:pt x="680" y="0"/>
                      <a:pt x="8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7" name="Google Shape;687;p26"/>
            <p:cNvGrpSpPr/>
            <p:nvPr/>
          </p:nvGrpSpPr>
          <p:grpSpPr>
            <a:xfrm>
              <a:off x="6775600" y="2936168"/>
              <a:ext cx="308201" cy="512068"/>
              <a:chOff x="6919815" y="4162270"/>
              <a:chExt cx="225260" cy="388019"/>
            </a:xfrm>
          </p:grpSpPr>
          <p:sp>
            <p:nvSpPr>
              <p:cNvPr id="688" name="Google Shape;688;p26"/>
              <p:cNvSpPr/>
              <p:nvPr/>
            </p:nvSpPr>
            <p:spPr>
              <a:xfrm>
                <a:off x="6919815" y="4244634"/>
                <a:ext cx="224157" cy="305654"/>
              </a:xfrm>
              <a:custGeom>
                <a:rect b="b" l="l" r="r" t="t"/>
                <a:pathLst>
                  <a:path extrusionOk="0" h="11634" w="8532">
                    <a:moveTo>
                      <a:pt x="2810" y="1"/>
                    </a:moveTo>
                    <a:cubicBezTo>
                      <a:pt x="2060" y="1"/>
                      <a:pt x="1402" y="493"/>
                      <a:pt x="1187" y="1208"/>
                    </a:cubicBezTo>
                    <a:lnTo>
                      <a:pt x="84" y="5175"/>
                    </a:lnTo>
                    <a:cubicBezTo>
                      <a:pt x="0" y="5467"/>
                      <a:pt x="167" y="5772"/>
                      <a:pt x="458" y="5855"/>
                    </a:cubicBezTo>
                    <a:cubicBezTo>
                      <a:pt x="508" y="5869"/>
                      <a:pt x="557" y="5876"/>
                      <a:pt x="606" y="5876"/>
                    </a:cubicBezTo>
                    <a:cubicBezTo>
                      <a:pt x="846" y="5876"/>
                      <a:pt x="1068" y="5714"/>
                      <a:pt x="1131" y="5467"/>
                    </a:cubicBezTo>
                    <a:lnTo>
                      <a:pt x="2123" y="1915"/>
                    </a:lnTo>
                    <a:cubicBezTo>
                      <a:pt x="2165" y="1758"/>
                      <a:pt x="2285" y="1689"/>
                      <a:pt x="2405" y="1689"/>
                    </a:cubicBezTo>
                    <a:cubicBezTo>
                      <a:pt x="2582" y="1689"/>
                      <a:pt x="2760" y="1837"/>
                      <a:pt x="2699" y="2068"/>
                    </a:cubicBezTo>
                    <a:lnTo>
                      <a:pt x="1637" y="6188"/>
                    </a:lnTo>
                    <a:lnTo>
                      <a:pt x="1464" y="6847"/>
                    </a:lnTo>
                    <a:cubicBezTo>
                      <a:pt x="1443" y="6937"/>
                      <a:pt x="1513" y="7027"/>
                      <a:pt x="1603" y="7027"/>
                    </a:cubicBezTo>
                    <a:lnTo>
                      <a:pt x="2796" y="7027"/>
                    </a:lnTo>
                    <a:lnTo>
                      <a:pt x="2796" y="11071"/>
                    </a:lnTo>
                    <a:cubicBezTo>
                      <a:pt x="2789" y="11369"/>
                      <a:pt x="3018" y="11612"/>
                      <a:pt x="3316" y="11633"/>
                    </a:cubicBezTo>
                    <a:cubicBezTo>
                      <a:pt x="3320" y="11633"/>
                      <a:pt x="3324" y="11633"/>
                      <a:pt x="3329" y="11633"/>
                    </a:cubicBezTo>
                    <a:cubicBezTo>
                      <a:pt x="3628" y="11633"/>
                      <a:pt x="3878" y="11393"/>
                      <a:pt x="3878" y="11085"/>
                    </a:cubicBezTo>
                    <a:lnTo>
                      <a:pt x="3878" y="7027"/>
                    </a:lnTo>
                    <a:lnTo>
                      <a:pt x="4655" y="7027"/>
                    </a:lnTo>
                    <a:lnTo>
                      <a:pt x="4655" y="11085"/>
                    </a:lnTo>
                    <a:cubicBezTo>
                      <a:pt x="4655" y="11383"/>
                      <a:pt x="4897" y="11626"/>
                      <a:pt x="5203" y="11626"/>
                    </a:cubicBezTo>
                    <a:cubicBezTo>
                      <a:pt x="5501" y="11626"/>
                      <a:pt x="5744" y="11383"/>
                      <a:pt x="5744" y="11085"/>
                    </a:cubicBezTo>
                    <a:lnTo>
                      <a:pt x="5744" y="7027"/>
                    </a:lnTo>
                    <a:lnTo>
                      <a:pt x="6930" y="7027"/>
                    </a:lnTo>
                    <a:cubicBezTo>
                      <a:pt x="7027" y="7027"/>
                      <a:pt x="7096" y="6937"/>
                      <a:pt x="7068" y="6847"/>
                    </a:cubicBezTo>
                    <a:lnTo>
                      <a:pt x="6895" y="6188"/>
                    </a:lnTo>
                    <a:lnTo>
                      <a:pt x="5834" y="2068"/>
                    </a:lnTo>
                    <a:cubicBezTo>
                      <a:pt x="5772" y="1836"/>
                      <a:pt x="5955" y="1688"/>
                      <a:pt x="6134" y="1688"/>
                    </a:cubicBezTo>
                    <a:cubicBezTo>
                      <a:pt x="6255" y="1688"/>
                      <a:pt x="6375" y="1755"/>
                      <a:pt x="6416" y="1908"/>
                    </a:cubicBezTo>
                    <a:lnTo>
                      <a:pt x="7408" y="5467"/>
                    </a:lnTo>
                    <a:cubicBezTo>
                      <a:pt x="7477" y="5701"/>
                      <a:pt x="7692" y="5856"/>
                      <a:pt x="7925" y="5856"/>
                    </a:cubicBezTo>
                    <a:cubicBezTo>
                      <a:pt x="7974" y="5856"/>
                      <a:pt x="8024" y="5849"/>
                      <a:pt x="8074" y="5834"/>
                    </a:cubicBezTo>
                    <a:cubicBezTo>
                      <a:pt x="8359" y="5758"/>
                      <a:pt x="8532" y="5460"/>
                      <a:pt x="8456" y="5175"/>
                    </a:cubicBezTo>
                    <a:lnTo>
                      <a:pt x="8470" y="5175"/>
                    </a:lnTo>
                    <a:lnTo>
                      <a:pt x="7367" y="1208"/>
                    </a:lnTo>
                    <a:cubicBezTo>
                      <a:pt x="7152" y="493"/>
                      <a:pt x="6493" y="1"/>
                      <a:pt x="57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6"/>
              <p:cNvSpPr/>
              <p:nvPr/>
            </p:nvSpPr>
            <p:spPr>
              <a:xfrm>
                <a:off x="6981581" y="4162270"/>
                <a:ext cx="88407" cy="75717"/>
              </a:xfrm>
              <a:custGeom>
                <a:rect b="b" l="l" r="r" t="t"/>
                <a:pathLst>
                  <a:path extrusionOk="0" h="2882" w="3365">
                    <a:moveTo>
                      <a:pt x="1922" y="1"/>
                    </a:moveTo>
                    <a:cubicBezTo>
                      <a:pt x="639" y="1"/>
                      <a:pt x="1" y="1555"/>
                      <a:pt x="909" y="2456"/>
                    </a:cubicBezTo>
                    <a:cubicBezTo>
                      <a:pt x="1201" y="2750"/>
                      <a:pt x="1561" y="2882"/>
                      <a:pt x="1915" y="2882"/>
                    </a:cubicBezTo>
                    <a:cubicBezTo>
                      <a:pt x="2654" y="2882"/>
                      <a:pt x="3365" y="2307"/>
                      <a:pt x="3365" y="1444"/>
                    </a:cubicBezTo>
                    <a:cubicBezTo>
                      <a:pt x="3365" y="646"/>
                      <a:pt x="2720" y="1"/>
                      <a:pt x="19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6"/>
              <p:cNvSpPr/>
              <p:nvPr/>
            </p:nvSpPr>
            <p:spPr>
              <a:xfrm>
                <a:off x="7024038" y="4162270"/>
                <a:ext cx="48157" cy="75612"/>
              </a:xfrm>
              <a:custGeom>
                <a:rect b="b" l="l" r="r" t="t"/>
                <a:pathLst>
                  <a:path extrusionOk="0" h="2878" w="1833">
                    <a:moveTo>
                      <a:pt x="306" y="1"/>
                    </a:moveTo>
                    <a:cubicBezTo>
                      <a:pt x="209" y="1"/>
                      <a:pt x="105" y="15"/>
                      <a:pt x="1" y="36"/>
                    </a:cubicBezTo>
                    <a:cubicBezTo>
                      <a:pt x="667" y="181"/>
                      <a:pt x="1138" y="764"/>
                      <a:pt x="1138" y="1444"/>
                    </a:cubicBezTo>
                    <a:cubicBezTo>
                      <a:pt x="1138" y="2116"/>
                      <a:pt x="667" y="2699"/>
                      <a:pt x="1" y="2845"/>
                    </a:cubicBezTo>
                    <a:cubicBezTo>
                      <a:pt x="104" y="2867"/>
                      <a:pt x="207" y="2878"/>
                      <a:pt x="308" y="2878"/>
                    </a:cubicBezTo>
                    <a:cubicBezTo>
                      <a:pt x="1029" y="2878"/>
                      <a:pt x="1663" y="2338"/>
                      <a:pt x="1742" y="1596"/>
                    </a:cubicBezTo>
                    <a:cubicBezTo>
                      <a:pt x="1832" y="743"/>
                      <a:pt x="1166" y="1"/>
                      <a:pt x="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6"/>
              <p:cNvSpPr/>
              <p:nvPr/>
            </p:nvSpPr>
            <p:spPr>
              <a:xfrm>
                <a:off x="6928563" y="4289113"/>
                <a:ext cx="54515" cy="109556"/>
              </a:xfrm>
              <a:custGeom>
                <a:rect b="b" l="l" r="r" t="t"/>
                <a:pathLst>
                  <a:path extrusionOk="0" h="4170" w="2075">
                    <a:moveTo>
                      <a:pt x="1533" y="0"/>
                    </a:moveTo>
                    <a:cubicBezTo>
                      <a:pt x="1401" y="0"/>
                      <a:pt x="1284" y="91"/>
                      <a:pt x="1249" y="215"/>
                    </a:cubicBezTo>
                    <a:lnTo>
                      <a:pt x="257" y="3774"/>
                    </a:lnTo>
                    <a:cubicBezTo>
                      <a:pt x="215" y="3912"/>
                      <a:pt x="125" y="4030"/>
                      <a:pt x="0" y="4100"/>
                    </a:cubicBezTo>
                    <a:cubicBezTo>
                      <a:pt x="42" y="4121"/>
                      <a:pt x="84" y="4141"/>
                      <a:pt x="125" y="4148"/>
                    </a:cubicBezTo>
                    <a:cubicBezTo>
                      <a:pt x="176" y="4163"/>
                      <a:pt x="227" y="4170"/>
                      <a:pt x="277" y="4170"/>
                    </a:cubicBezTo>
                    <a:cubicBezTo>
                      <a:pt x="514" y="4170"/>
                      <a:pt x="729" y="4014"/>
                      <a:pt x="798" y="3774"/>
                    </a:cubicBezTo>
                    <a:lnTo>
                      <a:pt x="1790" y="215"/>
                    </a:lnTo>
                    <a:cubicBezTo>
                      <a:pt x="1825" y="91"/>
                      <a:pt x="1943" y="0"/>
                      <a:pt x="20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6"/>
              <p:cNvSpPr/>
              <p:nvPr/>
            </p:nvSpPr>
            <p:spPr>
              <a:xfrm>
                <a:off x="7056484" y="4244634"/>
                <a:ext cx="88591" cy="154167"/>
              </a:xfrm>
              <a:custGeom>
                <a:rect b="b" l="l" r="r" t="t"/>
                <a:pathLst>
                  <a:path extrusionOk="0" h="5868" w="3372">
                    <a:moveTo>
                      <a:pt x="1" y="1"/>
                    </a:moveTo>
                    <a:cubicBezTo>
                      <a:pt x="750" y="1"/>
                      <a:pt x="1409" y="493"/>
                      <a:pt x="1624" y="1208"/>
                    </a:cubicBezTo>
                    <a:lnTo>
                      <a:pt x="2727" y="5175"/>
                    </a:lnTo>
                    <a:cubicBezTo>
                      <a:pt x="2796" y="5418"/>
                      <a:pt x="2692" y="5668"/>
                      <a:pt x="2477" y="5793"/>
                    </a:cubicBezTo>
                    <a:cubicBezTo>
                      <a:pt x="2565" y="5844"/>
                      <a:pt x="2657" y="5867"/>
                      <a:pt x="2746" y="5867"/>
                    </a:cubicBezTo>
                    <a:cubicBezTo>
                      <a:pt x="3079" y="5867"/>
                      <a:pt x="3371" y="5547"/>
                      <a:pt x="3268" y="5175"/>
                    </a:cubicBezTo>
                    <a:lnTo>
                      <a:pt x="2165" y="1208"/>
                    </a:lnTo>
                    <a:cubicBezTo>
                      <a:pt x="1950" y="493"/>
                      <a:pt x="1291" y="1"/>
                      <a:pt x="5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6"/>
              <p:cNvSpPr/>
              <p:nvPr/>
            </p:nvSpPr>
            <p:spPr>
              <a:xfrm>
                <a:off x="7000550" y="4429251"/>
                <a:ext cx="21333" cy="121037"/>
              </a:xfrm>
              <a:custGeom>
                <a:rect b="b" l="l" r="r" t="t"/>
                <a:pathLst>
                  <a:path extrusionOk="0" h="4607" w="812">
                    <a:moveTo>
                      <a:pt x="416" y="0"/>
                    </a:moveTo>
                    <a:cubicBezTo>
                      <a:pt x="340" y="0"/>
                      <a:pt x="271" y="70"/>
                      <a:pt x="271" y="153"/>
                    </a:cubicBezTo>
                    <a:lnTo>
                      <a:pt x="271" y="4058"/>
                    </a:lnTo>
                    <a:cubicBezTo>
                      <a:pt x="271" y="4252"/>
                      <a:pt x="167" y="4433"/>
                      <a:pt x="0" y="4530"/>
                    </a:cubicBezTo>
                    <a:cubicBezTo>
                      <a:pt x="76" y="4571"/>
                      <a:pt x="160" y="4599"/>
                      <a:pt x="243" y="4606"/>
                    </a:cubicBezTo>
                    <a:cubicBezTo>
                      <a:pt x="247" y="4606"/>
                      <a:pt x="252" y="4606"/>
                      <a:pt x="256" y="4606"/>
                    </a:cubicBezTo>
                    <a:cubicBezTo>
                      <a:pt x="562" y="4606"/>
                      <a:pt x="812" y="4366"/>
                      <a:pt x="812" y="4058"/>
                    </a:cubicBezTo>
                    <a:lnTo>
                      <a:pt x="8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6"/>
              <p:cNvSpPr/>
              <p:nvPr/>
            </p:nvSpPr>
            <p:spPr>
              <a:xfrm>
                <a:off x="7049574" y="4429251"/>
                <a:ext cx="21517" cy="120932"/>
              </a:xfrm>
              <a:custGeom>
                <a:rect b="b" l="l" r="r" t="t"/>
                <a:pathLst>
                  <a:path extrusionOk="0" h="4603" w="819">
                    <a:moveTo>
                      <a:pt x="423" y="0"/>
                    </a:moveTo>
                    <a:cubicBezTo>
                      <a:pt x="340" y="0"/>
                      <a:pt x="271" y="70"/>
                      <a:pt x="271" y="153"/>
                    </a:cubicBezTo>
                    <a:lnTo>
                      <a:pt x="277" y="4058"/>
                    </a:lnTo>
                    <a:cubicBezTo>
                      <a:pt x="277" y="4252"/>
                      <a:pt x="173" y="4433"/>
                      <a:pt x="0" y="4530"/>
                    </a:cubicBezTo>
                    <a:cubicBezTo>
                      <a:pt x="87" y="4580"/>
                      <a:pt x="179" y="4602"/>
                      <a:pt x="269" y="4602"/>
                    </a:cubicBezTo>
                    <a:cubicBezTo>
                      <a:pt x="554" y="4602"/>
                      <a:pt x="818" y="4374"/>
                      <a:pt x="818" y="4058"/>
                    </a:cubicBez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6"/>
              <p:cNvSpPr/>
              <p:nvPr/>
            </p:nvSpPr>
            <p:spPr>
              <a:xfrm>
                <a:off x="7058139" y="4289113"/>
                <a:ext cx="48315" cy="140164"/>
              </a:xfrm>
              <a:custGeom>
                <a:rect b="b" l="l" r="r" t="t"/>
                <a:pathLst>
                  <a:path extrusionOk="0" h="5335" w="1839">
                    <a:moveTo>
                      <a:pt x="340" y="0"/>
                    </a:moveTo>
                    <a:cubicBezTo>
                      <a:pt x="139" y="0"/>
                      <a:pt x="0" y="181"/>
                      <a:pt x="49" y="375"/>
                    </a:cubicBezTo>
                    <a:lnTo>
                      <a:pt x="1325" y="5334"/>
                    </a:lnTo>
                    <a:lnTo>
                      <a:pt x="1679" y="5334"/>
                    </a:lnTo>
                    <a:cubicBezTo>
                      <a:pt x="1769" y="5334"/>
                      <a:pt x="1838" y="5244"/>
                      <a:pt x="1817" y="5154"/>
                    </a:cubicBezTo>
                    <a:lnTo>
                      <a:pt x="590" y="375"/>
                    </a:lnTo>
                    <a:cubicBezTo>
                      <a:pt x="534" y="181"/>
                      <a:pt x="680" y="0"/>
                      <a:pt x="8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6" name="Google Shape;696;p26"/>
            <p:cNvGrpSpPr/>
            <p:nvPr/>
          </p:nvGrpSpPr>
          <p:grpSpPr>
            <a:xfrm>
              <a:off x="7182452" y="2936168"/>
              <a:ext cx="308201" cy="512068"/>
              <a:chOff x="6919815" y="4162270"/>
              <a:chExt cx="225260" cy="388019"/>
            </a:xfrm>
          </p:grpSpPr>
          <p:sp>
            <p:nvSpPr>
              <p:cNvPr id="697" name="Google Shape;697;p26"/>
              <p:cNvSpPr/>
              <p:nvPr/>
            </p:nvSpPr>
            <p:spPr>
              <a:xfrm>
                <a:off x="6919815" y="4244634"/>
                <a:ext cx="224157" cy="305654"/>
              </a:xfrm>
              <a:custGeom>
                <a:rect b="b" l="l" r="r" t="t"/>
                <a:pathLst>
                  <a:path extrusionOk="0" h="11634" w="8532">
                    <a:moveTo>
                      <a:pt x="2810" y="1"/>
                    </a:moveTo>
                    <a:cubicBezTo>
                      <a:pt x="2060" y="1"/>
                      <a:pt x="1402" y="493"/>
                      <a:pt x="1187" y="1208"/>
                    </a:cubicBezTo>
                    <a:lnTo>
                      <a:pt x="84" y="5175"/>
                    </a:lnTo>
                    <a:cubicBezTo>
                      <a:pt x="0" y="5467"/>
                      <a:pt x="167" y="5772"/>
                      <a:pt x="458" y="5855"/>
                    </a:cubicBezTo>
                    <a:cubicBezTo>
                      <a:pt x="508" y="5869"/>
                      <a:pt x="557" y="5876"/>
                      <a:pt x="606" y="5876"/>
                    </a:cubicBezTo>
                    <a:cubicBezTo>
                      <a:pt x="846" y="5876"/>
                      <a:pt x="1068" y="5714"/>
                      <a:pt x="1131" y="5467"/>
                    </a:cubicBezTo>
                    <a:lnTo>
                      <a:pt x="2123" y="1915"/>
                    </a:lnTo>
                    <a:cubicBezTo>
                      <a:pt x="2165" y="1758"/>
                      <a:pt x="2285" y="1689"/>
                      <a:pt x="2405" y="1689"/>
                    </a:cubicBezTo>
                    <a:cubicBezTo>
                      <a:pt x="2582" y="1689"/>
                      <a:pt x="2760" y="1837"/>
                      <a:pt x="2699" y="2068"/>
                    </a:cubicBezTo>
                    <a:lnTo>
                      <a:pt x="1637" y="6188"/>
                    </a:lnTo>
                    <a:lnTo>
                      <a:pt x="1464" y="6847"/>
                    </a:lnTo>
                    <a:cubicBezTo>
                      <a:pt x="1443" y="6937"/>
                      <a:pt x="1513" y="7027"/>
                      <a:pt x="1603" y="7027"/>
                    </a:cubicBezTo>
                    <a:lnTo>
                      <a:pt x="2796" y="7027"/>
                    </a:lnTo>
                    <a:lnTo>
                      <a:pt x="2796" y="11071"/>
                    </a:lnTo>
                    <a:cubicBezTo>
                      <a:pt x="2789" y="11369"/>
                      <a:pt x="3018" y="11612"/>
                      <a:pt x="3316" y="11633"/>
                    </a:cubicBezTo>
                    <a:cubicBezTo>
                      <a:pt x="3320" y="11633"/>
                      <a:pt x="3324" y="11633"/>
                      <a:pt x="3329" y="11633"/>
                    </a:cubicBezTo>
                    <a:cubicBezTo>
                      <a:pt x="3628" y="11633"/>
                      <a:pt x="3878" y="11393"/>
                      <a:pt x="3878" y="11085"/>
                    </a:cubicBezTo>
                    <a:lnTo>
                      <a:pt x="3878" y="7027"/>
                    </a:lnTo>
                    <a:lnTo>
                      <a:pt x="4655" y="7027"/>
                    </a:lnTo>
                    <a:lnTo>
                      <a:pt x="4655" y="11085"/>
                    </a:lnTo>
                    <a:cubicBezTo>
                      <a:pt x="4655" y="11383"/>
                      <a:pt x="4897" y="11626"/>
                      <a:pt x="5203" y="11626"/>
                    </a:cubicBezTo>
                    <a:cubicBezTo>
                      <a:pt x="5501" y="11626"/>
                      <a:pt x="5744" y="11383"/>
                      <a:pt x="5744" y="11085"/>
                    </a:cubicBezTo>
                    <a:lnTo>
                      <a:pt x="5744" y="7027"/>
                    </a:lnTo>
                    <a:lnTo>
                      <a:pt x="6930" y="7027"/>
                    </a:lnTo>
                    <a:cubicBezTo>
                      <a:pt x="7027" y="7027"/>
                      <a:pt x="7096" y="6937"/>
                      <a:pt x="7068" y="6847"/>
                    </a:cubicBezTo>
                    <a:lnTo>
                      <a:pt x="6895" y="6188"/>
                    </a:lnTo>
                    <a:lnTo>
                      <a:pt x="5834" y="2068"/>
                    </a:lnTo>
                    <a:cubicBezTo>
                      <a:pt x="5772" y="1836"/>
                      <a:pt x="5955" y="1688"/>
                      <a:pt x="6134" y="1688"/>
                    </a:cubicBezTo>
                    <a:cubicBezTo>
                      <a:pt x="6255" y="1688"/>
                      <a:pt x="6375" y="1755"/>
                      <a:pt x="6416" y="1908"/>
                    </a:cubicBezTo>
                    <a:lnTo>
                      <a:pt x="7408" y="5467"/>
                    </a:lnTo>
                    <a:cubicBezTo>
                      <a:pt x="7477" y="5701"/>
                      <a:pt x="7692" y="5856"/>
                      <a:pt x="7925" y="5856"/>
                    </a:cubicBezTo>
                    <a:cubicBezTo>
                      <a:pt x="7974" y="5856"/>
                      <a:pt x="8024" y="5849"/>
                      <a:pt x="8074" y="5834"/>
                    </a:cubicBezTo>
                    <a:cubicBezTo>
                      <a:pt x="8359" y="5758"/>
                      <a:pt x="8532" y="5460"/>
                      <a:pt x="8456" y="5175"/>
                    </a:cubicBezTo>
                    <a:lnTo>
                      <a:pt x="8470" y="5175"/>
                    </a:lnTo>
                    <a:lnTo>
                      <a:pt x="7367" y="1208"/>
                    </a:lnTo>
                    <a:cubicBezTo>
                      <a:pt x="7152" y="493"/>
                      <a:pt x="6493" y="1"/>
                      <a:pt x="57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6"/>
              <p:cNvSpPr/>
              <p:nvPr/>
            </p:nvSpPr>
            <p:spPr>
              <a:xfrm>
                <a:off x="6981581" y="4162270"/>
                <a:ext cx="88407" cy="75717"/>
              </a:xfrm>
              <a:custGeom>
                <a:rect b="b" l="l" r="r" t="t"/>
                <a:pathLst>
                  <a:path extrusionOk="0" h="2882" w="3365">
                    <a:moveTo>
                      <a:pt x="1922" y="1"/>
                    </a:moveTo>
                    <a:cubicBezTo>
                      <a:pt x="639" y="1"/>
                      <a:pt x="1" y="1555"/>
                      <a:pt x="909" y="2456"/>
                    </a:cubicBezTo>
                    <a:cubicBezTo>
                      <a:pt x="1201" y="2750"/>
                      <a:pt x="1561" y="2882"/>
                      <a:pt x="1915" y="2882"/>
                    </a:cubicBezTo>
                    <a:cubicBezTo>
                      <a:pt x="2654" y="2882"/>
                      <a:pt x="3365" y="2307"/>
                      <a:pt x="3365" y="1444"/>
                    </a:cubicBezTo>
                    <a:cubicBezTo>
                      <a:pt x="3365" y="646"/>
                      <a:pt x="2720" y="1"/>
                      <a:pt x="19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6"/>
              <p:cNvSpPr/>
              <p:nvPr/>
            </p:nvSpPr>
            <p:spPr>
              <a:xfrm>
                <a:off x="7024038" y="4162270"/>
                <a:ext cx="48157" cy="75612"/>
              </a:xfrm>
              <a:custGeom>
                <a:rect b="b" l="l" r="r" t="t"/>
                <a:pathLst>
                  <a:path extrusionOk="0" h="2878" w="1833">
                    <a:moveTo>
                      <a:pt x="306" y="1"/>
                    </a:moveTo>
                    <a:cubicBezTo>
                      <a:pt x="209" y="1"/>
                      <a:pt x="105" y="15"/>
                      <a:pt x="1" y="36"/>
                    </a:cubicBezTo>
                    <a:cubicBezTo>
                      <a:pt x="667" y="181"/>
                      <a:pt x="1138" y="764"/>
                      <a:pt x="1138" y="1444"/>
                    </a:cubicBezTo>
                    <a:cubicBezTo>
                      <a:pt x="1138" y="2116"/>
                      <a:pt x="667" y="2699"/>
                      <a:pt x="1" y="2845"/>
                    </a:cubicBezTo>
                    <a:cubicBezTo>
                      <a:pt x="104" y="2867"/>
                      <a:pt x="207" y="2878"/>
                      <a:pt x="308" y="2878"/>
                    </a:cubicBezTo>
                    <a:cubicBezTo>
                      <a:pt x="1029" y="2878"/>
                      <a:pt x="1663" y="2338"/>
                      <a:pt x="1742" y="1596"/>
                    </a:cubicBezTo>
                    <a:cubicBezTo>
                      <a:pt x="1832" y="743"/>
                      <a:pt x="1166" y="1"/>
                      <a:pt x="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6"/>
              <p:cNvSpPr/>
              <p:nvPr/>
            </p:nvSpPr>
            <p:spPr>
              <a:xfrm>
                <a:off x="6928563" y="4289113"/>
                <a:ext cx="54515" cy="109556"/>
              </a:xfrm>
              <a:custGeom>
                <a:rect b="b" l="l" r="r" t="t"/>
                <a:pathLst>
                  <a:path extrusionOk="0" h="4170" w="2075">
                    <a:moveTo>
                      <a:pt x="1533" y="0"/>
                    </a:moveTo>
                    <a:cubicBezTo>
                      <a:pt x="1401" y="0"/>
                      <a:pt x="1284" y="91"/>
                      <a:pt x="1249" y="215"/>
                    </a:cubicBezTo>
                    <a:lnTo>
                      <a:pt x="257" y="3774"/>
                    </a:lnTo>
                    <a:cubicBezTo>
                      <a:pt x="215" y="3912"/>
                      <a:pt x="125" y="4030"/>
                      <a:pt x="0" y="4100"/>
                    </a:cubicBezTo>
                    <a:cubicBezTo>
                      <a:pt x="42" y="4121"/>
                      <a:pt x="84" y="4141"/>
                      <a:pt x="125" y="4148"/>
                    </a:cubicBezTo>
                    <a:cubicBezTo>
                      <a:pt x="176" y="4163"/>
                      <a:pt x="227" y="4170"/>
                      <a:pt x="277" y="4170"/>
                    </a:cubicBezTo>
                    <a:cubicBezTo>
                      <a:pt x="514" y="4170"/>
                      <a:pt x="729" y="4014"/>
                      <a:pt x="798" y="3774"/>
                    </a:cubicBezTo>
                    <a:lnTo>
                      <a:pt x="1790" y="215"/>
                    </a:lnTo>
                    <a:cubicBezTo>
                      <a:pt x="1825" y="91"/>
                      <a:pt x="1943" y="0"/>
                      <a:pt x="20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6"/>
              <p:cNvSpPr/>
              <p:nvPr/>
            </p:nvSpPr>
            <p:spPr>
              <a:xfrm>
                <a:off x="7056484" y="4244634"/>
                <a:ext cx="88591" cy="154167"/>
              </a:xfrm>
              <a:custGeom>
                <a:rect b="b" l="l" r="r" t="t"/>
                <a:pathLst>
                  <a:path extrusionOk="0" h="5868" w="3372">
                    <a:moveTo>
                      <a:pt x="1" y="1"/>
                    </a:moveTo>
                    <a:cubicBezTo>
                      <a:pt x="750" y="1"/>
                      <a:pt x="1409" y="493"/>
                      <a:pt x="1624" y="1208"/>
                    </a:cubicBezTo>
                    <a:lnTo>
                      <a:pt x="2727" y="5175"/>
                    </a:lnTo>
                    <a:cubicBezTo>
                      <a:pt x="2796" y="5418"/>
                      <a:pt x="2692" y="5668"/>
                      <a:pt x="2477" y="5793"/>
                    </a:cubicBezTo>
                    <a:cubicBezTo>
                      <a:pt x="2565" y="5844"/>
                      <a:pt x="2657" y="5867"/>
                      <a:pt x="2746" y="5867"/>
                    </a:cubicBezTo>
                    <a:cubicBezTo>
                      <a:pt x="3079" y="5867"/>
                      <a:pt x="3371" y="5547"/>
                      <a:pt x="3268" y="5175"/>
                    </a:cubicBezTo>
                    <a:lnTo>
                      <a:pt x="2165" y="1208"/>
                    </a:lnTo>
                    <a:cubicBezTo>
                      <a:pt x="1950" y="493"/>
                      <a:pt x="1291" y="1"/>
                      <a:pt x="5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6"/>
              <p:cNvSpPr/>
              <p:nvPr/>
            </p:nvSpPr>
            <p:spPr>
              <a:xfrm>
                <a:off x="7000550" y="4429251"/>
                <a:ext cx="21333" cy="121037"/>
              </a:xfrm>
              <a:custGeom>
                <a:rect b="b" l="l" r="r" t="t"/>
                <a:pathLst>
                  <a:path extrusionOk="0" h="4607" w="812">
                    <a:moveTo>
                      <a:pt x="416" y="0"/>
                    </a:moveTo>
                    <a:cubicBezTo>
                      <a:pt x="340" y="0"/>
                      <a:pt x="271" y="70"/>
                      <a:pt x="271" y="153"/>
                    </a:cubicBezTo>
                    <a:lnTo>
                      <a:pt x="271" y="4058"/>
                    </a:lnTo>
                    <a:cubicBezTo>
                      <a:pt x="271" y="4252"/>
                      <a:pt x="167" y="4433"/>
                      <a:pt x="0" y="4530"/>
                    </a:cubicBezTo>
                    <a:cubicBezTo>
                      <a:pt x="76" y="4571"/>
                      <a:pt x="160" y="4599"/>
                      <a:pt x="243" y="4606"/>
                    </a:cubicBezTo>
                    <a:cubicBezTo>
                      <a:pt x="247" y="4606"/>
                      <a:pt x="252" y="4606"/>
                      <a:pt x="256" y="4606"/>
                    </a:cubicBezTo>
                    <a:cubicBezTo>
                      <a:pt x="562" y="4606"/>
                      <a:pt x="812" y="4366"/>
                      <a:pt x="812" y="4058"/>
                    </a:cubicBezTo>
                    <a:lnTo>
                      <a:pt x="8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6"/>
              <p:cNvSpPr/>
              <p:nvPr/>
            </p:nvSpPr>
            <p:spPr>
              <a:xfrm>
                <a:off x="7049574" y="4429251"/>
                <a:ext cx="21517" cy="120932"/>
              </a:xfrm>
              <a:custGeom>
                <a:rect b="b" l="l" r="r" t="t"/>
                <a:pathLst>
                  <a:path extrusionOk="0" h="4603" w="819">
                    <a:moveTo>
                      <a:pt x="423" y="0"/>
                    </a:moveTo>
                    <a:cubicBezTo>
                      <a:pt x="340" y="0"/>
                      <a:pt x="271" y="70"/>
                      <a:pt x="271" y="153"/>
                    </a:cubicBezTo>
                    <a:lnTo>
                      <a:pt x="277" y="4058"/>
                    </a:lnTo>
                    <a:cubicBezTo>
                      <a:pt x="277" y="4252"/>
                      <a:pt x="173" y="4433"/>
                      <a:pt x="0" y="4530"/>
                    </a:cubicBezTo>
                    <a:cubicBezTo>
                      <a:pt x="87" y="4580"/>
                      <a:pt x="179" y="4602"/>
                      <a:pt x="269" y="4602"/>
                    </a:cubicBezTo>
                    <a:cubicBezTo>
                      <a:pt x="554" y="4602"/>
                      <a:pt x="818" y="4374"/>
                      <a:pt x="818" y="4058"/>
                    </a:cubicBez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6"/>
              <p:cNvSpPr/>
              <p:nvPr/>
            </p:nvSpPr>
            <p:spPr>
              <a:xfrm>
                <a:off x="7058139" y="4289113"/>
                <a:ext cx="48315" cy="140164"/>
              </a:xfrm>
              <a:custGeom>
                <a:rect b="b" l="l" r="r" t="t"/>
                <a:pathLst>
                  <a:path extrusionOk="0" h="5335" w="1839">
                    <a:moveTo>
                      <a:pt x="340" y="0"/>
                    </a:moveTo>
                    <a:cubicBezTo>
                      <a:pt x="139" y="0"/>
                      <a:pt x="0" y="181"/>
                      <a:pt x="49" y="375"/>
                    </a:cubicBezTo>
                    <a:lnTo>
                      <a:pt x="1325" y="5334"/>
                    </a:lnTo>
                    <a:lnTo>
                      <a:pt x="1679" y="5334"/>
                    </a:lnTo>
                    <a:cubicBezTo>
                      <a:pt x="1769" y="5334"/>
                      <a:pt x="1838" y="5244"/>
                      <a:pt x="1817" y="5154"/>
                    </a:cubicBezTo>
                    <a:lnTo>
                      <a:pt x="590" y="375"/>
                    </a:lnTo>
                    <a:cubicBezTo>
                      <a:pt x="534" y="181"/>
                      <a:pt x="680" y="0"/>
                      <a:pt x="8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5" name="Google Shape;705;p26"/>
            <p:cNvGrpSpPr/>
            <p:nvPr/>
          </p:nvGrpSpPr>
          <p:grpSpPr>
            <a:xfrm>
              <a:off x="7589304" y="2936168"/>
              <a:ext cx="308201" cy="512068"/>
              <a:chOff x="6919815" y="4162270"/>
              <a:chExt cx="225260" cy="388019"/>
            </a:xfrm>
          </p:grpSpPr>
          <p:sp>
            <p:nvSpPr>
              <p:cNvPr id="706" name="Google Shape;706;p26"/>
              <p:cNvSpPr/>
              <p:nvPr/>
            </p:nvSpPr>
            <p:spPr>
              <a:xfrm>
                <a:off x="6919815" y="4244634"/>
                <a:ext cx="224157" cy="305654"/>
              </a:xfrm>
              <a:custGeom>
                <a:rect b="b" l="l" r="r" t="t"/>
                <a:pathLst>
                  <a:path extrusionOk="0" h="11634" w="8532">
                    <a:moveTo>
                      <a:pt x="2810" y="1"/>
                    </a:moveTo>
                    <a:cubicBezTo>
                      <a:pt x="2060" y="1"/>
                      <a:pt x="1402" y="493"/>
                      <a:pt x="1187" y="1208"/>
                    </a:cubicBezTo>
                    <a:lnTo>
                      <a:pt x="84" y="5175"/>
                    </a:lnTo>
                    <a:cubicBezTo>
                      <a:pt x="0" y="5467"/>
                      <a:pt x="167" y="5772"/>
                      <a:pt x="458" y="5855"/>
                    </a:cubicBezTo>
                    <a:cubicBezTo>
                      <a:pt x="508" y="5869"/>
                      <a:pt x="557" y="5876"/>
                      <a:pt x="606" y="5876"/>
                    </a:cubicBezTo>
                    <a:cubicBezTo>
                      <a:pt x="846" y="5876"/>
                      <a:pt x="1068" y="5714"/>
                      <a:pt x="1131" y="5467"/>
                    </a:cubicBezTo>
                    <a:lnTo>
                      <a:pt x="2123" y="1915"/>
                    </a:lnTo>
                    <a:cubicBezTo>
                      <a:pt x="2165" y="1758"/>
                      <a:pt x="2285" y="1689"/>
                      <a:pt x="2405" y="1689"/>
                    </a:cubicBezTo>
                    <a:cubicBezTo>
                      <a:pt x="2582" y="1689"/>
                      <a:pt x="2760" y="1837"/>
                      <a:pt x="2699" y="2068"/>
                    </a:cubicBezTo>
                    <a:lnTo>
                      <a:pt x="1637" y="6188"/>
                    </a:lnTo>
                    <a:lnTo>
                      <a:pt x="1464" y="6847"/>
                    </a:lnTo>
                    <a:cubicBezTo>
                      <a:pt x="1443" y="6937"/>
                      <a:pt x="1513" y="7027"/>
                      <a:pt x="1603" y="7027"/>
                    </a:cubicBezTo>
                    <a:lnTo>
                      <a:pt x="2796" y="7027"/>
                    </a:lnTo>
                    <a:lnTo>
                      <a:pt x="2796" y="11071"/>
                    </a:lnTo>
                    <a:cubicBezTo>
                      <a:pt x="2789" y="11369"/>
                      <a:pt x="3018" y="11612"/>
                      <a:pt x="3316" y="11633"/>
                    </a:cubicBezTo>
                    <a:cubicBezTo>
                      <a:pt x="3320" y="11633"/>
                      <a:pt x="3324" y="11633"/>
                      <a:pt x="3329" y="11633"/>
                    </a:cubicBezTo>
                    <a:cubicBezTo>
                      <a:pt x="3628" y="11633"/>
                      <a:pt x="3878" y="11393"/>
                      <a:pt x="3878" y="11085"/>
                    </a:cubicBezTo>
                    <a:lnTo>
                      <a:pt x="3878" y="7027"/>
                    </a:lnTo>
                    <a:lnTo>
                      <a:pt x="4655" y="7027"/>
                    </a:lnTo>
                    <a:lnTo>
                      <a:pt x="4655" y="11085"/>
                    </a:lnTo>
                    <a:cubicBezTo>
                      <a:pt x="4655" y="11383"/>
                      <a:pt x="4897" y="11626"/>
                      <a:pt x="5203" y="11626"/>
                    </a:cubicBezTo>
                    <a:cubicBezTo>
                      <a:pt x="5501" y="11626"/>
                      <a:pt x="5744" y="11383"/>
                      <a:pt x="5744" y="11085"/>
                    </a:cubicBezTo>
                    <a:lnTo>
                      <a:pt x="5744" y="7027"/>
                    </a:lnTo>
                    <a:lnTo>
                      <a:pt x="6930" y="7027"/>
                    </a:lnTo>
                    <a:cubicBezTo>
                      <a:pt x="7027" y="7027"/>
                      <a:pt x="7096" y="6937"/>
                      <a:pt x="7068" y="6847"/>
                    </a:cubicBezTo>
                    <a:lnTo>
                      <a:pt x="6895" y="6188"/>
                    </a:lnTo>
                    <a:lnTo>
                      <a:pt x="5834" y="2068"/>
                    </a:lnTo>
                    <a:cubicBezTo>
                      <a:pt x="5772" y="1836"/>
                      <a:pt x="5955" y="1688"/>
                      <a:pt x="6134" y="1688"/>
                    </a:cubicBezTo>
                    <a:cubicBezTo>
                      <a:pt x="6255" y="1688"/>
                      <a:pt x="6375" y="1755"/>
                      <a:pt x="6416" y="1908"/>
                    </a:cubicBezTo>
                    <a:lnTo>
                      <a:pt x="7408" y="5467"/>
                    </a:lnTo>
                    <a:cubicBezTo>
                      <a:pt x="7477" y="5701"/>
                      <a:pt x="7692" y="5856"/>
                      <a:pt x="7925" y="5856"/>
                    </a:cubicBezTo>
                    <a:cubicBezTo>
                      <a:pt x="7974" y="5856"/>
                      <a:pt x="8024" y="5849"/>
                      <a:pt x="8074" y="5834"/>
                    </a:cubicBezTo>
                    <a:cubicBezTo>
                      <a:pt x="8359" y="5758"/>
                      <a:pt x="8532" y="5460"/>
                      <a:pt x="8456" y="5175"/>
                    </a:cubicBezTo>
                    <a:lnTo>
                      <a:pt x="8470" y="5175"/>
                    </a:lnTo>
                    <a:lnTo>
                      <a:pt x="7367" y="1208"/>
                    </a:lnTo>
                    <a:cubicBezTo>
                      <a:pt x="7152" y="493"/>
                      <a:pt x="6493" y="1"/>
                      <a:pt x="57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6"/>
              <p:cNvSpPr/>
              <p:nvPr/>
            </p:nvSpPr>
            <p:spPr>
              <a:xfrm>
                <a:off x="6981581" y="4162270"/>
                <a:ext cx="88407" cy="75717"/>
              </a:xfrm>
              <a:custGeom>
                <a:rect b="b" l="l" r="r" t="t"/>
                <a:pathLst>
                  <a:path extrusionOk="0" h="2882" w="3365">
                    <a:moveTo>
                      <a:pt x="1922" y="1"/>
                    </a:moveTo>
                    <a:cubicBezTo>
                      <a:pt x="639" y="1"/>
                      <a:pt x="1" y="1555"/>
                      <a:pt x="909" y="2456"/>
                    </a:cubicBezTo>
                    <a:cubicBezTo>
                      <a:pt x="1201" y="2750"/>
                      <a:pt x="1561" y="2882"/>
                      <a:pt x="1915" y="2882"/>
                    </a:cubicBezTo>
                    <a:cubicBezTo>
                      <a:pt x="2654" y="2882"/>
                      <a:pt x="3365" y="2307"/>
                      <a:pt x="3365" y="1444"/>
                    </a:cubicBezTo>
                    <a:cubicBezTo>
                      <a:pt x="3365" y="646"/>
                      <a:pt x="2720" y="1"/>
                      <a:pt x="19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7024038" y="4162270"/>
                <a:ext cx="48157" cy="75612"/>
              </a:xfrm>
              <a:custGeom>
                <a:rect b="b" l="l" r="r" t="t"/>
                <a:pathLst>
                  <a:path extrusionOk="0" h="2878" w="1833">
                    <a:moveTo>
                      <a:pt x="306" y="1"/>
                    </a:moveTo>
                    <a:cubicBezTo>
                      <a:pt x="209" y="1"/>
                      <a:pt x="105" y="15"/>
                      <a:pt x="1" y="36"/>
                    </a:cubicBezTo>
                    <a:cubicBezTo>
                      <a:pt x="667" y="181"/>
                      <a:pt x="1138" y="764"/>
                      <a:pt x="1138" y="1444"/>
                    </a:cubicBezTo>
                    <a:cubicBezTo>
                      <a:pt x="1138" y="2116"/>
                      <a:pt x="667" y="2699"/>
                      <a:pt x="1" y="2845"/>
                    </a:cubicBezTo>
                    <a:cubicBezTo>
                      <a:pt x="104" y="2867"/>
                      <a:pt x="207" y="2878"/>
                      <a:pt x="308" y="2878"/>
                    </a:cubicBezTo>
                    <a:cubicBezTo>
                      <a:pt x="1029" y="2878"/>
                      <a:pt x="1663" y="2338"/>
                      <a:pt x="1742" y="1596"/>
                    </a:cubicBezTo>
                    <a:cubicBezTo>
                      <a:pt x="1832" y="743"/>
                      <a:pt x="1166" y="1"/>
                      <a:pt x="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6"/>
              <p:cNvSpPr/>
              <p:nvPr/>
            </p:nvSpPr>
            <p:spPr>
              <a:xfrm>
                <a:off x="6928563" y="4289113"/>
                <a:ext cx="54515" cy="109556"/>
              </a:xfrm>
              <a:custGeom>
                <a:rect b="b" l="l" r="r" t="t"/>
                <a:pathLst>
                  <a:path extrusionOk="0" h="4170" w="2075">
                    <a:moveTo>
                      <a:pt x="1533" y="0"/>
                    </a:moveTo>
                    <a:cubicBezTo>
                      <a:pt x="1401" y="0"/>
                      <a:pt x="1284" y="91"/>
                      <a:pt x="1249" y="215"/>
                    </a:cubicBezTo>
                    <a:lnTo>
                      <a:pt x="257" y="3774"/>
                    </a:lnTo>
                    <a:cubicBezTo>
                      <a:pt x="215" y="3912"/>
                      <a:pt x="125" y="4030"/>
                      <a:pt x="0" y="4100"/>
                    </a:cubicBezTo>
                    <a:cubicBezTo>
                      <a:pt x="42" y="4121"/>
                      <a:pt x="84" y="4141"/>
                      <a:pt x="125" y="4148"/>
                    </a:cubicBezTo>
                    <a:cubicBezTo>
                      <a:pt x="176" y="4163"/>
                      <a:pt x="227" y="4170"/>
                      <a:pt x="277" y="4170"/>
                    </a:cubicBezTo>
                    <a:cubicBezTo>
                      <a:pt x="514" y="4170"/>
                      <a:pt x="729" y="4014"/>
                      <a:pt x="798" y="3774"/>
                    </a:cubicBezTo>
                    <a:lnTo>
                      <a:pt x="1790" y="215"/>
                    </a:lnTo>
                    <a:cubicBezTo>
                      <a:pt x="1825" y="91"/>
                      <a:pt x="1943" y="0"/>
                      <a:pt x="20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6"/>
              <p:cNvSpPr/>
              <p:nvPr/>
            </p:nvSpPr>
            <p:spPr>
              <a:xfrm>
                <a:off x="7056484" y="4244634"/>
                <a:ext cx="88591" cy="154167"/>
              </a:xfrm>
              <a:custGeom>
                <a:rect b="b" l="l" r="r" t="t"/>
                <a:pathLst>
                  <a:path extrusionOk="0" h="5868" w="3372">
                    <a:moveTo>
                      <a:pt x="1" y="1"/>
                    </a:moveTo>
                    <a:cubicBezTo>
                      <a:pt x="750" y="1"/>
                      <a:pt x="1409" y="493"/>
                      <a:pt x="1624" y="1208"/>
                    </a:cubicBezTo>
                    <a:lnTo>
                      <a:pt x="2727" y="5175"/>
                    </a:lnTo>
                    <a:cubicBezTo>
                      <a:pt x="2796" y="5418"/>
                      <a:pt x="2692" y="5668"/>
                      <a:pt x="2477" y="5793"/>
                    </a:cubicBezTo>
                    <a:cubicBezTo>
                      <a:pt x="2565" y="5844"/>
                      <a:pt x="2657" y="5867"/>
                      <a:pt x="2746" y="5867"/>
                    </a:cubicBezTo>
                    <a:cubicBezTo>
                      <a:pt x="3079" y="5867"/>
                      <a:pt x="3371" y="5547"/>
                      <a:pt x="3268" y="5175"/>
                    </a:cubicBezTo>
                    <a:lnTo>
                      <a:pt x="2165" y="1208"/>
                    </a:lnTo>
                    <a:cubicBezTo>
                      <a:pt x="1950" y="493"/>
                      <a:pt x="1291" y="1"/>
                      <a:pt x="5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7000550" y="4429251"/>
                <a:ext cx="21333" cy="121037"/>
              </a:xfrm>
              <a:custGeom>
                <a:rect b="b" l="l" r="r" t="t"/>
                <a:pathLst>
                  <a:path extrusionOk="0" h="4607" w="812">
                    <a:moveTo>
                      <a:pt x="416" y="0"/>
                    </a:moveTo>
                    <a:cubicBezTo>
                      <a:pt x="340" y="0"/>
                      <a:pt x="271" y="70"/>
                      <a:pt x="271" y="153"/>
                    </a:cubicBezTo>
                    <a:lnTo>
                      <a:pt x="271" y="4058"/>
                    </a:lnTo>
                    <a:cubicBezTo>
                      <a:pt x="271" y="4252"/>
                      <a:pt x="167" y="4433"/>
                      <a:pt x="0" y="4530"/>
                    </a:cubicBezTo>
                    <a:cubicBezTo>
                      <a:pt x="76" y="4571"/>
                      <a:pt x="160" y="4599"/>
                      <a:pt x="243" y="4606"/>
                    </a:cubicBezTo>
                    <a:cubicBezTo>
                      <a:pt x="247" y="4606"/>
                      <a:pt x="252" y="4606"/>
                      <a:pt x="256" y="4606"/>
                    </a:cubicBezTo>
                    <a:cubicBezTo>
                      <a:pt x="562" y="4606"/>
                      <a:pt x="812" y="4366"/>
                      <a:pt x="812" y="4058"/>
                    </a:cubicBezTo>
                    <a:lnTo>
                      <a:pt x="8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6"/>
              <p:cNvSpPr/>
              <p:nvPr/>
            </p:nvSpPr>
            <p:spPr>
              <a:xfrm>
                <a:off x="7049574" y="4429251"/>
                <a:ext cx="21517" cy="120932"/>
              </a:xfrm>
              <a:custGeom>
                <a:rect b="b" l="l" r="r" t="t"/>
                <a:pathLst>
                  <a:path extrusionOk="0" h="4603" w="819">
                    <a:moveTo>
                      <a:pt x="423" y="0"/>
                    </a:moveTo>
                    <a:cubicBezTo>
                      <a:pt x="340" y="0"/>
                      <a:pt x="271" y="70"/>
                      <a:pt x="271" y="153"/>
                    </a:cubicBezTo>
                    <a:lnTo>
                      <a:pt x="277" y="4058"/>
                    </a:lnTo>
                    <a:cubicBezTo>
                      <a:pt x="277" y="4252"/>
                      <a:pt x="173" y="4433"/>
                      <a:pt x="0" y="4530"/>
                    </a:cubicBezTo>
                    <a:cubicBezTo>
                      <a:pt x="87" y="4580"/>
                      <a:pt x="179" y="4602"/>
                      <a:pt x="269" y="4602"/>
                    </a:cubicBezTo>
                    <a:cubicBezTo>
                      <a:pt x="554" y="4602"/>
                      <a:pt x="818" y="4374"/>
                      <a:pt x="818" y="4058"/>
                    </a:cubicBez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6"/>
              <p:cNvSpPr/>
              <p:nvPr/>
            </p:nvSpPr>
            <p:spPr>
              <a:xfrm>
                <a:off x="7058139" y="4289113"/>
                <a:ext cx="48315" cy="140164"/>
              </a:xfrm>
              <a:custGeom>
                <a:rect b="b" l="l" r="r" t="t"/>
                <a:pathLst>
                  <a:path extrusionOk="0" h="5335" w="1839">
                    <a:moveTo>
                      <a:pt x="340" y="0"/>
                    </a:moveTo>
                    <a:cubicBezTo>
                      <a:pt x="139" y="0"/>
                      <a:pt x="0" y="181"/>
                      <a:pt x="49" y="375"/>
                    </a:cubicBezTo>
                    <a:lnTo>
                      <a:pt x="1325" y="5334"/>
                    </a:lnTo>
                    <a:lnTo>
                      <a:pt x="1679" y="5334"/>
                    </a:lnTo>
                    <a:cubicBezTo>
                      <a:pt x="1769" y="5334"/>
                      <a:pt x="1838" y="5244"/>
                      <a:pt x="1817" y="5154"/>
                    </a:cubicBezTo>
                    <a:lnTo>
                      <a:pt x="590" y="375"/>
                    </a:lnTo>
                    <a:cubicBezTo>
                      <a:pt x="534" y="181"/>
                      <a:pt x="680" y="0"/>
                      <a:pt x="8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14" name="Google Shape;714;p26"/>
          <p:cNvGrpSpPr/>
          <p:nvPr/>
        </p:nvGrpSpPr>
        <p:grpSpPr>
          <a:xfrm>
            <a:off x="5961996" y="3448236"/>
            <a:ext cx="2688332" cy="859300"/>
            <a:chOff x="-93807" y="2298400"/>
            <a:chExt cx="3428120" cy="859300"/>
          </a:xfrm>
        </p:grpSpPr>
        <p:sp>
          <p:nvSpPr>
            <p:cNvPr id="715" name="Google Shape;715;p26"/>
            <p:cNvSpPr txBox="1"/>
            <p:nvPr/>
          </p:nvSpPr>
          <p:spPr>
            <a:xfrm>
              <a:off x="-93807" y="2721800"/>
              <a:ext cx="3428100" cy="4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Venus is hot and is the second planet from the Sun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716" name="Google Shape;716;p26"/>
            <p:cNvSpPr txBox="1"/>
            <p:nvPr/>
          </p:nvSpPr>
          <p:spPr>
            <a:xfrm>
              <a:off x="-93787" y="2298400"/>
              <a:ext cx="3428100" cy="4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 in 5 women</a:t>
              </a:r>
              <a:endParaRPr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717" name="Google Shape;717;p26"/>
          <p:cNvSpPr/>
          <p:nvPr/>
        </p:nvSpPr>
        <p:spPr>
          <a:xfrm>
            <a:off x="457198" y="1163634"/>
            <a:ext cx="731400" cy="731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18" name="Google Shape;718;p26"/>
          <p:cNvSpPr/>
          <p:nvPr/>
        </p:nvSpPr>
        <p:spPr>
          <a:xfrm>
            <a:off x="457198" y="1980498"/>
            <a:ext cx="731400" cy="731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19" name="Google Shape;719;p26"/>
          <p:cNvSpPr/>
          <p:nvPr/>
        </p:nvSpPr>
        <p:spPr>
          <a:xfrm>
            <a:off x="457198" y="2797362"/>
            <a:ext cx="731400" cy="731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20" name="Google Shape;720;p26"/>
          <p:cNvSpPr/>
          <p:nvPr/>
        </p:nvSpPr>
        <p:spPr>
          <a:xfrm>
            <a:off x="457198" y="3614226"/>
            <a:ext cx="731400" cy="731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21" name="Google Shape;721;p26"/>
          <p:cNvSpPr txBox="1"/>
          <p:nvPr/>
        </p:nvSpPr>
        <p:spPr>
          <a:xfrm>
            <a:off x="1320000" y="3684536"/>
            <a:ext cx="1904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90% Work 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22" name="Google Shape;722;p26"/>
          <p:cNvSpPr/>
          <p:nvPr/>
        </p:nvSpPr>
        <p:spPr>
          <a:xfrm>
            <a:off x="1325880" y="4034861"/>
            <a:ext cx="1898400" cy="23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23" name="Google Shape;723;p26"/>
          <p:cNvSpPr/>
          <p:nvPr/>
        </p:nvSpPr>
        <p:spPr>
          <a:xfrm>
            <a:off x="1325880" y="4034861"/>
            <a:ext cx="1708500" cy="23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24" name="Google Shape;724;p26"/>
          <p:cNvSpPr txBox="1"/>
          <p:nvPr/>
        </p:nvSpPr>
        <p:spPr>
          <a:xfrm>
            <a:off x="1320000" y="2868178"/>
            <a:ext cx="1904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45% Safety 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25" name="Google Shape;725;p26"/>
          <p:cNvSpPr/>
          <p:nvPr/>
        </p:nvSpPr>
        <p:spPr>
          <a:xfrm>
            <a:off x="1325880" y="3227140"/>
            <a:ext cx="1898400" cy="23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26" name="Google Shape;726;p26"/>
          <p:cNvSpPr/>
          <p:nvPr/>
        </p:nvSpPr>
        <p:spPr>
          <a:xfrm>
            <a:off x="1325880" y="3227140"/>
            <a:ext cx="854700" cy="23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27" name="Google Shape;727;p26"/>
          <p:cNvSpPr txBox="1"/>
          <p:nvPr/>
        </p:nvSpPr>
        <p:spPr>
          <a:xfrm>
            <a:off x="1320000" y="2051819"/>
            <a:ext cx="1904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90% Salary 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28" name="Google Shape;728;p26"/>
          <p:cNvSpPr/>
          <p:nvPr/>
        </p:nvSpPr>
        <p:spPr>
          <a:xfrm>
            <a:off x="1320000" y="2410276"/>
            <a:ext cx="1898400" cy="23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29" name="Google Shape;729;p26"/>
          <p:cNvSpPr/>
          <p:nvPr/>
        </p:nvSpPr>
        <p:spPr>
          <a:xfrm>
            <a:off x="1320000" y="2410276"/>
            <a:ext cx="1708500" cy="23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30" name="Google Shape;730;p26"/>
          <p:cNvSpPr txBox="1"/>
          <p:nvPr/>
        </p:nvSpPr>
        <p:spPr>
          <a:xfrm>
            <a:off x="1320000" y="1235461"/>
            <a:ext cx="1904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35% Poverty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31" name="Google Shape;731;p26"/>
          <p:cNvSpPr/>
          <p:nvPr/>
        </p:nvSpPr>
        <p:spPr>
          <a:xfrm>
            <a:off x="1320000" y="1593411"/>
            <a:ext cx="1898400" cy="23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32" name="Google Shape;732;p26"/>
          <p:cNvSpPr/>
          <p:nvPr/>
        </p:nvSpPr>
        <p:spPr>
          <a:xfrm>
            <a:off x="1320000" y="1593411"/>
            <a:ext cx="664500" cy="23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733" name="Google Shape;733;p26"/>
          <p:cNvGrpSpPr/>
          <p:nvPr/>
        </p:nvGrpSpPr>
        <p:grpSpPr>
          <a:xfrm>
            <a:off x="592650" y="2129350"/>
            <a:ext cx="460500" cy="433650"/>
            <a:chOff x="8777075" y="694963"/>
            <a:chExt cx="460500" cy="433650"/>
          </a:xfrm>
        </p:grpSpPr>
        <p:sp>
          <p:nvSpPr>
            <p:cNvPr id="734" name="Google Shape;734;p26"/>
            <p:cNvSpPr/>
            <p:nvPr/>
          </p:nvSpPr>
          <p:spPr>
            <a:xfrm>
              <a:off x="8777075" y="694963"/>
              <a:ext cx="127225" cy="206075"/>
            </a:xfrm>
            <a:custGeom>
              <a:rect b="b" l="l" r="r" t="t"/>
              <a:pathLst>
                <a:path extrusionOk="0" h="8243" w="5089">
                  <a:moveTo>
                    <a:pt x="4289" y="0"/>
                  </a:moveTo>
                  <a:cubicBezTo>
                    <a:pt x="1928" y="0"/>
                    <a:pt x="0" y="1852"/>
                    <a:pt x="0" y="4122"/>
                  </a:cubicBezTo>
                  <a:cubicBezTo>
                    <a:pt x="0" y="6392"/>
                    <a:pt x="1928" y="8243"/>
                    <a:pt x="4289" y="8243"/>
                  </a:cubicBezTo>
                  <a:lnTo>
                    <a:pt x="5089" y="4624"/>
                  </a:lnTo>
                  <a:lnTo>
                    <a:pt x="42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8884300" y="694963"/>
              <a:ext cx="107050" cy="206075"/>
            </a:xfrm>
            <a:custGeom>
              <a:rect b="b" l="l" r="r" t="t"/>
              <a:pathLst>
                <a:path extrusionOk="0" h="8243" w="4282">
                  <a:moveTo>
                    <a:pt x="0" y="0"/>
                  </a:moveTo>
                  <a:lnTo>
                    <a:pt x="0" y="8243"/>
                  </a:lnTo>
                  <a:cubicBezTo>
                    <a:pt x="2354" y="8243"/>
                    <a:pt x="4281" y="6392"/>
                    <a:pt x="4281" y="4122"/>
                  </a:cubicBezTo>
                  <a:cubicBezTo>
                    <a:pt x="4281" y="1852"/>
                    <a:pt x="235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8844100" y="758938"/>
              <a:ext cx="26700" cy="25925"/>
            </a:xfrm>
            <a:custGeom>
              <a:rect b="b" l="l" r="r" t="t"/>
              <a:pathLst>
                <a:path extrusionOk="0" h="1037" w="1068">
                  <a:moveTo>
                    <a:pt x="1" y="1"/>
                  </a:moveTo>
                  <a:lnTo>
                    <a:pt x="1" y="1037"/>
                  </a:lnTo>
                  <a:lnTo>
                    <a:pt x="1067" y="1037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>
              <a:off x="8897625" y="758938"/>
              <a:ext cx="26675" cy="25925"/>
            </a:xfrm>
            <a:custGeom>
              <a:rect b="b" l="l" r="r" t="t"/>
              <a:pathLst>
                <a:path extrusionOk="0" h="1037" w="1067">
                  <a:moveTo>
                    <a:pt x="0" y="1"/>
                  </a:moveTo>
                  <a:lnTo>
                    <a:pt x="0" y="1037"/>
                  </a:lnTo>
                  <a:lnTo>
                    <a:pt x="1067" y="1037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8828675" y="939688"/>
              <a:ext cx="233125" cy="188925"/>
            </a:xfrm>
            <a:custGeom>
              <a:rect b="b" l="l" r="r" t="t"/>
              <a:pathLst>
                <a:path extrusionOk="0" h="7557" w="9325">
                  <a:moveTo>
                    <a:pt x="214" y="0"/>
                  </a:moveTo>
                  <a:lnTo>
                    <a:pt x="1" y="335"/>
                  </a:lnTo>
                  <a:lnTo>
                    <a:pt x="1" y="5835"/>
                  </a:lnTo>
                  <a:lnTo>
                    <a:pt x="4343" y="7557"/>
                  </a:lnTo>
                  <a:lnTo>
                    <a:pt x="8814" y="7557"/>
                  </a:lnTo>
                  <a:lnTo>
                    <a:pt x="9325" y="5766"/>
                  </a:lnTo>
                  <a:lnTo>
                    <a:pt x="8814" y="3870"/>
                  </a:lnTo>
                  <a:lnTo>
                    <a:pt x="7070" y="3870"/>
                  </a:lnTo>
                  <a:cubicBezTo>
                    <a:pt x="7793" y="3870"/>
                    <a:pt x="8380" y="3291"/>
                    <a:pt x="8380" y="2590"/>
                  </a:cubicBezTo>
                  <a:cubicBezTo>
                    <a:pt x="8380" y="1897"/>
                    <a:pt x="7793" y="1318"/>
                    <a:pt x="7070" y="1318"/>
                  </a:cubicBezTo>
                  <a:lnTo>
                    <a:pt x="4472" y="1318"/>
                  </a:lnTo>
                  <a:cubicBezTo>
                    <a:pt x="3657" y="480"/>
                    <a:pt x="2522" y="0"/>
                    <a:pt x="1326" y="0"/>
                  </a:cubicBezTo>
                  <a:close/>
                </a:path>
              </a:pathLst>
            </a:custGeom>
            <a:solidFill>
              <a:srgbClr val="FFD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9049025" y="971713"/>
              <a:ext cx="188550" cy="156900"/>
            </a:xfrm>
            <a:custGeom>
              <a:rect b="b" l="l" r="r" t="t"/>
              <a:pathLst>
                <a:path extrusionOk="0" h="6276" w="7542">
                  <a:moveTo>
                    <a:pt x="6218" y="1"/>
                  </a:moveTo>
                  <a:cubicBezTo>
                    <a:pt x="6028" y="1"/>
                    <a:pt x="5837" y="45"/>
                    <a:pt x="5660" y="136"/>
                  </a:cubicBezTo>
                  <a:lnTo>
                    <a:pt x="1120" y="2589"/>
                  </a:lnTo>
                  <a:lnTo>
                    <a:pt x="0" y="2589"/>
                  </a:lnTo>
                  <a:lnTo>
                    <a:pt x="0" y="6276"/>
                  </a:lnTo>
                  <a:lnTo>
                    <a:pt x="1539" y="6276"/>
                  </a:lnTo>
                  <a:lnTo>
                    <a:pt x="6940" y="2025"/>
                  </a:lnTo>
                  <a:cubicBezTo>
                    <a:pt x="7450" y="1637"/>
                    <a:pt x="7542" y="928"/>
                    <a:pt x="7146" y="433"/>
                  </a:cubicBezTo>
                  <a:cubicBezTo>
                    <a:pt x="6913" y="151"/>
                    <a:pt x="6569" y="1"/>
                    <a:pt x="6218" y="1"/>
                  </a:cubicBezTo>
                  <a:close/>
                </a:path>
              </a:pathLst>
            </a:custGeom>
            <a:solidFill>
              <a:srgbClr val="FFC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6"/>
            <p:cNvSpPr/>
            <p:nvPr/>
          </p:nvSpPr>
          <p:spPr>
            <a:xfrm>
              <a:off x="8844100" y="804263"/>
              <a:ext cx="46875" cy="38700"/>
            </a:xfrm>
            <a:custGeom>
              <a:rect b="b" l="l" r="r" t="t"/>
              <a:pathLst>
                <a:path extrusionOk="0" h="1548" w="1875">
                  <a:moveTo>
                    <a:pt x="1608" y="1"/>
                  </a:moveTo>
                  <a:cubicBezTo>
                    <a:pt x="717" y="1"/>
                    <a:pt x="1" y="694"/>
                    <a:pt x="1" y="1547"/>
                  </a:cubicBezTo>
                  <a:lnTo>
                    <a:pt x="1067" y="1547"/>
                  </a:lnTo>
                  <a:cubicBezTo>
                    <a:pt x="1067" y="1265"/>
                    <a:pt x="1311" y="1029"/>
                    <a:pt x="1608" y="1029"/>
                  </a:cubicBezTo>
                  <a:lnTo>
                    <a:pt x="1875" y="519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8884300" y="804263"/>
              <a:ext cx="40000" cy="38700"/>
            </a:xfrm>
            <a:custGeom>
              <a:rect b="b" l="l" r="r" t="t"/>
              <a:pathLst>
                <a:path extrusionOk="0" h="1548" w="1600">
                  <a:moveTo>
                    <a:pt x="0" y="1"/>
                  </a:moveTo>
                  <a:lnTo>
                    <a:pt x="0" y="1029"/>
                  </a:lnTo>
                  <a:cubicBezTo>
                    <a:pt x="290" y="1029"/>
                    <a:pt x="533" y="1265"/>
                    <a:pt x="533" y="1547"/>
                  </a:cubicBezTo>
                  <a:lnTo>
                    <a:pt x="1600" y="1547"/>
                  </a:lnTo>
                  <a:cubicBezTo>
                    <a:pt x="1600" y="694"/>
                    <a:pt x="884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6"/>
            <p:cNvSpPr/>
            <p:nvPr/>
          </p:nvSpPr>
          <p:spPr>
            <a:xfrm>
              <a:off x="9019700" y="694963"/>
              <a:ext cx="127225" cy="206075"/>
            </a:xfrm>
            <a:custGeom>
              <a:rect b="b" l="l" r="r" t="t"/>
              <a:pathLst>
                <a:path extrusionOk="0" h="8243" w="5089">
                  <a:moveTo>
                    <a:pt x="4281" y="0"/>
                  </a:moveTo>
                  <a:cubicBezTo>
                    <a:pt x="1927" y="0"/>
                    <a:pt x="0" y="1852"/>
                    <a:pt x="0" y="4122"/>
                  </a:cubicBezTo>
                  <a:cubicBezTo>
                    <a:pt x="0" y="6392"/>
                    <a:pt x="1927" y="8243"/>
                    <a:pt x="4281" y="8243"/>
                  </a:cubicBezTo>
                  <a:lnTo>
                    <a:pt x="5089" y="4624"/>
                  </a:lnTo>
                  <a:lnTo>
                    <a:pt x="4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6"/>
            <p:cNvSpPr/>
            <p:nvPr/>
          </p:nvSpPr>
          <p:spPr>
            <a:xfrm>
              <a:off x="9126725" y="694963"/>
              <a:ext cx="107050" cy="206075"/>
            </a:xfrm>
            <a:custGeom>
              <a:rect b="b" l="l" r="r" t="t"/>
              <a:pathLst>
                <a:path extrusionOk="0" h="8243" w="4282">
                  <a:moveTo>
                    <a:pt x="0" y="0"/>
                  </a:moveTo>
                  <a:lnTo>
                    <a:pt x="0" y="8243"/>
                  </a:lnTo>
                  <a:cubicBezTo>
                    <a:pt x="2362" y="8243"/>
                    <a:pt x="4281" y="6392"/>
                    <a:pt x="4281" y="4122"/>
                  </a:cubicBezTo>
                  <a:cubicBezTo>
                    <a:pt x="4281" y="1852"/>
                    <a:pt x="236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6"/>
            <p:cNvSpPr/>
            <p:nvPr/>
          </p:nvSpPr>
          <p:spPr>
            <a:xfrm>
              <a:off x="9086725" y="758938"/>
              <a:ext cx="26675" cy="25925"/>
            </a:xfrm>
            <a:custGeom>
              <a:rect b="b" l="l" r="r" t="t"/>
              <a:pathLst>
                <a:path extrusionOk="0" h="1037" w="1067">
                  <a:moveTo>
                    <a:pt x="1" y="1"/>
                  </a:moveTo>
                  <a:lnTo>
                    <a:pt x="1" y="1037"/>
                  </a:lnTo>
                  <a:lnTo>
                    <a:pt x="1067" y="1037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6"/>
            <p:cNvSpPr/>
            <p:nvPr/>
          </p:nvSpPr>
          <p:spPr>
            <a:xfrm>
              <a:off x="9140250" y="758938"/>
              <a:ext cx="26675" cy="25925"/>
            </a:xfrm>
            <a:custGeom>
              <a:rect b="b" l="l" r="r" t="t"/>
              <a:pathLst>
                <a:path extrusionOk="0" h="1037" w="1067">
                  <a:moveTo>
                    <a:pt x="0" y="1"/>
                  </a:moveTo>
                  <a:lnTo>
                    <a:pt x="0" y="1037"/>
                  </a:lnTo>
                  <a:lnTo>
                    <a:pt x="1067" y="1037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6"/>
            <p:cNvSpPr/>
            <p:nvPr/>
          </p:nvSpPr>
          <p:spPr>
            <a:xfrm>
              <a:off x="9120050" y="804263"/>
              <a:ext cx="46875" cy="38700"/>
            </a:xfrm>
            <a:custGeom>
              <a:rect b="b" l="l" r="r" t="t"/>
              <a:pathLst>
                <a:path extrusionOk="0" h="1548" w="1875">
                  <a:moveTo>
                    <a:pt x="808" y="1"/>
                  </a:moveTo>
                  <a:cubicBezTo>
                    <a:pt x="808" y="283"/>
                    <a:pt x="564" y="519"/>
                    <a:pt x="267" y="519"/>
                  </a:cubicBezTo>
                  <a:lnTo>
                    <a:pt x="1" y="1029"/>
                  </a:lnTo>
                  <a:lnTo>
                    <a:pt x="267" y="1547"/>
                  </a:lnTo>
                  <a:cubicBezTo>
                    <a:pt x="1158" y="1547"/>
                    <a:pt x="1875" y="854"/>
                    <a:pt x="18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6"/>
            <p:cNvSpPr/>
            <p:nvPr/>
          </p:nvSpPr>
          <p:spPr>
            <a:xfrm>
              <a:off x="9086725" y="804263"/>
              <a:ext cx="40025" cy="38700"/>
            </a:xfrm>
            <a:custGeom>
              <a:rect b="b" l="l" r="r" t="t"/>
              <a:pathLst>
                <a:path extrusionOk="0" h="1548" w="1601">
                  <a:moveTo>
                    <a:pt x="1" y="1"/>
                  </a:moveTo>
                  <a:cubicBezTo>
                    <a:pt x="1" y="854"/>
                    <a:pt x="717" y="1547"/>
                    <a:pt x="1600" y="1547"/>
                  </a:cubicBezTo>
                  <a:lnTo>
                    <a:pt x="1600" y="519"/>
                  </a:lnTo>
                  <a:cubicBezTo>
                    <a:pt x="1311" y="519"/>
                    <a:pt x="1067" y="283"/>
                    <a:pt x="1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8" name="Google Shape;748;p26"/>
          <p:cNvGrpSpPr/>
          <p:nvPr/>
        </p:nvGrpSpPr>
        <p:grpSpPr>
          <a:xfrm>
            <a:off x="594538" y="1298000"/>
            <a:ext cx="456700" cy="405300"/>
            <a:chOff x="9452050" y="1383013"/>
            <a:chExt cx="456700" cy="405300"/>
          </a:xfrm>
        </p:grpSpPr>
        <p:sp>
          <p:nvSpPr>
            <p:cNvPr id="749" name="Google Shape;749;p26"/>
            <p:cNvSpPr/>
            <p:nvPr/>
          </p:nvSpPr>
          <p:spPr>
            <a:xfrm>
              <a:off x="9490325" y="1458638"/>
              <a:ext cx="203425" cy="316725"/>
            </a:xfrm>
            <a:custGeom>
              <a:rect b="b" l="l" r="r" t="t"/>
              <a:pathLst>
                <a:path extrusionOk="0" h="12669" w="8137">
                  <a:moveTo>
                    <a:pt x="7603" y="0"/>
                  </a:moveTo>
                  <a:lnTo>
                    <a:pt x="0" y="12668"/>
                  </a:lnTo>
                  <a:lnTo>
                    <a:pt x="7603" y="12668"/>
                  </a:lnTo>
                  <a:lnTo>
                    <a:pt x="8136" y="7138"/>
                  </a:lnTo>
                  <a:lnTo>
                    <a:pt x="76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6"/>
            <p:cNvSpPr/>
            <p:nvPr/>
          </p:nvSpPr>
          <p:spPr>
            <a:xfrm>
              <a:off x="9680375" y="1458638"/>
              <a:ext cx="190100" cy="316725"/>
            </a:xfrm>
            <a:custGeom>
              <a:rect b="b" l="l" r="r" t="t"/>
              <a:pathLst>
                <a:path extrusionOk="0" h="12669" w="7604">
                  <a:moveTo>
                    <a:pt x="1" y="0"/>
                  </a:moveTo>
                  <a:lnTo>
                    <a:pt x="1" y="12668"/>
                  </a:lnTo>
                  <a:lnTo>
                    <a:pt x="7603" y="126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6"/>
            <p:cNvSpPr/>
            <p:nvPr/>
          </p:nvSpPr>
          <p:spPr>
            <a:xfrm>
              <a:off x="9464625" y="1397113"/>
              <a:ext cx="112000" cy="107825"/>
            </a:xfrm>
            <a:custGeom>
              <a:rect b="b" l="l" r="r" t="t"/>
              <a:pathLst>
                <a:path extrusionOk="0" h="4313" w="4480">
                  <a:moveTo>
                    <a:pt x="754" y="1"/>
                  </a:moveTo>
                  <a:lnTo>
                    <a:pt x="0" y="724"/>
                  </a:lnTo>
                  <a:lnTo>
                    <a:pt x="3725" y="4312"/>
                  </a:lnTo>
                  <a:lnTo>
                    <a:pt x="4479" y="3589"/>
                  </a:lnTo>
                  <a:lnTo>
                    <a:pt x="7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6"/>
            <p:cNvSpPr/>
            <p:nvPr/>
          </p:nvSpPr>
          <p:spPr>
            <a:xfrm>
              <a:off x="9784175" y="1397113"/>
              <a:ext cx="112000" cy="108000"/>
            </a:xfrm>
            <a:custGeom>
              <a:rect b="b" l="l" r="r" t="t"/>
              <a:pathLst>
                <a:path extrusionOk="0" h="4320" w="4480">
                  <a:moveTo>
                    <a:pt x="3725" y="1"/>
                  </a:moveTo>
                  <a:lnTo>
                    <a:pt x="0" y="3589"/>
                  </a:lnTo>
                  <a:lnTo>
                    <a:pt x="754" y="4320"/>
                  </a:lnTo>
                  <a:lnTo>
                    <a:pt x="4479" y="732"/>
                  </a:lnTo>
                  <a:lnTo>
                    <a:pt x="37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6"/>
            <p:cNvSpPr/>
            <p:nvPr/>
          </p:nvSpPr>
          <p:spPr>
            <a:xfrm>
              <a:off x="9452050" y="1512338"/>
              <a:ext cx="72950" cy="65900"/>
            </a:xfrm>
            <a:custGeom>
              <a:rect b="b" l="l" r="r" t="t"/>
              <a:pathLst>
                <a:path extrusionOk="0" h="2636" w="2918">
                  <a:moveTo>
                    <a:pt x="701" y="0"/>
                  </a:moveTo>
                  <a:lnTo>
                    <a:pt x="0" y="777"/>
                  </a:lnTo>
                  <a:lnTo>
                    <a:pt x="2217" y="2636"/>
                  </a:lnTo>
                  <a:lnTo>
                    <a:pt x="2918" y="1859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6"/>
            <p:cNvSpPr/>
            <p:nvPr/>
          </p:nvSpPr>
          <p:spPr>
            <a:xfrm>
              <a:off x="9835975" y="1512338"/>
              <a:ext cx="72775" cy="65725"/>
            </a:xfrm>
            <a:custGeom>
              <a:rect b="b" l="l" r="r" t="t"/>
              <a:pathLst>
                <a:path extrusionOk="0" h="2629" w="2911">
                  <a:moveTo>
                    <a:pt x="2209" y="0"/>
                  </a:moveTo>
                  <a:lnTo>
                    <a:pt x="0" y="1851"/>
                  </a:lnTo>
                  <a:lnTo>
                    <a:pt x="701" y="2628"/>
                  </a:lnTo>
                  <a:lnTo>
                    <a:pt x="2910" y="777"/>
                  </a:lnTo>
                  <a:lnTo>
                    <a:pt x="2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6"/>
            <p:cNvSpPr/>
            <p:nvPr/>
          </p:nvSpPr>
          <p:spPr>
            <a:xfrm>
              <a:off x="9590300" y="1383213"/>
              <a:ext cx="47075" cy="55450"/>
            </a:xfrm>
            <a:custGeom>
              <a:rect b="b" l="l" r="r" t="t"/>
              <a:pathLst>
                <a:path extrusionOk="0" h="2218" w="1883">
                  <a:moveTo>
                    <a:pt x="953" y="1"/>
                  </a:moveTo>
                  <a:lnTo>
                    <a:pt x="1" y="465"/>
                  </a:lnTo>
                  <a:lnTo>
                    <a:pt x="930" y="2217"/>
                  </a:lnTo>
                  <a:lnTo>
                    <a:pt x="1882" y="1753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6"/>
            <p:cNvSpPr/>
            <p:nvPr/>
          </p:nvSpPr>
          <p:spPr>
            <a:xfrm>
              <a:off x="9723600" y="1383013"/>
              <a:ext cx="47075" cy="55650"/>
            </a:xfrm>
            <a:custGeom>
              <a:rect b="b" l="l" r="r" t="t"/>
              <a:pathLst>
                <a:path extrusionOk="0" h="2226" w="1883">
                  <a:moveTo>
                    <a:pt x="930" y="1"/>
                  </a:moveTo>
                  <a:lnTo>
                    <a:pt x="1" y="1753"/>
                  </a:lnTo>
                  <a:lnTo>
                    <a:pt x="953" y="2225"/>
                  </a:lnTo>
                  <a:lnTo>
                    <a:pt x="1883" y="473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6"/>
            <p:cNvSpPr/>
            <p:nvPr/>
          </p:nvSpPr>
          <p:spPr>
            <a:xfrm>
              <a:off x="9667050" y="1692113"/>
              <a:ext cx="18700" cy="25725"/>
            </a:xfrm>
            <a:custGeom>
              <a:rect b="b" l="l" r="r" t="t"/>
              <a:pathLst>
                <a:path extrusionOk="0" h="1029" w="748">
                  <a:moveTo>
                    <a:pt x="1" y="0"/>
                  </a:moveTo>
                  <a:lnTo>
                    <a:pt x="1" y="1029"/>
                  </a:lnTo>
                  <a:lnTo>
                    <a:pt x="534" y="1029"/>
                  </a:lnTo>
                  <a:lnTo>
                    <a:pt x="747" y="511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9680375" y="1692113"/>
              <a:ext cx="13375" cy="25725"/>
            </a:xfrm>
            <a:custGeom>
              <a:rect b="b" l="l" r="r" t="t"/>
              <a:pathLst>
                <a:path extrusionOk="0" h="1029" w="535">
                  <a:moveTo>
                    <a:pt x="1" y="0"/>
                  </a:moveTo>
                  <a:lnTo>
                    <a:pt x="1" y="1029"/>
                  </a:lnTo>
                  <a:lnTo>
                    <a:pt x="534" y="102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9667050" y="1590788"/>
              <a:ext cx="18700" cy="74675"/>
            </a:xfrm>
            <a:custGeom>
              <a:rect b="b" l="l" r="r" t="t"/>
              <a:pathLst>
                <a:path extrusionOk="0" h="2987" w="748">
                  <a:moveTo>
                    <a:pt x="1" y="1"/>
                  </a:moveTo>
                  <a:lnTo>
                    <a:pt x="1" y="2987"/>
                  </a:lnTo>
                  <a:lnTo>
                    <a:pt x="534" y="2987"/>
                  </a:lnTo>
                  <a:lnTo>
                    <a:pt x="747" y="1562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6"/>
            <p:cNvSpPr/>
            <p:nvPr/>
          </p:nvSpPr>
          <p:spPr>
            <a:xfrm>
              <a:off x="9680375" y="1590788"/>
              <a:ext cx="13375" cy="74675"/>
            </a:xfrm>
            <a:custGeom>
              <a:rect b="b" l="l" r="r" t="t"/>
              <a:pathLst>
                <a:path extrusionOk="0" h="2987" w="535">
                  <a:moveTo>
                    <a:pt x="1" y="1"/>
                  </a:moveTo>
                  <a:lnTo>
                    <a:pt x="1" y="2987"/>
                  </a:lnTo>
                  <a:lnTo>
                    <a:pt x="534" y="2987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6"/>
            <p:cNvSpPr/>
            <p:nvPr/>
          </p:nvSpPr>
          <p:spPr>
            <a:xfrm>
              <a:off x="9467275" y="1432738"/>
              <a:ext cx="226475" cy="355575"/>
            </a:xfrm>
            <a:custGeom>
              <a:rect b="b" l="l" r="r" t="t"/>
              <a:pathLst>
                <a:path extrusionOk="0" h="14223" w="9059">
                  <a:moveTo>
                    <a:pt x="8525" y="0"/>
                  </a:moveTo>
                  <a:lnTo>
                    <a:pt x="1" y="14222"/>
                  </a:lnTo>
                  <a:lnTo>
                    <a:pt x="8525" y="14222"/>
                  </a:lnTo>
                  <a:lnTo>
                    <a:pt x="9058" y="13575"/>
                  </a:lnTo>
                  <a:lnTo>
                    <a:pt x="8525" y="13186"/>
                  </a:lnTo>
                  <a:lnTo>
                    <a:pt x="1852" y="13186"/>
                  </a:lnTo>
                  <a:lnTo>
                    <a:pt x="8525" y="2065"/>
                  </a:lnTo>
                  <a:lnTo>
                    <a:pt x="8791" y="1478"/>
                  </a:lnTo>
                  <a:lnTo>
                    <a:pt x="8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6"/>
            <p:cNvSpPr/>
            <p:nvPr/>
          </p:nvSpPr>
          <p:spPr>
            <a:xfrm>
              <a:off x="9680375" y="1432738"/>
              <a:ext cx="213325" cy="355575"/>
            </a:xfrm>
            <a:custGeom>
              <a:rect b="b" l="l" r="r" t="t"/>
              <a:pathLst>
                <a:path extrusionOk="0" h="14223" w="8533">
                  <a:moveTo>
                    <a:pt x="1" y="0"/>
                  </a:moveTo>
                  <a:lnTo>
                    <a:pt x="1" y="2065"/>
                  </a:lnTo>
                  <a:lnTo>
                    <a:pt x="6674" y="13186"/>
                  </a:lnTo>
                  <a:lnTo>
                    <a:pt x="1" y="13186"/>
                  </a:lnTo>
                  <a:lnTo>
                    <a:pt x="1" y="14222"/>
                  </a:lnTo>
                  <a:lnTo>
                    <a:pt x="8532" y="142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26"/>
          <p:cNvGrpSpPr/>
          <p:nvPr/>
        </p:nvGrpSpPr>
        <p:grpSpPr>
          <a:xfrm>
            <a:off x="594450" y="2999300"/>
            <a:ext cx="456900" cy="327525"/>
            <a:chOff x="9500425" y="1919025"/>
            <a:chExt cx="456900" cy="327525"/>
          </a:xfrm>
        </p:grpSpPr>
        <p:sp>
          <p:nvSpPr>
            <p:cNvPr id="764" name="Google Shape;764;p26"/>
            <p:cNvSpPr/>
            <p:nvPr/>
          </p:nvSpPr>
          <p:spPr>
            <a:xfrm>
              <a:off x="9500425" y="2092650"/>
              <a:ext cx="210075" cy="126300"/>
            </a:xfrm>
            <a:custGeom>
              <a:rect b="b" l="l" r="r" t="t"/>
              <a:pathLst>
                <a:path extrusionOk="0" h="5052" w="8403">
                  <a:moveTo>
                    <a:pt x="2537" y="1"/>
                  </a:moveTo>
                  <a:lnTo>
                    <a:pt x="0" y="793"/>
                  </a:lnTo>
                  <a:lnTo>
                    <a:pt x="0" y="3672"/>
                  </a:lnTo>
                  <a:lnTo>
                    <a:pt x="2057" y="5051"/>
                  </a:lnTo>
                  <a:lnTo>
                    <a:pt x="6079" y="5051"/>
                  </a:lnTo>
                  <a:lnTo>
                    <a:pt x="6666" y="2126"/>
                  </a:lnTo>
                  <a:lnTo>
                    <a:pt x="8403" y="793"/>
                  </a:lnTo>
                  <a:lnTo>
                    <a:pt x="2537" y="1"/>
                  </a:lnTo>
                  <a:close/>
                </a:path>
              </a:pathLst>
            </a:custGeom>
            <a:solidFill>
              <a:srgbClr val="FFBD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6"/>
            <p:cNvSpPr/>
            <p:nvPr/>
          </p:nvSpPr>
          <p:spPr>
            <a:xfrm>
              <a:off x="9624775" y="2156825"/>
              <a:ext cx="81925" cy="62125"/>
            </a:xfrm>
            <a:custGeom>
              <a:rect b="b" l="l" r="r" t="t"/>
              <a:pathLst>
                <a:path extrusionOk="0" h="2485" w="3277">
                  <a:moveTo>
                    <a:pt x="1585" y="1"/>
                  </a:moveTo>
                  <a:lnTo>
                    <a:pt x="1105" y="359"/>
                  </a:lnTo>
                  <a:cubicBezTo>
                    <a:pt x="496" y="359"/>
                    <a:pt x="1" y="831"/>
                    <a:pt x="1" y="1425"/>
                  </a:cubicBezTo>
                  <a:cubicBezTo>
                    <a:pt x="1" y="2012"/>
                    <a:pt x="496" y="2484"/>
                    <a:pt x="1105" y="2484"/>
                  </a:cubicBezTo>
                  <a:lnTo>
                    <a:pt x="2172" y="2484"/>
                  </a:lnTo>
                  <a:cubicBezTo>
                    <a:pt x="2781" y="2484"/>
                    <a:pt x="3276" y="2012"/>
                    <a:pt x="3276" y="1425"/>
                  </a:cubicBezTo>
                  <a:cubicBezTo>
                    <a:pt x="3276" y="831"/>
                    <a:pt x="2781" y="359"/>
                    <a:pt x="2172" y="359"/>
                  </a:cubicBezTo>
                  <a:lnTo>
                    <a:pt x="1585" y="1"/>
                  </a:lnTo>
                  <a:close/>
                </a:path>
              </a:pathLst>
            </a:custGeom>
            <a:solidFill>
              <a:srgbClr val="FFA6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6"/>
            <p:cNvSpPr/>
            <p:nvPr/>
          </p:nvSpPr>
          <p:spPr>
            <a:xfrm>
              <a:off x="9624775" y="2108850"/>
              <a:ext cx="113350" cy="56950"/>
            </a:xfrm>
            <a:custGeom>
              <a:rect b="b" l="l" r="r" t="t"/>
              <a:pathLst>
                <a:path extrusionOk="0" h="2278" w="4534">
                  <a:moveTo>
                    <a:pt x="2362" y="0"/>
                  </a:moveTo>
                  <a:lnTo>
                    <a:pt x="1105" y="145"/>
                  </a:lnTo>
                  <a:cubicBezTo>
                    <a:pt x="496" y="145"/>
                    <a:pt x="1" y="625"/>
                    <a:pt x="1" y="1211"/>
                  </a:cubicBezTo>
                  <a:cubicBezTo>
                    <a:pt x="1" y="1798"/>
                    <a:pt x="496" y="2278"/>
                    <a:pt x="1105" y="2278"/>
                  </a:cubicBezTo>
                  <a:lnTo>
                    <a:pt x="3429" y="2278"/>
                  </a:lnTo>
                  <a:cubicBezTo>
                    <a:pt x="4038" y="2278"/>
                    <a:pt x="4533" y="1798"/>
                    <a:pt x="4533" y="1211"/>
                  </a:cubicBezTo>
                  <a:cubicBezTo>
                    <a:pt x="4533" y="625"/>
                    <a:pt x="4038" y="145"/>
                    <a:pt x="3429" y="145"/>
                  </a:cubicBezTo>
                  <a:lnTo>
                    <a:pt x="2362" y="0"/>
                  </a:lnTo>
                  <a:close/>
                </a:path>
              </a:pathLst>
            </a:custGeom>
            <a:solidFill>
              <a:srgbClr val="FFA6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6"/>
            <p:cNvSpPr/>
            <p:nvPr/>
          </p:nvSpPr>
          <p:spPr>
            <a:xfrm>
              <a:off x="9548225" y="2006000"/>
              <a:ext cx="211975" cy="106475"/>
            </a:xfrm>
            <a:custGeom>
              <a:rect b="b" l="l" r="r" t="t"/>
              <a:pathLst>
                <a:path extrusionOk="0" h="4259" w="8479">
                  <a:moveTo>
                    <a:pt x="3908" y="1"/>
                  </a:moveTo>
                  <a:lnTo>
                    <a:pt x="1" y="4259"/>
                  </a:lnTo>
                  <a:lnTo>
                    <a:pt x="7374" y="4259"/>
                  </a:lnTo>
                  <a:cubicBezTo>
                    <a:pt x="7984" y="4259"/>
                    <a:pt x="8479" y="3787"/>
                    <a:pt x="8479" y="3192"/>
                  </a:cubicBezTo>
                  <a:cubicBezTo>
                    <a:pt x="8479" y="2606"/>
                    <a:pt x="7984" y="2126"/>
                    <a:pt x="7374" y="2126"/>
                  </a:cubicBezTo>
                  <a:cubicBezTo>
                    <a:pt x="7984" y="2126"/>
                    <a:pt x="8479" y="1654"/>
                    <a:pt x="8479" y="1067"/>
                  </a:cubicBezTo>
                  <a:cubicBezTo>
                    <a:pt x="8479" y="473"/>
                    <a:pt x="7984" y="1"/>
                    <a:pt x="7374" y="1"/>
                  </a:cubicBezTo>
                  <a:close/>
                </a:path>
              </a:pathLst>
            </a:custGeom>
            <a:solidFill>
              <a:srgbClr val="FFC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6"/>
            <p:cNvSpPr/>
            <p:nvPr/>
          </p:nvSpPr>
          <p:spPr>
            <a:xfrm>
              <a:off x="9500425" y="1988300"/>
              <a:ext cx="172175" cy="124175"/>
            </a:xfrm>
            <a:custGeom>
              <a:rect b="b" l="l" r="r" t="t"/>
              <a:pathLst>
                <a:path extrusionOk="0" h="4967" w="6887">
                  <a:moveTo>
                    <a:pt x="2202" y="0"/>
                  </a:moveTo>
                  <a:lnTo>
                    <a:pt x="0" y="2095"/>
                  </a:lnTo>
                  <a:lnTo>
                    <a:pt x="0" y="4967"/>
                  </a:lnTo>
                  <a:lnTo>
                    <a:pt x="1913" y="4967"/>
                  </a:lnTo>
                  <a:cubicBezTo>
                    <a:pt x="3436" y="4967"/>
                    <a:pt x="4678" y="3779"/>
                    <a:pt x="4678" y="2308"/>
                  </a:cubicBezTo>
                  <a:lnTo>
                    <a:pt x="4678" y="3900"/>
                  </a:lnTo>
                  <a:cubicBezTo>
                    <a:pt x="4678" y="4495"/>
                    <a:pt x="5173" y="4967"/>
                    <a:pt x="5782" y="4967"/>
                  </a:cubicBezTo>
                  <a:cubicBezTo>
                    <a:pt x="6392" y="4967"/>
                    <a:pt x="6887" y="4495"/>
                    <a:pt x="6887" y="3900"/>
                  </a:cubicBezTo>
                  <a:lnTo>
                    <a:pt x="6887" y="1547"/>
                  </a:lnTo>
                  <a:cubicBezTo>
                    <a:pt x="6887" y="693"/>
                    <a:pt x="6171" y="0"/>
                    <a:pt x="5279" y="0"/>
                  </a:cubicBezTo>
                  <a:close/>
                </a:path>
              </a:pathLst>
            </a:custGeom>
            <a:solidFill>
              <a:srgbClr val="FFD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6"/>
            <p:cNvSpPr/>
            <p:nvPr/>
          </p:nvSpPr>
          <p:spPr>
            <a:xfrm>
              <a:off x="9817700" y="1919025"/>
              <a:ext cx="139625" cy="209450"/>
            </a:xfrm>
            <a:custGeom>
              <a:rect b="b" l="l" r="r" t="t"/>
              <a:pathLst>
                <a:path extrusionOk="0" h="8378" w="5585">
                  <a:moveTo>
                    <a:pt x="1100" y="0"/>
                  </a:moveTo>
                  <a:cubicBezTo>
                    <a:pt x="888" y="0"/>
                    <a:pt x="675" y="66"/>
                    <a:pt x="496" y="204"/>
                  </a:cubicBezTo>
                  <a:cubicBezTo>
                    <a:pt x="115" y="486"/>
                    <a:pt x="0" y="996"/>
                    <a:pt x="229" y="1408"/>
                  </a:cubicBezTo>
                  <a:lnTo>
                    <a:pt x="2369" y="5072"/>
                  </a:lnTo>
                  <a:lnTo>
                    <a:pt x="2369" y="7738"/>
                  </a:lnTo>
                  <a:lnTo>
                    <a:pt x="3954" y="8378"/>
                  </a:lnTo>
                  <a:lnTo>
                    <a:pt x="5584" y="7738"/>
                  </a:lnTo>
                  <a:lnTo>
                    <a:pt x="5584" y="4737"/>
                  </a:lnTo>
                  <a:lnTo>
                    <a:pt x="1882" y="364"/>
                  </a:lnTo>
                  <a:cubicBezTo>
                    <a:pt x="1683" y="126"/>
                    <a:pt x="1393" y="0"/>
                    <a:pt x="1100" y="0"/>
                  </a:cubicBezTo>
                  <a:close/>
                </a:path>
              </a:pathLst>
            </a:custGeom>
            <a:solidFill>
              <a:srgbClr val="FFD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6"/>
            <p:cNvSpPr/>
            <p:nvPr/>
          </p:nvSpPr>
          <p:spPr>
            <a:xfrm>
              <a:off x="9821125" y="2085600"/>
              <a:ext cx="55825" cy="34300"/>
            </a:xfrm>
            <a:custGeom>
              <a:rect b="b" l="l" r="r" t="t"/>
              <a:pathLst>
                <a:path extrusionOk="0" h="1372" w="2233">
                  <a:moveTo>
                    <a:pt x="1120" y="1"/>
                  </a:moveTo>
                  <a:cubicBezTo>
                    <a:pt x="503" y="1"/>
                    <a:pt x="0" y="481"/>
                    <a:pt x="0" y="1075"/>
                  </a:cubicBezTo>
                  <a:lnTo>
                    <a:pt x="1212" y="1372"/>
                  </a:lnTo>
                  <a:lnTo>
                    <a:pt x="2232" y="1075"/>
                  </a:lnTo>
                  <a:cubicBezTo>
                    <a:pt x="2232" y="481"/>
                    <a:pt x="1737" y="1"/>
                    <a:pt x="1120" y="1"/>
                  </a:cubicBezTo>
                  <a:close/>
                </a:path>
              </a:pathLst>
            </a:custGeom>
            <a:solidFill>
              <a:srgbClr val="FFD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6"/>
            <p:cNvSpPr/>
            <p:nvPr/>
          </p:nvSpPr>
          <p:spPr>
            <a:xfrm>
              <a:off x="9792750" y="2112450"/>
              <a:ext cx="164575" cy="134100"/>
            </a:xfrm>
            <a:custGeom>
              <a:rect b="b" l="l" r="r" t="t"/>
              <a:pathLst>
                <a:path extrusionOk="0" h="5364" w="6583">
                  <a:moveTo>
                    <a:pt x="1143" y="1"/>
                  </a:moveTo>
                  <a:lnTo>
                    <a:pt x="1143" y="1745"/>
                  </a:lnTo>
                  <a:cubicBezTo>
                    <a:pt x="412" y="2408"/>
                    <a:pt x="0" y="3330"/>
                    <a:pt x="0" y="4290"/>
                  </a:cubicBezTo>
                  <a:lnTo>
                    <a:pt x="0" y="5188"/>
                  </a:lnTo>
                  <a:lnTo>
                    <a:pt x="92" y="5364"/>
                  </a:lnTo>
                  <a:lnTo>
                    <a:pt x="5081" y="5364"/>
                  </a:lnTo>
                  <a:lnTo>
                    <a:pt x="6582" y="1860"/>
                  </a:lnTo>
                  <a:lnTo>
                    <a:pt x="6582" y="1"/>
                  </a:lnTo>
                  <a:close/>
                </a:path>
              </a:pathLst>
            </a:custGeom>
            <a:solidFill>
              <a:srgbClr val="FFC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2" name="Google Shape;772;p26"/>
          <p:cNvGrpSpPr/>
          <p:nvPr/>
        </p:nvGrpSpPr>
        <p:grpSpPr>
          <a:xfrm>
            <a:off x="612463" y="3763088"/>
            <a:ext cx="420875" cy="439550"/>
            <a:chOff x="9369150" y="692013"/>
            <a:chExt cx="420875" cy="439550"/>
          </a:xfrm>
        </p:grpSpPr>
        <p:sp>
          <p:nvSpPr>
            <p:cNvPr id="773" name="Google Shape;773;p26"/>
            <p:cNvSpPr/>
            <p:nvPr/>
          </p:nvSpPr>
          <p:spPr>
            <a:xfrm>
              <a:off x="9412750" y="692013"/>
              <a:ext cx="210650" cy="439550"/>
            </a:xfrm>
            <a:custGeom>
              <a:rect b="b" l="l" r="r" t="t"/>
              <a:pathLst>
                <a:path extrusionOk="0" h="17582" w="8426">
                  <a:moveTo>
                    <a:pt x="1" y="1"/>
                  </a:moveTo>
                  <a:lnTo>
                    <a:pt x="1745" y="2613"/>
                  </a:lnTo>
                  <a:lnTo>
                    <a:pt x="1745" y="15731"/>
                  </a:lnTo>
                  <a:cubicBezTo>
                    <a:pt x="1745" y="16759"/>
                    <a:pt x="2613" y="17582"/>
                    <a:pt x="3672" y="17582"/>
                  </a:cubicBezTo>
                  <a:cubicBezTo>
                    <a:pt x="3985" y="17582"/>
                    <a:pt x="5668" y="17376"/>
                    <a:pt x="5927" y="17247"/>
                  </a:cubicBezTo>
                  <a:cubicBezTo>
                    <a:pt x="6087" y="17171"/>
                    <a:pt x="6575" y="17003"/>
                    <a:pt x="7230" y="16805"/>
                  </a:cubicBezTo>
                  <a:lnTo>
                    <a:pt x="8426" y="6491"/>
                  </a:lnTo>
                  <a:lnTo>
                    <a:pt x="7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6"/>
            <p:cNvSpPr/>
            <p:nvPr/>
          </p:nvSpPr>
          <p:spPr>
            <a:xfrm>
              <a:off x="9576900" y="692013"/>
              <a:ext cx="153725" cy="420125"/>
            </a:xfrm>
            <a:custGeom>
              <a:rect b="b" l="l" r="r" t="t"/>
              <a:pathLst>
                <a:path extrusionOk="0" h="16805" w="6149">
                  <a:moveTo>
                    <a:pt x="664" y="1"/>
                  </a:moveTo>
                  <a:lnTo>
                    <a:pt x="664" y="2370"/>
                  </a:lnTo>
                  <a:lnTo>
                    <a:pt x="1" y="2705"/>
                  </a:lnTo>
                  <a:lnTo>
                    <a:pt x="664" y="3406"/>
                  </a:lnTo>
                  <a:lnTo>
                    <a:pt x="664" y="16805"/>
                  </a:lnTo>
                  <a:cubicBezTo>
                    <a:pt x="2659" y="16180"/>
                    <a:pt x="6148" y="15182"/>
                    <a:pt x="6148" y="15182"/>
                  </a:cubicBezTo>
                  <a:lnTo>
                    <a:pt x="6148" y="2659"/>
                  </a:lnTo>
                  <a:cubicBezTo>
                    <a:pt x="6148" y="1189"/>
                    <a:pt x="4914" y="1"/>
                    <a:pt x="33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9369150" y="692013"/>
              <a:ext cx="87225" cy="65350"/>
            </a:xfrm>
            <a:custGeom>
              <a:rect b="b" l="l" r="r" t="t"/>
              <a:pathLst>
                <a:path extrusionOk="0" h="2614" w="3489">
                  <a:moveTo>
                    <a:pt x="1745" y="1"/>
                  </a:moveTo>
                  <a:cubicBezTo>
                    <a:pt x="1722" y="1"/>
                    <a:pt x="1699" y="1"/>
                    <a:pt x="1676" y="8"/>
                  </a:cubicBezTo>
                  <a:cubicBezTo>
                    <a:pt x="1219" y="23"/>
                    <a:pt x="808" y="206"/>
                    <a:pt x="511" y="496"/>
                  </a:cubicBezTo>
                  <a:cubicBezTo>
                    <a:pt x="191" y="800"/>
                    <a:pt x="0" y="1219"/>
                    <a:pt x="0" y="1684"/>
                  </a:cubicBezTo>
                  <a:lnTo>
                    <a:pt x="0" y="2613"/>
                  </a:lnTo>
                  <a:lnTo>
                    <a:pt x="3489" y="2613"/>
                  </a:lnTo>
                  <a:lnTo>
                    <a:pt x="3489" y="1684"/>
                  </a:lnTo>
                  <a:cubicBezTo>
                    <a:pt x="3489" y="755"/>
                    <a:pt x="2704" y="1"/>
                    <a:pt x="1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9501300" y="751238"/>
              <a:ext cx="92200" cy="25925"/>
            </a:xfrm>
            <a:custGeom>
              <a:rect b="b" l="l" r="r" t="t"/>
              <a:pathLst>
                <a:path extrusionOk="0" h="1037" w="3688">
                  <a:moveTo>
                    <a:pt x="1" y="1"/>
                  </a:moveTo>
                  <a:lnTo>
                    <a:pt x="1" y="1037"/>
                  </a:lnTo>
                  <a:lnTo>
                    <a:pt x="3688" y="1037"/>
                  </a:lnTo>
                  <a:lnTo>
                    <a:pt x="36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9501300" y="802838"/>
              <a:ext cx="99450" cy="25750"/>
            </a:xfrm>
            <a:custGeom>
              <a:rect b="b" l="l" r="r" t="t"/>
              <a:pathLst>
                <a:path extrusionOk="0" h="1030" w="3978">
                  <a:moveTo>
                    <a:pt x="1" y="1"/>
                  </a:moveTo>
                  <a:lnTo>
                    <a:pt x="1" y="1029"/>
                  </a:lnTo>
                  <a:lnTo>
                    <a:pt x="3688" y="1029"/>
                  </a:lnTo>
                  <a:lnTo>
                    <a:pt x="3977" y="511"/>
                  </a:lnTo>
                  <a:lnTo>
                    <a:pt x="36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9593475" y="802838"/>
              <a:ext cx="74100" cy="25750"/>
            </a:xfrm>
            <a:custGeom>
              <a:rect b="b" l="l" r="r" t="t"/>
              <a:pathLst>
                <a:path extrusionOk="0" h="1030" w="2964">
                  <a:moveTo>
                    <a:pt x="1" y="1"/>
                  </a:moveTo>
                  <a:lnTo>
                    <a:pt x="1" y="1029"/>
                  </a:lnTo>
                  <a:lnTo>
                    <a:pt x="2964" y="1029"/>
                  </a:lnTo>
                  <a:lnTo>
                    <a:pt x="29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9501300" y="854263"/>
              <a:ext cx="101725" cy="25925"/>
            </a:xfrm>
            <a:custGeom>
              <a:rect b="b" l="l" r="r" t="t"/>
              <a:pathLst>
                <a:path extrusionOk="0" h="1037" w="4069">
                  <a:moveTo>
                    <a:pt x="1" y="1"/>
                  </a:moveTo>
                  <a:lnTo>
                    <a:pt x="1" y="1037"/>
                  </a:lnTo>
                  <a:lnTo>
                    <a:pt x="3688" y="1037"/>
                  </a:lnTo>
                  <a:lnTo>
                    <a:pt x="4069" y="603"/>
                  </a:lnTo>
                  <a:lnTo>
                    <a:pt x="36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9593475" y="854263"/>
              <a:ext cx="92400" cy="25925"/>
            </a:xfrm>
            <a:custGeom>
              <a:rect b="b" l="l" r="r" t="t"/>
              <a:pathLst>
                <a:path extrusionOk="0" h="1037" w="3696">
                  <a:moveTo>
                    <a:pt x="1" y="1"/>
                  </a:moveTo>
                  <a:lnTo>
                    <a:pt x="1" y="1037"/>
                  </a:lnTo>
                  <a:lnTo>
                    <a:pt x="3695" y="1037"/>
                  </a:lnTo>
                  <a:lnTo>
                    <a:pt x="3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9501300" y="905888"/>
              <a:ext cx="99450" cy="25725"/>
            </a:xfrm>
            <a:custGeom>
              <a:rect b="b" l="l" r="r" t="t"/>
              <a:pathLst>
                <a:path extrusionOk="0" h="1029" w="3978">
                  <a:moveTo>
                    <a:pt x="1" y="0"/>
                  </a:moveTo>
                  <a:lnTo>
                    <a:pt x="1" y="1028"/>
                  </a:lnTo>
                  <a:lnTo>
                    <a:pt x="3688" y="1028"/>
                  </a:lnTo>
                  <a:lnTo>
                    <a:pt x="3977" y="510"/>
                  </a:lnTo>
                  <a:lnTo>
                    <a:pt x="36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6"/>
            <p:cNvSpPr/>
            <p:nvPr/>
          </p:nvSpPr>
          <p:spPr>
            <a:xfrm>
              <a:off x="9593475" y="905888"/>
              <a:ext cx="92400" cy="25725"/>
            </a:xfrm>
            <a:custGeom>
              <a:rect b="b" l="l" r="r" t="t"/>
              <a:pathLst>
                <a:path extrusionOk="0" h="1029" w="3696">
                  <a:moveTo>
                    <a:pt x="1" y="0"/>
                  </a:moveTo>
                  <a:lnTo>
                    <a:pt x="1" y="1028"/>
                  </a:lnTo>
                  <a:lnTo>
                    <a:pt x="3695" y="1028"/>
                  </a:lnTo>
                  <a:lnTo>
                    <a:pt x="36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6"/>
            <p:cNvSpPr/>
            <p:nvPr/>
          </p:nvSpPr>
          <p:spPr>
            <a:xfrm>
              <a:off x="9501300" y="957288"/>
              <a:ext cx="99450" cy="25750"/>
            </a:xfrm>
            <a:custGeom>
              <a:rect b="b" l="l" r="r" t="t"/>
              <a:pathLst>
                <a:path extrusionOk="0" h="1030" w="3978">
                  <a:moveTo>
                    <a:pt x="1" y="1"/>
                  </a:moveTo>
                  <a:lnTo>
                    <a:pt x="1" y="1029"/>
                  </a:lnTo>
                  <a:lnTo>
                    <a:pt x="3688" y="1029"/>
                  </a:lnTo>
                  <a:lnTo>
                    <a:pt x="3977" y="519"/>
                  </a:lnTo>
                  <a:lnTo>
                    <a:pt x="36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6"/>
            <p:cNvSpPr/>
            <p:nvPr/>
          </p:nvSpPr>
          <p:spPr>
            <a:xfrm>
              <a:off x="9593475" y="957288"/>
              <a:ext cx="51825" cy="25750"/>
            </a:xfrm>
            <a:custGeom>
              <a:rect b="b" l="l" r="r" t="t"/>
              <a:pathLst>
                <a:path extrusionOk="0" h="1030" w="2073">
                  <a:moveTo>
                    <a:pt x="1" y="1"/>
                  </a:moveTo>
                  <a:lnTo>
                    <a:pt x="1" y="1029"/>
                  </a:lnTo>
                  <a:lnTo>
                    <a:pt x="1501" y="1029"/>
                  </a:lnTo>
                  <a:lnTo>
                    <a:pt x="20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9631000" y="839038"/>
              <a:ext cx="129700" cy="144000"/>
            </a:xfrm>
            <a:custGeom>
              <a:rect b="b" l="l" r="r" t="t"/>
              <a:pathLst>
                <a:path extrusionOk="0" h="5760" w="5188">
                  <a:moveTo>
                    <a:pt x="4396" y="0"/>
                  </a:moveTo>
                  <a:lnTo>
                    <a:pt x="0" y="4220"/>
                  </a:lnTo>
                  <a:lnTo>
                    <a:pt x="0" y="5759"/>
                  </a:lnTo>
                  <a:lnTo>
                    <a:pt x="4045" y="2347"/>
                  </a:lnTo>
                  <a:lnTo>
                    <a:pt x="5188" y="770"/>
                  </a:lnTo>
                  <a:lnTo>
                    <a:pt x="43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9631000" y="858263"/>
              <a:ext cx="149700" cy="124775"/>
            </a:xfrm>
            <a:custGeom>
              <a:rect b="b" l="l" r="r" t="t"/>
              <a:pathLst>
                <a:path extrusionOk="0" h="4991" w="5988">
                  <a:moveTo>
                    <a:pt x="5188" y="1"/>
                  </a:moveTo>
                  <a:lnTo>
                    <a:pt x="0" y="4990"/>
                  </a:lnTo>
                  <a:lnTo>
                    <a:pt x="1600" y="4990"/>
                  </a:lnTo>
                  <a:lnTo>
                    <a:pt x="5988" y="770"/>
                  </a:lnTo>
                  <a:lnTo>
                    <a:pt x="51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9504550" y="1066413"/>
              <a:ext cx="182850" cy="65150"/>
            </a:xfrm>
            <a:custGeom>
              <a:rect b="b" l="l" r="r" t="t"/>
              <a:pathLst>
                <a:path extrusionOk="0" h="2606" w="7314">
                  <a:moveTo>
                    <a:pt x="1927" y="1"/>
                  </a:moveTo>
                  <a:lnTo>
                    <a:pt x="1927" y="740"/>
                  </a:lnTo>
                  <a:cubicBezTo>
                    <a:pt x="1927" y="1471"/>
                    <a:pt x="1501" y="2095"/>
                    <a:pt x="869" y="2408"/>
                  </a:cubicBezTo>
                  <a:cubicBezTo>
                    <a:pt x="602" y="2537"/>
                    <a:pt x="313" y="2606"/>
                    <a:pt x="0" y="2606"/>
                  </a:cubicBezTo>
                  <a:lnTo>
                    <a:pt x="6673" y="2606"/>
                  </a:lnTo>
                  <a:lnTo>
                    <a:pt x="7313" y="1425"/>
                  </a:lnTo>
                  <a:lnTo>
                    <a:pt x="66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9671375" y="1066413"/>
              <a:ext cx="118650" cy="65150"/>
            </a:xfrm>
            <a:custGeom>
              <a:rect b="b" l="l" r="r" t="t"/>
              <a:pathLst>
                <a:path extrusionOk="0" h="2606" w="4746">
                  <a:moveTo>
                    <a:pt x="0" y="1"/>
                  </a:moveTo>
                  <a:lnTo>
                    <a:pt x="0" y="2606"/>
                  </a:lnTo>
                  <a:lnTo>
                    <a:pt x="2811" y="2606"/>
                  </a:lnTo>
                  <a:cubicBezTo>
                    <a:pt x="3878" y="2606"/>
                    <a:pt x="4746" y="1776"/>
                    <a:pt x="4746" y="747"/>
                  </a:cubicBezTo>
                  <a:lnTo>
                    <a:pt x="47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7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Women</a:t>
            </a:r>
            <a:r>
              <a:rPr lang="en"/>
              <a:t> Infographics</a:t>
            </a:r>
            <a:endParaRPr/>
          </a:p>
        </p:txBody>
      </p:sp>
      <p:sp>
        <p:nvSpPr>
          <p:cNvPr id="794" name="Google Shape;794;p27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5" name="Google Shape;795;p27"/>
          <p:cNvSpPr/>
          <p:nvPr/>
        </p:nvSpPr>
        <p:spPr>
          <a:xfrm>
            <a:off x="1315595" y="1647009"/>
            <a:ext cx="731400" cy="731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7"/>
          <p:cNvSpPr/>
          <p:nvPr/>
        </p:nvSpPr>
        <p:spPr>
          <a:xfrm>
            <a:off x="3246180" y="2734562"/>
            <a:ext cx="731400" cy="731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27"/>
          <p:cNvSpPr/>
          <p:nvPr/>
        </p:nvSpPr>
        <p:spPr>
          <a:xfrm>
            <a:off x="5167603" y="1647009"/>
            <a:ext cx="731400" cy="731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27"/>
          <p:cNvSpPr/>
          <p:nvPr/>
        </p:nvSpPr>
        <p:spPr>
          <a:xfrm>
            <a:off x="7095804" y="2734562"/>
            <a:ext cx="731400" cy="731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9" name="Google Shape;799;p27"/>
          <p:cNvGrpSpPr/>
          <p:nvPr/>
        </p:nvGrpSpPr>
        <p:grpSpPr>
          <a:xfrm>
            <a:off x="4473859" y="1036578"/>
            <a:ext cx="2116514" cy="2347751"/>
            <a:chOff x="4473859" y="1036578"/>
            <a:chExt cx="2116514" cy="2347751"/>
          </a:xfrm>
        </p:grpSpPr>
        <p:sp>
          <p:nvSpPr>
            <p:cNvPr id="800" name="Google Shape;800;p27"/>
            <p:cNvSpPr txBox="1"/>
            <p:nvPr/>
          </p:nvSpPr>
          <p:spPr>
            <a:xfrm>
              <a:off x="4473873" y="2852729"/>
              <a:ext cx="21165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801" name="Google Shape;801;p27"/>
            <p:cNvSpPr txBox="1"/>
            <p:nvPr/>
          </p:nvSpPr>
          <p:spPr>
            <a:xfrm>
              <a:off x="4473859" y="2526403"/>
              <a:ext cx="2116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Jupiter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802" name="Google Shape;802;p27"/>
            <p:cNvSpPr txBox="1"/>
            <p:nvPr/>
          </p:nvSpPr>
          <p:spPr>
            <a:xfrm>
              <a:off x="5076330" y="1036578"/>
              <a:ext cx="9144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03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803" name="Google Shape;803;p27"/>
          <p:cNvGrpSpPr/>
          <p:nvPr/>
        </p:nvGrpSpPr>
        <p:grpSpPr>
          <a:xfrm>
            <a:off x="2553625" y="2124941"/>
            <a:ext cx="2116505" cy="2347741"/>
            <a:chOff x="2553625" y="2124941"/>
            <a:chExt cx="2116505" cy="2347741"/>
          </a:xfrm>
        </p:grpSpPr>
        <p:sp>
          <p:nvSpPr>
            <p:cNvPr id="804" name="Google Shape;804;p27"/>
            <p:cNvSpPr txBox="1"/>
            <p:nvPr/>
          </p:nvSpPr>
          <p:spPr>
            <a:xfrm>
              <a:off x="2553625" y="3941082"/>
              <a:ext cx="21165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It’s the closest planet to the Sun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805" name="Google Shape;805;p27"/>
            <p:cNvSpPr txBox="1"/>
            <p:nvPr/>
          </p:nvSpPr>
          <p:spPr>
            <a:xfrm>
              <a:off x="2553630" y="3614766"/>
              <a:ext cx="2116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Mercury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806" name="Google Shape;806;p27"/>
            <p:cNvSpPr txBox="1"/>
            <p:nvPr/>
          </p:nvSpPr>
          <p:spPr>
            <a:xfrm>
              <a:off x="3154680" y="2124941"/>
              <a:ext cx="9144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02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807" name="Google Shape;807;p27"/>
          <p:cNvGrpSpPr/>
          <p:nvPr/>
        </p:nvGrpSpPr>
        <p:grpSpPr>
          <a:xfrm>
            <a:off x="623040" y="1036578"/>
            <a:ext cx="2116510" cy="2347751"/>
            <a:chOff x="623040" y="1036578"/>
            <a:chExt cx="2116510" cy="2347751"/>
          </a:xfrm>
        </p:grpSpPr>
        <p:sp>
          <p:nvSpPr>
            <p:cNvPr id="808" name="Google Shape;808;p27"/>
            <p:cNvSpPr txBox="1"/>
            <p:nvPr/>
          </p:nvSpPr>
          <p:spPr>
            <a:xfrm>
              <a:off x="623050" y="2852729"/>
              <a:ext cx="21165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809" name="Google Shape;809;p27"/>
            <p:cNvSpPr txBox="1"/>
            <p:nvPr/>
          </p:nvSpPr>
          <p:spPr>
            <a:xfrm>
              <a:off x="623040" y="2526403"/>
              <a:ext cx="2116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Venus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810" name="Google Shape;810;p27"/>
            <p:cNvSpPr txBox="1"/>
            <p:nvPr/>
          </p:nvSpPr>
          <p:spPr>
            <a:xfrm>
              <a:off x="1219711" y="1036578"/>
              <a:ext cx="9144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01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811" name="Google Shape;811;p27"/>
          <p:cNvGrpSpPr/>
          <p:nvPr/>
        </p:nvGrpSpPr>
        <p:grpSpPr>
          <a:xfrm>
            <a:off x="6403250" y="2124941"/>
            <a:ext cx="2116504" cy="2347741"/>
            <a:chOff x="6403250" y="2124941"/>
            <a:chExt cx="2116504" cy="2347741"/>
          </a:xfrm>
        </p:grpSpPr>
        <p:sp>
          <p:nvSpPr>
            <p:cNvPr id="812" name="Google Shape;812;p27"/>
            <p:cNvSpPr txBox="1"/>
            <p:nvPr/>
          </p:nvSpPr>
          <p:spPr>
            <a:xfrm>
              <a:off x="6403250" y="3941082"/>
              <a:ext cx="21165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Mars is actually a very cold place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813" name="Google Shape;813;p27"/>
            <p:cNvSpPr txBox="1"/>
            <p:nvPr/>
          </p:nvSpPr>
          <p:spPr>
            <a:xfrm>
              <a:off x="6403254" y="3614766"/>
              <a:ext cx="2116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Mars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814" name="Google Shape;814;p27"/>
            <p:cNvSpPr txBox="1"/>
            <p:nvPr/>
          </p:nvSpPr>
          <p:spPr>
            <a:xfrm>
              <a:off x="7004304" y="2124941"/>
              <a:ext cx="9144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04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cxnSp>
        <p:nvCxnSpPr>
          <p:cNvPr id="815" name="Google Shape;815;p27"/>
          <p:cNvCxnSpPr>
            <a:stCxn id="810" idx="2"/>
            <a:endCxn id="795" idx="0"/>
          </p:cNvCxnSpPr>
          <p:nvPr/>
        </p:nvCxnSpPr>
        <p:spPr>
          <a:xfrm>
            <a:off x="1676911" y="1448178"/>
            <a:ext cx="4500" cy="198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6" name="Google Shape;816;p27"/>
          <p:cNvCxnSpPr>
            <a:stCxn id="795" idx="4"/>
            <a:endCxn id="809" idx="0"/>
          </p:cNvCxnSpPr>
          <p:nvPr/>
        </p:nvCxnSpPr>
        <p:spPr>
          <a:xfrm>
            <a:off x="1681295" y="2378409"/>
            <a:ext cx="0" cy="147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7" name="Google Shape;817;p27"/>
          <p:cNvCxnSpPr>
            <a:stCxn id="795" idx="6"/>
            <a:endCxn id="806" idx="1"/>
          </p:cNvCxnSpPr>
          <p:nvPr/>
        </p:nvCxnSpPr>
        <p:spPr>
          <a:xfrm>
            <a:off x="2046995" y="2012709"/>
            <a:ext cx="1107600" cy="3180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8" name="Google Shape;818;p27"/>
          <p:cNvCxnSpPr>
            <a:stCxn id="806" idx="3"/>
            <a:endCxn id="797" idx="2"/>
          </p:cNvCxnSpPr>
          <p:nvPr/>
        </p:nvCxnSpPr>
        <p:spPr>
          <a:xfrm flipH="1" rot="10800000">
            <a:off x="4069080" y="2012741"/>
            <a:ext cx="1098600" cy="3180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9" name="Google Shape;819;p27"/>
          <p:cNvCxnSpPr>
            <a:stCxn id="797" idx="6"/>
            <a:endCxn id="814" idx="1"/>
          </p:cNvCxnSpPr>
          <p:nvPr/>
        </p:nvCxnSpPr>
        <p:spPr>
          <a:xfrm>
            <a:off x="5899003" y="2012709"/>
            <a:ext cx="1105200" cy="3180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0" name="Google Shape;820;p27"/>
          <p:cNvCxnSpPr>
            <a:stCxn id="806" idx="2"/>
            <a:endCxn id="796" idx="0"/>
          </p:cNvCxnSpPr>
          <p:nvPr/>
        </p:nvCxnSpPr>
        <p:spPr>
          <a:xfrm>
            <a:off x="3611880" y="2536541"/>
            <a:ext cx="0" cy="198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1" name="Google Shape;821;p27"/>
          <p:cNvCxnSpPr>
            <a:stCxn id="796" idx="4"/>
            <a:endCxn id="805" idx="0"/>
          </p:cNvCxnSpPr>
          <p:nvPr/>
        </p:nvCxnSpPr>
        <p:spPr>
          <a:xfrm>
            <a:off x="3611880" y="3465962"/>
            <a:ext cx="0" cy="148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" name="Google Shape;822;p27"/>
          <p:cNvCxnSpPr>
            <a:stCxn id="802" idx="2"/>
            <a:endCxn id="797" idx="0"/>
          </p:cNvCxnSpPr>
          <p:nvPr/>
        </p:nvCxnSpPr>
        <p:spPr>
          <a:xfrm flipH="1">
            <a:off x="5533230" y="1448178"/>
            <a:ext cx="300" cy="198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" name="Google Shape;823;p27"/>
          <p:cNvCxnSpPr>
            <a:stCxn id="797" idx="4"/>
            <a:endCxn id="801" idx="0"/>
          </p:cNvCxnSpPr>
          <p:nvPr/>
        </p:nvCxnSpPr>
        <p:spPr>
          <a:xfrm flipH="1">
            <a:off x="5532103" y="2378409"/>
            <a:ext cx="1200" cy="147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" name="Google Shape;824;p27"/>
          <p:cNvCxnSpPr>
            <a:stCxn id="814" idx="2"/>
            <a:endCxn id="798" idx="0"/>
          </p:cNvCxnSpPr>
          <p:nvPr/>
        </p:nvCxnSpPr>
        <p:spPr>
          <a:xfrm>
            <a:off x="7461504" y="2536541"/>
            <a:ext cx="0" cy="198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5" name="Google Shape;825;p27"/>
          <p:cNvCxnSpPr>
            <a:stCxn id="798" idx="4"/>
            <a:endCxn id="813" idx="0"/>
          </p:cNvCxnSpPr>
          <p:nvPr/>
        </p:nvCxnSpPr>
        <p:spPr>
          <a:xfrm>
            <a:off x="7461504" y="3465962"/>
            <a:ext cx="0" cy="148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26" name="Google Shape;826;p27"/>
          <p:cNvGrpSpPr/>
          <p:nvPr/>
        </p:nvGrpSpPr>
        <p:grpSpPr>
          <a:xfrm>
            <a:off x="5301275" y="1793050"/>
            <a:ext cx="464125" cy="439375"/>
            <a:chOff x="8794875" y="2072325"/>
            <a:chExt cx="464125" cy="439375"/>
          </a:xfrm>
        </p:grpSpPr>
        <p:sp>
          <p:nvSpPr>
            <p:cNvPr id="827" name="Google Shape;827;p27"/>
            <p:cNvSpPr/>
            <p:nvPr/>
          </p:nvSpPr>
          <p:spPr>
            <a:xfrm>
              <a:off x="8814500" y="2072325"/>
              <a:ext cx="197500" cy="317500"/>
            </a:xfrm>
            <a:custGeom>
              <a:rect b="b" l="l" r="r" t="t"/>
              <a:pathLst>
                <a:path extrusionOk="0" h="12700" w="7900">
                  <a:moveTo>
                    <a:pt x="5698" y="1"/>
                  </a:moveTo>
                  <a:cubicBezTo>
                    <a:pt x="3481" y="1"/>
                    <a:pt x="1684" y="1730"/>
                    <a:pt x="1684" y="3863"/>
                  </a:cubicBezTo>
                  <a:lnTo>
                    <a:pt x="1684" y="8753"/>
                  </a:lnTo>
                  <a:lnTo>
                    <a:pt x="434" y="9957"/>
                  </a:lnTo>
                  <a:cubicBezTo>
                    <a:pt x="153" y="10224"/>
                    <a:pt x="0" y="10589"/>
                    <a:pt x="0" y="10970"/>
                  </a:cubicBezTo>
                  <a:cubicBezTo>
                    <a:pt x="0" y="11343"/>
                    <a:pt x="153" y="11709"/>
                    <a:pt x="434" y="11976"/>
                  </a:cubicBezTo>
                  <a:lnTo>
                    <a:pt x="1181" y="12699"/>
                  </a:lnTo>
                  <a:lnTo>
                    <a:pt x="6719" y="12699"/>
                  </a:lnTo>
                  <a:lnTo>
                    <a:pt x="7900" y="4465"/>
                  </a:lnTo>
                  <a:lnTo>
                    <a:pt x="6719" y="153"/>
                  </a:lnTo>
                  <a:cubicBezTo>
                    <a:pt x="6391" y="54"/>
                    <a:pt x="6049" y="1"/>
                    <a:pt x="57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7"/>
            <p:cNvSpPr/>
            <p:nvPr/>
          </p:nvSpPr>
          <p:spPr>
            <a:xfrm>
              <a:off x="8982450" y="2076150"/>
              <a:ext cx="167800" cy="313675"/>
            </a:xfrm>
            <a:custGeom>
              <a:rect b="b" l="l" r="r" t="t"/>
              <a:pathLst>
                <a:path extrusionOk="0" h="12547" w="6712">
                  <a:moveTo>
                    <a:pt x="1" y="0"/>
                  </a:moveTo>
                  <a:lnTo>
                    <a:pt x="1" y="12546"/>
                  </a:lnTo>
                  <a:lnTo>
                    <a:pt x="5531" y="12546"/>
                  </a:lnTo>
                  <a:lnTo>
                    <a:pt x="6278" y="11823"/>
                  </a:lnTo>
                  <a:cubicBezTo>
                    <a:pt x="6560" y="11556"/>
                    <a:pt x="6712" y="11190"/>
                    <a:pt x="6712" y="10817"/>
                  </a:cubicBezTo>
                  <a:cubicBezTo>
                    <a:pt x="6712" y="10436"/>
                    <a:pt x="6560" y="10071"/>
                    <a:pt x="6278" y="9804"/>
                  </a:cubicBezTo>
                  <a:lnTo>
                    <a:pt x="5028" y="8600"/>
                  </a:lnTo>
                  <a:lnTo>
                    <a:pt x="5028" y="6841"/>
                  </a:lnTo>
                  <a:lnTo>
                    <a:pt x="5028" y="3779"/>
                  </a:lnTo>
                  <a:cubicBezTo>
                    <a:pt x="5028" y="2263"/>
                    <a:pt x="3749" y="1029"/>
                    <a:pt x="2164" y="1029"/>
                  </a:cubicBezTo>
                  <a:lnTo>
                    <a:pt x="1562" y="1051"/>
                  </a:lnTo>
                  <a:cubicBezTo>
                    <a:pt x="1159" y="549"/>
                    <a:pt x="610" y="19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7"/>
            <p:cNvSpPr/>
            <p:nvPr/>
          </p:nvSpPr>
          <p:spPr>
            <a:xfrm>
              <a:off x="8856575" y="2217250"/>
              <a:ext cx="53550" cy="51650"/>
            </a:xfrm>
            <a:custGeom>
              <a:rect b="b" l="l" r="r" t="t"/>
              <a:pathLst>
                <a:path extrusionOk="0" h="2066" w="2142">
                  <a:moveTo>
                    <a:pt x="1075" y="1"/>
                  </a:moveTo>
                  <a:cubicBezTo>
                    <a:pt x="481" y="1"/>
                    <a:pt x="1" y="465"/>
                    <a:pt x="1" y="1037"/>
                  </a:cubicBezTo>
                  <a:cubicBezTo>
                    <a:pt x="1" y="1600"/>
                    <a:pt x="481" y="2065"/>
                    <a:pt x="1075" y="2065"/>
                  </a:cubicBezTo>
                  <a:lnTo>
                    <a:pt x="2141" y="2065"/>
                  </a:lnTo>
                  <a:lnTo>
                    <a:pt x="2141" y="1"/>
                  </a:lnTo>
                  <a:close/>
                </a:path>
              </a:pathLst>
            </a:custGeom>
            <a:solidFill>
              <a:srgbClr val="C48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7"/>
            <p:cNvSpPr/>
            <p:nvPr/>
          </p:nvSpPr>
          <p:spPr>
            <a:xfrm>
              <a:off x="9054625" y="2217250"/>
              <a:ext cx="53550" cy="51650"/>
            </a:xfrm>
            <a:custGeom>
              <a:rect b="b" l="l" r="r" t="t"/>
              <a:pathLst>
                <a:path extrusionOk="0" h="2066" w="2142">
                  <a:moveTo>
                    <a:pt x="1" y="1"/>
                  </a:moveTo>
                  <a:lnTo>
                    <a:pt x="1" y="2065"/>
                  </a:lnTo>
                  <a:lnTo>
                    <a:pt x="1075" y="2065"/>
                  </a:lnTo>
                  <a:cubicBezTo>
                    <a:pt x="1662" y="2065"/>
                    <a:pt x="2141" y="1600"/>
                    <a:pt x="2141" y="1037"/>
                  </a:cubicBezTo>
                  <a:cubicBezTo>
                    <a:pt x="2141" y="465"/>
                    <a:pt x="1662" y="1"/>
                    <a:pt x="1075" y="1"/>
                  </a:cubicBezTo>
                  <a:close/>
                </a:path>
              </a:pathLst>
            </a:custGeom>
            <a:solidFill>
              <a:srgbClr val="A66E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7"/>
            <p:cNvSpPr/>
            <p:nvPr/>
          </p:nvSpPr>
          <p:spPr>
            <a:xfrm>
              <a:off x="8794875" y="2366750"/>
              <a:ext cx="209700" cy="144950"/>
            </a:xfrm>
            <a:custGeom>
              <a:rect b="b" l="l" r="r" t="t"/>
              <a:pathLst>
                <a:path extrusionOk="0" h="5798" w="8388">
                  <a:moveTo>
                    <a:pt x="3010" y="1"/>
                  </a:moveTo>
                  <a:cubicBezTo>
                    <a:pt x="1349" y="1"/>
                    <a:pt x="1" y="1303"/>
                    <a:pt x="1" y="2903"/>
                  </a:cubicBezTo>
                  <a:lnTo>
                    <a:pt x="1" y="5798"/>
                  </a:lnTo>
                  <a:lnTo>
                    <a:pt x="7504" y="5798"/>
                  </a:lnTo>
                  <a:lnTo>
                    <a:pt x="8388" y="3566"/>
                  </a:lnTo>
                  <a:lnTo>
                    <a:pt x="7504" y="1197"/>
                  </a:lnTo>
                  <a:cubicBezTo>
                    <a:pt x="5546" y="1197"/>
                    <a:pt x="3596" y="800"/>
                    <a:pt x="3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7"/>
            <p:cNvSpPr/>
            <p:nvPr/>
          </p:nvSpPr>
          <p:spPr>
            <a:xfrm>
              <a:off x="8982450" y="2366750"/>
              <a:ext cx="187625" cy="144950"/>
            </a:xfrm>
            <a:custGeom>
              <a:rect b="b" l="l" r="r" t="t"/>
              <a:pathLst>
                <a:path extrusionOk="0" h="5798" w="7505">
                  <a:moveTo>
                    <a:pt x="4000" y="1"/>
                  </a:moveTo>
                  <a:cubicBezTo>
                    <a:pt x="3901" y="800"/>
                    <a:pt x="1951" y="1197"/>
                    <a:pt x="1" y="1197"/>
                  </a:cubicBezTo>
                  <a:lnTo>
                    <a:pt x="1" y="5798"/>
                  </a:lnTo>
                  <a:lnTo>
                    <a:pt x="7504" y="5798"/>
                  </a:lnTo>
                  <a:lnTo>
                    <a:pt x="7504" y="2903"/>
                  </a:lnTo>
                  <a:cubicBezTo>
                    <a:pt x="7504" y="1303"/>
                    <a:pt x="6156" y="1"/>
                    <a:pt x="4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7"/>
            <p:cNvSpPr/>
            <p:nvPr/>
          </p:nvSpPr>
          <p:spPr>
            <a:xfrm>
              <a:off x="8882475" y="2327900"/>
              <a:ext cx="113725" cy="110100"/>
            </a:xfrm>
            <a:custGeom>
              <a:rect b="b" l="l" r="r" t="t"/>
              <a:pathLst>
                <a:path extrusionOk="0" h="4404" w="4549">
                  <a:moveTo>
                    <a:pt x="2553" y="1"/>
                  </a:moveTo>
                  <a:lnTo>
                    <a:pt x="2096" y="1555"/>
                  </a:lnTo>
                  <a:lnTo>
                    <a:pt x="1" y="1555"/>
                  </a:lnTo>
                  <a:cubicBezTo>
                    <a:pt x="184" y="3154"/>
                    <a:pt x="1905" y="4404"/>
                    <a:pt x="4000" y="4404"/>
                  </a:cubicBezTo>
                  <a:lnTo>
                    <a:pt x="4548" y="1966"/>
                  </a:lnTo>
                  <a:lnTo>
                    <a:pt x="4000" y="8"/>
                  </a:lnTo>
                  <a:lnTo>
                    <a:pt x="2553" y="8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rgbClr val="C48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7"/>
            <p:cNvSpPr/>
            <p:nvPr/>
          </p:nvSpPr>
          <p:spPr>
            <a:xfrm>
              <a:off x="8982450" y="2327900"/>
              <a:ext cx="100025" cy="110100"/>
            </a:xfrm>
            <a:custGeom>
              <a:rect b="b" l="l" r="r" t="t"/>
              <a:pathLst>
                <a:path extrusionOk="0" h="4404" w="4001">
                  <a:moveTo>
                    <a:pt x="1" y="1"/>
                  </a:moveTo>
                  <a:lnTo>
                    <a:pt x="1" y="4404"/>
                  </a:lnTo>
                  <a:cubicBezTo>
                    <a:pt x="2088" y="4404"/>
                    <a:pt x="3810" y="3154"/>
                    <a:pt x="4000" y="1555"/>
                  </a:cubicBezTo>
                  <a:lnTo>
                    <a:pt x="1898" y="155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A66E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7"/>
            <p:cNvSpPr/>
            <p:nvPr/>
          </p:nvSpPr>
          <p:spPr>
            <a:xfrm>
              <a:off x="8896200" y="2142425"/>
              <a:ext cx="100000" cy="196175"/>
            </a:xfrm>
            <a:custGeom>
              <a:rect b="b" l="l" r="r" t="t"/>
              <a:pathLst>
                <a:path extrusionOk="0" h="7847" w="4000">
                  <a:moveTo>
                    <a:pt x="3451" y="0"/>
                  </a:moveTo>
                  <a:cubicBezTo>
                    <a:pt x="3451" y="891"/>
                    <a:pt x="2704" y="1607"/>
                    <a:pt x="1783" y="1607"/>
                  </a:cubicBezTo>
                  <a:lnTo>
                    <a:pt x="0" y="1607"/>
                  </a:lnTo>
                  <a:lnTo>
                    <a:pt x="0" y="4525"/>
                  </a:lnTo>
                  <a:cubicBezTo>
                    <a:pt x="0" y="6361"/>
                    <a:pt x="1547" y="7846"/>
                    <a:pt x="3451" y="7846"/>
                  </a:cubicBezTo>
                  <a:lnTo>
                    <a:pt x="3999" y="4251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rgbClr val="C48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7"/>
            <p:cNvSpPr/>
            <p:nvPr/>
          </p:nvSpPr>
          <p:spPr>
            <a:xfrm>
              <a:off x="8982450" y="2142425"/>
              <a:ext cx="86125" cy="196175"/>
            </a:xfrm>
            <a:custGeom>
              <a:rect b="b" l="l" r="r" t="t"/>
              <a:pathLst>
                <a:path extrusionOk="0" h="7847" w="3445">
                  <a:moveTo>
                    <a:pt x="1" y="0"/>
                  </a:moveTo>
                  <a:lnTo>
                    <a:pt x="1" y="7846"/>
                  </a:lnTo>
                  <a:cubicBezTo>
                    <a:pt x="1905" y="7846"/>
                    <a:pt x="3444" y="6361"/>
                    <a:pt x="3444" y="4525"/>
                  </a:cubicBezTo>
                  <a:lnTo>
                    <a:pt x="3444" y="1607"/>
                  </a:lnTo>
                  <a:lnTo>
                    <a:pt x="1669" y="1607"/>
                  </a:lnTo>
                  <a:cubicBezTo>
                    <a:pt x="747" y="1607"/>
                    <a:pt x="1" y="891"/>
                    <a:pt x="1" y="0"/>
                  </a:cubicBezTo>
                  <a:close/>
                </a:path>
              </a:pathLst>
            </a:custGeom>
            <a:solidFill>
              <a:srgbClr val="A66E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7"/>
            <p:cNvSpPr/>
            <p:nvPr/>
          </p:nvSpPr>
          <p:spPr>
            <a:xfrm>
              <a:off x="8948550" y="2240500"/>
              <a:ext cx="39650" cy="64950"/>
            </a:xfrm>
            <a:custGeom>
              <a:rect b="b" l="l" r="r" t="t"/>
              <a:pathLst>
                <a:path extrusionOk="0" h="2598" w="1586">
                  <a:moveTo>
                    <a:pt x="763" y="0"/>
                  </a:moveTo>
                  <a:lnTo>
                    <a:pt x="1" y="731"/>
                  </a:lnTo>
                  <a:lnTo>
                    <a:pt x="595" y="1303"/>
                  </a:lnTo>
                  <a:lnTo>
                    <a:pt x="1" y="1874"/>
                  </a:lnTo>
                  <a:lnTo>
                    <a:pt x="763" y="2598"/>
                  </a:lnTo>
                  <a:lnTo>
                    <a:pt x="1357" y="2026"/>
                  </a:lnTo>
                  <a:lnTo>
                    <a:pt x="1585" y="1486"/>
                  </a:lnTo>
                  <a:lnTo>
                    <a:pt x="1357" y="571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7"/>
            <p:cNvSpPr/>
            <p:nvPr/>
          </p:nvSpPr>
          <p:spPr>
            <a:xfrm>
              <a:off x="8982450" y="2240500"/>
              <a:ext cx="33750" cy="64950"/>
            </a:xfrm>
            <a:custGeom>
              <a:rect b="b" l="l" r="r" t="t"/>
              <a:pathLst>
                <a:path extrusionOk="0" h="2598" w="1350">
                  <a:moveTo>
                    <a:pt x="595" y="0"/>
                  </a:moveTo>
                  <a:lnTo>
                    <a:pt x="1" y="571"/>
                  </a:lnTo>
                  <a:lnTo>
                    <a:pt x="1" y="2026"/>
                  </a:lnTo>
                  <a:lnTo>
                    <a:pt x="595" y="2598"/>
                  </a:lnTo>
                  <a:lnTo>
                    <a:pt x="1349" y="1874"/>
                  </a:lnTo>
                  <a:lnTo>
                    <a:pt x="755" y="1303"/>
                  </a:lnTo>
                  <a:lnTo>
                    <a:pt x="1349" y="731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7"/>
            <p:cNvSpPr/>
            <p:nvPr/>
          </p:nvSpPr>
          <p:spPr>
            <a:xfrm>
              <a:off x="9105300" y="2377025"/>
              <a:ext cx="77525" cy="121925"/>
            </a:xfrm>
            <a:custGeom>
              <a:rect b="b" l="l" r="r" t="t"/>
              <a:pathLst>
                <a:path extrusionOk="0" h="4877" w="3101">
                  <a:moveTo>
                    <a:pt x="2781" y="1"/>
                  </a:moveTo>
                  <a:cubicBezTo>
                    <a:pt x="2133" y="1"/>
                    <a:pt x="1486" y="237"/>
                    <a:pt x="991" y="709"/>
                  </a:cubicBezTo>
                  <a:cubicBezTo>
                    <a:pt x="0" y="1662"/>
                    <a:pt x="0" y="3208"/>
                    <a:pt x="991" y="4160"/>
                  </a:cubicBezTo>
                  <a:cubicBezTo>
                    <a:pt x="1486" y="4632"/>
                    <a:pt x="2133" y="4876"/>
                    <a:pt x="2781" y="4876"/>
                  </a:cubicBezTo>
                  <a:lnTo>
                    <a:pt x="3101" y="2522"/>
                  </a:lnTo>
                  <a:lnTo>
                    <a:pt x="27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7"/>
            <p:cNvSpPr/>
            <p:nvPr/>
          </p:nvSpPr>
          <p:spPr>
            <a:xfrm>
              <a:off x="9174800" y="2377025"/>
              <a:ext cx="69550" cy="121925"/>
            </a:xfrm>
            <a:custGeom>
              <a:rect b="b" l="l" r="r" t="t"/>
              <a:pathLst>
                <a:path extrusionOk="0" h="4877" w="2782">
                  <a:moveTo>
                    <a:pt x="1" y="1"/>
                  </a:moveTo>
                  <a:lnTo>
                    <a:pt x="1" y="4876"/>
                  </a:lnTo>
                  <a:cubicBezTo>
                    <a:pt x="648" y="4876"/>
                    <a:pt x="1296" y="4632"/>
                    <a:pt x="1791" y="4160"/>
                  </a:cubicBezTo>
                  <a:cubicBezTo>
                    <a:pt x="2781" y="3208"/>
                    <a:pt x="2781" y="1662"/>
                    <a:pt x="1791" y="709"/>
                  </a:cubicBezTo>
                  <a:cubicBezTo>
                    <a:pt x="1296" y="237"/>
                    <a:pt x="648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7"/>
            <p:cNvSpPr/>
            <p:nvPr/>
          </p:nvSpPr>
          <p:spPr>
            <a:xfrm>
              <a:off x="9090625" y="2364075"/>
              <a:ext cx="92200" cy="147625"/>
            </a:xfrm>
            <a:custGeom>
              <a:rect b="b" l="l" r="r" t="t"/>
              <a:pathLst>
                <a:path extrusionOk="0" h="5905" w="3688">
                  <a:moveTo>
                    <a:pt x="3368" y="1"/>
                  </a:moveTo>
                  <a:cubicBezTo>
                    <a:pt x="2583" y="1"/>
                    <a:pt x="1791" y="290"/>
                    <a:pt x="1197" y="869"/>
                  </a:cubicBezTo>
                  <a:cubicBezTo>
                    <a:pt x="1" y="2020"/>
                    <a:pt x="1" y="3893"/>
                    <a:pt x="1197" y="5044"/>
                  </a:cubicBezTo>
                  <a:cubicBezTo>
                    <a:pt x="1791" y="5615"/>
                    <a:pt x="2583" y="5905"/>
                    <a:pt x="3368" y="5905"/>
                  </a:cubicBezTo>
                  <a:lnTo>
                    <a:pt x="3688" y="5394"/>
                  </a:lnTo>
                  <a:lnTo>
                    <a:pt x="3368" y="4876"/>
                  </a:lnTo>
                  <a:cubicBezTo>
                    <a:pt x="2857" y="4876"/>
                    <a:pt x="2339" y="4686"/>
                    <a:pt x="1951" y="4312"/>
                  </a:cubicBezTo>
                  <a:cubicBezTo>
                    <a:pt x="1303" y="3688"/>
                    <a:pt x="1197" y="2743"/>
                    <a:pt x="1623" y="2004"/>
                  </a:cubicBezTo>
                  <a:lnTo>
                    <a:pt x="1623" y="2004"/>
                  </a:lnTo>
                  <a:lnTo>
                    <a:pt x="3368" y="3680"/>
                  </a:lnTo>
                  <a:lnTo>
                    <a:pt x="3688" y="3147"/>
                  </a:lnTo>
                  <a:lnTo>
                    <a:pt x="3368" y="2225"/>
                  </a:lnTo>
                  <a:lnTo>
                    <a:pt x="2385" y="1281"/>
                  </a:lnTo>
                  <a:cubicBezTo>
                    <a:pt x="2690" y="1113"/>
                    <a:pt x="3025" y="1029"/>
                    <a:pt x="3368" y="1029"/>
                  </a:cubicBezTo>
                  <a:lnTo>
                    <a:pt x="3688" y="519"/>
                  </a:lnTo>
                  <a:lnTo>
                    <a:pt x="3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7"/>
            <p:cNvSpPr/>
            <p:nvPr/>
          </p:nvSpPr>
          <p:spPr>
            <a:xfrm>
              <a:off x="9174800" y="2364075"/>
              <a:ext cx="84200" cy="147625"/>
            </a:xfrm>
            <a:custGeom>
              <a:rect b="b" l="l" r="r" t="t"/>
              <a:pathLst>
                <a:path extrusionOk="0" h="5905" w="3368">
                  <a:moveTo>
                    <a:pt x="1" y="1"/>
                  </a:moveTo>
                  <a:lnTo>
                    <a:pt x="1" y="1029"/>
                  </a:lnTo>
                  <a:cubicBezTo>
                    <a:pt x="511" y="1029"/>
                    <a:pt x="1021" y="1220"/>
                    <a:pt x="1410" y="1593"/>
                  </a:cubicBezTo>
                  <a:cubicBezTo>
                    <a:pt x="2057" y="2218"/>
                    <a:pt x="2172" y="3170"/>
                    <a:pt x="1737" y="3901"/>
                  </a:cubicBezTo>
                  <a:lnTo>
                    <a:pt x="1" y="2225"/>
                  </a:lnTo>
                  <a:lnTo>
                    <a:pt x="1" y="3680"/>
                  </a:lnTo>
                  <a:lnTo>
                    <a:pt x="983" y="4625"/>
                  </a:lnTo>
                  <a:cubicBezTo>
                    <a:pt x="679" y="4792"/>
                    <a:pt x="336" y="4876"/>
                    <a:pt x="1" y="4876"/>
                  </a:cubicBezTo>
                  <a:lnTo>
                    <a:pt x="1" y="5905"/>
                  </a:lnTo>
                  <a:cubicBezTo>
                    <a:pt x="785" y="5905"/>
                    <a:pt x="1570" y="5615"/>
                    <a:pt x="2172" y="5044"/>
                  </a:cubicBezTo>
                  <a:cubicBezTo>
                    <a:pt x="3368" y="3893"/>
                    <a:pt x="3368" y="2020"/>
                    <a:pt x="2172" y="869"/>
                  </a:cubicBezTo>
                  <a:cubicBezTo>
                    <a:pt x="1570" y="290"/>
                    <a:pt x="785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27"/>
          <p:cNvGrpSpPr/>
          <p:nvPr/>
        </p:nvGrpSpPr>
        <p:grpSpPr>
          <a:xfrm>
            <a:off x="3370393" y="2880563"/>
            <a:ext cx="482975" cy="439350"/>
            <a:chOff x="8788025" y="2719338"/>
            <a:chExt cx="482975" cy="439350"/>
          </a:xfrm>
        </p:grpSpPr>
        <p:sp>
          <p:nvSpPr>
            <p:cNvPr id="844" name="Google Shape;844;p27"/>
            <p:cNvSpPr/>
            <p:nvPr/>
          </p:nvSpPr>
          <p:spPr>
            <a:xfrm>
              <a:off x="8788025" y="2719338"/>
              <a:ext cx="238825" cy="405075"/>
            </a:xfrm>
            <a:custGeom>
              <a:rect b="b" l="l" r="r" t="t"/>
              <a:pathLst>
                <a:path extrusionOk="0" h="16203" w="9553">
                  <a:moveTo>
                    <a:pt x="9133" y="0"/>
                  </a:moveTo>
                  <a:cubicBezTo>
                    <a:pt x="6985" y="0"/>
                    <a:pt x="4830" y="792"/>
                    <a:pt x="3184" y="2369"/>
                  </a:cubicBezTo>
                  <a:cubicBezTo>
                    <a:pt x="488" y="4967"/>
                    <a:pt x="0" y="8874"/>
                    <a:pt x="1722" y="11944"/>
                  </a:cubicBezTo>
                  <a:lnTo>
                    <a:pt x="1722" y="15235"/>
                  </a:lnTo>
                  <a:lnTo>
                    <a:pt x="5142" y="15235"/>
                  </a:lnTo>
                  <a:cubicBezTo>
                    <a:pt x="6384" y="15883"/>
                    <a:pt x="7762" y="16203"/>
                    <a:pt x="9133" y="16203"/>
                  </a:cubicBezTo>
                  <a:lnTo>
                    <a:pt x="9552" y="15822"/>
                  </a:lnTo>
                  <a:lnTo>
                    <a:pt x="9423" y="663"/>
                  </a:lnTo>
                  <a:lnTo>
                    <a:pt x="91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7"/>
            <p:cNvSpPr/>
            <p:nvPr/>
          </p:nvSpPr>
          <p:spPr>
            <a:xfrm>
              <a:off x="9016350" y="2719338"/>
              <a:ext cx="231225" cy="405075"/>
            </a:xfrm>
            <a:custGeom>
              <a:rect b="b" l="l" r="r" t="t"/>
              <a:pathLst>
                <a:path extrusionOk="0" h="16203" w="9249">
                  <a:moveTo>
                    <a:pt x="0" y="0"/>
                  </a:moveTo>
                  <a:lnTo>
                    <a:pt x="0" y="16203"/>
                  </a:lnTo>
                  <a:cubicBezTo>
                    <a:pt x="2156" y="16203"/>
                    <a:pt x="4312" y="15418"/>
                    <a:pt x="5957" y="13833"/>
                  </a:cubicBezTo>
                  <a:cubicBezTo>
                    <a:pt x="9248" y="10665"/>
                    <a:pt x="9248" y="5538"/>
                    <a:pt x="5957" y="2369"/>
                  </a:cubicBezTo>
                  <a:cubicBezTo>
                    <a:pt x="4312" y="792"/>
                    <a:pt x="2156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7"/>
            <p:cNvSpPr/>
            <p:nvPr/>
          </p:nvSpPr>
          <p:spPr>
            <a:xfrm>
              <a:off x="8843800" y="2856438"/>
              <a:ext cx="148575" cy="92825"/>
            </a:xfrm>
            <a:custGeom>
              <a:rect b="b" l="l" r="r" t="t"/>
              <a:pathLst>
                <a:path extrusionOk="0" h="3713" w="5943">
                  <a:moveTo>
                    <a:pt x="542" y="1"/>
                  </a:moveTo>
                  <a:cubicBezTo>
                    <a:pt x="1" y="1433"/>
                    <a:pt x="770" y="3025"/>
                    <a:pt x="2256" y="3543"/>
                  </a:cubicBezTo>
                  <a:cubicBezTo>
                    <a:pt x="2582" y="3658"/>
                    <a:pt x="2916" y="3712"/>
                    <a:pt x="3244" y="3712"/>
                  </a:cubicBezTo>
                  <a:cubicBezTo>
                    <a:pt x="4418" y="3712"/>
                    <a:pt x="5520" y="3015"/>
                    <a:pt x="5943" y="1890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7"/>
            <p:cNvSpPr/>
            <p:nvPr/>
          </p:nvSpPr>
          <p:spPr>
            <a:xfrm>
              <a:off x="9040525" y="2856438"/>
              <a:ext cx="148575" cy="92825"/>
            </a:xfrm>
            <a:custGeom>
              <a:rect b="b" l="l" r="r" t="t"/>
              <a:pathLst>
                <a:path extrusionOk="0" h="3713" w="5943">
                  <a:moveTo>
                    <a:pt x="5402" y="1"/>
                  </a:moveTo>
                  <a:lnTo>
                    <a:pt x="1" y="1890"/>
                  </a:lnTo>
                  <a:cubicBezTo>
                    <a:pt x="424" y="3015"/>
                    <a:pt x="1526" y="3712"/>
                    <a:pt x="2700" y="3712"/>
                  </a:cubicBezTo>
                  <a:cubicBezTo>
                    <a:pt x="3028" y="3712"/>
                    <a:pt x="3362" y="3658"/>
                    <a:pt x="3688" y="3543"/>
                  </a:cubicBezTo>
                  <a:cubicBezTo>
                    <a:pt x="5173" y="3025"/>
                    <a:pt x="5943" y="1433"/>
                    <a:pt x="54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7"/>
            <p:cNvSpPr/>
            <p:nvPr/>
          </p:nvSpPr>
          <p:spPr>
            <a:xfrm>
              <a:off x="9125850" y="3027063"/>
              <a:ext cx="102300" cy="98300"/>
            </a:xfrm>
            <a:custGeom>
              <a:rect b="b" l="l" r="r" t="t"/>
              <a:pathLst>
                <a:path extrusionOk="0" h="3932" w="4092">
                  <a:moveTo>
                    <a:pt x="1" y="1"/>
                  </a:moveTo>
                  <a:lnTo>
                    <a:pt x="4091" y="393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7"/>
            <p:cNvSpPr/>
            <p:nvPr/>
          </p:nvSpPr>
          <p:spPr>
            <a:xfrm>
              <a:off x="9097675" y="3006688"/>
              <a:ext cx="96200" cy="139050"/>
            </a:xfrm>
            <a:custGeom>
              <a:rect b="b" l="l" r="r" t="t"/>
              <a:pathLst>
                <a:path extrusionOk="0" h="5562" w="3848">
                  <a:moveTo>
                    <a:pt x="3177" y="1"/>
                  </a:moveTo>
                  <a:cubicBezTo>
                    <a:pt x="2438" y="1"/>
                    <a:pt x="1699" y="268"/>
                    <a:pt x="1128" y="816"/>
                  </a:cubicBezTo>
                  <a:cubicBezTo>
                    <a:pt x="0" y="1898"/>
                    <a:pt x="0" y="3657"/>
                    <a:pt x="1128" y="4747"/>
                  </a:cubicBezTo>
                  <a:cubicBezTo>
                    <a:pt x="1699" y="5287"/>
                    <a:pt x="2438" y="5562"/>
                    <a:pt x="3177" y="5562"/>
                  </a:cubicBezTo>
                  <a:lnTo>
                    <a:pt x="3847" y="2987"/>
                  </a:lnTo>
                  <a:lnTo>
                    <a:pt x="31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7"/>
            <p:cNvSpPr/>
            <p:nvPr/>
          </p:nvSpPr>
          <p:spPr>
            <a:xfrm>
              <a:off x="9177075" y="3006688"/>
              <a:ext cx="79250" cy="139050"/>
            </a:xfrm>
            <a:custGeom>
              <a:rect b="b" l="l" r="r" t="t"/>
              <a:pathLst>
                <a:path extrusionOk="0" h="5562" w="3170">
                  <a:moveTo>
                    <a:pt x="1" y="1"/>
                  </a:moveTo>
                  <a:lnTo>
                    <a:pt x="1" y="5562"/>
                  </a:lnTo>
                  <a:cubicBezTo>
                    <a:pt x="740" y="5562"/>
                    <a:pt x="1479" y="5287"/>
                    <a:pt x="2042" y="4747"/>
                  </a:cubicBezTo>
                  <a:cubicBezTo>
                    <a:pt x="3170" y="3657"/>
                    <a:pt x="3170" y="1898"/>
                    <a:pt x="2042" y="816"/>
                  </a:cubicBezTo>
                  <a:cubicBezTo>
                    <a:pt x="1479" y="268"/>
                    <a:pt x="740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7"/>
            <p:cNvSpPr/>
            <p:nvPr/>
          </p:nvSpPr>
          <p:spPr>
            <a:xfrm>
              <a:off x="9083000" y="2993738"/>
              <a:ext cx="105150" cy="164950"/>
            </a:xfrm>
            <a:custGeom>
              <a:rect b="b" l="l" r="r" t="t"/>
              <a:pathLst>
                <a:path extrusionOk="0" h="6598" w="4206">
                  <a:moveTo>
                    <a:pt x="3764" y="1"/>
                  </a:moveTo>
                  <a:cubicBezTo>
                    <a:pt x="2850" y="1"/>
                    <a:pt x="1989" y="344"/>
                    <a:pt x="1341" y="968"/>
                  </a:cubicBezTo>
                  <a:cubicBezTo>
                    <a:pt x="1" y="2256"/>
                    <a:pt x="1" y="4343"/>
                    <a:pt x="1341" y="5630"/>
                  </a:cubicBezTo>
                  <a:cubicBezTo>
                    <a:pt x="1989" y="6255"/>
                    <a:pt x="2850" y="6598"/>
                    <a:pt x="3764" y="6598"/>
                  </a:cubicBezTo>
                  <a:lnTo>
                    <a:pt x="4206" y="6049"/>
                  </a:lnTo>
                  <a:lnTo>
                    <a:pt x="3764" y="5562"/>
                  </a:lnTo>
                  <a:cubicBezTo>
                    <a:pt x="3131" y="5562"/>
                    <a:pt x="2545" y="5326"/>
                    <a:pt x="2095" y="4899"/>
                  </a:cubicBezTo>
                  <a:cubicBezTo>
                    <a:pt x="1311" y="4145"/>
                    <a:pt x="1197" y="2979"/>
                    <a:pt x="1760" y="2103"/>
                  </a:cubicBezTo>
                  <a:lnTo>
                    <a:pt x="1760" y="2103"/>
                  </a:lnTo>
                  <a:lnTo>
                    <a:pt x="3764" y="4023"/>
                  </a:lnTo>
                  <a:lnTo>
                    <a:pt x="3908" y="3566"/>
                  </a:lnTo>
                  <a:lnTo>
                    <a:pt x="3764" y="2568"/>
                  </a:lnTo>
                  <a:lnTo>
                    <a:pt x="2514" y="1372"/>
                  </a:lnTo>
                  <a:cubicBezTo>
                    <a:pt x="2888" y="1151"/>
                    <a:pt x="3314" y="1029"/>
                    <a:pt x="3764" y="1029"/>
                  </a:cubicBezTo>
                  <a:lnTo>
                    <a:pt x="4137" y="435"/>
                  </a:lnTo>
                  <a:lnTo>
                    <a:pt x="37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7"/>
            <p:cNvSpPr/>
            <p:nvPr/>
          </p:nvSpPr>
          <p:spPr>
            <a:xfrm>
              <a:off x="9177075" y="2993738"/>
              <a:ext cx="93925" cy="164950"/>
            </a:xfrm>
            <a:custGeom>
              <a:rect b="b" l="l" r="r" t="t"/>
              <a:pathLst>
                <a:path extrusionOk="0" h="6598" w="3757">
                  <a:moveTo>
                    <a:pt x="1" y="1"/>
                  </a:moveTo>
                  <a:lnTo>
                    <a:pt x="1" y="1029"/>
                  </a:lnTo>
                  <a:cubicBezTo>
                    <a:pt x="625" y="1029"/>
                    <a:pt x="1220" y="1265"/>
                    <a:pt x="1661" y="1692"/>
                  </a:cubicBezTo>
                  <a:cubicBezTo>
                    <a:pt x="2454" y="2454"/>
                    <a:pt x="2560" y="3619"/>
                    <a:pt x="1997" y="4495"/>
                  </a:cubicBezTo>
                  <a:lnTo>
                    <a:pt x="1" y="2568"/>
                  </a:lnTo>
                  <a:lnTo>
                    <a:pt x="1" y="4023"/>
                  </a:lnTo>
                  <a:lnTo>
                    <a:pt x="1242" y="5227"/>
                  </a:lnTo>
                  <a:cubicBezTo>
                    <a:pt x="869" y="5447"/>
                    <a:pt x="443" y="5562"/>
                    <a:pt x="1" y="5562"/>
                  </a:cubicBezTo>
                  <a:lnTo>
                    <a:pt x="1" y="6598"/>
                  </a:lnTo>
                  <a:cubicBezTo>
                    <a:pt x="915" y="6598"/>
                    <a:pt x="1776" y="6255"/>
                    <a:pt x="2423" y="5630"/>
                  </a:cubicBezTo>
                  <a:cubicBezTo>
                    <a:pt x="3756" y="4343"/>
                    <a:pt x="3756" y="2256"/>
                    <a:pt x="2423" y="968"/>
                  </a:cubicBezTo>
                  <a:cubicBezTo>
                    <a:pt x="1776" y="344"/>
                    <a:pt x="915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3" name="Google Shape;853;p27"/>
          <p:cNvGrpSpPr/>
          <p:nvPr/>
        </p:nvGrpSpPr>
        <p:grpSpPr>
          <a:xfrm>
            <a:off x="7228967" y="2936450"/>
            <a:ext cx="465075" cy="327600"/>
            <a:chOff x="8766350" y="3332075"/>
            <a:chExt cx="465075" cy="327600"/>
          </a:xfrm>
        </p:grpSpPr>
        <p:sp>
          <p:nvSpPr>
            <p:cNvPr id="854" name="Google Shape;854;p27"/>
            <p:cNvSpPr/>
            <p:nvPr/>
          </p:nvSpPr>
          <p:spPr>
            <a:xfrm>
              <a:off x="8766350" y="3425200"/>
              <a:ext cx="224350" cy="213900"/>
            </a:xfrm>
            <a:custGeom>
              <a:rect b="b" l="l" r="r" t="t"/>
              <a:pathLst>
                <a:path extrusionOk="0" h="8556" w="8974">
                  <a:moveTo>
                    <a:pt x="2217" y="1"/>
                  </a:moveTo>
                  <a:lnTo>
                    <a:pt x="0" y="2888"/>
                  </a:lnTo>
                  <a:lnTo>
                    <a:pt x="0" y="6864"/>
                  </a:lnTo>
                  <a:lnTo>
                    <a:pt x="2712" y="8555"/>
                  </a:lnTo>
                  <a:lnTo>
                    <a:pt x="7214" y="8555"/>
                  </a:lnTo>
                  <a:cubicBezTo>
                    <a:pt x="8189" y="8555"/>
                    <a:pt x="8974" y="7801"/>
                    <a:pt x="8974" y="6864"/>
                  </a:cubicBezTo>
                  <a:cubicBezTo>
                    <a:pt x="8974" y="6224"/>
                    <a:pt x="8601" y="5661"/>
                    <a:pt x="8052" y="5379"/>
                  </a:cubicBezTo>
                  <a:lnTo>
                    <a:pt x="2217" y="1"/>
                  </a:lnTo>
                  <a:close/>
                </a:path>
              </a:pathLst>
            </a:custGeom>
            <a:solidFill>
              <a:srgbClr val="FFC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7"/>
            <p:cNvSpPr/>
            <p:nvPr/>
          </p:nvSpPr>
          <p:spPr>
            <a:xfrm>
              <a:off x="8813950" y="3332075"/>
              <a:ext cx="223225" cy="244750"/>
            </a:xfrm>
            <a:custGeom>
              <a:rect b="b" l="l" r="r" t="t"/>
              <a:pathLst>
                <a:path extrusionOk="0" h="9790" w="8929">
                  <a:moveTo>
                    <a:pt x="1768" y="1"/>
                  </a:moveTo>
                  <a:cubicBezTo>
                    <a:pt x="785" y="1"/>
                    <a:pt x="1" y="763"/>
                    <a:pt x="1" y="1707"/>
                  </a:cubicBezTo>
                  <a:lnTo>
                    <a:pt x="1" y="8091"/>
                  </a:lnTo>
                  <a:cubicBezTo>
                    <a:pt x="1" y="9028"/>
                    <a:pt x="785" y="9789"/>
                    <a:pt x="1768" y="9789"/>
                  </a:cubicBezTo>
                  <a:cubicBezTo>
                    <a:pt x="2743" y="9789"/>
                    <a:pt x="3535" y="9028"/>
                    <a:pt x="3535" y="8091"/>
                  </a:cubicBezTo>
                  <a:cubicBezTo>
                    <a:pt x="3535" y="9028"/>
                    <a:pt x="4328" y="9789"/>
                    <a:pt x="5303" y="9789"/>
                  </a:cubicBezTo>
                  <a:cubicBezTo>
                    <a:pt x="6278" y="9789"/>
                    <a:pt x="7070" y="9028"/>
                    <a:pt x="7070" y="8091"/>
                  </a:cubicBezTo>
                  <a:lnTo>
                    <a:pt x="7070" y="7649"/>
                  </a:lnTo>
                  <a:lnTo>
                    <a:pt x="8929" y="3033"/>
                  </a:lnTo>
                  <a:lnTo>
                    <a:pt x="7070" y="412"/>
                  </a:lnTo>
                  <a:cubicBezTo>
                    <a:pt x="6788" y="412"/>
                    <a:pt x="6514" y="351"/>
                    <a:pt x="6255" y="229"/>
                  </a:cubicBezTo>
                  <a:cubicBezTo>
                    <a:pt x="5981" y="100"/>
                    <a:pt x="5653" y="1"/>
                    <a:pt x="5303" y="1"/>
                  </a:cubicBezTo>
                  <a:cubicBezTo>
                    <a:pt x="5006" y="1"/>
                    <a:pt x="4724" y="92"/>
                    <a:pt x="4480" y="222"/>
                  </a:cubicBezTo>
                  <a:cubicBezTo>
                    <a:pt x="4183" y="374"/>
                    <a:pt x="3857" y="450"/>
                    <a:pt x="3532" y="450"/>
                  </a:cubicBezTo>
                  <a:cubicBezTo>
                    <a:pt x="3206" y="450"/>
                    <a:pt x="2880" y="374"/>
                    <a:pt x="2583" y="222"/>
                  </a:cubicBezTo>
                  <a:cubicBezTo>
                    <a:pt x="2339" y="92"/>
                    <a:pt x="2058" y="1"/>
                    <a:pt x="1768" y="1"/>
                  </a:cubicBezTo>
                  <a:close/>
                </a:path>
              </a:pathLst>
            </a:custGeom>
            <a:solidFill>
              <a:srgbClr val="FFD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7"/>
            <p:cNvSpPr/>
            <p:nvPr/>
          </p:nvSpPr>
          <p:spPr>
            <a:xfrm>
              <a:off x="8990675" y="3332075"/>
              <a:ext cx="176775" cy="233700"/>
            </a:xfrm>
            <a:custGeom>
              <a:rect b="b" l="l" r="r" t="t"/>
              <a:pathLst>
                <a:path extrusionOk="0" h="9348" w="7071">
                  <a:moveTo>
                    <a:pt x="1768" y="1"/>
                  </a:moveTo>
                  <a:cubicBezTo>
                    <a:pt x="1418" y="1"/>
                    <a:pt x="1090" y="100"/>
                    <a:pt x="808" y="229"/>
                  </a:cubicBezTo>
                  <a:cubicBezTo>
                    <a:pt x="557" y="351"/>
                    <a:pt x="275" y="412"/>
                    <a:pt x="1" y="412"/>
                  </a:cubicBezTo>
                  <a:lnTo>
                    <a:pt x="1" y="7649"/>
                  </a:lnTo>
                  <a:cubicBezTo>
                    <a:pt x="1" y="8586"/>
                    <a:pt x="793" y="9348"/>
                    <a:pt x="1768" y="9348"/>
                  </a:cubicBezTo>
                  <a:cubicBezTo>
                    <a:pt x="2743" y="9348"/>
                    <a:pt x="3535" y="8586"/>
                    <a:pt x="3535" y="7649"/>
                  </a:cubicBezTo>
                  <a:lnTo>
                    <a:pt x="3535" y="7200"/>
                  </a:lnTo>
                  <a:cubicBezTo>
                    <a:pt x="3535" y="8136"/>
                    <a:pt x="4328" y="8898"/>
                    <a:pt x="5303" y="8898"/>
                  </a:cubicBezTo>
                  <a:cubicBezTo>
                    <a:pt x="6278" y="8898"/>
                    <a:pt x="7070" y="8136"/>
                    <a:pt x="7070" y="7200"/>
                  </a:cubicBezTo>
                  <a:lnTo>
                    <a:pt x="7070" y="2698"/>
                  </a:lnTo>
                  <a:cubicBezTo>
                    <a:pt x="7070" y="1761"/>
                    <a:pt x="6278" y="999"/>
                    <a:pt x="5303" y="999"/>
                  </a:cubicBezTo>
                  <a:cubicBezTo>
                    <a:pt x="5105" y="999"/>
                    <a:pt x="4922" y="1006"/>
                    <a:pt x="4747" y="1022"/>
                  </a:cubicBezTo>
                  <a:cubicBezTo>
                    <a:pt x="4685" y="1028"/>
                    <a:pt x="4624" y="1030"/>
                    <a:pt x="4563" y="1030"/>
                  </a:cubicBezTo>
                  <a:cubicBezTo>
                    <a:pt x="4070" y="1030"/>
                    <a:pt x="3594" y="840"/>
                    <a:pt x="3269" y="481"/>
                  </a:cubicBezTo>
                  <a:cubicBezTo>
                    <a:pt x="2949" y="130"/>
                    <a:pt x="2400" y="1"/>
                    <a:pt x="1768" y="1"/>
                  </a:cubicBezTo>
                  <a:close/>
                </a:path>
              </a:pathLst>
            </a:custGeom>
            <a:solidFill>
              <a:srgbClr val="FFC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7"/>
            <p:cNvSpPr/>
            <p:nvPr/>
          </p:nvSpPr>
          <p:spPr>
            <a:xfrm>
              <a:off x="9086475" y="3528050"/>
              <a:ext cx="102100" cy="98300"/>
            </a:xfrm>
            <a:custGeom>
              <a:rect b="b" l="l" r="r" t="t"/>
              <a:pathLst>
                <a:path extrusionOk="0" h="3932" w="4084">
                  <a:moveTo>
                    <a:pt x="1" y="0"/>
                  </a:moveTo>
                  <a:lnTo>
                    <a:pt x="4084" y="39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7"/>
            <p:cNvSpPr/>
            <p:nvPr/>
          </p:nvSpPr>
          <p:spPr>
            <a:xfrm>
              <a:off x="9058300" y="3507675"/>
              <a:ext cx="96000" cy="139050"/>
            </a:xfrm>
            <a:custGeom>
              <a:rect b="b" l="l" r="r" t="t"/>
              <a:pathLst>
                <a:path extrusionOk="0" h="5562" w="3840">
                  <a:moveTo>
                    <a:pt x="3169" y="0"/>
                  </a:moveTo>
                  <a:cubicBezTo>
                    <a:pt x="2430" y="0"/>
                    <a:pt x="1691" y="275"/>
                    <a:pt x="1128" y="815"/>
                  </a:cubicBezTo>
                  <a:cubicBezTo>
                    <a:pt x="0" y="1905"/>
                    <a:pt x="0" y="3664"/>
                    <a:pt x="1128" y="4746"/>
                  </a:cubicBezTo>
                  <a:cubicBezTo>
                    <a:pt x="1691" y="5295"/>
                    <a:pt x="2430" y="5561"/>
                    <a:pt x="3169" y="5561"/>
                  </a:cubicBezTo>
                  <a:lnTo>
                    <a:pt x="3839" y="2986"/>
                  </a:lnTo>
                  <a:lnTo>
                    <a:pt x="31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7"/>
            <p:cNvSpPr/>
            <p:nvPr/>
          </p:nvSpPr>
          <p:spPr>
            <a:xfrm>
              <a:off x="9137525" y="3507675"/>
              <a:ext cx="79425" cy="139050"/>
            </a:xfrm>
            <a:custGeom>
              <a:rect b="b" l="l" r="r" t="t"/>
              <a:pathLst>
                <a:path extrusionOk="0" h="5562" w="3177">
                  <a:moveTo>
                    <a:pt x="0" y="0"/>
                  </a:moveTo>
                  <a:lnTo>
                    <a:pt x="0" y="5561"/>
                  </a:lnTo>
                  <a:cubicBezTo>
                    <a:pt x="739" y="5561"/>
                    <a:pt x="1478" y="5295"/>
                    <a:pt x="2042" y="4746"/>
                  </a:cubicBezTo>
                  <a:cubicBezTo>
                    <a:pt x="3177" y="3664"/>
                    <a:pt x="3177" y="1905"/>
                    <a:pt x="2042" y="815"/>
                  </a:cubicBezTo>
                  <a:cubicBezTo>
                    <a:pt x="1478" y="275"/>
                    <a:pt x="739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7"/>
            <p:cNvSpPr/>
            <p:nvPr/>
          </p:nvSpPr>
          <p:spPr>
            <a:xfrm>
              <a:off x="9043625" y="3494725"/>
              <a:ext cx="105150" cy="164950"/>
            </a:xfrm>
            <a:custGeom>
              <a:rect b="b" l="l" r="r" t="t"/>
              <a:pathLst>
                <a:path extrusionOk="0" h="6598" w="4206">
                  <a:moveTo>
                    <a:pt x="3756" y="0"/>
                  </a:moveTo>
                  <a:cubicBezTo>
                    <a:pt x="2842" y="0"/>
                    <a:pt x="1981" y="343"/>
                    <a:pt x="1334" y="968"/>
                  </a:cubicBezTo>
                  <a:cubicBezTo>
                    <a:pt x="1" y="2255"/>
                    <a:pt x="1" y="4342"/>
                    <a:pt x="1334" y="5630"/>
                  </a:cubicBezTo>
                  <a:cubicBezTo>
                    <a:pt x="1981" y="6254"/>
                    <a:pt x="2842" y="6597"/>
                    <a:pt x="3756" y="6597"/>
                  </a:cubicBezTo>
                  <a:lnTo>
                    <a:pt x="4206" y="6049"/>
                  </a:lnTo>
                  <a:lnTo>
                    <a:pt x="3756" y="5569"/>
                  </a:lnTo>
                  <a:cubicBezTo>
                    <a:pt x="3131" y="5569"/>
                    <a:pt x="2537" y="5333"/>
                    <a:pt x="2095" y="4906"/>
                  </a:cubicBezTo>
                  <a:cubicBezTo>
                    <a:pt x="1303" y="4144"/>
                    <a:pt x="1197" y="2979"/>
                    <a:pt x="1760" y="2103"/>
                  </a:cubicBezTo>
                  <a:lnTo>
                    <a:pt x="1760" y="2103"/>
                  </a:lnTo>
                  <a:lnTo>
                    <a:pt x="3756" y="4030"/>
                  </a:lnTo>
                  <a:lnTo>
                    <a:pt x="3908" y="3565"/>
                  </a:lnTo>
                  <a:lnTo>
                    <a:pt x="3756" y="2575"/>
                  </a:lnTo>
                  <a:lnTo>
                    <a:pt x="2514" y="1379"/>
                  </a:lnTo>
                  <a:cubicBezTo>
                    <a:pt x="2880" y="1151"/>
                    <a:pt x="3314" y="1036"/>
                    <a:pt x="3756" y="1036"/>
                  </a:cubicBezTo>
                  <a:lnTo>
                    <a:pt x="4137" y="435"/>
                  </a:lnTo>
                  <a:lnTo>
                    <a:pt x="37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7"/>
            <p:cNvSpPr/>
            <p:nvPr/>
          </p:nvSpPr>
          <p:spPr>
            <a:xfrm>
              <a:off x="9137525" y="3494725"/>
              <a:ext cx="93900" cy="164950"/>
            </a:xfrm>
            <a:custGeom>
              <a:rect b="b" l="l" r="r" t="t"/>
              <a:pathLst>
                <a:path extrusionOk="0" h="6598" w="3756">
                  <a:moveTo>
                    <a:pt x="0" y="0"/>
                  </a:moveTo>
                  <a:lnTo>
                    <a:pt x="0" y="1036"/>
                  </a:lnTo>
                  <a:cubicBezTo>
                    <a:pt x="632" y="1036"/>
                    <a:pt x="1219" y="1272"/>
                    <a:pt x="1668" y="1699"/>
                  </a:cubicBezTo>
                  <a:cubicBezTo>
                    <a:pt x="2453" y="2453"/>
                    <a:pt x="2567" y="3619"/>
                    <a:pt x="2003" y="4495"/>
                  </a:cubicBezTo>
                  <a:lnTo>
                    <a:pt x="0" y="2575"/>
                  </a:lnTo>
                  <a:lnTo>
                    <a:pt x="0" y="4030"/>
                  </a:lnTo>
                  <a:lnTo>
                    <a:pt x="1242" y="5226"/>
                  </a:lnTo>
                  <a:cubicBezTo>
                    <a:pt x="876" y="5447"/>
                    <a:pt x="450" y="5569"/>
                    <a:pt x="0" y="5569"/>
                  </a:cubicBezTo>
                  <a:lnTo>
                    <a:pt x="0" y="6597"/>
                  </a:lnTo>
                  <a:cubicBezTo>
                    <a:pt x="914" y="6597"/>
                    <a:pt x="1775" y="6254"/>
                    <a:pt x="2422" y="5630"/>
                  </a:cubicBezTo>
                  <a:cubicBezTo>
                    <a:pt x="3756" y="4342"/>
                    <a:pt x="3756" y="2255"/>
                    <a:pt x="2422" y="968"/>
                  </a:cubicBezTo>
                  <a:cubicBezTo>
                    <a:pt x="1775" y="351"/>
                    <a:pt x="914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2" name="Google Shape;862;p27"/>
          <p:cNvGrpSpPr/>
          <p:nvPr/>
        </p:nvGrpSpPr>
        <p:grpSpPr>
          <a:xfrm>
            <a:off x="1486850" y="1792950"/>
            <a:ext cx="388900" cy="439575"/>
            <a:chOff x="8718875" y="3995700"/>
            <a:chExt cx="388900" cy="439575"/>
          </a:xfrm>
        </p:grpSpPr>
        <p:sp>
          <p:nvSpPr>
            <p:cNvPr id="863" name="Google Shape;863;p27"/>
            <p:cNvSpPr/>
            <p:nvPr/>
          </p:nvSpPr>
          <p:spPr>
            <a:xfrm>
              <a:off x="8738675" y="4011700"/>
              <a:ext cx="136175" cy="377300"/>
            </a:xfrm>
            <a:custGeom>
              <a:rect b="b" l="l" r="r" t="t"/>
              <a:pathLst>
                <a:path extrusionOk="0" h="15092" w="5447">
                  <a:moveTo>
                    <a:pt x="0" y="1"/>
                  </a:moveTo>
                  <a:lnTo>
                    <a:pt x="0" y="15091"/>
                  </a:lnTo>
                  <a:lnTo>
                    <a:pt x="4632" y="15091"/>
                  </a:lnTo>
                  <a:lnTo>
                    <a:pt x="5447" y="7542"/>
                  </a:lnTo>
                  <a:lnTo>
                    <a:pt x="46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7"/>
            <p:cNvSpPr/>
            <p:nvPr/>
          </p:nvSpPr>
          <p:spPr>
            <a:xfrm>
              <a:off x="8854450" y="4011700"/>
              <a:ext cx="116575" cy="377300"/>
            </a:xfrm>
            <a:custGeom>
              <a:rect b="b" l="l" r="r" t="t"/>
              <a:pathLst>
                <a:path extrusionOk="0" h="15092" w="4663">
                  <a:moveTo>
                    <a:pt x="1" y="1"/>
                  </a:moveTo>
                  <a:lnTo>
                    <a:pt x="1" y="15091"/>
                  </a:lnTo>
                  <a:lnTo>
                    <a:pt x="4663" y="15091"/>
                  </a:lnTo>
                  <a:lnTo>
                    <a:pt x="4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7"/>
            <p:cNvSpPr/>
            <p:nvPr/>
          </p:nvSpPr>
          <p:spPr>
            <a:xfrm>
              <a:off x="8718875" y="3995700"/>
              <a:ext cx="151975" cy="439575"/>
            </a:xfrm>
            <a:custGeom>
              <a:rect b="b" l="l" r="r" t="t"/>
              <a:pathLst>
                <a:path extrusionOk="0" h="17583" w="6079">
                  <a:moveTo>
                    <a:pt x="0" y="1"/>
                  </a:moveTo>
                  <a:lnTo>
                    <a:pt x="0" y="15068"/>
                  </a:lnTo>
                  <a:cubicBezTo>
                    <a:pt x="0" y="16455"/>
                    <a:pt x="1196" y="17582"/>
                    <a:pt x="2659" y="17582"/>
                  </a:cubicBezTo>
                  <a:lnTo>
                    <a:pt x="5424" y="17582"/>
                  </a:lnTo>
                  <a:lnTo>
                    <a:pt x="5789" y="16493"/>
                  </a:lnTo>
                  <a:lnTo>
                    <a:pt x="5424" y="15320"/>
                  </a:lnTo>
                  <a:lnTo>
                    <a:pt x="1074" y="15320"/>
                  </a:lnTo>
                  <a:lnTo>
                    <a:pt x="1074" y="1037"/>
                  </a:lnTo>
                  <a:lnTo>
                    <a:pt x="2994" y="1037"/>
                  </a:lnTo>
                  <a:lnTo>
                    <a:pt x="3337" y="1859"/>
                  </a:lnTo>
                  <a:cubicBezTo>
                    <a:pt x="3512" y="2271"/>
                    <a:pt x="3931" y="2545"/>
                    <a:pt x="4403" y="2545"/>
                  </a:cubicBezTo>
                  <a:lnTo>
                    <a:pt x="5424" y="2545"/>
                  </a:lnTo>
                  <a:lnTo>
                    <a:pt x="6079" y="1227"/>
                  </a:lnTo>
                  <a:lnTo>
                    <a:pt x="54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7"/>
            <p:cNvSpPr/>
            <p:nvPr/>
          </p:nvSpPr>
          <p:spPr>
            <a:xfrm>
              <a:off x="8854450" y="3995700"/>
              <a:ext cx="135625" cy="439575"/>
            </a:xfrm>
            <a:custGeom>
              <a:rect b="b" l="l" r="r" t="t"/>
              <a:pathLst>
                <a:path extrusionOk="0" h="17583" w="5425">
                  <a:moveTo>
                    <a:pt x="1" y="1"/>
                  </a:moveTo>
                  <a:lnTo>
                    <a:pt x="1" y="2545"/>
                  </a:lnTo>
                  <a:lnTo>
                    <a:pt x="1021" y="2545"/>
                  </a:lnTo>
                  <a:cubicBezTo>
                    <a:pt x="1486" y="2545"/>
                    <a:pt x="1905" y="2271"/>
                    <a:pt x="2080" y="1859"/>
                  </a:cubicBezTo>
                  <a:lnTo>
                    <a:pt x="2423" y="1037"/>
                  </a:lnTo>
                  <a:lnTo>
                    <a:pt x="4358" y="1037"/>
                  </a:lnTo>
                  <a:lnTo>
                    <a:pt x="4358" y="15320"/>
                  </a:lnTo>
                  <a:lnTo>
                    <a:pt x="1" y="15320"/>
                  </a:lnTo>
                  <a:lnTo>
                    <a:pt x="1" y="17582"/>
                  </a:lnTo>
                  <a:lnTo>
                    <a:pt x="2766" y="17582"/>
                  </a:lnTo>
                  <a:cubicBezTo>
                    <a:pt x="4236" y="17582"/>
                    <a:pt x="5424" y="16455"/>
                    <a:pt x="5424" y="15068"/>
                  </a:cubicBezTo>
                  <a:lnTo>
                    <a:pt x="54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7"/>
            <p:cNvSpPr/>
            <p:nvPr/>
          </p:nvSpPr>
          <p:spPr>
            <a:xfrm>
              <a:off x="8786650" y="4291075"/>
              <a:ext cx="78300" cy="25725"/>
            </a:xfrm>
            <a:custGeom>
              <a:rect b="b" l="l" r="r" t="t"/>
              <a:pathLst>
                <a:path extrusionOk="0" h="1029" w="3132">
                  <a:moveTo>
                    <a:pt x="1" y="1"/>
                  </a:moveTo>
                  <a:lnTo>
                    <a:pt x="1" y="1029"/>
                  </a:lnTo>
                  <a:lnTo>
                    <a:pt x="2713" y="1029"/>
                  </a:lnTo>
                  <a:lnTo>
                    <a:pt x="3132" y="519"/>
                  </a:lnTo>
                  <a:lnTo>
                    <a:pt x="27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8854450" y="4291075"/>
              <a:ext cx="67825" cy="25725"/>
            </a:xfrm>
            <a:custGeom>
              <a:rect b="b" l="l" r="r" t="t"/>
              <a:pathLst>
                <a:path extrusionOk="0" h="1029" w="2713">
                  <a:moveTo>
                    <a:pt x="1" y="1"/>
                  </a:moveTo>
                  <a:lnTo>
                    <a:pt x="1" y="1029"/>
                  </a:lnTo>
                  <a:lnTo>
                    <a:pt x="2713" y="1029"/>
                  </a:lnTo>
                  <a:lnTo>
                    <a:pt x="27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8778850" y="4123125"/>
              <a:ext cx="82475" cy="108000"/>
            </a:xfrm>
            <a:custGeom>
              <a:rect b="b" l="l" r="r" t="t"/>
              <a:pathLst>
                <a:path extrusionOk="0" h="4320" w="3299">
                  <a:moveTo>
                    <a:pt x="1014" y="0"/>
                  </a:moveTo>
                  <a:lnTo>
                    <a:pt x="625" y="374"/>
                  </a:lnTo>
                  <a:cubicBezTo>
                    <a:pt x="1" y="975"/>
                    <a:pt x="1" y="1950"/>
                    <a:pt x="625" y="2552"/>
                  </a:cubicBezTo>
                  <a:lnTo>
                    <a:pt x="1996" y="3870"/>
                  </a:lnTo>
                  <a:cubicBezTo>
                    <a:pt x="2278" y="4137"/>
                    <a:pt x="2636" y="4297"/>
                    <a:pt x="3025" y="4319"/>
                  </a:cubicBezTo>
                  <a:lnTo>
                    <a:pt x="3299" y="3840"/>
                  </a:lnTo>
                  <a:lnTo>
                    <a:pt x="3025" y="3283"/>
                  </a:lnTo>
                  <a:cubicBezTo>
                    <a:pt x="2926" y="3268"/>
                    <a:pt x="2834" y="3215"/>
                    <a:pt x="2758" y="3146"/>
                  </a:cubicBezTo>
                  <a:lnTo>
                    <a:pt x="1379" y="1821"/>
                  </a:lnTo>
                  <a:cubicBezTo>
                    <a:pt x="1174" y="1623"/>
                    <a:pt x="1174" y="1303"/>
                    <a:pt x="1379" y="1105"/>
                  </a:cubicBezTo>
                  <a:lnTo>
                    <a:pt x="1768" y="732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8854450" y="4192250"/>
              <a:ext cx="40600" cy="38875"/>
            </a:xfrm>
            <a:custGeom>
              <a:rect b="b" l="l" r="r" t="t"/>
              <a:pathLst>
                <a:path extrusionOk="0" h="1555" w="1624">
                  <a:moveTo>
                    <a:pt x="862" y="0"/>
                  </a:moveTo>
                  <a:lnTo>
                    <a:pt x="473" y="373"/>
                  </a:lnTo>
                  <a:cubicBezTo>
                    <a:pt x="374" y="465"/>
                    <a:pt x="245" y="518"/>
                    <a:pt x="107" y="518"/>
                  </a:cubicBezTo>
                  <a:cubicBezTo>
                    <a:pt x="69" y="518"/>
                    <a:pt x="39" y="518"/>
                    <a:pt x="1" y="510"/>
                  </a:cubicBezTo>
                  <a:lnTo>
                    <a:pt x="1" y="1546"/>
                  </a:lnTo>
                  <a:cubicBezTo>
                    <a:pt x="39" y="1546"/>
                    <a:pt x="69" y="1554"/>
                    <a:pt x="107" y="1554"/>
                  </a:cubicBezTo>
                  <a:cubicBezTo>
                    <a:pt x="534" y="1554"/>
                    <a:pt x="930" y="1394"/>
                    <a:pt x="1235" y="1097"/>
                  </a:cubicBezTo>
                  <a:lnTo>
                    <a:pt x="1623" y="724"/>
                  </a:lnTo>
                  <a:lnTo>
                    <a:pt x="8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8841125" y="4097025"/>
              <a:ext cx="15250" cy="29750"/>
            </a:xfrm>
            <a:custGeom>
              <a:rect b="b" l="l" r="r" t="t"/>
              <a:pathLst>
                <a:path extrusionOk="0" h="1190" w="610">
                  <a:moveTo>
                    <a:pt x="305" y="1"/>
                  </a:moveTo>
                  <a:lnTo>
                    <a:pt x="1" y="991"/>
                  </a:lnTo>
                  <a:cubicBezTo>
                    <a:pt x="191" y="1044"/>
                    <a:pt x="366" y="1113"/>
                    <a:pt x="534" y="1189"/>
                  </a:cubicBezTo>
                  <a:lnTo>
                    <a:pt x="610" y="595"/>
                  </a:lnTo>
                  <a:lnTo>
                    <a:pt x="534" y="77"/>
                  </a:lnTo>
                  <a:cubicBezTo>
                    <a:pt x="458" y="46"/>
                    <a:pt x="381" y="24"/>
                    <a:pt x="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8907025" y="4242125"/>
              <a:ext cx="108750" cy="193150"/>
            </a:xfrm>
            <a:custGeom>
              <a:rect b="b" l="l" r="r" t="t"/>
              <a:pathLst>
                <a:path extrusionOk="0" h="7726" w="4350">
                  <a:moveTo>
                    <a:pt x="4015" y="1"/>
                  </a:moveTo>
                  <a:cubicBezTo>
                    <a:pt x="1798" y="1"/>
                    <a:pt x="0" y="1730"/>
                    <a:pt x="0" y="3863"/>
                  </a:cubicBezTo>
                  <a:cubicBezTo>
                    <a:pt x="0" y="5996"/>
                    <a:pt x="1798" y="7725"/>
                    <a:pt x="4015" y="7725"/>
                  </a:cubicBezTo>
                  <a:lnTo>
                    <a:pt x="4350" y="3756"/>
                  </a:lnTo>
                  <a:lnTo>
                    <a:pt x="40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9007375" y="4242125"/>
              <a:ext cx="100400" cy="193150"/>
            </a:xfrm>
            <a:custGeom>
              <a:rect b="b" l="l" r="r" t="t"/>
              <a:pathLst>
                <a:path extrusionOk="0" h="7726" w="4016">
                  <a:moveTo>
                    <a:pt x="1" y="1"/>
                  </a:moveTo>
                  <a:lnTo>
                    <a:pt x="1" y="7725"/>
                  </a:lnTo>
                  <a:cubicBezTo>
                    <a:pt x="2217" y="7725"/>
                    <a:pt x="4015" y="5996"/>
                    <a:pt x="4015" y="3863"/>
                  </a:cubicBezTo>
                  <a:cubicBezTo>
                    <a:pt x="4015" y="1730"/>
                    <a:pt x="2217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8854550" y="4097025"/>
              <a:ext cx="67625" cy="76025"/>
            </a:xfrm>
            <a:custGeom>
              <a:rect b="b" l="l" r="r" t="t"/>
              <a:pathLst>
                <a:path extrusionOk="0" h="3041" w="2705">
                  <a:moveTo>
                    <a:pt x="1" y="1"/>
                  </a:moveTo>
                  <a:lnTo>
                    <a:pt x="1" y="1113"/>
                  </a:lnTo>
                  <a:cubicBezTo>
                    <a:pt x="808" y="1494"/>
                    <a:pt x="1425" y="2187"/>
                    <a:pt x="1677" y="3040"/>
                  </a:cubicBezTo>
                  <a:lnTo>
                    <a:pt x="2705" y="2751"/>
                  </a:lnTo>
                  <a:cubicBezTo>
                    <a:pt x="2316" y="1456"/>
                    <a:pt x="1311" y="443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8965475" y="4297925"/>
              <a:ext cx="26700" cy="25750"/>
            </a:xfrm>
            <a:custGeom>
              <a:rect b="b" l="l" r="r" t="t"/>
              <a:pathLst>
                <a:path extrusionOk="0" h="1030" w="1068">
                  <a:moveTo>
                    <a:pt x="1" y="1"/>
                  </a:moveTo>
                  <a:lnTo>
                    <a:pt x="1" y="1029"/>
                  </a:lnTo>
                  <a:lnTo>
                    <a:pt x="1067" y="1029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9022800" y="4297925"/>
              <a:ext cx="26700" cy="25750"/>
            </a:xfrm>
            <a:custGeom>
              <a:rect b="b" l="l" r="r" t="t"/>
              <a:pathLst>
                <a:path extrusionOk="0" h="1030" w="1068">
                  <a:moveTo>
                    <a:pt x="1" y="1"/>
                  </a:moveTo>
                  <a:lnTo>
                    <a:pt x="1" y="1029"/>
                  </a:lnTo>
                  <a:lnTo>
                    <a:pt x="1067" y="1029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8965475" y="4342500"/>
              <a:ext cx="45175" cy="40400"/>
            </a:xfrm>
            <a:custGeom>
              <a:rect b="b" l="l" r="r" t="t"/>
              <a:pathLst>
                <a:path extrusionOk="0" h="1616" w="1807">
                  <a:moveTo>
                    <a:pt x="1677" y="0"/>
                  </a:moveTo>
                  <a:cubicBezTo>
                    <a:pt x="755" y="0"/>
                    <a:pt x="1" y="724"/>
                    <a:pt x="1" y="1615"/>
                  </a:cubicBezTo>
                  <a:lnTo>
                    <a:pt x="1067" y="1615"/>
                  </a:lnTo>
                  <a:cubicBezTo>
                    <a:pt x="1067" y="1288"/>
                    <a:pt x="1341" y="1029"/>
                    <a:pt x="1677" y="1029"/>
                  </a:cubicBezTo>
                  <a:lnTo>
                    <a:pt x="1806" y="435"/>
                  </a:lnTo>
                  <a:lnTo>
                    <a:pt x="16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9007375" y="4342500"/>
              <a:ext cx="42125" cy="40400"/>
            </a:xfrm>
            <a:custGeom>
              <a:rect b="b" l="l" r="r" t="t"/>
              <a:pathLst>
                <a:path extrusionOk="0" h="1616" w="1685">
                  <a:moveTo>
                    <a:pt x="1" y="0"/>
                  </a:moveTo>
                  <a:lnTo>
                    <a:pt x="1" y="1029"/>
                  </a:lnTo>
                  <a:cubicBezTo>
                    <a:pt x="343" y="1029"/>
                    <a:pt x="618" y="1288"/>
                    <a:pt x="618" y="1615"/>
                  </a:cubicBezTo>
                  <a:lnTo>
                    <a:pt x="1684" y="1615"/>
                  </a:lnTo>
                  <a:cubicBezTo>
                    <a:pt x="1684" y="724"/>
                    <a:pt x="930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3" name="Google Shape;883;p28"/>
          <p:cNvCxnSpPr>
            <a:stCxn id="884" idx="3"/>
            <a:endCxn id="885" idx="1"/>
          </p:cNvCxnSpPr>
          <p:nvPr/>
        </p:nvCxnSpPr>
        <p:spPr>
          <a:xfrm>
            <a:off x="2805675" y="1401325"/>
            <a:ext cx="969000" cy="747000"/>
          </a:xfrm>
          <a:prstGeom prst="bentConnector2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6" name="Google Shape;886;p28"/>
          <p:cNvCxnSpPr>
            <a:stCxn id="887" idx="1"/>
            <a:endCxn id="885" idx="7"/>
          </p:cNvCxnSpPr>
          <p:nvPr/>
        </p:nvCxnSpPr>
        <p:spPr>
          <a:xfrm flipH="1">
            <a:off x="5084017" y="1403050"/>
            <a:ext cx="1257000" cy="745200"/>
          </a:xfrm>
          <a:prstGeom prst="bentConnector2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8" name="Google Shape;888;p28"/>
          <p:cNvCxnSpPr>
            <a:stCxn id="889" idx="3"/>
            <a:endCxn id="885" idx="2"/>
          </p:cNvCxnSpPr>
          <p:nvPr/>
        </p:nvCxnSpPr>
        <p:spPr>
          <a:xfrm>
            <a:off x="2805675" y="2535181"/>
            <a:ext cx="697800" cy="2676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0" name="Google Shape;890;p28"/>
          <p:cNvCxnSpPr>
            <a:stCxn id="891" idx="3"/>
            <a:endCxn id="885" idx="3"/>
          </p:cNvCxnSpPr>
          <p:nvPr/>
        </p:nvCxnSpPr>
        <p:spPr>
          <a:xfrm flipH="1" rot="10800000">
            <a:off x="2805575" y="3457499"/>
            <a:ext cx="969300" cy="219900"/>
          </a:xfrm>
          <a:prstGeom prst="bentConnector2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2" name="Google Shape;892;p28"/>
          <p:cNvCxnSpPr>
            <a:stCxn id="893" idx="1"/>
            <a:endCxn id="885" idx="6"/>
          </p:cNvCxnSpPr>
          <p:nvPr/>
        </p:nvCxnSpPr>
        <p:spPr>
          <a:xfrm flipH="1">
            <a:off x="5355217" y="2536906"/>
            <a:ext cx="985800" cy="2658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4" name="Google Shape;894;p28"/>
          <p:cNvCxnSpPr>
            <a:stCxn id="895" idx="1"/>
            <a:endCxn id="885" idx="5"/>
          </p:cNvCxnSpPr>
          <p:nvPr/>
        </p:nvCxnSpPr>
        <p:spPr>
          <a:xfrm rot="10800000">
            <a:off x="5084017" y="3457499"/>
            <a:ext cx="1257000" cy="219900"/>
          </a:xfrm>
          <a:prstGeom prst="bentConnector2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6" name="Google Shape;896;p28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Women</a:t>
            </a:r>
            <a:r>
              <a:rPr lang="en"/>
              <a:t> Infographics</a:t>
            </a:r>
            <a:endParaRPr/>
          </a:p>
        </p:txBody>
      </p:sp>
      <p:sp>
        <p:nvSpPr>
          <p:cNvPr id="897" name="Google Shape;897;p28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98" name="Google Shape;898;p28"/>
          <p:cNvGrpSpPr/>
          <p:nvPr/>
        </p:nvGrpSpPr>
        <p:grpSpPr>
          <a:xfrm>
            <a:off x="823775" y="1172725"/>
            <a:ext cx="1981924" cy="893448"/>
            <a:chOff x="823775" y="1172725"/>
            <a:chExt cx="1981924" cy="893448"/>
          </a:xfrm>
        </p:grpSpPr>
        <p:sp>
          <p:nvSpPr>
            <p:cNvPr id="899" name="Google Shape;899;p28"/>
            <p:cNvSpPr txBox="1"/>
            <p:nvPr/>
          </p:nvSpPr>
          <p:spPr>
            <a:xfrm>
              <a:off x="823798" y="1504573"/>
              <a:ext cx="1981901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884" name="Google Shape;884;p28"/>
            <p:cNvSpPr txBox="1"/>
            <p:nvPr/>
          </p:nvSpPr>
          <p:spPr>
            <a:xfrm>
              <a:off x="823775" y="1172725"/>
              <a:ext cx="1981901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Jupiter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900" name="Google Shape;900;p28"/>
          <p:cNvGrpSpPr/>
          <p:nvPr/>
        </p:nvGrpSpPr>
        <p:grpSpPr>
          <a:xfrm>
            <a:off x="823775" y="2306581"/>
            <a:ext cx="1981924" cy="892018"/>
            <a:chOff x="823775" y="2306581"/>
            <a:chExt cx="1981924" cy="892018"/>
          </a:xfrm>
        </p:grpSpPr>
        <p:sp>
          <p:nvSpPr>
            <p:cNvPr id="901" name="Google Shape;901;p28"/>
            <p:cNvSpPr txBox="1"/>
            <p:nvPr/>
          </p:nvSpPr>
          <p:spPr>
            <a:xfrm>
              <a:off x="823798" y="2636999"/>
              <a:ext cx="1981901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Mercury i</a:t>
              </a: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s the closest planet to the Sun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889" name="Google Shape;889;p28"/>
            <p:cNvSpPr txBox="1"/>
            <p:nvPr/>
          </p:nvSpPr>
          <p:spPr>
            <a:xfrm>
              <a:off x="823775" y="2306581"/>
              <a:ext cx="1981901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Mercury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902" name="Google Shape;902;p28"/>
          <p:cNvGrpSpPr/>
          <p:nvPr/>
        </p:nvGrpSpPr>
        <p:grpSpPr>
          <a:xfrm>
            <a:off x="823775" y="3448799"/>
            <a:ext cx="1981924" cy="887925"/>
            <a:chOff x="823775" y="3448799"/>
            <a:chExt cx="1981924" cy="887925"/>
          </a:xfrm>
        </p:grpSpPr>
        <p:sp>
          <p:nvSpPr>
            <p:cNvPr id="903" name="Google Shape;903;p28"/>
            <p:cNvSpPr txBox="1"/>
            <p:nvPr/>
          </p:nvSpPr>
          <p:spPr>
            <a:xfrm>
              <a:off x="823798" y="3775124"/>
              <a:ext cx="1981901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891" name="Google Shape;891;p28"/>
            <p:cNvSpPr txBox="1"/>
            <p:nvPr/>
          </p:nvSpPr>
          <p:spPr>
            <a:xfrm>
              <a:off x="823775" y="3448799"/>
              <a:ext cx="1981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Venus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904" name="Google Shape;904;p28"/>
          <p:cNvGrpSpPr/>
          <p:nvPr/>
        </p:nvGrpSpPr>
        <p:grpSpPr>
          <a:xfrm>
            <a:off x="6341017" y="1174450"/>
            <a:ext cx="1981924" cy="887925"/>
            <a:chOff x="6341017" y="1174450"/>
            <a:chExt cx="1981924" cy="887925"/>
          </a:xfrm>
        </p:grpSpPr>
        <p:sp>
          <p:nvSpPr>
            <p:cNvPr id="905" name="Google Shape;905;p28"/>
            <p:cNvSpPr txBox="1"/>
            <p:nvPr/>
          </p:nvSpPr>
          <p:spPr>
            <a:xfrm>
              <a:off x="6341040" y="1500775"/>
              <a:ext cx="1981901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Mars is actually a very cold place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887" name="Google Shape;887;p28"/>
            <p:cNvSpPr txBox="1"/>
            <p:nvPr/>
          </p:nvSpPr>
          <p:spPr>
            <a:xfrm>
              <a:off x="6341017" y="1174450"/>
              <a:ext cx="1981901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Mars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906" name="Google Shape;906;p28"/>
          <p:cNvGrpSpPr/>
          <p:nvPr/>
        </p:nvGrpSpPr>
        <p:grpSpPr>
          <a:xfrm>
            <a:off x="6341017" y="2308306"/>
            <a:ext cx="1981924" cy="887925"/>
            <a:chOff x="6341017" y="2308306"/>
            <a:chExt cx="1981924" cy="887925"/>
          </a:xfrm>
        </p:grpSpPr>
        <p:sp>
          <p:nvSpPr>
            <p:cNvPr id="907" name="Google Shape;907;p28"/>
            <p:cNvSpPr txBox="1"/>
            <p:nvPr/>
          </p:nvSpPr>
          <p:spPr>
            <a:xfrm>
              <a:off x="6341040" y="2634631"/>
              <a:ext cx="1981901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It’s composed of hydrogen and helium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893" name="Google Shape;893;p28"/>
            <p:cNvSpPr txBox="1"/>
            <p:nvPr/>
          </p:nvSpPr>
          <p:spPr>
            <a:xfrm>
              <a:off x="6341017" y="2308306"/>
              <a:ext cx="1981901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Saturn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908" name="Google Shape;908;p28"/>
          <p:cNvGrpSpPr/>
          <p:nvPr/>
        </p:nvGrpSpPr>
        <p:grpSpPr>
          <a:xfrm>
            <a:off x="6341017" y="3448799"/>
            <a:ext cx="1981924" cy="887925"/>
            <a:chOff x="6341017" y="3448799"/>
            <a:chExt cx="1981924" cy="887925"/>
          </a:xfrm>
        </p:grpSpPr>
        <p:sp>
          <p:nvSpPr>
            <p:cNvPr id="909" name="Google Shape;909;p28"/>
            <p:cNvSpPr txBox="1"/>
            <p:nvPr/>
          </p:nvSpPr>
          <p:spPr>
            <a:xfrm>
              <a:off x="6341040" y="3775124"/>
              <a:ext cx="1981901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It’s the farthest planet from the Sun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895" name="Google Shape;895;p28"/>
            <p:cNvSpPr txBox="1"/>
            <p:nvPr/>
          </p:nvSpPr>
          <p:spPr>
            <a:xfrm>
              <a:off x="6341017" y="3448799"/>
              <a:ext cx="1981901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Neptune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910" name="Google Shape;910;p28"/>
          <p:cNvGrpSpPr/>
          <p:nvPr/>
        </p:nvGrpSpPr>
        <p:grpSpPr>
          <a:xfrm>
            <a:off x="3503571" y="1562122"/>
            <a:ext cx="2136858" cy="2385015"/>
            <a:chOff x="3477425" y="1487738"/>
            <a:chExt cx="2136858" cy="2385015"/>
          </a:xfrm>
        </p:grpSpPr>
        <p:sp>
          <p:nvSpPr>
            <p:cNvPr id="885" name="Google Shape;885;p28"/>
            <p:cNvSpPr/>
            <p:nvPr/>
          </p:nvSpPr>
          <p:spPr>
            <a:xfrm>
              <a:off x="3477425" y="1802650"/>
              <a:ext cx="1851600" cy="185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grpSp>
          <p:nvGrpSpPr>
            <p:cNvPr id="911" name="Google Shape;911;p28"/>
            <p:cNvGrpSpPr/>
            <p:nvPr/>
          </p:nvGrpSpPr>
          <p:grpSpPr>
            <a:xfrm>
              <a:off x="3477434" y="1487738"/>
              <a:ext cx="2136850" cy="2385015"/>
              <a:chOff x="3414625" y="1315316"/>
              <a:chExt cx="2424656" cy="2706247"/>
            </a:xfrm>
          </p:grpSpPr>
          <p:grpSp>
            <p:nvGrpSpPr>
              <p:cNvPr id="912" name="Google Shape;912;p28"/>
              <p:cNvGrpSpPr/>
              <p:nvPr/>
            </p:nvGrpSpPr>
            <p:grpSpPr>
              <a:xfrm>
                <a:off x="3867954" y="1315316"/>
                <a:ext cx="1108147" cy="2032339"/>
                <a:chOff x="4001555" y="1253307"/>
                <a:chExt cx="1140891" cy="2092390"/>
              </a:xfrm>
            </p:grpSpPr>
            <p:sp>
              <p:nvSpPr>
                <p:cNvPr id="913" name="Google Shape;913;p28"/>
                <p:cNvSpPr/>
                <p:nvPr/>
              </p:nvSpPr>
              <p:spPr>
                <a:xfrm>
                  <a:off x="4139212" y="1749752"/>
                  <a:ext cx="860988" cy="1595944"/>
                </a:xfrm>
                <a:custGeom>
                  <a:rect b="b" l="l" r="r" t="t"/>
                  <a:pathLst>
                    <a:path extrusionOk="0" h="67127" w="36214">
                      <a:moveTo>
                        <a:pt x="18206" y="1"/>
                      </a:moveTo>
                      <a:cubicBezTo>
                        <a:pt x="14255" y="1"/>
                        <a:pt x="10282" y="18833"/>
                        <a:pt x="10282" y="18833"/>
                      </a:cubicBezTo>
                      <a:cubicBezTo>
                        <a:pt x="10121" y="22500"/>
                        <a:pt x="9712" y="31604"/>
                        <a:pt x="6441" y="34764"/>
                      </a:cubicBezTo>
                      <a:cubicBezTo>
                        <a:pt x="3171" y="37923"/>
                        <a:pt x="620" y="46830"/>
                        <a:pt x="2404" y="53174"/>
                      </a:cubicBezTo>
                      <a:cubicBezTo>
                        <a:pt x="4187" y="59516"/>
                        <a:pt x="1" y="65099"/>
                        <a:pt x="4980" y="66059"/>
                      </a:cubicBezTo>
                      <a:cubicBezTo>
                        <a:pt x="8810" y="66797"/>
                        <a:pt x="12127" y="67127"/>
                        <a:pt x="14997" y="67127"/>
                      </a:cubicBezTo>
                      <a:cubicBezTo>
                        <a:pt x="36213" y="67127"/>
                        <a:pt x="32954" y="49080"/>
                        <a:pt x="31688" y="44453"/>
                      </a:cubicBezTo>
                      <a:cubicBezTo>
                        <a:pt x="30253" y="39199"/>
                        <a:pt x="26586" y="38009"/>
                        <a:pt x="25496" y="34542"/>
                      </a:cubicBezTo>
                      <a:cubicBezTo>
                        <a:pt x="24459" y="31241"/>
                        <a:pt x="26210" y="22491"/>
                        <a:pt x="29676" y="22491"/>
                      </a:cubicBezTo>
                      <a:cubicBezTo>
                        <a:pt x="29853" y="22491"/>
                        <a:pt x="30034" y="22513"/>
                        <a:pt x="30220" y="22561"/>
                      </a:cubicBezTo>
                      <a:cubicBezTo>
                        <a:pt x="28568" y="14421"/>
                        <a:pt x="22621" y="1240"/>
                        <a:pt x="18558" y="52"/>
                      </a:cubicBezTo>
                      <a:cubicBezTo>
                        <a:pt x="18441" y="17"/>
                        <a:pt x="18323" y="1"/>
                        <a:pt x="18206" y="1"/>
                      </a:cubicBezTo>
                      <a:close/>
                    </a:path>
                  </a:pathLst>
                </a:custGeom>
                <a:solidFill>
                  <a:srgbClr val="785E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4" name="Google Shape;914;p28"/>
                <p:cNvSpPr/>
                <p:nvPr/>
              </p:nvSpPr>
              <p:spPr>
                <a:xfrm>
                  <a:off x="4340111" y="1749752"/>
                  <a:ext cx="517606" cy="744467"/>
                </a:xfrm>
                <a:custGeom>
                  <a:rect b="b" l="l" r="r" t="t"/>
                  <a:pathLst>
                    <a:path extrusionOk="0" h="31313" w="21771">
                      <a:moveTo>
                        <a:pt x="9756" y="1"/>
                      </a:moveTo>
                      <a:cubicBezTo>
                        <a:pt x="5805" y="1"/>
                        <a:pt x="1832" y="18833"/>
                        <a:pt x="1832" y="18833"/>
                      </a:cubicBezTo>
                      <a:cubicBezTo>
                        <a:pt x="1714" y="21550"/>
                        <a:pt x="1456" y="27254"/>
                        <a:pt x="0" y="31312"/>
                      </a:cubicBezTo>
                      <a:cubicBezTo>
                        <a:pt x="3580" y="30829"/>
                        <a:pt x="7974" y="29689"/>
                        <a:pt x="9316" y="27008"/>
                      </a:cubicBezTo>
                      <a:cubicBezTo>
                        <a:pt x="11246" y="23150"/>
                        <a:pt x="14740" y="22486"/>
                        <a:pt x="18831" y="22486"/>
                      </a:cubicBezTo>
                      <a:cubicBezTo>
                        <a:pt x="19498" y="22486"/>
                        <a:pt x="20181" y="22504"/>
                        <a:pt x="20876" y="22528"/>
                      </a:cubicBezTo>
                      <a:cubicBezTo>
                        <a:pt x="20999" y="22507"/>
                        <a:pt x="21124" y="22495"/>
                        <a:pt x="21251" y="22495"/>
                      </a:cubicBezTo>
                      <a:cubicBezTo>
                        <a:pt x="21420" y="22495"/>
                        <a:pt x="21593" y="22515"/>
                        <a:pt x="21770" y="22561"/>
                      </a:cubicBezTo>
                      <a:cubicBezTo>
                        <a:pt x="20118" y="14423"/>
                        <a:pt x="14171" y="1240"/>
                        <a:pt x="10108" y="52"/>
                      </a:cubicBezTo>
                      <a:cubicBezTo>
                        <a:pt x="9991" y="17"/>
                        <a:pt x="9873" y="1"/>
                        <a:pt x="9756" y="1"/>
                      </a:cubicBezTo>
                      <a:close/>
                    </a:path>
                  </a:pathLst>
                </a:custGeom>
                <a:solidFill>
                  <a:srgbClr val="64403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5" name="Google Shape;915;p28"/>
                <p:cNvSpPr/>
                <p:nvPr/>
              </p:nvSpPr>
              <p:spPr>
                <a:xfrm>
                  <a:off x="4506203" y="1508270"/>
                  <a:ext cx="636243" cy="805140"/>
                </a:xfrm>
                <a:custGeom>
                  <a:rect b="b" l="l" r="r" t="t"/>
                  <a:pathLst>
                    <a:path extrusionOk="0" h="33865" w="26761">
                      <a:moveTo>
                        <a:pt x="14372" y="1"/>
                      </a:moveTo>
                      <a:lnTo>
                        <a:pt x="5055" y="4225"/>
                      </a:lnTo>
                      <a:cubicBezTo>
                        <a:pt x="5055" y="4225"/>
                        <a:pt x="0" y="9651"/>
                        <a:pt x="1636" y="20131"/>
                      </a:cubicBezTo>
                      <a:cubicBezTo>
                        <a:pt x="3271" y="30612"/>
                        <a:pt x="15189" y="32879"/>
                        <a:pt x="18608" y="33697"/>
                      </a:cubicBezTo>
                      <a:cubicBezTo>
                        <a:pt x="19093" y="33813"/>
                        <a:pt x="19517" y="33865"/>
                        <a:pt x="19888" y="33865"/>
                      </a:cubicBezTo>
                      <a:cubicBezTo>
                        <a:pt x="22136" y="33865"/>
                        <a:pt x="22456" y="31964"/>
                        <a:pt x="22647" y="30922"/>
                      </a:cubicBezTo>
                      <a:cubicBezTo>
                        <a:pt x="22869" y="29709"/>
                        <a:pt x="21953" y="29312"/>
                        <a:pt x="22374" y="28816"/>
                      </a:cubicBezTo>
                      <a:cubicBezTo>
                        <a:pt x="22796" y="28321"/>
                        <a:pt x="23415" y="28816"/>
                        <a:pt x="23787" y="28049"/>
                      </a:cubicBezTo>
                      <a:cubicBezTo>
                        <a:pt x="24159" y="27279"/>
                        <a:pt x="23118" y="26437"/>
                        <a:pt x="23118" y="26437"/>
                      </a:cubicBezTo>
                      <a:lnTo>
                        <a:pt x="23490" y="26288"/>
                      </a:lnTo>
                      <a:cubicBezTo>
                        <a:pt x="24728" y="25893"/>
                        <a:pt x="24308" y="24728"/>
                        <a:pt x="24109" y="24605"/>
                      </a:cubicBezTo>
                      <a:cubicBezTo>
                        <a:pt x="23911" y="24480"/>
                        <a:pt x="23390" y="23340"/>
                        <a:pt x="23292" y="22944"/>
                      </a:cubicBezTo>
                      <a:cubicBezTo>
                        <a:pt x="23191" y="22547"/>
                        <a:pt x="24778" y="21755"/>
                        <a:pt x="25621" y="21159"/>
                      </a:cubicBezTo>
                      <a:cubicBezTo>
                        <a:pt x="26463" y="20565"/>
                        <a:pt x="26760" y="18880"/>
                        <a:pt x="25621" y="18782"/>
                      </a:cubicBezTo>
                      <a:cubicBezTo>
                        <a:pt x="24481" y="18681"/>
                        <a:pt x="21705" y="14322"/>
                        <a:pt x="21903" y="13678"/>
                      </a:cubicBezTo>
                      <a:cubicBezTo>
                        <a:pt x="22796" y="11595"/>
                        <a:pt x="22052" y="9266"/>
                        <a:pt x="21111" y="6046"/>
                      </a:cubicBezTo>
                      <a:cubicBezTo>
                        <a:pt x="20170" y="2824"/>
                        <a:pt x="16552" y="743"/>
                        <a:pt x="14372" y="1"/>
                      </a:cubicBezTo>
                      <a:close/>
                    </a:path>
                  </a:pathLst>
                </a:custGeom>
                <a:solidFill>
                  <a:srgbClr val="785E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6" name="Google Shape;916;p28"/>
                <p:cNvSpPr/>
                <p:nvPr/>
              </p:nvSpPr>
              <p:spPr>
                <a:xfrm>
                  <a:off x="4132721" y="1407369"/>
                  <a:ext cx="806496" cy="790138"/>
                </a:xfrm>
                <a:custGeom>
                  <a:rect b="b" l="l" r="r" t="t"/>
                  <a:pathLst>
                    <a:path extrusionOk="0" h="33234" w="33922">
                      <a:moveTo>
                        <a:pt x="21013" y="0"/>
                      </a:moveTo>
                      <a:cubicBezTo>
                        <a:pt x="17460" y="0"/>
                        <a:pt x="13319" y="934"/>
                        <a:pt x="11051" y="2559"/>
                      </a:cubicBezTo>
                      <a:cubicBezTo>
                        <a:pt x="8078" y="4690"/>
                        <a:pt x="3568" y="7960"/>
                        <a:pt x="2229" y="12569"/>
                      </a:cubicBezTo>
                      <a:cubicBezTo>
                        <a:pt x="891" y="17177"/>
                        <a:pt x="0" y="23917"/>
                        <a:pt x="10555" y="33234"/>
                      </a:cubicBezTo>
                      <a:cubicBezTo>
                        <a:pt x="15015" y="33184"/>
                        <a:pt x="14915" y="28328"/>
                        <a:pt x="14470" y="25305"/>
                      </a:cubicBezTo>
                      <a:cubicBezTo>
                        <a:pt x="14024" y="22281"/>
                        <a:pt x="14767" y="18169"/>
                        <a:pt x="16799" y="16880"/>
                      </a:cubicBezTo>
                      <a:cubicBezTo>
                        <a:pt x="17137" y="16666"/>
                        <a:pt x="17482" y="16574"/>
                        <a:pt x="17836" y="16574"/>
                      </a:cubicBezTo>
                      <a:cubicBezTo>
                        <a:pt x="19616" y="16574"/>
                        <a:pt x="21654" y="18895"/>
                        <a:pt x="24381" y="19804"/>
                      </a:cubicBezTo>
                      <a:cubicBezTo>
                        <a:pt x="24806" y="19946"/>
                        <a:pt x="25151" y="20009"/>
                        <a:pt x="25430" y="20009"/>
                      </a:cubicBezTo>
                      <a:cubicBezTo>
                        <a:pt x="27295" y="20009"/>
                        <a:pt x="26203" y="17184"/>
                        <a:pt x="26463" y="16236"/>
                      </a:cubicBezTo>
                      <a:cubicBezTo>
                        <a:pt x="26760" y="15145"/>
                        <a:pt x="29932" y="14106"/>
                        <a:pt x="29485" y="11826"/>
                      </a:cubicBezTo>
                      <a:cubicBezTo>
                        <a:pt x="29039" y="9546"/>
                        <a:pt x="31097" y="7704"/>
                        <a:pt x="32485" y="7060"/>
                      </a:cubicBezTo>
                      <a:cubicBezTo>
                        <a:pt x="33873" y="6416"/>
                        <a:pt x="33921" y="6217"/>
                        <a:pt x="33624" y="5820"/>
                      </a:cubicBezTo>
                      <a:cubicBezTo>
                        <a:pt x="33624" y="5820"/>
                        <a:pt x="27950" y="1073"/>
                        <a:pt x="24084" y="279"/>
                      </a:cubicBezTo>
                      <a:cubicBezTo>
                        <a:pt x="23167" y="91"/>
                        <a:pt x="22118" y="0"/>
                        <a:pt x="210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7" name="Google Shape;917;p28"/>
                <p:cNvSpPr/>
                <p:nvPr/>
              </p:nvSpPr>
              <p:spPr>
                <a:xfrm>
                  <a:off x="4132721" y="1424915"/>
                  <a:ext cx="363686" cy="772592"/>
                </a:xfrm>
                <a:custGeom>
                  <a:rect b="b" l="l" r="r" t="t"/>
                  <a:pathLst>
                    <a:path extrusionOk="0" h="32496" w="15297">
                      <a:moveTo>
                        <a:pt x="15297" y="0"/>
                      </a:moveTo>
                      <a:cubicBezTo>
                        <a:pt x="13635" y="433"/>
                        <a:pt x="12130" y="1048"/>
                        <a:pt x="11051" y="1821"/>
                      </a:cubicBezTo>
                      <a:cubicBezTo>
                        <a:pt x="8078" y="3952"/>
                        <a:pt x="3568" y="7222"/>
                        <a:pt x="2229" y="11831"/>
                      </a:cubicBezTo>
                      <a:cubicBezTo>
                        <a:pt x="891" y="16439"/>
                        <a:pt x="0" y="23179"/>
                        <a:pt x="10555" y="32496"/>
                      </a:cubicBezTo>
                      <a:cubicBezTo>
                        <a:pt x="11853" y="32482"/>
                        <a:pt x="12763" y="32058"/>
                        <a:pt x="13393" y="31392"/>
                      </a:cubicBezTo>
                      <a:cubicBezTo>
                        <a:pt x="2913" y="22108"/>
                        <a:pt x="3801" y="15389"/>
                        <a:pt x="5136" y="10790"/>
                      </a:cubicBezTo>
                      <a:lnTo>
                        <a:pt x="5137" y="10790"/>
                      </a:lnTo>
                      <a:cubicBezTo>
                        <a:pt x="6474" y="6181"/>
                        <a:pt x="10984" y="2911"/>
                        <a:pt x="13957" y="780"/>
                      </a:cubicBezTo>
                      <a:cubicBezTo>
                        <a:pt x="14351" y="499"/>
                        <a:pt x="14803" y="239"/>
                        <a:pt x="15297" y="0"/>
                      </a:cubicBezTo>
                      <a:close/>
                    </a:path>
                  </a:pathLst>
                </a:custGeom>
                <a:solidFill>
                  <a:srgbClr val="5D337D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8" name="Google Shape;918;p28"/>
                <p:cNvSpPr/>
                <p:nvPr/>
              </p:nvSpPr>
              <p:spPr>
                <a:xfrm>
                  <a:off x="4001555" y="1253307"/>
                  <a:ext cx="546706" cy="360643"/>
                </a:xfrm>
                <a:custGeom>
                  <a:rect b="b" l="l" r="r" t="t"/>
                  <a:pathLst>
                    <a:path extrusionOk="0" h="15169" w="22995">
                      <a:moveTo>
                        <a:pt x="15807" y="0"/>
                      </a:moveTo>
                      <a:cubicBezTo>
                        <a:pt x="14111" y="0"/>
                        <a:pt x="12122" y="833"/>
                        <a:pt x="9977" y="3043"/>
                      </a:cubicBezTo>
                      <a:cubicBezTo>
                        <a:pt x="9888" y="3041"/>
                        <a:pt x="9800" y="3040"/>
                        <a:pt x="9713" y="3040"/>
                      </a:cubicBezTo>
                      <a:cubicBezTo>
                        <a:pt x="1" y="3040"/>
                        <a:pt x="2532" y="15169"/>
                        <a:pt x="8371" y="15169"/>
                      </a:cubicBezTo>
                      <a:cubicBezTo>
                        <a:pt x="9093" y="15169"/>
                        <a:pt x="9865" y="14984"/>
                        <a:pt x="10671" y="14567"/>
                      </a:cubicBezTo>
                      <a:cubicBezTo>
                        <a:pt x="18055" y="10753"/>
                        <a:pt x="20185" y="7651"/>
                        <a:pt x="20185" y="7651"/>
                      </a:cubicBezTo>
                      <a:cubicBezTo>
                        <a:pt x="22994" y="6484"/>
                        <a:pt x="20540" y="0"/>
                        <a:pt x="158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9" name="Google Shape;919;p28"/>
                <p:cNvSpPr/>
                <p:nvPr/>
              </p:nvSpPr>
              <p:spPr>
                <a:xfrm>
                  <a:off x="4480526" y="1870886"/>
                  <a:ext cx="182164" cy="234231"/>
                </a:xfrm>
                <a:custGeom>
                  <a:rect b="b" l="l" r="r" t="t"/>
                  <a:pathLst>
                    <a:path extrusionOk="0" h="9852" w="7662">
                      <a:moveTo>
                        <a:pt x="3304" y="1"/>
                      </a:moveTo>
                      <a:cubicBezTo>
                        <a:pt x="1607" y="1"/>
                        <a:pt x="1" y="779"/>
                        <a:pt x="39" y="2379"/>
                      </a:cubicBezTo>
                      <a:cubicBezTo>
                        <a:pt x="110" y="5233"/>
                        <a:pt x="2591" y="8957"/>
                        <a:pt x="4685" y="9654"/>
                      </a:cubicBezTo>
                      <a:cubicBezTo>
                        <a:pt x="5107" y="9795"/>
                        <a:pt x="5453" y="9851"/>
                        <a:pt x="5736" y="9851"/>
                      </a:cubicBezTo>
                      <a:cubicBezTo>
                        <a:pt x="6861" y="9851"/>
                        <a:pt x="7004" y="8967"/>
                        <a:pt x="7004" y="8967"/>
                      </a:cubicBezTo>
                      <a:cubicBezTo>
                        <a:pt x="7004" y="8967"/>
                        <a:pt x="7662" y="2689"/>
                        <a:pt x="6722" y="1419"/>
                      </a:cubicBezTo>
                      <a:cubicBezTo>
                        <a:pt x="6027" y="481"/>
                        <a:pt x="4637" y="1"/>
                        <a:pt x="3304" y="1"/>
                      </a:cubicBezTo>
                      <a:close/>
                    </a:path>
                  </a:pathLst>
                </a:custGeom>
                <a:solidFill>
                  <a:srgbClr val="64403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0" name="Google Shape;920;p28"/>
                <p:cNvSpPr/>
                <p:nvPr/>
              </p:nvSpPr>
              <p:spPr>
                <a:xfrm>
                  <a:off x="4482737" y="1850558"/>
                  <a:ext cx="182164" cy="234231"/>
                </a:xfrm>
                <a:custGeom>
                  <a:rect b="b" l="l" r="r" t="t"/>
                  <a:pathLst>
                    <a:path extrusionOk="0" h="9852" w="7662">
                      <a:moveTo>
                        <a:pt x="3304" y="1"/>
                      </a:moveTo>
                      <a:cubicBezTo>
                        <a:pt x="1606" y="1"/>
                        <a:pt x="0" y="779"/>
                        <a:pt x="39" y="2379"/>
                      </a:cubicBezTo>
                      <a:cubicBezTo>
                        <a:pt x="109" y="5233"/>
                        <a:pt x="2590" y="8955"/>
                        <a:pt x="4685" y="9654"/>
                      </a:cubicBezTo>
                      <a:cubicBezTo>
                        <a:pt x="5106" y="9795"/>
                        <a:pt x="5452" y="9851"/>
                        <a:pt x="5735" y="9851"/>
                      </a:cubicBezTo>
                      <a:cubicBezTo>
                        <a:pt x="6860" y="9851"/>
                        <a:pt x="7003" y="8966"/>
                        <a:pt x="7003" y="8966"/>
                      </a:cubicBezTo>
                      <a:cubicBezTo>
                        <a:pt x="7003" y="8966"/>
                        <a:pt x="7661" y="2687"/>
                        <a:pt x="6722" y="1419"/>
                      </a:cubicBezTo>
                      <a:cubicBezTo>
                        <a:pt x="6026" y="481"/>
                        <a:pt x="4637" y="1"/>
                        <a:pt x="3304" y="1"/>
                      </a:cubicBezTo>
                      <a:close/>
                    </a:path>
                  </a:pathLst>
                </a:custGeom>
                <a:solidFill>
                  <a:srgbClr val="785E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1" name="Google Shape;921;p28"/>
                <p:cNvSpPr/>
                <p:nvPr/>
              </p:nvSpPr>
              <p:spPr>
                <a:xfrm>
                  <a:off x="5032248" y="2093206"/>
                  <a:ext cx="61886" cy="90297"/>
                </a:xfrm>
                <a:custGeom>
                  <a:rect b="b" l="l" r="r" t="t"/>
                  <a:pathLst>
                    <a:path extrusionOk="0" h="3798" w="2603">
                      <a:moveTo>
                        <a:pt x="1983" y="0"/>
                      </a:moveTo>
                      <a:cubicBezTo>
                        <a:pt x="1090" y="25"/>
                        <a:pt x="396" y="1388"/>
                        <a:pt x="1" y="1463"/>
                      </a:cubicBezTo>
                      <a:cubicBezTo>
                        <a:pt x="1" y="2226"/>
                        <a:pt x="289" y="3616"/>
                        <a:pt x="1373" y="3797"/>
                      </a:cubicBezTo>
                      <a:cubicBezTo>
                        <a:pt x="1478" y="3727"/>
                        <a:pt x="1577" y="3619"/>
                        <a:pt x="1661" y="3446"/>
                      </a:cubicBezTo>
                      <a:cubicBezTo>
                        <a:pt x="2032" y="2676"/>
                        <a:pt x="992" y="1834"/>
                        <a:pt x="992" y="1834"/>
                      </a:cubicBezTo>
                      <a:lnTo>
                        <a:pt x="1362" y="1685"/>
                      </a:lnTo>
                      <a:cubicBezTo>
                        <a:pt x="2602" y="1290"/>
                        <a:pt x="2180" y="125"/>
                        <a:pt x="198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2" name="Google Shape;922;p28"/>
                <p:cNvSpPr/>
                <p:nvPr/>
              </p:nvSpPr>
              <p:spPr>
                <a:xfrm>
                  <a:off x="4935627" y="1846826"/>
                  <a:ext cx="96645" cy="22158"/>
                </a:xfrm>
                <a:custGeom>
                  <a:rect b="b" l="l" r="r" t="t"/>
                  <a:pathLst>
                    <a:path extrusionOk="0" h="932" w="4065">
                      <a:moveTo>
                        <a:pt x="4065" y="0"/>
                      </a:moveTo>
                      <a:cubicBezTo>
                        <a:pt x="3547" y="298"/>
                        <a:pt x="2832" y="390"/>
                        <a:pt x="2146" y="390"/>
                      </a:cubicBezTo>
                      <a:cubicBezTo>
                        <a:pt x="1035" y="390"/>
                        <a:pt x="1" y="149"/>
                        <a:pt x="0" y="149"/>
                      </a:cubicBezTo>
                      <a:lnTo>
                        <a:pt x="0" y="149"/>
                      </a:lnTo>
                      <a:cubicBezTo>
                        <a:pt x="309" y="709"/>
                        <a:pt x="954" y="931"/>
                        <a:pt x="1652" y="931"/>
                      </a:cubicBezTo>
                      <a:cubicBezTo>
                        <a:pt x="2597" y="931"/>
                        <a:pt x="3637" y="524"/>
                        <a:pt x="40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23" name="Google Shape;923;p28"/>
              <p:cNvSpPr/>
              <p:nvPr/>
            </p:nvSpPr>
            <p:spPr>
              <a:xfrm>
                <a:off x="4532275" y="2409333"/>
                <a:ext cx="1049975" cy="1234422"/>
              </a:xfrm>
              <a:custGeom>
                <a:rect b="b" l="l" r="r" t="t"/>
                <a:pathLst>
                  <a:path extrusionOk="0" h="51921" w="44163">
                    <a:moveTo>
                      <a:pt x="28685" y="1"/>
                    </a:moveTo>
                    <a:lnTo>
                      <a:pt x="19064" y="673"/>
                    </a:lnTo>
                    <a:lnTo>
                      <a:pt x="10430" y="14226"/>
                    </a:lnTo>
                    <a:lnTo>
                      <a:pt x="6941" y="17892"/>
                    </a:lnTo>
                    <a:cubicBezTo>
                      <a:pt x="4346" y="22189"/>
                      <a:pt x="0" y="50853"/>
                      <a:pt x="6571" y="51805"/>
                    </a:cubicBezTo>
                    <a:cubicBezTo>
                      <a:pt x="7117" y="51885"/>
                      <a:pt x="7771" y="51921"/>
                      <a:pt x="8511" y="51921"/>
                    </a:cubicBezTo>
                    <a:cubicBezTo>
                      <a:pt x="16661" y="51921"/>
                      <a:pt x="35214" y="47511"/>
                      <a:pt x="35214" y="47511"/>
                    </a:cubicBezTo>
                    <a:cubicBezTo>
                      <a:pt x="35214" y="47511"/>
                      <a:pt x="44162" y="36224"/>
                      <a:pt x="41389" y="28267"/>
                    </a:cubicBezTo>
                    <a:cubicBezTo>
                      <a:pt x="38614" y="20312"/>
                      <a:pt x="35394" y="7337"/>
                      <a:pt x="35394" y="7337"/>
                    </a:cubicBezTo>
                    <a:lnTo>
                      <a:pt x="286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28"/>
              <p:cNvSpPr/>
              <p:nvPr/>
            </p:nvSpPr>
            <p:spPr>
              <a:xfrm>
                <a:off x="4225482" y="2979579"/>
                <a:ext cx="1305652" cy="1034688"/>
              </a:xfrm>
              <a:custGeom>
                <a:rect b="b" l="l" r="r" t="t"/>
                <a:pathLst>
                  <a:path extrusionOk="0" h="43520" w="54917">
                    <a:moveTo>
                      <a:pt x="23409" y="1"/>
                    </a:moveTo>
                    <a:cubicBezTo>
                      <a:pt x="24125" y="3938"/>
                      <a:pt x="11196" y="27156"/>
                      <a:pt x="10748" y="30109"/>
                    </a:cubicBezTo>
                    <a:cubicBezTo>
                      <a:pt x="10349" y="32745"/>
                      <a:pt x="0" y="43520"/>
                      <a:pt x="25334" y="43520"/>
                    </a:cubicBezTo>
                    <a:cubicBezTo>
                      <a:pt x="28379" y="43520"/>
                      <a:pt x="31940" y="43364"/>
                      <a:pt x="36095" y="43020"/>
                    </a:cubicBezTo>
                    <a:cubicBezTo>
                      <a:pt x="54463" y="41499"/>
                      <a:pt x="53844" y="31825"/>
                      <a:pt x="54381" y="27798"/>
                    </a:cubicBezTo>
                    <a:cubicBezTo>
                      <a:pt x="54917" y="23773"/>
                      <a:pt x="52845" y="23443"/>
                      <a:pt x="48193" y="23265"/>
                    </a:cubicBezTo>
                    <a:cubicBezTo>
                      <a:pt x="47981" y="23257"/>
                      <a:pt x="47768" y="23253"/>
                      <a:pt x="47554" y="23253"/>
                    </a:cubicBezTo>
                    <a:cubicBezTo>
                      <a:pt x="43097" y="23253"/>
                      <a:pt x="38564" y="24964"/>
                      <a:pt x="38564" y="24964"/>
                    </a:cubicBezTo>
                    <a:cubicBezTo>
                      <a:pt x="38564" y="24964"/>
                      <a:pt x="38440" y="22011"/>
                      <a:pt x="37993" y="18522"/>
                    </a:cubicBezTo>
                    <a:cubicBezTo>
                      <a:pt x="37546" y="15033"/>
                      <a:pt x="38531" y="12438"/>
                      <a:pt x="39247" y="11097"/>
                    </a:cubicBezTo>
                    <a:cubicBezTo>
                      <a:pt x="39247" y="11097"/>
                      <a:pt x="29135" y="4744"/>
                      <a:pt x="23409" y="1"/>
                    </a:cubicBezTo>
                    <a:close/>
                  </a:path>
                </a:pathLst>
              </a:custGeom>
              <a:solidFill>
                <a:srgbClr val="FFC9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28"/>
              <p:cNvSpPr/>
              <p:nvPr/>
            </p:nvSpPr>
            <p:spPr>
              <a:xfrm>
                <a:off x="4781627" y="3085806"/>
                <a:ext cx="376953" cy="397732"/>
              </a:xfrm>
              <a:custGeom>
                <a:rect b="b" l="l" r="r" t="t"/>
                <a:pathLst>
                  <a:path extrusionOk="0" h="16729" w="15855">
                    <a:moveTo>
                      <a:pt x="0" y="0"/>
                    </a:moveTo>
                    <a:lnTo>
                      <a:pt x="0" y="0"/>
                    </a:lnTo>
                    <a:cubicBezTo>
                      <a:pt x="2617" y="4429"/>
                      <a:pt x="5704" y="6813"/>
                      <a:pt x="6638" y="11817"/>
                    </a:cubicBezTo>
                    <a:cubicBezTo>
                      <a:pt x="7154" y="14579"/>
                      <a:pt x="10232" y="16729"/>
                      <a:pt x="12697" y="16729"/>
                    </a:cubicBezTo>
                    <a:cubicBezTo>
                      <a:pt x="13511" y="16729"/>
                      <a:pt x="14257" y="16494"/>
                      <a:pt x="14823" y="15971"/>
                    </a:cubicBezTo>
                    <a:cubicBezTo>
                      <a:pt x="14760" y="15363"/>
                      <a:pt x="14687" y="14718"/>
                      <a:pt x="14601" y="14054"/>
                    </a:cubicBezTo>
                    <a:cubicBezTo>
                      <a:pt x="14154" y="10565"/>
                      <a:pt x="15139" y="7970"/>
                      <a:pt x="15855" y="6629"/>
                    </a:cubicBezTo>
                    <a:cubicBezTo>
                      <a:pt x="15855" y="6629"/>
                      <a:pt x="6275" y="4045"/>
                      <a:pt x="0" y="0"/>
                    </a:cubicBezTo>
                    <a:close/>
                  </a:path>
                </a:pathLst>
              </a:custGeom>
              <a:solidFill>
                <a:srgbClr val="EE8B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>
                <a:off x="4694302" y="2450443"/>
                <a:ext cx="725898" cy="865267"/>
              </a:xfrm>
              <a:custGeom>
                <a:rect b="b" l="l" r="r" t="t"/>
                <a:pathLst>
                  <a:path extrusionOk="0" h="36394" w="30532">
                    <a:moveTo>
                      <a:pt x="19528" y="1"/>
                    </a:moveTo>
                    <a:cubicBezTo>
                      <a:pt x="15433" y="1"/>
                      <a:pt x="7650" y="8994"/>
                      <a:pt x="5368" y="17114"/>
                    </a:cubicBezTo>
                    <a:cubicBezTo>
                      <a:pt x="5000" y="16746"/>
                      <a:pt x="4567" y="16583"/>
                      <a:pt x="4109" y="16583"/>
                    </a:cubicBezTo>
                    <a:cubicBezTo>
                      <a:pt x="2306" y="16583"/>
                      <a:pt x="120" y="19108"/>
                      <a:pt x="67" y="21677"/>
                    </a:cubicBezTo>
                    <a:cubicBezTo>
                      <a:pt x="1" y="24843"/>
                      <a:pt x="2399" y="26778"/>
                      <a:pt x="4202" y="26778"/>
                    </a:cubicBezTo>
                    <a:cubicBezTo>
                      <a:pt x="4233" y="26778"/>
                      <a:pt x="4263" y="26777"/>
                      <a:pt x="4294" y="26776"/>
                    </a:cubicBezTo>
                    <a:cubicBezTo>
                      <a:pt x="7127" y="32634"/>
                      <a:pt x="18978" y="36393"/>
                      <a:pt x="23610" y="36393"/>
                    </a:cubicBezTo>
                    <a:cubicBezTo>
                      <a:pt x="23806" y="36393"/>
                      <a:pt x="23989" y="36386"/>
                      <a:pt x="24158" y="36373"/>
                    </a:cubicBezTo>
                    <a:cubicBezTo>
                      <a:pt x="28318" y="36037"/>
                      <a:pt x="27714" y="30668"/>
                      <a:pt x="28921" y="27581"/>
                    </a:cubicBezTo>
                    <a:cubicBezTo>
                      <a:pt x="30130" y="24495"/>
                      <a:pt x="30466" y="20939"/>
                      <a:pt x="29659" y="19327"/>
                    </a:cubicBezTo>
                    <a:cubicBezTo>
                      <a:pt x="28854" y="17717"/>
                      <a:pt x="29928" y="15569"/>
                      <a:pt x="30197" y="14429"/>
                    </a:cubicBezTo>
                    <a:cubicBezTo>
                      <a:pt x="30466" y="13288"/>
                      <a:pt x="30531" y="7182"/>
                      <a:pt x="28251" y="4296"/>
                    </a:cubicBezTo>
                    <a:cubicBezTo>
                      <a:pt x="28251" y="4296"/>
                      <a:pt x="23620" y="1"/>
                      <a:pt x="19528" y="1"/>
                    </a:cubicBezTo>
                    <a:close/>
                  </a:path>
                </a:pathLst>
              </a:custGeom>
              <a:solidFill>
                <a:srgbClr val="FFC9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28"/>
              <p:cNvSpPr/>
              <p:nvPr/>
            </p:nvSpPr>
            <p:spPr>
              <a:xfrm>
                <a:off x="5211194" y="3109890"/>
                <a:ext cx="142840" cy="67759"/>
              </a:xfrm>
              <a:custGeom>
                <a:rect b="b" l="l" r="r" t="t"/>
                <a:pathLst>
                  <a:path extrusionOk="0" h="2850" w="6008">
                    <a:moveTo>
                      <a:pt x="202" y="0"/>
                    </a:moveTo>
                    <a:lnTo>
                      <a:pt x="202" y="0"/>
                    </a:lnTo>
                    <a:cubicBezTo>
                      <a:pt x="0" y="1543"/>
                      <a:pt x="1723" y="2685"/>
                      <a:pt x="3871" y="2841"/>
                    </a:cubicBezTo>
                    <a:cubicBezTo>
                      <a:pt x="3949" y="2847"/>
                      <a:pt x="4025" y="2849"/>
                      <a:pt x="4097" y="2849"/>
                    </a:cubicBezTo>
                    <a:cubicBezTo>
                      <a:pt x="6008" y="2849"/>
                      <a:pt x="5883" y="918"/>
                      <a:pt x="5883" y="918"/>
                    </a:cubicBezTo>
                    <a:cubicBezTo>
                      <a:pt x="5883" y="918"/>
                      <a:pt x="5078" y="805"/>
                      <a:pt x="4803" y="612"/>
                    </a:cubicBezTo>
                    <a:cubicBezTo>
                      <a:pt x="4720" y="554"/>
                      <a:pt x="4587" y="534"/>
                      <a:pt x="4424" y="534"/>
                    </a:cubicBezTo>
                    <a:cubicBezTo>
                      <a:pt x="4068" y="534"/>
                      <a:pt x="3566" y="629"/>
                      <a:pt x="3126" y="629"/>
                    </a:cubicBezTo>
                    <a:cubicBezTo>
                      <a:pt x="3095" y="629"/>
                      <a:pt x="3065" y="628"/>
                      <a:pt x="3035" y="627"/>
                    </a:cubicBezTo>
                    <a:cubicBezTo>
                      <a:pt x="2380" y="604"/>
                      <a:pt x="1834" y="291"/>
                      <a:pt x="1365" y="224"/>
                    </a:cubicBezTo>
                    <a:cubicBezTo>
                      <a:pt x="896" y="157"/>
                      <a:pt x="980" y="200"/>
                      <a:pt x="2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28"/>
              <p:cNvSpPr/>
              <p:nvPr/>
            </p:nvSpPr>
            <p:spPr>
              <a:xfrm>
                <a:off x="5215973" y="3062079"/>
                <a:ext cx="149616" cy="69946"/>
              </a:xfrm>
              <a:custGeom>
                <a:rect b="b" l="l" r="r" t="t"/>
                <a:pathLst>
                  <a:path extrusionOk="0" h="2942" w="6293">
                    <a:moveTo>
                      <a:pt x="4063" y="0"/>
                    </a:moveTo>
                    <a:cubicBezTo>
                      <a:pt x="2953" y="0"/>
                      <a:pt x="1067" y="722"/>
                      <a:pt x="1" y="2011"/>
                    </a:cubicBezTo>
                    <a:cubicBezTo>
                      <a:pt x="426" y="2235"/>
                      <a:pt x="1164" y="2235"/>
                      <a:pt x="1164" y="2235"/>
                    </a:cubicBezTo>
                    <a:cubicBezTo>
                      <a:pt x="1164" y="2235"/>
                      <a:pt x="2784" y="1785"/>
                      <a:pt x="3143" y="1785"/>
                    </a:cubicBezTo>
                    <a:cubicBezTo>
                      <a:pt x="3163" y="1785"/>
                      <a:pt x="3178" y="1787"/>
                      <a:pt x="3190" y="1789"/>
                    </a:cubicBezTo>
                    <a:cubicBezTo>
                      <a:pt x="3270" y="2001"/>
                      <a:pt x="4112" y="2012"/>
                      <a:pt x="4273" y="2012"/>
                    </a:cubicBezTo>
                    <a:cubicBezTo>
                      <a:pt x="4290" y="2012"/>
                      <a:pt x="4300" y="2011"/>
                      <a:pt x="4300" y="2011"/>
                    </a:cubicBezTo>
                    <a:cubicBezTo>
                      <a:pt x="4389" y="2347"/>
                      <a:pt x="4430" y="2638"/>
                      <a:pt x="4877" y="2816"/>
                    </a:cubicBezTo>
                    <a:cubicBezTo>
                      <a:pt x="5133" y="2919"/>
                      <a:pt x="5359" y="2941"/>
                      <a:pt x="5506" y="2941"/>
                    </a:cubicBezTo>
                    <a:cubicBezTo>
                      <a:pt x="5616" y="2941"/>
                      <a:pt x="5682" y="2929"/>
                      <a:pt x="5682" y="2929"/>
                    </a:cubicBezTo>
                    <a:cubicBezTo>
                      <a:pt x="6293" y="1981"/>
                      <a:pt x="5931" y="179"/>
                      <a:pt x="4989" y="179"/>
                    </a:cubicBezTo>
                    <a:cubicBezTo>
                      <a:pt x="4932" y="179"/>
                      <a:pt x="4872" y="185"/>
                      <a:pt x="4809" y="200"/>
                    </a:cubicBezTo>
                    <a:cubicBezTo>
                      <a:pt x="4660" y="65"/>
                      <a:pt x="4396" y="0"/>
                      <a:pt x="40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8"/>
              <p:cNvSpPr/>
              <p:nvPr/>
            </p:nvSpPr>
            <p:spPr>
              <a:xfrm>
                <a:off x="5264545" y="2972661"/>
                <a:ext cx="51354" cy="28364"/>
              </a:xfrm>
              <a:custGeom>
                <a:rect b="b" l="l" r="r" t="t"/>
                <a:pathLst>
                  <a:path extrusionOk="0" h="1193" w="2160">
                    <a:moveTo>
                      <a:pt x="956" y="1"/>
                    </a:moveTo>
                    <a:cubicBezTo>
                      <a:pt x="846" y="1"/>
                      <a:pt x="741" y="31"/>
                      <a:pt x="653" y="102"/>
                    </a:cubicBezTo>
                    <a:cubicBezTo>
                      <a:pt x="228" y="446"/>
                      <a:pt x="1" y="1193"/>
                      <a:pt x="688" y="1193"/>
                    </a:cubicBezTo>
                    <a:cubicBezTo>
                      <a:pt x="850" y="1193"/>
                      <a:pt x="1063" y="1151"/>
                      <a:pt x="1336" y="1053"/>
                    </a:cubicBezTo>
                    <a:cubicBezTo>
                      <a:pt x="2160" y="758"/>
                      <a:pt x="1503" y="1"/>
                      <a:pt x="956" y="1"/>
                    </a:cubicBezTo>
                    <a:close/>
                  </a:path>
                </a:pathLst>
              </a:custGeom>
              <a:solidFill>
                <a:srgbClr val="EE8B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28"/>
              <p:cNvSpPr/>
              <p:nvPr/>
            </p:nvSpPr>
            <p:spPr>
              <a:xfrm>
                <a:off x="5321795" y="2989208"/>
                <a:ext cx="39776" cy="26509"/>
              </a:xfrm>
              <a:custGeom>
                <a:rect b="b" l="l" r="r" t="t"/>
                <a:pathLst>
                  <a:path extrusionOk="0" h="1115" w="1673">
                    <a:moveTo>
                      <a:pt x="1353" y="0"/>
                    </a:moveTo>
                    <a:cubicBezTo>
                      <a:pt x="1333" y="0"/>
                      <a:pt x="1311" y="3"/>
                      <a:pt x="1287" y="10"/>
                    </a:cubicBezTo>
                    <a:cubicBezTo>
                      <a:pt x="1287" y="10"/>
                      <a:pt x="169" y="726"/>
                      <a:pt x="46" y="984"/>
                    </a:cubicBezTo>
                    <a:cubicBezTo>
                      <a:pt x="0" y="1079"/>
                      <a:pt x="14" y="1114"/>
                      <a:pt x="82" y="1114"/>
                    </a:cubicBezTo>
                    <a:cubicBezTo>
                      <a:pt x="196" y="1114"/>
                      <a:pt x="464" y="1012"/>
                      <a:pt x="851" y="928"/>
                    </a:cubicBezTo>
                    <a:cubicBezTo>
                      <a:pt x="1431" y="801"/>
                      <a:pt x="1673" y="0"/>
                      <a:pt x="1353" y="0"/>
                    </a:cubicBezTo>
                    <a:close/>
                  </a:path>
                </a:pathLst>
              </a:custGeom>
              <a:solidFill>
                <a:srgbClr val="EE8B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28"/>
              <p:cNvSpPr/>
              <p:nvPr/>
            </p:nvSpPr>
            <p:spPr>
              <a:xfrm>
                <a:off x="5222630" y="2953522"/>
                <a:ext cx="25011" cy="48953"/>
              </a:xfrm>
              <a:custGeom>
                <a:rect b="b" l="l" r="r" t="t"/>
                <a:pathLst>
                  <a:path extrusionOk="0" h="2059" w="1052">
                    <a:moveTo>
                      <a:pt x="470" y="1"/>
                    </a:moveTo>
                    <a:lnTo>
                      <a:pt x="470" y="1"/>
                    </a:lnTo>
                    <a:cubicBezTo>
                      <a:pt x="1" y="437"/>
                      <a:pt x="44" y="1878"/>
                      <a:pt x="1051" y="2058"/>
                    </a:cubicBezTo>
                    <a:cubicBezTo>
                      <a:pt x="571" y="1567"/>
                      <a:pt x="146" y="851"/>
                      <a:pt x="470" y="1"/>
                    </a:cubicBezTo>
                    <a:close/>
                  </a:path>
                </a:pathLst>
              </a:custGeom>
              <a:solidFill>
                <a:srgbClr val="EE8B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8"/>
              <p:cNvSpPr/>
              <p:nvPr/>
            </p:nvSpPr>
            <p:spPr>
              <a:xfrm>
                <a:off x="5044198" y="2804643"/>
                <a:ext cx="142032" cy="34521"/>
              </a:xfrm>
              <a:custGeom>
                <a:rect b="b" l="l" r="r" t="t"/>
                <a:pathLst>
                  <a:path extrusionOk="0" h="1452" w="5974">
                    <a:moveTo>
                      <a:pt x="1" y="0"/>
                    </a:moveTo>
                    <a:lnTo>
                      <a:pt x="1" y="0"/>
                    </a:lnTo>
                    <a:cubicBezTo>
                      <a:pt x="591" y="899"/>
                      <a:pt x="1952" y="1452"/>
                      <a:pt x="3348" y="1452"/>
                    </a:cubicBezTo>
                    <a:cubicBezTo>
                      <a:pt x="4281" y="1452"/>
                      <a:pt x="5230" y="1205"/>
                      <a:pt x="5974" y="649"/>
                    </a:cubicBezTo>
                    <a:lnTo>
                      <a:pt x="5974" y="649"/>
                    </a:lnTo>
                    <a:cubicBezTo>
                      <a:pt x="5482" y="722"/>
                      <a:pt x="4915" y="755"/>
                      <a:pt x="4328" y="755"/>
                    </a:cubicBezTo>
                    <a:cubicBezTo>
                      <a:pt x="2565" y="755"/>
                      <a:pt x="622" y="453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8"/>
              <p:cNvSpPr/>
              <p:nvPr/>
            </p:nvSpPr>
            <p:spPr>
              <a:xfrm>
                <a:off x="5305557" y="2843586"/>
                <a:ext cx="92485" cy="22491"/>
              </a:xfrm>
              <a:custGeom>
                <a:rect b="b" l="l" r="r" t="t"/>
                <a:pathLst>
                  <a:path extrusionOk="0" h="946" w="3890">
                    <a:moveTo>
                      <a:pt x="0" y="1"/>
                    </a:moveTo>
                    <a:cubicBezTo>
                      <a:pt x="385" y="585"/>
                      <a:pt x="1271" y="945"/>
                      <a:pt x="2180" y="945"/>
                    </a:cubicBezTo>
                    <a:cubicBezTo>
                      <a:pt x="2787" y="945"/>
                      <a:pt x="3405" y="785"/>
                      <a:pt x="3890" y="423"/>
                    </a:cubicBezTo>
                    <a:lnTo>
                      <a:pt x="3890" y="423"/>
                    </a:lnTo>
                    <a:cubicBezTo>
                      <a:pt x="3568" y="471"/>
                      <a:pt x="3197" y="493"/>
                      <a:pt x="2813" y="493"/>
                    </a:cubicBezTo>
                    <a:cubicBezTo>
                      <a:pt x="1667" y="493"/>
                      <a:pt x="404" y="296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28"/>
              <p:cNvSpPr/>
              <p:nvPr/>
            </p:nvSpPr>
            <p:spPr>
              <a:xfrm>
                <a:off x="4328927" y="2390031"/>
                <a:ext cx="827489" cy="1483013"/>
              </a:xfrm>
              <a:custGeom>
                <a:rect b="b" l="l" r="r" t="t"/>
                <a:pathLst>
                  <a:path extrusionOk="0" h="62377" w="34805">
                    <a:moveTo>
                      <a:pt x="22039" y="0"/>
                    </a:moveTo>
                    <a:cubicBezTo>
                      <a:pt x="16572" y="0"/>
                      <a:pt x="8354" y="10603"/>
                      <a:pt x="9932" y="16478"/>
                    </a:cubicBezTo>
                    <a:cubicBezTo>
                      <a:pt x="11542" y="22472"/>
                      <a:pt x="9843" y="33924"/>
                      <a:pt x="6979" y="35714"/>
                    </a:cubicBezTo>
                    <a:cubicBezTo>
                      <a:pt x="4117" y="37504"/>
                      <a:pt x="2148" y="44213"/>
                      <a:pt x="4922" y="51729"/>
                    </a:cubicBezTo>
                    <a:cubicBezTo>
                      <a:pt x="3312" y="52445"/>
                      <a:pt x="1" y="56472"/>
                      <a:pt x="5458" y="62377"/>
                    </a:cubicBezTo>
                    <a:cubicBezTo>
                      <a:pt x="5146" y="61909"/>
                      <a:pt x="6533" y="57500"/>
                      <a:pt x="9916" y="57500"/>
                    </a:cubicBezTo>
                    <a:cubicBezTo>
                      <a:pt x="10414" y="57500"/>
                      <a:pt x="10956" y="57595"/>
                      <a:pt x="11542" y="57814"/>
                    </a:cubicBezTo>
                    <a:cubicBezTo>
                      <a:pt x="12474" y="58161"/>
                      <a:pt x="13615" y="58322"/>
                      <a:pt x="14808" y="58322"/>
                    </a:cubicBezTo>
                    <a:cubicBezTo>
                      <a:pt x="19459" y="58322"/>
                      <a:pt x="24911" y="55881"/>
                      <a:pt x="21921" y="52534"/>
                    </a:cubicBezTo>
                    <a:cubicBezTo>
                      <a:pt x="18164" y="48329"/>
                      <a:pt x="13868" y="48418"/>
                      <a:pt x="18164" y="44213"/>
                    </a:cubicBezTo>
                    <a:cubicBezTo>
                      <a:pt x="22458" y="40008"/>
                      <a:pt x="19863" y="35536"/>
                      <a:pt x="16105" y="31703"/>
                    </a:cubicBezTo>
                    <a:cubicBezTo>
                      <a:pt x="12347" y="27871"/>
                      <a:pt x="16643" y="24261"/>
                      <a:pt x="18611" y="23702"/>
                    </a:cubicBezTo>
                    <a:cubicBezTo>
                      <a:pt x="29617" y="21712"/>
                      <a:pt x="29706" y="6636"/>
                      <a:pt x="34805" y="4041"/>
                    </a:cubicBezTo>
                    <a:cubicBezTo>
                      <a:pt x="34805" y="4041"/>
                      <a:pt x="27827" y="461"/>
                      <a:pt x="22369" y="14"/>
                    </a:cubicBezTo>
                    <a:cubicBezTo>
                      <a:pt x="22260" y="5"/>
                      <a:pt x="22150" y="0"/>
                      <a:pt x="220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28"/>
              <p:cNvSpPr/>
              <p:nvPr/>
            </p:nvSpPr>
            <p:spPr>
              <a:xfrm>
                <a:off x="4860750" y="2317779"/>
                <a:ext cx="978531" cy="1417513"/>
              </a:xfrm>
              <a:custGeom>
                <a:rect b="b" l="l" r="r" t="t"/>
                <a:pathLst>
                  <a:path extrusionOk="0" h="59622" w="41158">
                    <a:moveTo>
                      <a:pt x="9408" y="0"/>
                    </a:moveTo>
                    <a:cubicBezTo>
                      <a:pt x="5218" y="0"/>
                      <a:pt x="1418" y="1352"/>
                      <a:pt x="0" y="3054"/>
                    </a:cubicBezTo>
                    <a:cubicBezTo>
                      <a:pt x="3131" y="3501"/>
                      <a:pt x="9550" y="5759"/>
                      <a:pt x="12436" y="7080"/>
                    </a:cubicBezTo>
                    <a:cubicBezTo>
                      <a:pt x="20924" y="7863"/>
                      <a:pt x="23263" y="13880"/>
                      <a:pt x="23141" y="17280"/>
                    </a:cubicBezTo>
                    <a:cubicBezTo>
                      <a:pt x="23019" y="20680"/>
                      <a:pt x="23174" y="24705"/>
                      <a:pt x="25053" y="26741"/>
                    </a:cubicBezTo>
                    <a:cubicBezTo>
                      <a:pt x="26931" y="28778"/>
                      <a:pt x="27289" y="34727"/>
                      <a:pt x="23979" y="37590"/>
                    </a:cubicBezTo>
                    <a:cubicBezTo>
                      <a:pt x="20668" y="40454"/>
                      <a:pt x="19863" y="52173"/>
                      <a:pt x="22100" y="55931"/>
                    </a:cubicBezTo>
                    <a:cubicBezTo>
                      <a:pt x="23541" y="58352"/>
                      <a:pt x="27245" y="59622"/>
                      <a:pt x="30591" y="59622"/>
                    </a:cubicBezTo>
                    <a:cubicBezTo>
                      <a:pt x="32441" y="59622"/>
                      <a:pt x="34181" y="59234"/>
                      <a:pt x="35369" y="58437"/>
                    </a:cubicBezTo>
                    <a:lnTo>
                      <a:pt x="35369" y="58437"/>
                    </a:lnTo>
                    <a:cubicBezTo>
                      <a:pt x="35363" y="58438"/>
                      <a:pt x="35356" y="58439"/>
                      <a:pt x="35349" y="58439"/>
                    </a:cubicBezTo>
                    <a:cubicBezTo>
                      <a:pt x="34637" y="58439"/>
                      <a:pt x="28133" y="54143"/>
                      <a:pt x="31852" y="54143"/>
                    </a:cubicBezTo>
                    <a:cubicBezTo>
                      <a:pt x="35610" y="54143"/>
                      <a:pt x="41158" y="45911"/>
                      <a:pt x="34984" y="44837"/>
                    </a:cubicBezTo>
                    <a:cubicBezTo>
                      <a:pt x="28810" y="43763"/>
                      <a:pt x="26931" y="38217"/>
                      <a:pt x="30152" y="34229"/>
                    </a:cubicBezTo>
                    <a:cubicBezTo>
                      <a:pt x="33373" y="30239"/>
                      <a:pt x="29526" y="23453"/>
                      <a:pt x="27021" y="20478"/>
                    </a:cubicBezTo>
                    <a:cubicBezTo>
                      <a:pt x="24515" y="17504"/>
                      <a:pt x="26394" y="10033"/>
                      <a:pt x="20149" y="3949"/>
                    </a:cubicBezTo>
                    <a:cubicBezTo>
                      <a:pt x="17203" y="1078"/>
                      <a:pt x="13150" y="0"/>
                      <a:pt x="94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28"/>
              <p:cNvSpPr/>
              <p:nvPr/>
            </p:nvSpPr>
            <p:spPr>
              <a:xfrm>
                <a:off x="3414625" y="2941406"/>
                <a:ext cx="1405197" cy="1080157"/>
              </a:xfrm>
              <a:custGeom>
                <a:rect b="b" l="l" r="r" t="t"/>
                <a:pathLst>
                  <a:path extrusionOk="0" h="54464" w="65396">
                    <a:moveTo>
                      <a:pt x="24031" y="0"/>
                    </a:moveTo>
                    <a:lnTo>
                      <a:pt x="16789" y="7049"/>
                    </a:lnTo>
                    <a:cubicBezTo>
                      <a:pt x="17484" y="9111"/>
                      <a:pt x="19324" y="9528"/>
                      <a:pt x="18571" y="12872"/>
                    </a:cubicBezTo>
                    <a:cubicBezTo>
                      <a:pt x="17553" y="12665"/>
                      <a:pt x="16514" y="12566"/>
                      <a:pt x="15484" y="12566"/>
                    </a:cubicBezTo>
                    <a:cubicBezTo>
                      <a:pt x="11526" y="12566"/>
                      <a:pt x="7707" y="14023"/>
                      <a:pt x="5783" y="16361"/>
                    </a:cubicBezTo>
                    <a:cubicBezTo>
                      <a:pt x="5538" y="16660"/>
                      <a:pt x="5278" y="17104"/>
                      <a:pt x="5130" y="17704"/>
                    </a:cubicBezTo>
                    <a:cubicBezTo>
                      <a:pt x="1" y="38408"/>
                      <a:pt x="16011" y="54463"/>
                      <a:pt x="63173" y="54463"/>
                    </a:cubicBezTo>
                    <a:cubicBezTo>
                      <a:pt x="63906" y="54463"/>
                      <a:pt x="64647" y="54459"/>
                      <a:pt x="65395" y="54452"/>
                    </a:cubicBezTo>
                    <a:cubicBezTo>
                      <a:pt x="61277" y="51572"/>
                      <a:pt x="55045" y="42224"/>
                      <a:pt x="54343" y="38864"/>
                    </a:cubicBezTo>
                    <a:cubicBezTo>
                      <a:pt x="52755" y="31259"/>
                      <a:pt x="48492" y="14376"/>
                      <a:pt x="35871" y="14126"/>
                    </a:cubicBezTo>
                    <a:cubicBezTo>
                      <a:pt x="23251" y="13874"/>
                      <a:pt x="24031" y="1"/>
                      <a:pt x="24031" y="0"/>
                    </a:cubicBezTo>
                    <a:close/>
                  </a:path>
                </a:pathLst>
              </a:custGeom>
              <a:solidFill>
                <a:srgbClr val="C48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28"/>
              <p:cNvSpPr/>
              <p:nvPr/>
            </p:nvSpPr>
            <p:spPr>
              <a:xfrm>
                <a:off x="3768625" y="2941395"/>
                <a:ext cx="160656" cy="272714"/>
              </a:xfrm>
              <a:custGeom>
                <a:rect b="b" l="l" r="r" t="t"/>
                <a:pathLst>
                  <a:path extrusionOk="0" h="12368" w="7286">
                    <a:moveTo>
                      <a:pt x="7243" y="0"/>
                    </a:moveTo>
                    <a:lnTo>
                      <a:pt x="1" y="7049"/>
                    </a:lnTo>
                    <a:cubicBezTo>
                      <a:pt x="660" y="9002"/>
                      <a:pt x="2342" y="9481"/>
                      <a:pt x="1880" y="12367"/>
                    </a:cubicBezTo>
                    <a:cubicBezTo>
                      <a:pt x="2510" y="12072"/>
                      <a:pt x="3007" y="11484"/>
                      <a:pt x="3037" y="10365"/>
                    </a:cubicBezTo>
                    <a:cubicBezTo>
                      <a:pt x="3104" y="7845"/>
                      <a:pt x="5327" y="4063"/>
                      <a:pt x="7285" y="1786"/>
                    </a:cubicBezTo>
                    <a:cubicBezTo>
                      <a:pt x="7204" y="701"/>
                      <a:pt x="7243" y="0"/>
                      <a:pt x="7243" y="0"/>
                    </a:cubicBezTo>
                    <a:close/>
                  </a:path>
                </a:pathLst>
              </a:custGeom>
              <a:solidFill>
                <a:srgbClr val="A66E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28"/>
              <p:cNvSpPr/>
              <p:nvPr/>
            </p:nvSpPr>
            <p:spPr>
              <a:xfrm>
                <a:off x="3464442" y="2457436"/>
                <a:ext cx="490216" cy="696670"/>
              </a:xfrm>
              <a:custGeom>
                <a:rect b="b" l="l" r="r" t="t"/>
                <a:pathLst>
                  <a:path extrusionOk="0" h="31595" w="22232">
                    <a:moveTo>
                      <a:pt x="5340" y="0"/>
                    </a:moveTo>
                    <a:cubicBezTo>
                      <a:pt x="4521" y="0"/>
                      <a:pt x="3674" y="123"/>
                      <a:pt x="2799" y="386"/>
                    </a:cubicBezTo>
                    <a:cubicBezTo>
                      <a:pt x="1198" y="3060"/>
                      <a:pt x="1478" y="6125"/>
                      <a:pt x="1478" y="8131"/>
                    </a:cubicBezTo>
                    <a:cubicBezTo>
                      <a:pt x="1478" y="10136"/>
                      <a:pt x="1254" y="11696"/>
                      <a:pt x="1867" y="12253"/>
                    </a:cubicBezTo>
                    <a:cubicBezTo>
                      <a:pt x="2480" y="12811"/>
                      <a:pt x="3121" y="13785"/>
                      <a:pt x="2536" y="14873"/>
                    </a:cubicBezTo>
                    <a:cubicBezTo>
                      <a:pt x="1950" y="15959"/>
                      <a:pt x="279" y="19247"/>
                      <a:pt x="140" y="19860"/>
                    </a:cubicBezTo>
                    <a:cubicBezTo>
                      <a:pt x="1" y="20473"/>
                      <a:pt x="474" y="21140"/>
                      <a:pt x="1311" y="21225"/>
                    </a:cubicBezTo>
                    <a:cubicBezTo>
                      <a:pt x="2145" y="21307"/>
                      <a:pt x="3121" y="21336"/>
                      <a:pt x="3204" y="21753"/>
                    </a:cubicBezTo>
                    <a:cubicBezTo>
                      <a:pt x="3288" y="22172"/>
                      <a:pt x="3204" y="23843"/>
                      <a:pt x="3204" y="23843"/>
                    </a:cubicBezTo>
                    <a:cubicBezTo>
                      <a:pt x="3204" y="23843"/>
                      <a:pt x="3478" y="24770"/>
                      <a:pt x="4393" y="24770"/>
                    </a:cubicBezTo>
                    <a:cubicBezTo>
                      <a:pt x="4403" y="24770"/>
                      <a:pt x="4413" y="24770"/>
                      <a:pt x="4423" y="24770"/>
                    </a:cubicBezTo>
                    <a:lnTo>
                      <a:pt x="4423" y="24770"/>
                    </a:lnTo>
                    <a:cubicBezTo>
                      <a:pt x="3698" y="25274"/>
                      <a:pt x="3730" y="26887"/>
                      <a:pt x="4465" y="26887"/>
                    </a:cubicBezTo>
                    <a:cubicBezTo>
                      <a:pt x="4492" y="26887"/>
                      <a:pt x="4520" y="26885"/>
                      <a:pt x="4548" y="26880"/>
                    </a:cubicBezTo>
                    <a:cubicBezTo>
                      <a:pt x="4793" y="26842"/>
                      <a:pt x="4980" y="26821"/>
                      <a:pt x="5121" y="26821"/>
                    </a:cubicBezTo>
                    <a:cubicBezTo>
                      <a:pt x="5450" y="26821"/>
                      <a:pt x="5531" y="26935"/>
                      <a:pt x="5531" y="27213"/>
                    </a:cubicBezTo>
                    <a:cubicBezTo>
                      <a:pt x="5531" y="27610"/>
                      <a:pt x="5489" y="30348"/>
                      <a:pt x="5929" y="31059"/>
                    </a:cubicBezTo>
                    <a:cubicBezTo>
                      <a:pt x="6102" y="31340"/>
                      <a:pt x="6772" y="31595"/>
                      <a:pt x="7829" y="31595"/>
                    </a:cubicBezTo>
                    <a:cubicBezTo>
                      <a:pt x="9442" y="31595"/>
                      <a:pt x="11959" y="31001"/>
                      <a:pt x="14989" y="28997"/>
                    </a:cubicBezTo>
                    <a:cubicBezTo>
                      <a:pt x="20004" y="25681"/>
                      <a:pt x="22232" y="21948"/>
                      <a:pt x="22232" y="21948"/>
                    </a:cubicBezTo>
                    <a:cubicBezTo>
                      <a:pt x="22232" y="21948"/>
                      <a:pt x="16297" y="0"/>
                      <a:pt x="5340" y="0"/>
                    </a:cubicBezTo>
                    <a:close/>
                  </a:path>
                </a:pathLst>
              </a:custGeom>
              <a:solidFill>
                <a:srgbClr val="C48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28"/>
              <p:cNvSpPr/>
              <p:nvPr/>
            </p:nvSpPr>
            <p:spPr>
              <a:xfrm>
                <a:off x="3490858" y="2457436"/>
                <a:ext cx="463800" cy="585383"/>
              </a:xfrm>
              <a:custGeom>
                <a:rect b="b" l="l" r="r" t="t"/>
                <a:pathLst>
                  <a:path extrusionOk="0" h="26548" w="21034">
                    <a:moveTo>
                      <a:pt x="4142" y="0"/>
                    </a:moveTo>
                    <a:cubicBezTo>
                      <a:pt x="3323" y="0"/>
                      <a:pt x="2476" y="123"/>
                      <a:pt x="1601" y="386"/>
                    </a:cubicBezTo>
                    <a:cubicBezTo>
                      <a:pt x="0" y="3061"/>
                      <a:pt x="280" y="6125"/>
                      <a:pt x="280" y="8131"/>
                    </a:cubicBezTo>
                    <a:cubicBezTo>
                      <a:pt x="280" y="8431"/>
                      <a:pt x="274" y="8718"/>
                      <a:pt x="267" y="8997"/>
                    </a:cubicBezTo>
                    <a:cubicBezTo>
                      <a:pt x="1354" y="12309"/>
                      <a:pt x="3511" y="15322"/>
                      <a:pt x="7696" y="15430"/>
                    </a:cubicBezTo>
                    <a:cubicBezTo>
                      <a:pt x="16333" y="15653"/>
                      <a:pt x="19063" y="17770"/>
                      <a:pt x="18060" y="20779"/>
                    </a:cubicBezTo>
                    <a:cubicBezTo>
                      <a:pt x="17734" y="21758"/>
                      <a:pt x="17213" y="23927"/>
                      <a:pt x="16980" y="26547"/>
                    </a:cubicBezTo>
                    <a:cubicBezTo>
                      <a:pt x="19763" y="24077"/>
                      <a:pt x="21034" y="21948"/>
                      <a:pt x="21034" y="21948"/>
                    </a:cubicBezTo>
                    <a:cubicBezTo>
                      <a:pt x="21034" y="21948"/>
                      <a:pt x="15099" y="0"/>
                      <a:pt x="4142" y="0"/>
                    </a:cubicBezTo>
                    <a:close/>
                  </a:path>
                </a:pathLst>
              </a:custGeom>
              <a:solidFill>
                <a:srgbClr val="A66E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28"/>
              <p:cNvSpPr/>
              <p:nvPr/>
            </p:nvSpPr>
            <p:spPr>
              <a:xfrm>
                <a:off x="3546315" y="2744221"/>
                <a:ext cx="75102" cy="37706"/>
              </a:xfrm>
              <a:custGeom>
                <a:rect b="b" l="l" r="r" t="t"/>
                <a:pathLst>
                  <a:path extrusionOk="0" h="1710" w="3406">
                    <a:moveTo>
                      <a:pt x="3405" y="1"/>
                    </a:moveTo>
                    <a:lnTo>
                      <a:pt x="1106" y="1087"/>
                    </a:lnTo>
                    <a:cubicBezTo>
                      <a:pt x="930" y="1386"/>
                      <a:pt x="620" y="1611"/>
                      <a:pt x="227" y="1611"/>
                    </a:cubicBezTo>
                    <a:cubicBezTo>
                      <a:pt x="154" y="1611"/>
                      <a:pt x="79" y="1604"/>
                      <a:pt x="0" y="1587"/>
                    </a:cubicBezTo>
                    <a:lnTo>
                      <a:pt x="0" y="1587"/>
                    </a:lnTo>
                    <a:cubicBezTo>
                      <a:pt x="225" y="1672"/>
                      <a:pt x="498" y="1709"/>
                      <a:pt x="787" y="1709"/>
                    </a:cubicBezTo>
                    <a:cubicBezTo>
                      <a:pt x="1571" y="1709"/>
                      <a:pt x="2470" y="1432"/>
                      <a:pt x="2821" y="1065"/>
                    </a:cubicBezTo>
                    <a:cubicBezTo>
                      <a:pt x="3300" y="563"/>
                      <a:pt x="3405" y="1"/>
                      <a:pt x="34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28"/>
              <p:cNvSpPr/>
              <p:nvPr/>
            </p:nvSpPr>
            <p:spPr>
              <a:xfrm>
                <a:off x="3535069" y="2981482"/>
                <a:ext cx="55941" cy="22116"/>
              </a:xfrm>
              <a:custGeom>
                <a:rect b="b" l="l" r="r" t="t"/>
                <a:pathLst>
                  <a:path extrusionOk="0" h="1003" w="2537">
                    <a:moveTo>
                      <a:pt x="333" y="1"/>
                    </a:moveTo>
                    <a:cubicBezTo>
                      <a:pt x="151" y="1"/>
                      <a:pt x="28" y="24"/>
                      <a:pt x="1" y="77"/>
                    </a:cubicBezTo>
                    <a:cubicBezTo>
                      <a:pt x="1" y="77"/>
                      <a:pt x="274" y="1003"/>
                      <a:pt x="1188" y="1003"/>
                    </a:cubicBezTo>
                    <a:cubicBezTo>
                      <a:pt x="1199" y="1003"/>
                      <a:pt x="1209" y="1003"/>
                      <a:pt x="1220" y="1002"/>
                    </a:cubicBezTo>
                    <a:cubicBezTo>
                      <a:pt x="1220" y="1002"/>
                      <a:pt x="1952" y="773"/>
                      <a:pt x="2536" y="440"/>
                    </a:cubicBezTo>
                    <a:cubicBezTo>
                      <a:pt x="2075" y="233"/>
                      <a:pt x="911" y="1"/>
                      <a:pt x="3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28"/>
              <p:cNvSpPr/>
              <p:nvPr/>
            </p:nvSpPr>
            <p:spPr>
              <a:xfrm>
                <a:off x="3545962" y="2991162"/>
                <a:ext cx="50847" cy="59116"/>
              </a:xfrm>
              <a:custGeom>
                <a:rect b="b" l="l" r="r" t="t"/>
                <a:pathLst>
                  <a:path extrusionOk="0" h="2681" w="2306">
                    <a:moveTo>
                      <a:pt x="2042" y="1"/>
                    </a:moveTo>
                    <a:cubicBezTo>
                      <a:pt x="2042" y="1"/>
                      <a:pt x="1018" y="376"/>
                      <a:pt x="726" y="563"/>
                    </a:cubicBezTo>
                    <a:cubicBezTo>
                      <a:pt x="1" y="1069"/>
                      <a:pt x="33" y="2680"/>
                      <a:pt x="767" y="2680"/>
                    </a:cubicBezTo>
                    <a:cubicBezTo>
                      <a:pt x="794" y="2680"/>
                      <a:pt x="822" y="2678"/>
                      <a:pt x="851" y="2674"/>
                    </a:cubicBezTo>
                    <a:lnTo>
                      <a:pt x="851" y="2675"/>
                    </a:lnTo>
                    <a:cubicBezTo>
                      <a:pt x="945" y="2660"/>
                      <a:pt x="1029" y="2649"/>
                      <a:pt x="1108" y="2639"/>
                    </a:cubicBezTo>
                    <a:cubicBezTo>
                      <a:pt x="2305" y="2269"/>
                      <a:pt x="1917" y="356"/>
                      <a:pt x="20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28"/>
              <p:cNvSpPr/>
              <p:nvPr/>
            </p:nvSpPr>
            <p:spPr>
              <a:xfrm>
                <a:off x="3490814" y="2220594"/>
                <a:ext cx="1242804" cy="1791540"/>
              </a:xfrm>
              <a:custGeom>
                <a:rect b="b" l="l" r="r" t="t"/>
                <a:pathLst>
                  <a:path extrusionOk="0" h="81249" w="56363">
                    <a:moveTo>
                      <a:pt x="18138" y="0"/>
                    </a:moveTo>
                    <a:cubicBezTo>
                      <a:pt x="8566" y="0"/>
                      <a:pt x="3295" y="4071"/>
                      <a:pt x="224" y="12218"/>
                    </a:cubicBezTo>
                    <a:cubicBezTo>
                      <a:pt x="1" y="14280"/>
                      <a:pt x="58" y="25112"/>
                      <a:pt x="8694" y="25334"/>
                    </a:cubicBezTo>
                    <a:cubicBezTo>
                      <a:pt x="17331" y="25558"/>
                      <a:pt x="20062" y="27674"/>
                      <a:pt x="19058" y="30684"/>
                    </a:cubicBezTo>
                    <a:cubicBezTo>
                      <a:pt x="18055" y="33693"/>
                      <a:pt x="15214" y="47956"/>
                      <a:pt x="24575" y="51913"/>
                    </a:cubicBezTo>
                    <a:cubicBezTo>
                      <a:pt x="33936" y="55869"/>
                      <a:pt x="37167" y="57484"/>
                      <a:pt x="36665" y="61273"/>
                    </a:cubicBezTo>
                    <a:cubicBezTo>
                      <a:pt x="39507" y="58264"/>
                      <a:pt x="32709" y="51578"/>
                      <a:pt x="32152" y="50074"/>
                    </a:cubicBezTo>
                    <a:cubicBezTo>
                      <a:pt x="31936" y="49489"/>
                      <a:pt x="31712" y="48273"/>
                      <a:pt x="32653" y="48273"/>
                    </a:cubicBezTo>
                    <a:cubicBezTo>
                      <a:pt x="33187" y="48273"/>
                      <a:pt x="34095" y="48664"/>
                      <a:pt x="35593" y="49785"/>
                    </a:cubicBezTo>
                    <a:cubicBezTo>
                      <a:pt x="39037" y="54101"/>
                      <a:pt x="46856" y="61151"/>
                      <a:pt x="44996" y="71052"/>
                    </a:cubicBezTo>
                    <a:cubicBezTo>
                      <a:pt x="45046" y="71057"/>
                      <a:pt x="45096" y="71060"/>
                      <a:pt x="45145" y="71060"/>
                    </a:cubicBezTo>
                    <a:cubicBezTo>
                      <a:pt x="46953" y="71060"/>
                      <a:pt x="47755" y="67387"/>
                      <a:pt x="48104" y="64542"/>
                    </a:cubicBezTo>
                    <a:cubicBezTo>
                      <a:pt x="50477" y="69906"/>
                      <a:pt x="51527" y="75740"/>
                      <a:pt x="51222" y="81249"/>
                    </a:cubicBezTo>
                    <a:cubicBezTo>
                      <a:pt x="56362" y="65704"/>
                      <a:pt x="49717" y="46132"/>
                      <a:pt x="44327" y="41750"/>
                    </a:cubicBezTo>
                    <a:cubicBezTo>
                      <a:pt x="38935" y="37370"/>
                      <a:pt x="36487" y="2386"/>
                      <a:pt x="25271" y="618"/>
                    </a:cubicBezTo>
                    <a:cubicBezTo>
                      <a:pt x="22660" y="206"/>
                      <a:pt x="20290" y="0"/>
                      <a:pt x="181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28"/>
              <p:cNvSpPr/>
              <p:nvPr/>
            </p:nvSpPr>
            <p:spPr>
              <a:xfrm>
                <a:off x="3625497" y="2204475"/>
                <a:ext cx="1108123" cy="1807659"/>
              </a:xfrm>
              <a:custGeom>
                <a:rect b="b" l="l" r="r" t="t"/>
                <a:pathLst>
                  <a:path extrusionOk="0" h="81980" w="50255">
                    <a:moveTo>
                      <a:pt x="12350" y="1"/>
                    </a:moveTo>
                    <a:cubicBezTo>
                      <a:pt x="6864" y="1"/>
                      <a:pt x="3017" y="1845"/>
                      <a:pt x="0" y="4258"/>
                    </a:cubicBezTo>
                    <a:cubicBezTo>
                      <a:pt x="1479" y="3653"/>
                      <a:pt x="3615" y="3291"/>
                      <a:pt x="6047" y="3291"/>
                    </a:cubicBezTo>
                    <a:cubicBezTo>
                      <a:pt x="9567" y="3291"/>
                      <a:pt x="13709" y="4048"/>
                      <a:pt x="17377" y="5921"/>
                    </a:cubicBezTo>
                    <a:cubicBezTo>
                      <a:pt x="32210" y="13497"/>
                      <a:pt x="28941" y="40389"/>
                      <a:pt x="34333" y="44770"/>
                    </a:cubicBezTo>
                    <a:cubicBezTo>
                      <a:pt x="37850" y="47627"/>
                      <a:pt x="44467" y="54246"/>
                      <a:pt x="45430" y="64703"/>
                    </a:cubicBezTo>
                    <a:cubicBezTo>
                      <a:pt x="47189" y="69456"/>
                      <a:pt x="45380" y="77196"/>
                      <a:pt x="45114" y="81980"/>
                    </a:cubicBezTo>
                    <a:cubicBezTo>
                      <a:pt x="50254" y="66433"/>
                      <a:pt x="43609" y="46861"/>
                      <a:pt x="38219" y="42481"/>
                    </a:cubicBezTo>
                    <a:cubicBezTo>
                      <a:pt x="32827" y="38101"/>
                      <a:pt x="33277" y="3875"/>
                      <a:pt x="18788" y="742"/>
                    </a:cubicBezTo>
                    <a:cubicBezTo>
                      <a:pt x="16415" y="229"/>
                      <a:pt x="14281" y="1"/>
                      <a:pt x="123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29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Women Infographics</a:t>
            </a:r>
            <a:endParaRPr/>
          </a:p>
        </p:txBody>
      </p:sp>
      <p:sp>
        <p:nvSpPr>
          <p:cNvPr id="950" name="Google Shape;950;p29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1" name="Google Shape;951;p29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2062" y="1270667"/>
            <a:ext cx="3935075" cy="29679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2" name="Google Shape;952;p29"/>
          <p:cNvGrpSpPr/>
          <p:nvPr/>
        </p:nvGrpSpPr>
        <p:grpSpPr>
          <a:xfrm>
            <a:off x="457200" y="3119080"/>
            <a:ext cx="2235176" cy="762600"/>
            <a:chOff x="457200" y="3119080"/>
            <a:chExt cx="2235176" cy="762600"/>
          </a:xfrm>
        </p:grpSpPr>
        <p:sp>
          <p:nvSpPr>
            <p:cNvPr id="953" name="Google Shape;953;p29"/>
            <p:cNvSpPr txBox="1"/>
            <p:nvPr/>
          </p:nvSpPr>
          <p:spPr>
            <a:xfrm>
              <a:off x="457200" y="3119080"/>
              <a:ext cx="1777500" cy="3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Male 58%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954" name="Google Shape;954;p29"/>
            <p:cNvSpPr txBox="1"/>
            <p:nvPr/>
          </p:nvSpPr>
          <p:spPr>
            <a:xfrm>
              <a:off x="457200" y="3396880"/>
              <a:ext cx="17775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Saturn is a gas giant and has rings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955" name="Google Shape;955;p29"/>
            <p:cNvSpPr/>
            <p:nvPr/>
          </p:nvSpPr>
          <p:spPr>
            <a:xfrm>
              <a:off x="2235176" y="3233864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956" name="Google Shape;956;p29"/>
          <p:cNvGrpSpPr/>
          <p:nvPr/>
        </p:nvGrpSpPr>
        <p:grpSpPr>
          <a:xfrm>
            <a:off x="457200" y="1622580"/>
            <a:ext cx="2234690" cy="762600"/>
            <a:chOff x="457200" y="1622580"/>
            <a:chExt cx="2234690" cy="762600"/>
          </a:xfrm>
        </p:grpSpPr>
        <p:sp>
          <p:nvSpPr>
            <p:cNvPr id="957" name="Google Shape;957;p29"/>
            <p:cNvSpPr txBox="1"/>
            <p:nvPr/>
          </p:nvSpPr>
          <p:spPr>
            <a:xfrm>
              <a:off x="457200" y="1622580"/>
              <a:ext cx="1777500" cy="3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Others 2%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958" name="Google Shape;958;p29"/>
            <p:cNvSpPr txBox="1"/>
            <p:nvPr/>
          </p:nvSpPr>
          <p:spPr>
            <a:xfrm>
              <a:off x="457200" y="1900380"/>
              <a:ext cx="17775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959" name="Google Shape;959;p29"/>
            <p:cNvSpPr/>
            <p:nvPr/>
          </p:nvSpPr>
          <p:spPr>
            <a:xfrm>
              <a:off x="2234690" y="1737364"/>
              <a:ext cx="457200" cy="457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960" name="Google Shape;960;p29"/>
          <p:cNvGrpSpPr/>
          <p:nvPr/>
        </p:nvGrpSpPr>
        <p:grpSpPr>
          <a:xfrm>
            <a:off x="6456865" y="2373330"/>
            <a:ext cx="2234710" cy="762600"/>
            <a:chOff x="6456865" y="2373330"/>
            <a:chExt cx="2234710" cy="762600"/>
          </a:xfrm>
        </p:grpSpPr>
        <p:sp>
          <p:nvSpPr>
            <p:cNvPr id="961" name="Google Shape;961;p29"/>
            <p:cNvSpPr txBox="1"/>
            <p:nvPr/>
          </p:nvSpPr>
          <p:spPr>
            <a:xfrm>
              <a:off x="6914075" y="2373330"/>
              <a:ext cx="1777500" cy="3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Female 40%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962" name="Google Shape;962;p29"/>
            <p:cNvSpPr txBox="1"/>
            <p:nvPr/>
          </p:nvSpPr>
          <p:spPr>
            <a:xfrm>
              <a:off x="6914075" y="2651130"/>
              <a:ext cx="17775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6456865" y="2492227"/>
              <a:ext cx="457200" cy="45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cxnSp>
        <p:nvCxnSpPr>
          <p:cNvPr id="964" name="Google Shape;964;p29"/>
          <p:cNvCxnSpPr>
            <a:stCxn id="959" idx="6"/>
          </p:cNvCxnSpPr>
          <p:nvPr/>
        </p:nvCxnSpPr>
        <p:spPr>
          <a:xfrm flipH="1" rot="10800000">
            <a:off x="2691890" y="1635664"/>
            <a:ext cx="1664400" cy="330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" name="Google Shape;965;p29"/>
          <p:cNvCxnSpPr>
            <a:stCxn id="955" idx="6"/>
          </p:cNvCxnSpPr>
          <p:nvPr/>
        </p:nvCxnSpPr>
        <p:spPr>
          <a:xfrm flipH="1" rot="10800000">
            <a:off x="2692376" y="3135164"/>
            <a:ext cx="693600" cy="327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6" name="Google Shape;966;p29"/>
          <p:cNvCxnSpPr>
            <a:stCxn id="963" idx="2"/>
          </p:cNvCxnSpPr>
          <p:nvPr/>
        </p:nvCxnSpPr>
        <p:spPr>
          <a:xfrm rot="10800000">
            <a:off x="5864365" y="2517727"/>
            <a:ext cx="592500" cy="203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7" name="Google Shape;967;p29"/>
          <p:cNvSpPr txBox="1"/>
          <p:nvPr/>
        </p:nvSpPr>
        <p:spPr>
          <a:xfrm>
            <a:off x="714225" y="4432700"/>
            <a:ext cx="77154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Follow the link in the graph to modify its data and then paste the new one here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 more info, </a:t>
            </a:r>
            <a:r>
              <a:rPr b="1"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b="1" sz="10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30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Women</a:t>
            </a:r>
            <a:r>
              <a:rPr lang="en"/>
              <a:t> Infographics</a:t>
            </a:r>
            <a:endParaRPr/>
          </a:p>
        </p:txBody>
      </p:sp>
      <p:sp>
        <p:nvSpPr>
          <p:cNvPr id="973" name="Google Shape;973;p30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74" name="Google Shape;974;p30"/>
          <p:cNvGrpSpPr/>
          <p:nvPr/>
        </p:nvGrpSpPr>
        <p:grpSpPr>
          <a:xfrm>
            <a:off x="1060680" y="1803442"/>
            <a:ext cx="1902000" cy="866395"/>
            <a:chOff x="1060680" y="1863119"/>
            <a:chExt cx="1902000" cy="866395"/>
          </a:xfrm>
        </p:grpSpPr>
        <p:sp>
          <p:nvSpPr>
            <p:cNvPr id="975" name="Google Shape;975;p30"/>
            <p:cNvSpPr txBox="1"/>
            <p:nvPr/>
          </p:nvSpPr>
          <p:spPr>
            <a:xfrm>
              <a:off x="1060680" y="2167914"/>
              <a:ext cx="19020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976" name="Google Shape;976;p30"/>
            <p:cNvSpPr txBox="1"/>
            <p:nvPr/>
          </p:nvSpPr>
          <p:spPr>
            <a:xfrm>
              <a:off x="1060680" y="1863119"/>
              <a:ext cx="1902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New Zealand</a:t>
              </a:r>
              <a:endPara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77" name="Google Shape;977;p30"/>
          <p:cNvGrpSpPr/>
          <p:nvPr/>
        </p:nvGrpSpPr>
        <p:grpSpPr>
          <a:xfrm>
            <a:off x="3620550" y="3570795"/>
            <a:ext cx="1902900" cy="866408"/>
            <a:chOff x="3620550" y="3412444"/>
            <a:chExt cx="1902900" cy="866408"/>
          </a:xfrm>
        </p:grpSpPr>
        <p:sp>
          <p:nvSpPr>
            <p:cNvPr id="978" name="Google Shape;978;p30"/>
            <p:cNvSpPr txBox="1"/>
            <p:nvPr/>
          </p:nvSpPr>
          <p:spPr>
            <a:xfrm>
              <a:off x="3620550" y="3717252"/>
              <a:ext cx="19029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979" name="Google Shape;979;p30"/>
            <p:cNvSpPr txBox="1"/>
            <p:nvPr/>
          </p:nvSpPr>
          <p:spPr>
            <a:xfrm>
              <a:off x="3620550" y="3412444"/>
              <a:ext cx="19029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Canada</a:t>
              </a:r>
              <a:endPara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80" name="Google Shape;980;p30"/>
          <p:cNvGrpSpPr/>
          <p:nvPr/>
        </p:nvGrpSpPr>
        <p:grpSpPr>
          <a:xfrm>
            <a:off x="6180870" y="1814095"/>
            <a:ext cx="1902900" cy="854520"/>
            <a:chOff x="6180870" y="1873062"/>
            <a:chExt cx="1902900" cy="854520"/>
          </a:xfrm>
        </p:grpSpPr>
        <p:sp>
          <p:nvSpPr>
            <p:cNvPr id="981" name="Google Shape;981;p30"/>
            <p:cNvSpPr txBox="1"/>
            <p:nvPr/>
          </p:nvSpPr>
          <p:spPr>
            <a:xfrm>
              <a:off x="6180870" y="2165982"/>
              <a:ext cx="19029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982" name="Google Shape;982;p30"/>
            <p:cNvSpPr txBox="1"/>
            <p:nvPr/>
          </p:nvSpPr>
          <p:spPr>
            <a:xfrm>
              <a:off x="6180870" y="1873062"/>
              <a:ext cx="1902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Denmark</a:t>
              </a:r>
              <a:endPara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983" name="Google Shape;983;p30"/>
          <p:cNvSpPr/>
          <p:nvPr/>
        </p:nvSpPr>
        <p:spPr>
          <a:xfrm>
            <a:off x="1645980" y="1072057"/>
            <a:ext cx="731400" cy="731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84" name="Google Shape;984;p30"/>
          <p:cNvSpPr/>
          <p:nvPr/>
        </p:nvSpPr>
        <p:spPr>
          <a:xfrm>
            <a:off x="4206300" y="2816935"/>
            <a:ext cx="731400" cy="731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85" name="Google Shape;985;p30"/>
          <p:cNvSpPr/>
          <p:nvPr/>
        </p:nvSpPr>
        <p:spPr>
          <a:xfrm>
            <a:off x="6766620" y="1073279"/>
            <a:ext cx="731400" cy="731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986" name="Google Shape;986;p30"/>
          <p:cNvGrpSpPr/>
          <p:nvPr/>
        </p:nvGrpSpPr>
        <p:grpSpPr>
          <a:xfrm>
            <a:off x="3797065" y="1188839"/>
            <a:ext cx="1549870" cy="1371611"/>
            <a:chOff x="1922950" y="1410350"/>
            <a:chExt cx="1252825" cy="1162875"/>
          </a:xfrm>
        </p:grpSpPr>
        <p:sp>
          <p:nvSpPr>
            <p:cNvPr id="987" name="Google Shape;987;p30"/>
            <p:cNvSpPr/>
            <p:nvPr/>
          </p:nvSpPr>
          <p:spPr>
            <a:xfrm>
              <a:off x="1988325" y="2333100"/>
              <a:ext cx="52325" cy="65925"/>
            </a:xfrm>
            <a:custGeom>
              <a:rect b="b" l="l" r="r" t="t"/>
              <a:pathLst>
                <a:path extrusionOk="0" h="2637" w="2093">
                  <a:moveTo>
                    <a:pt x="210" y="0"/>
                  </a:moveTo>
                  <a:lnTo>
                    <a:pt x="189" y="63"/>
                  </a:lnTo>
                  <a:lnTo>
                    <a:pt x="1" y="21"/>
                  </a:lnTo>
                  <a:lnTo>
                    <a:pt x="63" y="188"/>
                  </a:lnTo>
                  <a:lnTo>
                    <a:pt x="105" y="209"/>
                  </a:lnTo>
                  <a:lnTo>
                    <a:pt x="168" y="335"/>
                  </a:lnTo>
                  <a:lnTo>
                    <a:pt x="440" y="377"/>
                  </a:lnTo>
                  <a:lnTo>
                    <a:pt x="314" y="439"/>
                  </a:lnTo>
                  <a:lnTo>
                    <a:pt x="189" y="439"/>
                  </a:lnTo>
                  <a:lnTo>
                    <a:pt x="105" y="544"/>
                  </a:lnTo>
                  <a:lnTo>
                    <a:pt x="168" y="607"/>
                  </a:lnTo>
                  <a:lnTo>
                    <a:pt x="105" y="732"/>
                  </a:lnTo>
                  <a:lnTo>
                    <a:pt x="126" y="774"/>
                  </a:lnTo>
                  <a:lnTo>
                    <a:pt x="273" y="732"/>
                  </a:lnTo>
                  <a:lnTo>
                    <a:pt x="293" y="837"/>
                  </a:lnTo>
                  <a:lnTo>
                    <a:pt x="419" y="837"/>
                  </a:lnTo>
                  <a:lnTo>
                    <a:pt x="419" y="942"/>
                  </a:lnTo>
                  <a:lnTo>
                    <a:pt x="524" y="1025"/>
                  </a:lnTo>
                  <a:lnTo>
                    <a:pt x="649" y="963"/>
                  </a:lnTo>
                  <a:lnTo>
                    <a:pt x="503" y="1130"/>
                  </a:lnTo>
                  <a:lnTo>
                    <a:pt x="545" y="1276"/>
                  </a:lnTo>
                  <a:lnTo>
                    <a:pt x="649" y="1255"/>
                  </a:lnTo>
                  <a:lnTo>
                    <a:pt x="649" y="1151"/>
                  </a:lnTo>
                  <a:lnTo>
                    <a:pt x="817" y="1109"/>
                  </a:lnTo>
                  <a:lnTo>
                    <a:pt x="817" y="1109"/>
                  </a:lnTo>
                  <a:lnTo>
                    <a:pt x="754" y="1235"/>
                  </a:lnTo>
                  <a:lnTo>
                    <a:pt x="691" y="1339"/>
                  </a:lnTo>
                  <a:lnTo>
                    <a:pt x="691" y="1423"/>
                  </a:lnTo>
                  <a:lnTo>
                    <a:pt x="733" y="1423"/>
                  </a:lnTo>
                  <a:lnTo>
                    <a:pt x="796" y="1548"/>
                  </a:lnTo>
                  <a:lnTo>
                    <a:pt x="963" y="1528"/>
                  </a:lnTo>
                  <a:lnTo>
                    <a:pt x="963" y="1632"/>
                  </a:lnTo>
                  <a:lnTo>
                    <a:pt x="1047" y="1632"/>
                  </a:lnTo>
                  <a:lnTo>
                    <a:pt x="1068" y="1737"/>
                  </a:lnTo>
                  <a:lnTo>
                    <a:pt x="1047" y="1820"/>
                  </a:lnTo>
                  <a:lnTo>
                    <a:pt x="1172" y="1967"/>
                  </a:lnTo>
                  <a:lnTo>
                    <a:pt x="1256" y="1883"/>
                  </a:lnTo>
                  <a:lnTo>
                    <a:pt x="1319" y="1946"/>
                  </a:lnTo>
                  <a:lnTo>
                    <a:pt x="1423" y="1946"/>
                  </a:lnTo>
                  <a:lnTo>
                    <a:pt x="1256" y="2113"/>
                  </a:lnTo>
                  <a:lnTo>
                    <a:pt x="1465" y="2323"/>
                  </a:lnTo>
                  <a:lnTo>
                    <a:pt x="1549" y="2364"/>
                  </a:lnTo>
                  <a:lnTo>
                    <a:pt x="1591" y="2427"/>
                  </a:lnTo>
                  <a:lnTo>
                    <a:pt x="1946" y="2636"/>
                  </a:lnTo>
                  <a:lnTo>
                    <a:pt x="1988" y="2595"/>
                  </a:lnTo>
                  <a:lnTo>
                    <a:pt x="2093" y="2616"/>
                  </a:lnTo>
                  <a:lnTo>
                    <a:pt x="2009" y="2302"/>
                  </a:lnTo>
                  <a:lnTo>
                    <a:pt x="2051" y="2176"/>
                  </a:lnTo>
                  <a:lnTo>
                    <a:pt x="2009" y="2072"/>
                  </a:lnTo>
                  <a:lnTo>
                    <a:pt x="2009" y="1820"/>
                  </a:lnTo>
                  <a:lnTo>
                    <a:pt x="1946" y="1695"/>
                  </a:lnTo>
                  <a:lnTo>
                    <a:pt x="1674" y="1548"/>
                  </a:lnTo>
                  <a:lnTo>
                    <a:pt x="1653" y="1214"/>
                  </a:lnTo>
                  <a:lnTo>
                    <a:pt x="1528" y="1004"/>
                  </a:lnTo>
                  <a:lnTo>
                    <a:pt x="1486" y="774"/>
                  </a:lnTo>
                  <a:lnTo>
                    <a:pt x="1444" y="732"/>
                  </a:lnTo>
                  <a:lnTo>
                    <a:pt x="1319" y="711"/>
                  </a:lnTo>
                  <a:lnTo>
                    <a:pt x="1130" y="607"/>
                  </a:lnTo>
                  <a:lnTo>
                    <a:pt x="1005" y="607"/>
                  </a:lnTo>
                  <a:lnTo>
                    <a:pt x="858" y="544"/>
                  </a:lnTo>
                  <a:lnTo>
                    <a:pt x="817" y="439"/>
                  </a:lnTo>
                  <a:lnTo>
                    <a:pt x="628" y="377"/>
                  </a:lnTo>
                  <a:lnTo>
                    <a:pt x="545" y="251"/>
                  </a:lnTo>
                  <a:lnTo>
                    <a:pt x="524" y="167"/>
                  </a:lnTo>
                  <a:lnTo>
                    <a:pt x="398" y="167"/>
                  </a:lnTo>
                  <a:lnTo>
                    <a:pt x="314" y="2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1953800" y="2242075"/>
              <a:ext cx="23050" cy="54425"/>
            </a:xfrm>
            <a:custGeom>
              <a:rect b="b" l="l" r="r" t="t"/>
              <a:pathLst>
                <a:path extrusionOk="0" h="2177" w="922">
                  <a:moveTo>
                    <a:pt x="210" y="0"/>
                  </a:moveTo>
                  <a:lnTo>
                    <a:pt x="21" y="314"/>
                  </a:lnTo>
                  <a:lnTo>
                    <a:pt x="42" y="523"/>
                  </a:lnTo>
                  <a:lnTo>
                    <a:pt x="1" y="628"/>
                  </a:lnTo>
                  <a:lnTo>
                    <a:pt x="1" y="733"/>
                  </a:lnTo>
                  <a:lnTo>
                    <a:pt x="105" y="754"/>
                  </a:lnTo>
                  <a:lnTo>
                    <a:pt x="189" y="837"/>
                  </a:lnTo>
                  <a:lnTo>
                    <a:pt x="189" y="942"/>
                  </a:lnTo>
                  <a:lnTo>
                    <a:pt x="126" y="921"/>
                  </a:lnTo>
                  <a:lnTo>
                    <a:pt x="21" y="900"/>
                  </a:lnTo>
                  <a:lnTo>
                    <a:pt x="21" y="984"/>
                  </a:lnTo>
                  <a:lnTo>
                    <a:pt x="105" y="1047"/>
                  </a:lnTo>
                  <a:lnTo>
                    <a:pt x="21" y="1193"/>
                  </a:lnTo>
                  <a:lnTo>
                    <a:pt x="105" y="1214"/>
                  </a:lnTo>
                  <a:lnTo>
                    <a:pt x="210" y="1339"/>
                  </a:lnTo>
                  <a:lnTo>
                    <a:pt x="84" y="1319"/>
                  </a:lnTo>
                  <a:lnTo>
                    <a:pt x="21" y="1402"/>
                  </a:lnTo>
                  <a:lnTo>
                    <a:pt x="42" y="1507"/>
                  </a:lnTo>
                  <a:lnTo>
                    <a:pt x="210" y="1528"/>
                  </a:lnTo>
                  <a:lnTo>
                    <a:pt x="147" y="1611"/>
                  </a:lnTo>
                  <a:lnTo>
                    <a:pt x="189" y="1758"/>
                  </a:lnTo>
                  <a:lnTo>
                    <a:pt x="356" y="2135"/>
                  </a:lnTo>
                  <a:lnTo>
                    <a:pt x="503" y="2176"/>
                  </a:lnTo>
                  <a:lnTo>
                    <a:pt x="565" y="2072"/>
                  </a:lnTo>
                  <a:lnTo>
                    <a:pt x="524" y="1988"/>
                  </a:lnTo>
                  <a:lnTo>
                    <a:pt x="440" y="1988"/>
                  </a:lnTo>
                  <a:lnTo>
                    <a:pt x="398" y="1863"/>
                  </a:lnTo>
                  <a:lnTo>
                    <a:pt x="335" y="1653"/>
                  </a:lnTo>
                  <a:lnTo>
                    <a:pt x="356" y="1507"/>
                  </a:lnTo>
                  <a:lnTo>
                    <a:pt x="314" y="1402"/>
                  </a:lnTo>
                  <a:lnTo>
                    <a:pt x="398" y="1235"/>
                  </a:lnTo>
                  <a:lnTo>
                    <a:pt x="545" y="1235"/>
                  </a:lnTo>
                  <a:lnTo>
                    <a:pt x="524" y="1109"/>
                  </a:lnTo>
                  <a:lnTo>
                    <a:pt x="419" y="1109"/>
                  </a:lnTo>
                  <a:lnTo>
                    <a:pt x="335" y="1130"/>
                  </a:lnTo>
                  <a:lnTo>
                    <a:pt x="231" y="1130"/>
                  </a:lnTo>
                  <a:lnTo>
                    <a:pt x="314" y="1026"/>
                  </a:lnTo>
                  <a:lnTo>
                    <a:pt x="419" y="1026"/>
                  </a:lnTo>
                  <a:lnTo>
                    <a:pt x="545" y="921"/>
                  </a:lnTo>
                  <a:lnTo>
                    <a:pt x="565" y="733"/>
                  </a:lnTo>
                  <a:lnTo>
                    <a:pt x="670" y="607"/>
                  </a:lnTo>
                  <a:lnTo>
                    <a:pt x="712" y="419"/>
                  </a:lnTo>
                  <a:lnTo>
                    <a:pt x="921" y="210"/>
                  </a:lnTo>
                  <a:lnTo>
                    <a:pt x="858" y="189"/>
                  </a:lnTo>
                  <a:lnTo>
                    <a:pt x="670" y="272"/>
                  </a:lnTo>
                  <a:lnTo>
                    <a:pt x="545" y="461"/>
                  </a:lnTo>
                  <a:lnTo>
                    <a:pt x="461" y="628"/>
                  </a:lnTo>
                  <a:lnTo>
                    <a:pt x="335" y="670"/>
                  </a:lnTo>
                  <a:lnTo>
                    <a:pt x="335" y="586"/>
                  </a:lnTo>
                  <a:lnTo>
                    <a:pt x="252" y="523"/>
                  </a:lnTo>
                  <a:lnTo>
                    <a:pt x="461" y="461"/>
                  </a:lnTo>
                  <a:lnTo>
                    <a:pt x="565" y="377"/>
                  </a:lnTo>
                  <a:lnTo>
                    <a:pt x="607" y="231"/>
                  </a:lnTo>
                  <a:lnTo>
                    <a:pt x="607" y="168"/>
                  </a:lnTo>
                  <a:lnTo>
                    <a:pt x="503" y="105"/>
                  </a:lnTo>
                  <a:lnTo>
                    <a:pt x="440" y="189"/>
                  </a:lnTo>
                  <a:lnTo>
                    <a:pt x="356" y="210"/>
                  </a:lnTo>
                  <a:lnTo>
                    <a:pt x="398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2552225" y="1885325"/>
              <a:ext cx="48150" cy="48675"/>
            </a:xfrm>
            <a:custGeom>
              <a:rect b="b" l="l" r="r" t="t"/>
              <a:pathLst>
                <a:path extrusionOk="0" h="1947" w="1926">
                  <a:moveTo>
                    <a:pt x="1402" y="0"/>
                  </a:moveTo>
                  <a:lnTo>
                    <a:pt x="1256" y="21"/>
                  </a:lnTo>
                  <a:lnTo>
                    <a:pt x="1067" y="189"/>
                  </a:lnTo>
                  <a:lnTo>
                    <a:pt x="984" y="356"/>
                  </a:lnTo>
                  <a:lnTo>
                    <a:pt x="1046" y="544"/>
                  </a:lnTo>
                  <a:lnTo>
                    <a:pt x="942" y="524"/>
                  </a:lnTo>
                  <a:lnTo>
                    <a:pt x="900" y="356"/>
                  </a:lnTo>
                  <a:lnTo>
                    <a:pt x="858" y="356"/>
                  </a:lnTo>
                  <a:lnTo>
                    <a:pt x="837" y="503"/>
                  </a:lnTo>
                  <a:lnTo>
                    <a:pt x="753" y="503"/>
                  </a:lnTo>
                  <a:lnTo>
                    <a:pt x="795" y="607"/>
                  </a:lnTo>
                  <a:lnTo>
                    <a:pt x="753" y="712"/>
                  </a:lnTo>
                  <a:lnTo>
                    <a:pt x="649" y="712"/>
                  </a:lnTo>
                  <a:lnTo>
                    <a:pt x="586" y="816"/>
                  </a:lnTo>
                  <a:lnTo>
                    <a:pt x="419" y="775"/>
                  </a:lnTo>
                  <a:lnTo>
                    <a:pt x="335" y="837"/>
                  </a:lnTo>
                  <a:lnTo>
                    <a:pt x="251" y="816"/>
                  </a:lnTo>
                  <a:lnTo>
                    <a:pt x="0" y="963"/>
                  </a:lnTo>
                  <a:lnTo>
                    <a:pt x="21" y="1088"/>
                  </a:lnTo>
                  <a:lnTo>
                    <a:pt x="147" y="1235"/>
                  </a:lnTo>
                  <a:lnTo>
                    <a:pt x="230" y="1172"/>
                  </a:lnTo>
                  <a:lnTo>
                    <a:pt x="209" y="1088"/>
                  </a:lnTo>
                  <a:lnTo>
                    <a:pt x="251" y="1026"/>
                  </a:lnTo>
                  <a:lnTo>
                    <a:pt x="356" y="1130"/>
                  </a:lnTo>
                  <a:lnTo>
                    <a:pt x="314" y="1277"/>
                  </a:lnTo>
                  <a:lnTo>
                    <a:pt x="440" y="1381"/>
                  </a:lnTo>
                  <a:lnTo>
                    <a:pt x="523" y="1256"/>
                  </a:lnTo>
                  <a:lnTo>
                    <a:pt x="544" y="1340"/>
                  </a:lnTo>
                  <a:lnTo>
                    <a:pt x="523" y="1423"/>
                  </a:lnTo>
                  <a:lnTo>
                    <a:pt x="649" y="1591"/>
                  </a:lnTo>
                  <a:lnTo>
                    <a:pt x="753" y="1612"/>
                  </a:lnTo>
                  <a:lnTo>
                    <a:pt x="795" y="1779"/>
                  </a:lnTo>
                  <a:lnTo>
                    <a:pt x="879" y="1863"/>
                  </a:lnTo>
                  <a:lnTo>
                    <a:pt x="963" y="1716"/>
                  </a:lnTo>
                  <a:lnTo>
                    <a:pt x="984" y="1821"/>
                  </a:lnTo>
                  <a:lnTo>
                    <a:pt x="1109" y="1946"/>
                  </a:lnTo>
                  <a:lnTo>
                    <a:pt x="1214" y="1925"/>
                  </a:lnTo>
                  <a:lnTo>
                    <a:pt x="1318" y="1925"/>
                  </a:lnTo>
                  <a:lnTo>
                    <a:pt x="1423" y="1821"/>
                  </a:lnTo>
                  <a:lnTo>
                    <a:pt x="1507" y="1800"/>
                  </a:lnTo>
                  <a:lnTo>
                    <a:pt x="1632" y="1695"/>
                  </a:lnTo>
                  <a:lnTo>
                    <a:pt x="1695" y="1800"/>
                  </a:lnTo>
                  <a:lnTo>
                    <a:pt x="1737" y="1758"/>
                  </a:lnTo>
                  <a:lnTo>
                    <a:pt x="1925" y="1653"/>
                  </a:lnTo>
                  <a:lnTo>
                    <a:pt x="1925" y="1549"/>
                  </a:lnTo>
                  <a:lnTo>
                    <a:pt x="1800" y="1591"/>
                  </a:lnTo>
                  <a:lnTo>
                    <a:pt x="1716" y="1507"/>
                  </a:lnTo>
                  <a:lnTo>
                    <a:pt x="1841" y="1277"/>
                  </a:lnTo>
                  <a:lnTo>
                    <a:pt x="1883" y="1151"/>
                  </a:lnTo>
                  <a:lnTo>
                    <a:pt x="1737" y="1235"/>
                  </a:lnTo>
                  <a:lnTo>
                    <a:pt x="1674" y="1402"/>
                  </a:lnTo>
                  <a:lnTo>
                    <a:pt x="1674" y="1277"/>
                  </a:lnTo>
                  <a:lnTo>
                    <a:pt x="1737" y="1026"/>
                  </a:lnTo>
                  <a:lnTo>
                    <a:pt x="1695" y="649"/>
                  </a:lnTo>
                  <a:lnTo>
                    <a:pt x="1528" y="544"/>
                  </a:lnTo>
                  <a:lnTo>
                    <a:pt x="1528" y="419"/>
                  </a:lnTo>
                  <a:lnTo>
                    <a:pt x="1423" y="419"/>
                  </a:lnTo>
                  <a:lnTo>
                    <a:pt x="1360" y="524"/>
                  </a:lnTo>
                  <a:lnTo>
                    <a:pt x="1360" y="398"/>
                  </a:lnTo>
                  <a:lnTo>
                    <a:pt x="1423" y="314"/>
                  </a:lnTo>
                  <a:lnTo>
                    <a:pt x="1381" y="210"/>
                  </a:lnTo>
                  <a:lnTo>
                    <a:pt x="1402" y="105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2722750" y="1634775"/>
              <a:ext cx="145950" cy="133925"/>
            </a:xfrm>
            <a:custGeom>
              <a:rect b="b" l="l" r="r" t="t"/>
              <a:pathLst>
                <a:path extrusionOk="0" h="5357" w="5838">
                  <a:moveTo>
                    <a:pt x="502" y="0"/>
                  </a:moveTo>
                  <a:lnTo>
                    <a:pt x="440" y="84"/>
                  </a:lnTo>
                  <a:lnTo>
                    <a:pt x="230" y="105"/>
                  </a:lnTo>
                  <a:lnTo>
                    <a:pt x="210" y="126"/>
                  </a:lnTo>
                  <a:lnTo>
                    <a:pt x="147" y="126"/>
                  </a:lnTo>
                  <a:lnTo>
                    <a:pt x="105" y="230"/>
                  </a:lnTo>
                  <a:lnTo>
                    <a:pt x="189" y="335"/>
                  </a:lnTo>
                  <a:lnTo>
                    <a:pt x="230" y="439"/>
                  </a:lnTo>
                  <a:lnTo>
                    <a:pt x="147" y="439"/>
                  </a:lnTo>
                  <a:lnTo>
                    <a:pt x="21" y="272"/>
                  </a:lnTo>
                  <a:lnTo>
                    <a:pt x="0" y="398"/>
                  </a:lnTo>
                  <a:lnTo>
                    <a:pt x="21" y="502"/>
                  </a:lnTo>
                  <a:lnTo>
                    <a:pt x="147" y="544"/>
                  </a:lnTo>
                  <a:lnTo>
                    <a:pt x="251" y="732"/>
                  </a:lnTo>
                  <a:lnTo>
                    <a:pt x="356" y="732"/>
                  </a:lnTo>
                  <a:lnTo>
                    <a:pt x="293" y="816"/>
                  </a:lnTo>
                  <a:lnTo>
                    <a:pt x="210" y="816"/>
                  </a:lnTo>
                  <a:lnTo>
                    <a:pt x="189" y="921"/>
                  </a:lnTo>
                  <a:lnTo>
                    <a:pt x="314" y="1109"/>
                  </a:lnTo>
                  <a:lnTo>
                    <a:pt x="440" y="1151"/>
                  </a:lnTo>
                  <a:lnTo>
                    <a:pt x="419" y="1235"/>
                  </a:lnTo>
                  <a:lnTo>
                    <a:pt x="398" y="1172"/>
                  </a:lnTo>
                  <a:lnTo>
                    <a:pt x="210" y="1151"/>
                  </a:lnTo>
                  <a:lnTo>
                    <a:pt x="210" y="1235"/>
                  </a:lnTo>
                  <a:lnTo>
                    <a:pt x="147" y="1255"/>
                  </a:lnTo>
                  <a:lnTo>
                    <a:pt x="105" y="1360"/>
                  </a:lnTo>
                  <a:lnTo>
                    <a:pt x="251" y="1276"/>
                  </a:lnTo>
                  <a:lnTo>
                    <a:pt x="335" y="1360"/>
                  </a:lnTo>
                  <a:lnTo>
                    <a:pt x="523" y="1276"/>
                  </a:lnTo>
                  <a:lnTo>
                    <a:pt x="544" y="1360"/>
                  </a:lnTo>
                  <a:lnTo>
                    <a:pt x="649" y="1381"/>
                  </a:lnTo>
                  <a:lnTo>
                    <a:pt x="670" y="1465"/>
                  </a:lnTo>
                  <a:lnTo>
                    <a:pt x="837" y="1590"/>
                  </a:lnTo>
                  <a:lnTo>
                    <a:pt x="879" y="1590"/>
                  </a:lnTo>
                  <a:lnTo>
                    <a:pt x="879" y="1527"/>
                  </a:lnTo>
                  <a:lnTo>
                    <a:pt x="942" y="1548"/>
                  </a:lnTo>
                  <a:lnTo>
                    <a:pt x="1046" y="1486"/>
                  </a:lnTo>
                  <a:lnTo>
                    <a:pt x="1130" y="1527"/>
                  </a:lnTo>
                  <a:lnTo>
                    <a:pt x="1151" y="1590"/>
                  </a:lnTo>
                  <a:lnTo>
                    <a:pt x="1130" y="1674"/>
                  </a:lnTo>
                  <a:lnTo>
                    <a:pt x="1130" y="1883"/>
                  </a:lnTo>
                  <a:lnTo>
                    <a:pt x="1067" y="2051"/>
                  </a:lnTo>
                  <a:lnTo>
                    <a:pt x="1067" y="2113"/>
                  </a:lnTo>
                  <a:lnTo>
                    <a:pt x="1151" y="2260"/>
                  </a:lnTo>
                  <a:lnTo>
                    <a:pt x="1088" y="2385"/>
                  </a:lnTo>
                  <a:lnTo>
                    <a:pt x="1088" y="2469"/>
                  </a:lnTo>
                  <a:lnTo>
                    <a:pt x="1067" y="2595"/>
                  </a:lnTo>
                  <a:lnTo>
                    <a:pt x="879" y="2699"/>
                  </a:lnTo>
                  <a:lnTo>
                    <a:pt x="754" y="2741"/>
                  </a:lnTo>
                  <a:lnTo>
                    <a:pt x="733" y="2825"/>
                  </a:lnTo>
                  <a:lnTo>
                    <a:pt x="628" y="2992"/>
                  </a:lnTo>
                  <a:lnTo>
                    <a:pt x="628" y="3055"/>
                  </a:lnTo>
                  <a:lnTo>
                    <a:pt x="523" y="3118"/>
                  </a:lnTo>
                  <a:lnTo>
                    <a:pt x="461" y="3222"/>
                  </a:lnTo>
                  <a:lnTo>
                    <a:pt x="461" y="3348"/>
                  </a:lnTo>
                  <a:lnTo>
                    <a:pt x="544" y="3369"/>
                  </a:lnTo>
                  <a:lnTo>
                    <a:pt x="544" y="3452"/>
                  </a:lnTo>
                  <a:lnTo>
                    <a:pt x="440" y="3473"/>
                  </a:lnTo>
                  <a:lnTo>
                    <a:pt x="419" y="3578"/>
                  </a:lnTo>
                  <a:lnTo>
                    <a:pt x="461" y="3641"/>
                  </a:lnTo>
                  <a:lnTo>
                    <a:pt x="398" y="3745"/>
                  </a:lnTo>
                  <a:lnTo>
                    <a:pt x="356" y="3850"/>
                  </a:lnTo>
                  <a:lnTo>
                    <a:pt x="419" y="3955"/>
                  </a:lnTo>
                  <a:lnTo>
                    <a:pt x="502" y="3976"/>
                  </a:lnTo>
                  <a:lnTo>
                    <a:pt x="502" y="4059"/>
                  </a:lnTo>
                  <a:lnTo>
                    <a:pt x="565" y="4143"/>
                  </a:lnTo>
                  <a:lnTo>
                    <a:pt x="628" y="4143"/>
                  </a:lnTo>
                  <a:lnTo>
                    <a:pt x="649" y="4038"/>
                  </a:lnTo>
                  <a:lnTo>
                    <a:pt x="670" y="3955"/>
                  </a:lnTo>
                  <a:lnTo>
                    <a:pt x="733" y="3996"/>
                  </a:lnTo>
                  <a:lnTo>
                    <a:pt x="774" y="3996"/>
                  </a:lnTo>
                  <a:lnTo>
                    <a:pt x="879" y="3871"/>
                  </a:lnTo>
                  <a:lnTo>
                    <a:pt x="942" y="3892"/>
                  </a:lnTo>
                  <a:lnTo>
                    <a:pt x="879" y="4059"/>
                  </a:lnTo>
                  <a:lnTo>
                    <a:pt x="774" y="4080"/>
                  </a:lnTo>
                  <a:lnTo>
                    <a:pt x="754" y="4143"/>
                  </a:lnTo>
                  <a:lnTo>
                    <a:pt x="816" y="4185"/>
                  </a:lnTo>
                  <a:lnTo>
                    <a:pt x="816" y="4268"/>
                  </a:lnTo>
                  <a:lnTo>
                    <a:pt x="921" y="4394"/>
                  </a:lnTo>
                  <a:lnTo>
                    <a:pt x="1026" y="4352"/>
                  </a:lnTo>
                  <a:lnTo>
                    <a:pt x="1067" y="4394"/>
                  </a:lnTo>
                  <a:lnTo>
                    <a:pt x="1193" y="4415"/>
                  </a:lnTo>
                  <a:lnTo>
                    <a:pt x="1256" y="4352"/>
                  </a:lnTo>
                  <a:lnTo>
                    <a:pt x="1402" y="4310"/>
                  </a:lnTo>
                  <a:lnTo>
                    <a:pt x="1381" y="4164"/>
                  </a:lnTo>
                  <a:lnTo>
                    <a:pt x="1465" y="4164"/>
                  </a:lnTo>
                  <a:lnTo>
                    <a:pt x="1507" y="4101"/>
                  </a:lnTo>
                  <a:lnTo>
                    <a:pt x="1507" y="4185"/>
                  </a:lnTo>
                  <a:lnTo>
                    <a:pt x="1486" y="4206"/>
                  </a:lnTo>
                  <a:lnTo>
                    <a:pt x="1507" y="4310"/>
                  </a:lnTo>
                  <a:lnTo>
                    <a:pt x="1570" y="4289"/>
                  </a:lnTo>
                  <a:lnTo>
                    <a:pt x="1653" y="4143"/>
                  </a:lnTo>
                  <a:lnTo>
                    <a:pt x="1695" y="4080"/>
                  </a:lnTo>
                  <a:lnTo>
                    <a:pt x="1716" y="4143"/>
                  </a:lnTo>
                  <a:lnTo>
                    <a:pt x="1695" y="4268"/>
                  </a:lnTo>
                  <a:lnTo>
                    <a:pt x="1570" y="4478"/>
                  </a:lnTo>
                  <a:lnTo>
                    <a:pt x="1486" y="4520"/>
                  </a:lnTo>
                  <a:lnTo>
                    <a:pt x="1486" y="4624"/>
                  </a:lnTo>
                  <a:lnTo>
                    <a:pt x="1611" y="4666"/>
                  </a:lnTo>
                  <a:lnTo>
                    <a:pt x="1695" y="4729"/>
                  </a:lnTo>
                  <a:lnTo>
                    <a:pt x="1800" y="4729"/>
                  </a:lnTo>
                  <a:lnTo>
                    <a:pt x="1821" y="4771"/>
                  </a:lnTo>
                  <a:lnTo>
                    <a:pt x="1967" y="4792"/>
                  </a:lnTo>
                  <a:lnTo>
                    <a:pt x="1988" y="4708"/>
                  </a:lnTo>
                  <a:lnTo>
                    <a:pt x="2114" y="4708"/>
                  </a:lnTo>
                  <a:lnTo>
                    <a:pt x="2072" y="4771"/>
                  </a:lnTo>
                  <a:lnTo>
                    <a:pt x="2093" y="4833"/>
                  </a:lnTo>
                  <a:lnTo>
                    <a:pt x="2176" y="4833"/>
                  </a:lnTo>
                  <a:lnTo>
                    <a:pt x="2239" y="4917"/>
                  </a:lnTo>
                  <a:lnTo>
                    <a:pt x="2323" y="4875"/>
                  </a:lnTo>
                  <a:lnTo>
                    <a:pt x="2302" y="4792"/>
                  </a:lnTo>
                  <a:lnTo>
                    <a:pt x="2281" y="4708"/>
                  </a:lnTo>
                  <a:lnTo>
                    <a:pt x="2344" y="4603"/>
                  </a:lnTo>
                  <a:lnTo>
                    <a:pt x="2386" y="4687"/>
                  </a:lnTo>
                  <a:lnTo>
                    <a:pt x="2344" y="4792"/>
                  </a:lnTo>
                  <a:lnTo>
                    <a:pt x="2386" y="4917"/>
                  </a:lnTo>
                  <a:lnTo>
                    <a:pt x="2448" y="4917"/>
                  </a:lnTo>
                  <a:lnTo>
                    <a:pt x="2490" y="4792"/>
                  </a:lnTo>
                  <a:lnTo>
                    <a:pt x="2532" y="4729"/>
                  </a:lnTo>
                  <a:lnTo>
                    <a:pt x="2616" y="4708"/>
                  </a:lnTo>
                  <a:lnTo>
                    <a:pt x="2616" y="4792"/>
                  </a:lnTo>
                  <a:lnTo>
                    <a:pt x="2553" y="4833"/>
                  </a:lnTo>
                  <a:lnTo>
                    <a:pt x="2553" y="4917"/>
                  </a:lnTo>
                  <a:lnTo>
                    <a:pt x="2720" y="4917"/>
                  </a:lnTo>
                  <a:lnTo>
                    <a:pt x="2804" y="4875"/>
                  </a:lnTo>
                  <a:lnTo>
                    <a:pt x="2867" y="4687"/>
                  </a:lnTo>
                  <a:lnTo>
                    <a:pt x="2909" y="4792"/>
                  </a:lnTo>
                  <a:lnTo>
                    <a:pt x="2846" y="4833"/>
                  </a:lnTo>
                  <a:lnTo>
                    <a:pt x="2846" y="4938"/>
                  </a:lnTo>
                  <a:lnTo>
                    <a:pt x="2971" y="4917"/>
                  </a:lnTo>
                  <a:lnTo>
                    <a:pt x="3013" y="4771"/>
                  </a:lnTo>
                  <a:lnTo>
                    <a:pt x="3055" y="4687"/>
                  </a:lnTo>
                  <a:lnTo>
                    <a:pt x="3055" y="4687"/>
                  </a:lnTo>
                  <a:lnTo>
                    <a:pt x="3034" y="4917"/>
                  </a:lnTo>
                  <a:lnTo>
                    <a:pt x="3055" y="5001"/>
                  </a:lnTo>
                  <a:lnTo>
                    <a:pt x="3160" y="5001"/>
                  </a:lnTo>
                  <a:lnTo>
                    <a:pt x="3327" y="5105"/>
                  </a:lnTo>
                  <a:lnTo>
                    <a:pt x="3432" y="5043"/>
                  </a:lnTo>
                  <a:lnTo>
                    <a:pt x="3495" y="5022"/>
                  </a:lnTo>
                  <a:lnTo>
                    <a:pt x="3536" y="5105"/>
                  </a:lnTo>
                  <a:lnTo>
                    <a:pt x="3662" y="5084"/>
                  </a:lnTo>
                  <a:lnTo>
                    <a:pt x="3746" y="5022"/>
                  </a:lnTo>
                  <a:lnTo>
                    <a:pt x="3746" y="4896"/>
                  </a:lnTo>
                  <a:lnTo>
                    <a:pt x="3850" y="4792"/>
                  </a:lnTo>
                  <a:lnTo>
                    <a:pt x="3892" y="4729"/>
                  </a:lnTo>
                  <a:lnTo>
                    <a:pt x="3850" y="4603"/>
                  </a:lnTo>
                  <a:lnTo>
                    <a:pt x="3871" y="4520"/>
                  </a:lnTo>
                  <a:lnTo>
                    <a:pt x="3913" y="4520"/>
                  </a:lnTo>
                  <a:lnTo>
                    <a:pt x="3955" y="4666"/>
                  </a:lnTo>
                  <a:lnTo>
                    <a:pt x="3997" y="4687"/>
                  </a:lnTo>
                  <a:lnTo>
                    <a:pt x="3997" y="4729"/>
                  </a:lnTo>
                  <a:lnTo>
                    <a:pt x="3913" y="4812"/>
                  </a:lnTo>
                  <a:lnTo>
                    <a:pt x="3871" y="4980"/>
                  </a:lnTo>
                  <a:lnTo>
                    <a:pt x="3892" y="5210"/>
                  </a:lnTo>
                  <a:lnTo>
                    <a:pt x="3997" y="5252"/>
                  </a:lnTo>
                  <a:lnTo>
                    <a:pt x="4101" y="5210"/>
                  </a:lnTo>
                  <a:lnTo>
                    <a:pt x="4122" y="5315"/>
                  </a:lnTo>
                  <a:lnTo>
                    <a:pt x="4227" y="5315"/>
                  </a:lnTo>
                  <a:lnTo>
                    <a:pt x="4269" y="5357"/>
                  </a:lnTo>
                  <a:lnTo>
                    <a:pt x="4373" y="5357"/>
                  </a:lnTo>
                  <a:lnTo>
                    <a:pt x="4583" y="5231"/>
                  </a:lnTo>
                  <a:lnTo>
                    <a:pt x="4687" y="5210"/>
                  </a:lnTo>
                  <a:lnTo>
                    <a:pt x="4855" y="5315"/>
                  </a:lnTo>
                  <a:lnTo>
                    <a:pt x="4938" y="5294"/>
                  </a:lnTo>
                  <a:lnTo>
                    <a:pt x="5022" y="5336"/>
                  </a:lnTo>
                  <a:lnTo>
                    <a:pt x="5064" y="5252"/>
                  </a:lnTo>
                  <a:lnTo>
                    <a:pt x="5064" y="5210"/>
                  </a:lnTo>
                  <a:lnTo>
                    <a:pt x="5147" y="5084"/>
                  </a:lnTo>
                  <a:lnTo>
                    <a:pt x="5231" y="5043"/>
                  </a:lnTo>
                  <a:lnTo>
                    <a:pt x="5231" y="5001"/>
                  </a:lnTo>
                  <a:lnTo>
                    <a:pt x="5168" y="4875"/>
                  </a:lnTo>
                  <a:lnTo>
                    <a:pt x="5168" y="4729"/>
                  </a:lnTo>
                  <a:lnTo>
                    <a:pt x="5231" y="4812"/>
                  </a:lnTo>
                  <a:lnTo>
                    <a:pt x="5231" y="4896"/>
                  </a:lnTo>
                  <a:lnTo>
                    <a:pt x="5336" y="5022"/>
                  </a:lnTo>
                  <a:lnTo>
                    <a:pt x="5378" y="4938"/>
                  </a:lnTo>
                  <a:lnTo>
                    <a:pt x="5524" y="4938"/>
                  </a:lnTo>
                  <a:lnTo>
                    <a:pt x="5566" y="4980"/>
                  </a:lnTo>
                  <a:lnTo>
                    <a:pt x="5587" y="4896"/>
                  </a:lnTo>
                  <a:lnTo>
                    <a:pt x="5566" y="4792"/>
                  </a:lnTo>
                  <a:lnTo>
                    <a:pt x="5566" y="4708"/>
                  </a:lnTo>
                  <a:lnTo>
                    <a:pt x="5524" y="4666"/>
                  </a:lnTo>
                  <a:lnTo>
                    <a:pt x="5378" y="4687"/>
                  </a:lnTo>
                  <a:lnTo>
                    <a:pt x="5252" y="4708"/>
                  </a:lnTo>
                  <a:lnTo>
                    <a:pt x="5231" y="4603"/>
                  </a:lnTo>
                  <a:lnTo>
                    <a:pt x="5273" y="4582"/>
                  </a:lnTo>
                  <a:lnTo>
                    <a:pt x="5336" y="4603"/>
                  </a:lnTo>
                  <a:lnTo>
                    <a:pt x="5461" y="4561"/>
                  </a:lnTo>
                  <a:lnTo>
                    <a:pt x="5545" y="4457"/>
                  </a:lnTo>
                  <a:lnTo>
                    <a:pt x="5587" y="4520"/>
                  </a:lnTo>
                  <a:lnTo>
                    <a:pt x="5671" y="4499"/>
                  </a:lnTo>
                  <a:lnTo>
                    <a:pt x="5733" y="4394"/>
                  </a:lnTo>
                  <a:lnTo>
                    <a:pt x="5691" y="4310"/>
                  </a:lnTo>
                  <a:lnTo>
                    <a:pt x="5775" y="4206"/>
                  </a:lnTo>
                  <a:lnTo>
                    <a:pt x="5754" y="4143"/>
                  </a:lnTo>
                  <a:lnTo>
                    <a:pt x="5796" y="4143"/>
                  </a:lnTo>
                  <a:lnTo>
                    <a:pt x="5838" y="4080"/>
                  </a:lnTo>
                  <a:lnTo>
                    <a:pt x="5691" y="4038"/>
                  </a:lnTo>
                  <a:lnTo>
                    <a:pt x="5566" y="4059"/>
                  </a:lnTo>
                  <a:lnTo>
                    <a:pt x="5629" y="3976"/>
                  </a:lnTo>
                  <a:lnTo>
                    <a:pt x="5691" y="3955"/>
                  </a:lnTo>
                  <a:lnTo>
                    <a:pt x="5691" y="3850"/>
                  </a:lnTo>
                  <a:lnTo>
                    <a:pt x="5587" y="3766"/>
                  </a:lnTo>
                  <a:lnTo>
                    <a:pt x="5357" y="3766"/>
                  </a:lnTo>
                  <a:lnTo>
                    <a:pt x="5336" y="3724"/>
                  </a:lnTo>
                  <a:lnTo>
                    <a:pt x="5336" y="3641"/>
                  </a:lnTo>
                  <a:lnTo>
                    <a:pt x="5378" y="3620"/>
                  </a:lnTo>
                  <a:lnTo>
                    <a:pt x="5357" y="3515"/>
                  </a:lnTo>
                  <a:lnTo>
                    <a:pt x="5168" y="3348"/>
                  </a:lnTo>
                  <a:lnTo>
                    <a:pt x="5106" y="3348"/>
                  </a:lnTo>
                  <a:lnTo>
                    <a:pt x="5001" y="3432"/>
                  </a:lnTo>
                  <a:lnTo>
                    <a:pt x="4834" y="3432"/>
                  </a:lnTo>
                  <a:lnTo>
                    <a:pt x="4687" y="3452"/>
                  </a:lnTo>
                  <a:lnTo>
                    <a:pt x="4478" y="3327"/>
                  </a:lnTo>
                  <a:lnTo>
                    <a:pt x="4436" y="3243"/>
                  </a:lnTo>
                  <a:lnTo>
                    <a:pt x="4394" y="3222"/>
                  </a:lnTo>
                  <a:lnTo>
                    <a:pt x="4290" y="3264"/>
                  </a:lnTo>
                  <a:lnTo>
                    <a:pt x="4206" y="3264"/>
                  </a:lnTo>
                  <a:lnTo>
                    <a:pt x="4122" y="3306"/>
                  </a:lnTo>
                  <a:lnTo>
                    <a:pt x="4018" y="3306"/>
                  </a:lnTo>
                  <a:lnTo>
                    <a:pt x="3976" y="3411"/>
                  </a:lnTo>
                  <a:lnTo>
                    <a:pt x="3913" y="3348"/>
                  </a:lnTo>
                  <a:lnTo>
                    <a:pt x="3808" y="3264"/>
                  </a:lnTo>
                  <a:lnTo>
                    <a:pt x="3704" y="3327"/>
                  </a:lnTo>
                  <a:lnTo>
                    <a:pt x="3578" y="3348"/>
                  </a:lnTo>
                  <a:lnTo>
                    <a:pt x="3578" y="3411"/>
                  </a:lnTo>
                  <a:lnTo>
                    <a:pt x="3536" y="3452"/>
                  </a:lnTo>
                  <a:lnTo>
                    <a:pt x="3536" y="3369"/>
                  </a:lnTo>
                  <a:lnTo>
                    <a:pt x="3474" y="3327"/>
                  </a:lnTo>
                  <a:lnTo>
                    <a:pt x="3369" y="3348"/>
                  </a:lnTo>
                  <a:lnTo>
                    <a:pt x="3139" y="3327"/>
                  </a:lnTo>
                  <a:lnTo>
                    <a:pt x="3076" y="3348"/>
                  </a:lnTo>
                  <a:lnTo>
                    <a:pt x="3160" y="3432"/>
                  </a:lnTo>
                  <a:lnTo>
                    <a:pt x="3160" y="3536"/>
                  </a:lnTo>
                  <a:lnTo>
                    <a:pt x="3264" y="3620"/>
                  </a:lnTo>
                  <a:lnTo>
                    <a:pt x="3139" y="3578"/>
                  </a:lnTo>
                  <a:lnTo>
                    <a:pt x="3076" y="3515"/>
                  </a:lnTo>
                  <a:lnTo>
                    <a:pt x="3013" y="3473"/>
                  </a:lnTo>
                  <a:lnTo>
                    <a:pt x="2867" y="3536"/>
                  </a:lnTo>
                  <a:lnTo>
                    <a:pt x="2804" y="3473"/>
                  </a:lnTo>
                  <a:lnTo>
                    <a:pt x="2930" y="3432"/>
                  </a:lnTo>
                  <a:lnTo>
                    <a:pt x="2930" y="3348"/>
                  </a:lnTo>
                  <a:lnTo>
                    <a:pt x="2804" y="3222"/>
                  </a:lnTo>
                  <a:lnTo>
                    <a:pt x="2825" y="3139"/>
                  </a:lnTo>
                  <a:lnTo>
                    <a:pt x="2762" y="3097"/>
                  </a:lnTo>
                  <a:lnTo>
                    <a:pt x="2637" y="3160"/>
                  </a:lnTo>
                  <a:lnTo>
                    <a:pt x="2658" y="3243"/>
                  </a:lnTo>
                  <a:lnTo>
                    <a:pt x="2637" y="3306"/>
                  </a:lnTo>
                  <a:lnTo>
                    <a:pt x="2532" y="3264"/>
                  </a:lnTo>
                  <a:lnTo>
                    <a:pt x="2595" y="3201"/>
                  </a:lnTo>
                  <a:lnTo>
                    <a:pt x="2553" y="3139"/>
                  </a:lnTo>
                  <a:lnTo>
                    <a:pt x="2448" y="3097"/>
                  </a:lnTo>
                  <a:lnTo>
                    <a:pt x="2406" y="3139"/>
                  </a:lnTo>
                  <a:lnTo>
                    <a:pt x="2323" y="3139"/>
                  </a:lnTo>
                  <a:lnTo>
                    <a:pt x="2344" y="3034"/>
                  </a:lnTo>
                  <a:lnTo>
                    <a:pt x="2344" y="2992"/>
                  </a:lnTo>
                  <a:lnTo>
                    <a:pt x="2323" y="2888"/>
                  </a:lnTo>
                  <a:lnTo>
                    <a:pt x="2218" y="2908"/>
                  </a:lnTo>
                  <a:lnTo>
                    <a:pt x="2093" y="3034"/>
                  </a:lnTo>
                  <a:lnTo>
                    <a:pt x="2114" y="3160"/>
                  </a:lnTo>
                  <a:lnTo>
                    <a:pt x="2030" y="3160"/>
                  </a:lnTo>
                  <a:lnTo>
                    <a:pt x="1988" y="3055"/>
                  </a:lnTo>
                  <a:lnTo>
                    <a:pt x="2030" y="2992"/>
                  </a:lnTo>
                  <a:lnTo>
                    <a:pt x="2030" y="2908"/>
                  </a:lnTo>
                  <a:lnTo>
                    <a:pt x="2093" y="2720"/>
                  </a:lnTo>
                  <a:lnTo>
                    <a:pt x="2009" y="2636"/>
                  </a:lnTo>
                  <a:lnTo>
                    <a:pt x="1883" y="2699"/>
                  </a:lnTo>
                  <a:lnTo>
                    <a:pt x="1883" y="2636"/>
                  </a:lnTo>
                  <a:lnTo>
                    <a:pt x="1988" y="2616"/>
                  </a:lnTo>
                  <a:lnTo>
                    <a:pt x="2030" y="2490"/>
                  </a:lnTo>
                  <a:lnTo>
                    <a:pt x="2009" y="2385"/>
                  </a:lnTo>
                  <a:lnTo>
                    <a:pt x="1925" y="2427"/>
                  </a:lnTo>
                  <a:lnTo>
                    <a:pt x="1862" y="2385"/>
                  </a:lnTo>
                  <a:lnTo>
                    <a:pt x="1800" y="2427"/>
                  </a:lnTo>
                  <a:lnTo>
                    <a:pt x="1695" y="2427"/>
                  </a:lnTo>
                  <a:lnTo>
                    <a:pt x="1758" y="2385"/>
                  </a:lnTo>
                  <a:lnTo>
                    <a:pt x="1758" y="2323"/>
                  </a:lnTo>
                  <a:lnTo>
                    <a:pt x="1653" y="2323"/>
                  </a:lnTo>
                  <a:lnTo>
                    <a:pt x="1590" y="2406"/>
                  </a:lnTo>
                  <a:lnTo>
                    <a:pt x="1444" y="2427"/>
                  </a:lnTo>
                  <a:lnTo>
                    <a:pt x="1444" y="2364"/>
                  </a:lnTo>
                  <a:lnTo>
                    <a:pt x="1507" y="2323"/>
                  </a:lnTo>
                  <a:lnTo>
                    <a:pt x="1570" y="2218"/>
                  </a:lnTo>
                  <a:lnTo>
                    <a:pt x="1590" y="2155"/>
                  </a:lnTo>
                  <a:lnTo>
                    <a:pt x="1674" y="2155"/>
                  </a:lnTo>
                  <a:lnTo>
                    <a:pt x="1779" y="2260"/>
                  </a:lnTo>
                  <a:lnTo>
                    <a:pt x="1925" y="2260"/>
                  </a:lnTo>
                  <a:lnTo>
                    <a:pt x="1904" y="2197"/>
                  </a:lnTo>
                  <a:lnTo>
                    <a:pt x="1800" y="2071"/>
                  </a:lnTo>
                  <a:lnTo>
                    <a:pt x="1695" y="2071"/>
                  </a:lnTo>
                  <a:lnTo>
                    <a:pt x="1758" y="2009"/>
                  </a:lnTo>
                  <a:lnTo>
                    <a:pt x="1611" y="1883"/>
                  </a:lnTo>
                  <a:lnTo>
                    <a:pt x="1507" y="1841"/>
                  </a:lnTo>
                  <a:lnTo>
                    <a:pt x="1570" y="1799"/>
                  </a:lnTo>
                  <a:lnTo>
                    <a:pt x="1590" y="1737"/>
                  </a:lnTo>
                  <a:lnTo>
                    <a:pt x="1653" y="1737"/>
                  </a:lnTo>
                  <a:lnTo>
                    <a:pt x="1695" y="1841"/>
                  </a:lnTo>
                  <a:lnTo>
                    <a:pt x="1800" y="1967"/>
                  </a:lnTo>
                  <a:lnTo>
                    <a:pt x="1967" y="1988"/>
                  </a:lnTo>
                  <a:lnTo>
                    <a:pt x="2030" y="2092"/>
                  </a:lnTo>
                  <a:lnTo>
                    <a:pt x="2114" y="2009"/>
                  </a:lnTo>
                  <a:lnTo>
                    <a:pt x="2176" y="2092"/>
                  </a:lnTo>
                  <a:lnTo>
                    <a:pt x="2344" y="2155"/>
                  </a:lnTo>
                  <a:lnTo>
                    <a:pt x="2448" y="2155"/>
                  </a:lnTo>
                  <a:lnTo>
                    <a:pt x="2511" y="2051"/>
                  </a:lnTo>
                  <a:lnTo>
                    <a:pt x="2490" y="1904"/>
                  </a:lnTo>
                  <a:lnTo>
                    <a:pt x="2239" y="1758"/>
                  </a:lnTo>
                  <a:lnTo>
                    <a:pt x="2134" y="1653"/>
                  </a:lnTo>
                  <a:lnTo>
                    <a:pt x="2072" y="1653"/>
                  </a:lnTo>
                  <a:lnTo>
                    <a:pt x="2030" y="1548"/>
                  </a:lnTo>
                  <a:lnTo>
                    <a:pt x="1925" y="1444"/>
                  </a:lnTo>
                  <a:lnTo>
                    <a:pt x="1883" y="1444"/>
                  </a:lnTo>
                  <a:lnTo>
                    <a:pt x="1821" y="1381"/>
                  </a:lnTo>
                  <a:lnTo>
                    <a:pt x="1883" y="1318"/>
                  </a:lnTo>
                  <a:lnTo>
                    <a:pt x="1967" y="1339"/>
                  </a:lnTo>
                  <a:lnTo>
                    <a:pt x="2030" y="1444"/>
                  </a:lnTo>
                  <a:lnTo>
                    <a:pt x="2114" y="1444"/>
                  </a:lnTo>
                  <a:lnTo>
                    <a:pt x="2134" y="1548"/>
                  </a:lnTo>
                  <a:lnTo>
                    <a:pt x="2197" y="1548"/>
                  </a:lnTo>
                  <a:lnTo>
                    <a:pt x="2239" y="1465"/>
                  </a:lnTo>
                  <a:lnTo>
                    <a:pt x="2197" y="1276"/>
                  </a:lnTo>
                  <a:lnTo>
                    <a:pt x="2072" y="1130"/>
                  </a:lnTo>
                  <a:lnTo>
                    <a:pt x="1988" y="1130"/>
                  </a:lnTo>
                  <a:lnTo>
                    <a:pt x="1967" y="1109"/>
                  </a:lnTo>
                  <a:lnTo>
                    <a:pt x="1821" y="1109"/>
                  </a:lnTo>
                  <a:lnTo>
                    <a:pt x="1695" y="1172"/>
                  </a:lnTo>
                  <a:lnTo>
                    <a:pt x="1590" y="1172"/>
                  </a:lnTo>
                  <a:lnTo>
                    <a:pt x="1486" y="1109"/>
                  </a:lnTo>
                  <a:lnTo>
                    <a:pt x="1402" y="1130"/>
                  </a:lnTo>
                  <a:lnTo>
                    <a:pt x="1360" y="1025"/>
                  </a:lnTo>
                  <a:lnTo>
                    <a:pt x="1235" y="1214"/>
                  </a:lnTo>
                  <a:lnTo>
                    <a:pt x="1067" y="1276"/>
                  </a:lnTo>
                  <a:lnTo>
                    <a:pt x="1046" y="1381"/>
                  </a:lnTo>
                  <a:lnTo>
                    <a:pt x="963" y="1423"/>
                  </a:lnTo>
                  <a:lnTo>
                    <a:pt x="963" y="1339"/>
                  </a:lnTo>
                  <a:lnTo>
                    <a:pt x="1046" y="1235"/>
                  </a:lnTo>
                  <a:lnTo>
                    <a:pt x="1088" y="1235"/>
                  </a:lnTo>
                  <a:lnTo>
                    <a:pt x="1339" y="1004"/>
                  </a:lnTo>
                  <a:lnTo>
                    <a:pt x="1360" y="921"/>
                  </a:lnTo>
                  <a:lnTo>
                    <a:pt x="1298" y="816"/>
                  </a:lnTo>
                  <a:lnTo>
                    <a:pt x="1298" y="544"/>
                  </a:lnTo>
                  <a:lnTo>
                    <a:pt x="1339" y="523"/>
                  </a:lnTo>
                  <a:lnTo>
                    <a:pt x="1256" y="419"/>
                  </a:lnTo>
                  <a:lnTo>
                    <a:pt x="1193" y="481"/>
                  </a:lnTo>
                  <a:lnTo>
                    <a:pt x="1088" y="481"/>
                  </a:lnTo>
                  <a:lnTo>
                    <a:pt x="1026" y="419"/>
                  </a:lnTo>
                  <a:lnTo>
                    <a:pt x="1026" y="314"/>
                  </a:lnTo>
                  <a:lnTo>
                    <a:pt x="1026" y="230"/>
                  </a:lnTo>
                  <a:lnTo>
                    <a:pt x="816" y="188"/>
                  </a:lnTo>
                  <a:lnTo>
                    <a:pt x="733" y="84"/>
                  </a:lnTo>
                  <a:lnTo>
                    <a:pt x="628" y="84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2687175" y="1694400"/>
              <a:ext cx="33500" cy="37675"/>
            </a:xfrm>
            <a:custGeom>
              <a:rect b="b" l="l" r="r" t="t"/>
              <a:pathLst>
                <a:path extrusionOk="0" h="1507" w="1340">
                  <a:moveTo>
                    <a:pt x="796" y="0"/>
                  </a:moveTo>
                  <a:lnTo>
                    <a:pt x="670" y="21"/>
                  </a:lnTo>
                  <a:lnTo>
                    <a:pt x="607" y="84"/>
                  </a:lnTo>
                  <a:lnTo>
                    <a:pt x="691" y="147"/>
                  </a:lnTo>
                  <a:lnTo>
                    <a:pt x="691" y="231"/>
                  </a:lnTo>
                  <a:lnTo>
                    <a:pt x="628" y="210"/>
                  </a:lnTo>
                  <a:lnTo>
                    <a:pt x="565" y="147"/>
                  </a:lnTo>
                  <a:lnTo>
                    <a:pt x="461" y="126"/>
                  </a:lnTo>
                  <a:lnTo>
                    <a:pt x="419" y="210"/>
                  </a:lnTo>
                  <a:lnTo>
                    <a:pt x="524" y="210"/>
                  </a:lnTo>
                  <a:lnTo>
                    <a:pt x="565" y="251"/>
                  </a:lnTo>
                  <a:lnTo>
                    <a:pt x="524" y="293"/>
                  </a:lnTo>
                  <a:lnTo>
                    <a:pt x="398" y="314"/>
                  </a:lnTo>
                  <a:lnTo>
                    <a:pt x="356" y="335"/>
                  </a:lnTo>
                  <a:lnTo>
                    <a:pt x="398" y="440"/>
                  </a:lnTo>
                  <a:lnTo>
                    <a:pt x="419" y="461"/>
                  </a:lnTo>
                  <a:lnTo>
                    <a:pt x="419" y="523"/>
                  </a:lnTo>
                  <a:lnTo>
                    <a:pt x="293" y="461"/>
                  </a:lnTo>
                  <a:lnTo>
                    <a:pt x="168" y="503"/>
                  </a:lnTo>
                  <a:lnTo>
                    <a:pt x="84" y="565"/>
                  </a:lnTo>
                  <a:lnTo>
                    <a:pt x="42" y="712"/>
                  </a:lnTo>
                  <a:lnTo>
                    <a:pt x="0" y="733"/>
                  </a:lnTo>
                  <a:lnTo>
                    <a:pt x="0" y="754"/>
                  </a:lnTo>
                  <a:lnTo>
                    <a:pt x="63" y="754"/>
                  </a:lnTo>
                  <a:lnTo>
                    <a:pt x="42" y="837"/>
                  </a:lnTo>
                  <a:lnTo>
                    <a:pt x="42" y="879"/>
                  </a:lnTo>
                  <a:lnTo>
                    <a:pt x="63" y="921"/>
                  </a:lnTo>
                  <a:lnTo>
                    <a:pt x="147" y="816"/>
                  </a:lnTo>
                  <a:lnTo>
                    <a:pt x="168" y="837"/>
                  </a:lnTo>
                  <a:lnTo>
                    <a:pt x="105" y="963"/>
                  </a:lnTo>
                  <a:lnTo>
                    <a:pt x="147" y="1026"/>
                  </a:lnTo>
                  <a:lnTo>
                    <a:pt x="210" y="1067"/>
                  </a:lnTo>
                  <a:lnTo>
                    <a:pt x="272" y="1047"/>
                  </a:lnTo>
                  <a:lnTo>
                    <a:pt x="293" y="1067"/>
                  </a:lnTo>
                  <a:lnTo>
                    <a:pt x="314" y="1151"/>
                  </a:lnTo>
                  <a:lnTo>
                    <a:pt x="356" y="1151"/>
                  </a:lnTo>
                  <a:lnTo>
                    <a:pt x="398" y="1088"/>
                  </a:lnTo>
                  <a:lnTo>
                    <a:pt x="461" y="1130"/>
                  </a:lnTo>
                  <a:lnTo>
                    <a:pt x="461" y="1256"/>
                  </a:lnTo>
                  <a:lnTo>
                    <a:pt x="482" y="1298"/>
                  </a:lnTo>
                  <a:lnTo>
                    <a:pt x="586" y="1277"/>
                  </a:lnTo>
                  <a:lnTo>
                    <a:pt x="607" y="1402"/>
                  </a:lnTo>
                  <a:lnTo>
                    <a:pt x="712" y="1402"/>
                  </a:lnTo>
                  <a:lnTo>
                    <a:pt x="837" y="1486"/>
                  </a:lnTo>
                  <a:lnTo>
                    <a:pt x="942" y="1486"/>
                  </a:lnTo>
                  <a:lnTo>
                    <a:pt x="1005" y="1507"/>
                  </a:lnTo>
                  <a:lnTo>
                    <a:pt x="1026" y="1486"/>
                  </a:lnTo>
                  <a:lnTo>
                    <a:pt x="1005" y="1402"/>
                  </a:lnTo>
                  <a:lnTo>
                    <a:pt x="1088" y="1381"/>
                  </a:lnTo>
                  <a:lnTo>
                    <a:pt x="1151" y="1235"/>
                  </a:lnTo>
                  <a:lnTo>
                    <a:pt x="1130" y="1088"/>
                  </a:lnTo>
                  <a:lnTo>
                    <a:pt x="1214" y="942"/>
                  </a:lnTo>
                  <a:lnTo>
                    <a:pt x="1235" y="921"/>
                  </a:lnTo>
                  <a:lnTo>
                    <a:pt x="1319" y="712"/>
                  </a:lnTo>
                  <a:lnTo>
                    <a:pt x="1319" y="565"/>
                  </a:lnTo>
                  <a:lnTo>
                    <a:pt x="1340" y="523"/>
                  </a:lnTo>
                  <a:lnTo>
                    <a:pt x="1319" y="419"/>
                  </a:lnTo>
                  <a:lnTo>
                    <a:pt x="1235" y="335"/>
                  </a:lnTo>
                  <a:lnTo>
                    <a:pt x="1235" y="210"/>
                  </a:lnTo>
                  <a:lnTo>
                    <a:pt x="1193" y="147"/>
                  </a:lnTo>
                  <a:lnTo>
                    <a:pt x="1151" y="42"/>
                  </a:lnTo>
                  <a:lnTo>
                    <a:pt x="1005" y="0"/>
                  </a:lnTo>
                  <a:lnTo>
                    <a:pt x="900" y="42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2605050" y="1520200"/>
              <a:ext cx="42400" cy="26175"/>
            </a:xfrm>
            <a:custGeom>
              <a:rect b="b" l="l" r="r" t="t"/>
              <a:pathLst>
                <a:path extrusionOk="0" h="1047" w="1696">
                  <a:moveTo>
                    <a:pt x="1570" y="1"/>
                  </a:moveTo>
                  <a:lnTo>
                    <a:pt x="1486" y="64"/>
                  </a:lnTo>
                  <a:lnTo>
                    <a:pt x="1256" y="64"/>
                  </a:lnTo>
                  <a:lnTo>
                    <a:pt x="1130" y="168"/>
                  </a:lnTo>
                  <a:lnTo>
                    <a:pt x="963" y="168"/>
                  </a:lnTo>
                  <a:lnTo>
                    <a:pt x="921" y="189"/>
                  </a:lnTo>
                  <a:lnTo>
                    <a:pt x="816" y="105"/>
                  </a:lnTo>
                  <a:lnTo>
                    <a:pt x="712" y="84"/>
                  </a:lnTo>
                  <a:lnTo>
                    <a:pt x="356" y="189"/>
                  </a:lnTo>
                  <a:lnTo>
                    <a:pt x="126" y="189"/>
                  </a:lnTo>
                  <a:lnTo>
                    <a:pt x="105" y="273"/>
                  </a:lnTo>
                  <a:lnTo>
                    <a:pt x="0" y="377"/>
                  </a:lnTo>
                  <a:lnTo>
                    <a:pt x="0" y="482"/>
                  </a:lnTo>
                  <a:lnTo>
                    <a:pt x="105" y="461"/>
                  </a:lnTo>
                  <a:lnTo>
                    <a:pt x="231" y="461"/>
                  </a:lnTo>
                  <a:lnTo>
                    <a:pt x="314" y="419"/>
                  </a:lnTo>
                  <a:lnTo>
                    <a:pt x="398" y="461"/>
                  </a:lnTo>
                  <a:lnTo>
                    <a:pt x="503" y="461"/>
                  </a:lnTo>
                  <a:lnTo>
                    <a:pt x="565" y="503"/>
                  </a:lnTo>
                  <a:lnTo>
                    <a:pt x="503" y="587"/>
                  </a:lnTo>
                  <a:lnTo>
                    <a:pt x="544" y="712"/>
                  </a:lnTo>
                  <a:lnTo>
                    <a:pt x="628" y="817"/>
                  </a:lnTo>
                  <a:lnTo>
                    <a:pt x="712" y="712"/>
                  </a:lnTo>
                  <a:lnTo>
                    <a:pt x="712" y="628"/>
                  </a:lnTo>
                  <a:lnTo>
                    <a:pt x="754" y="587"/>
                  </a:lnTo>
                  <a:lnTo>
                    <a:pt x="858" y="712"/>
                  </a:lnTo>
                  <a:lnTo>
                    <a:pt x="837" y="838"/>
                  </a:lnTo>
                  <a:lnTo>
                    <a:pt x="984" y="1005"/>
                  </a:lnTo>
                  <a:lnTo>
                    <a:pt x="1088" y="984"/>
                  </a:lnTo>
                  <a:lnTo>
                    <a:pt x="1151" y="1047"/>
                  </a:lnTo>
                  <a:lnTo>
                    <a:pt x="1360" y="1047"/>
                  </a:lnTo>
                  <a:lnTo>
                    <a:pt x="1465" y="942"/>
                  </a:lnTo>
                  <a:lnTo>
                    <a:pt x="1591" y="900"/>
                  </a:lnTo>
                  <a:lnTo>
                    <a:pt x="1674" y="670"/>
                  </a:lnTo>
                  <a:lnTo>
                    <a:pt x="1591" y="503"/>
                  </a:lnTo>
                  <a:lnTo>
                    <a:pt x="1695" y="356"/>
                  </a:lnTo>
                  <a:lnTo>
                    <a:pt x="1695" y="273"/>
                  </a:lnTo>
                  <a:lnTo>
                    <a:pt x="1612" y="147"/>
                  </a:lnTo>
                  <a:lnTo>
                    <a:pt x="1653" y="64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2443425" y="1547400"/>
              <a:ext cx="109875" cy="60700"/>
            </a:xfrm>
            <a:custGeom>
              <a:rect b="b" l="l" r="r" t="t"/>
              <a:pathLst>
                <a:path extrusionOk="0" h="2428" w="4395">
                  <a:moveTo>
                    <a:pt x="4268" y="1"/>
                  </a:moveTo>
                  <a:lnTo>
                    <a:pt x="4185" y="43"/>
                  </a:lnTo>
                  <a:lnTo>
                    <a:pt x="4059" y="105"/>
                  </a:lnTo>
                  <a:lnTo>
                    <a:pt x="4059" y="252"/>
                  </a:lnTo>
                  <a:lnTo>
                    <a:pt x="4038" y="336"/>
                  </a:lnTo>
                  <a:lnTo>
                    <a:pt x="4059" y="377"/>
                  </a:lnTo>
                  <a:lnTo>
                    <a:pt x="3955" y="419"/>
                  </a:lnTo>
                  <a:lnTo>
                    <a:pt x="3934" y="315"/>
                  </a:lnTo>
                  <a:lnTo>
                    <a:pt x="3892" y="315"/>
                  </a:lnTo>
                  <a:lnTo>
                    <a:pt x="3871" y="377"/>
                  </a:lnTo>
                  <a:lnTo>
                    <a:pt x="3829" y="440"/>
                  </a:lnTo>
                  <a:lnTo>
                    <a:pt x="3766" y="357"/>
                  </a:lnTo>
                  <a:lnTo>
                    <a:pt x="3745" y="168"/>
                  </a:lnTo>
                  <a:lnTo>
                    <a:pt x="3641" y="64"/>
                  </a:lnTo>
                  <a:lnTo>
                    <a:pt x="3578" y="64"/>
                  </a:lnTo>
                  <a:lnTo>
                    <a:pt x="3557" y="126"/>
                  </a:lnTo>
                  <a:lnTo>
                    <a:pt x="3432" y="126"/>
                  </a:lnTo>
                  <a:lnTo>
                    <a:pt x="3306" y="64"/>
                  </a:lnTo>
                  <a:lnTo>
                    <a:pt x="3222" y="64"/>
                  </a:lnTo>
                  <a:lnTo>
                    <a:pt x="2992" y="43"/>
                  </a:lnTo>
                  <a:lnTo>
                    <a:pt x="2846" y="126"/>
                  </a:lnTo>
                  <a:lnTo>
                    <a:pt x="2804" y="231"/>
                  </a:lnTo>
                  <a:lnTo>
                    <a:pt x="2741" y="315"/>
                  </a:lnTo>
                  <a:lnTo>
                    <a:pt x="2699" y="273"/>
                  </a:lnTo>
                  <a:lnTo>
                    <a:pt x="2636" y="273"/>
                  </a:lnTo>
                  <a:lnTo>
                    <a:pt x="2364" y="482"/>
                  </a:lnTo>
                  <a:lnTo>
                    <a:pt x="2281" y="566"/>
                  </a:lnTo>
                  <a:lnTo>
                    <a:pt x="2197" y="566"/>
                  </a:lnTo>
                  <a:lnTo>
                    <a:pt x="2051" y="670"/>
                  </a:lnTo>
                  <a:lnTo>
                    <a:pt x="1946" y="691"/>
                  </a:lnTo>
                  <a:lnTo>
                    <a:pt x="1862" y="775"/>
                  </a:lnTo>
                  <a:lnTo>
                    <a:pt x="1841" y="859"/>
                  </a:lnTo>
                  <a:lnTo>
                    <a:pt x="1653" y="859"/>
                  </a:lnTo>
                  <a:lnTo>
                    <a:pt x="1590" y="880"/>
                  </a:lnTo>
                  <a:lnTo>
                    <a:pt x="1465" y="859"/>
                  </a:lnTo>
                  <a:lnTo>
                    <a:pt x="1423" y="901"/>
                  </a:lnTo>
                  <a:lnTo>
                    <a:pt x="1339" y="901"/>
                  </a:lnTo>
                  <a:lnTo>
                    <a:pt x="1151" y="1068"/>
                  </a:lnTo>
                  <a:lnTo>
                    <a:pt x="1025" y="1152"/>
                  </a:lnTo>
                  <a:lnTo>
                    <a:pt x="900" y="1089"/>
                  </a:lnTo>
                  <a:lnTo>
                    <a:pt x="795" y="1152"/>
                  </a:lnTo>
                  <a:lnTo>
                    <a:pt x="523" y="1193"/>
                  </a:lnTo>
                  <a:lnTo>
                    <a:pt x="398" y="1382"/>
                  </a:lnTo>
                  <a:lnTo>
                    <a:pt x="314" y="1382"/>
                  </a:lnTo>
                  <a:lnTo>
                    <a:pt x="167" y="1403"/>
                  </a:lnTo>
                  <a:lnTo>
                    <a:pt x="105" y="1528"/>
                  </a:lnTo>
                  <a:lnTo>
                    <a:pt x="209" y="1528"/>
                  </a:lnTo>
                  <a:lnTo>
                    <a:pt x="272" y="1591"/>
                  </a:lnTo>
                  <a:lnTo>
                    <a:pt x="167" y="1591"/>
                  </a:lnTo>
                  <a:lnTo>
                    <a:pt x="126" y="1633"/>
                  </a:lnTo>
                  <a:lnTo>
                    <a:pt x="209" y="1717"/>
                  </a:lnTo>
                  <a:lnTo>
                    <a:pt x="188" y="1779"/>
                  </a:lnTo>
                  <a:lnTo>
                    <a:pt x="0" y="1842"/>
                  </a:lnTo>
                  <a:lnTo>
                    <a:pt x="0" y="1905"/>
                  </a:lnTo>
                  <a:lnTo>
                    <a:pt x="126" y="1926"/>
                  </a:lnTo>
                  <a:lnTo>
                    <a:pt x="230" y="1905"/>
                  </a:lnTo>
                  <a:lnTo>
                    <a:pt x="293" y="1821"/>
                  </a:lnTo>
                  <a:lnTo>
                    <a:pt x="377" y="1800"/>
                  </a:lnTo>
                  <a:lnTo>
                    <a:pt x="481" y="1842"/>
                  </a:lnTo>
                  <a:lnTo>
                    <a:pt x="586" y="1989"/>
                  </a:lnTo>
                  <a:lnTo>
                    <a:pt x="586" y="2114"/>
                  </a:lnTo>
                  <a:lnTo>
                    <a:pt x="691" y="2156"/>
                  </a:lnTo>
                  <a:lnTo>
                    <a:pt x="732" y="2114"/>
                  </a:lnTo>
                  <a:lnTo>
                    <a:pt x="732" y="2009"/>
                  </a:lnTo>
                  <a:lnTo>
                    <a:pt x="753" y="1989"/>
                  </a:lnTo>
                  <a:lnTo>
                    <a:pt x="816" y="1821"/>
                  </a:lnTo>
                  <a:lnTo>
                    <a:pt x="858" y="1821"/>
                  </a:lnTo>
                  <a:lnTo>
                    <a:pt x="1004" y="1779"/>
                  </a:lnTo>
                  <a:lnTo>
                    <a:pt x="1067" y="1800"/>
                  </a:lnTo>
                  <a:lnTo>
                    <a:pt x="1046" y="1884"/>
                  </a:lnTo>
                  <a:lnTo>
                    <a:pt x="942" y="1926"/>
                  </a:lnTo>
                  <a:lnTo>
                    <a:pt x="900" y="2093"/>
                  </a:lnTo>
                  <a:lnTo>
                    <a:pt x="942" y="2156"/>
                  </a:lnTo>
                  <a:lnTo>
                    <a:pt x="858" y="2240"/>
                  </a:lnTo>
                  <a:lnTo>
                    <a:pt x="816" y="2323"/>
                  </a:lnTo>
                  <a:lnTo>
                    <a:pt x="858" y="2407"/>
                  </a:lnTo>
                  <a:lnTo>
                    <a:pt x="921" y="2323"/>
                  </a:lnTo>
                  <a:lnTo>
                    <a:pt x="1004" y="2344"/>
                  </a:lnTo>
                  <a:lnTo>
                    <a:pt x="1004" y="2428"/>
                  </a:lnTo>
                  <a:lnTo>
                    <a:pt x="1046" y="2428"/>
                  </a:lnTo>
                  <a:lnTo>
                    <a:pt x="1235" y="2323"/>
                  </a:lnTo>
                  <a:lnTo>
                    <a:pt x="1318" y="2219"/>
                  </a:lnTo>
                  <a:lnTo>
                    <a:pt x="1381" y="2240"/>
                  </a:lnTo>
                  <a:lnTo>
                    <a:pt x="1444" y="2135"/>
                  </a:lnTo>
                  <a:lnTo>
                    <a:pt x="1444" y="2009"/>
                  </a:lnTo>
                  <a:lnTo>
                    <a:pt x="1527" y="2009"/>
                  </a:lnTo>
                  <a:lnTo>
                    <a:pt x="1590" y="1905"/>
                  </a:lnTo>
                  <a:lnTo>
                    <a:pt x="1590" y="1779"/>
                  </a:lnTo>
                  <a:lnTo>
                    <a:pt x="1653" y="1717"/>
                  </a:lnTo>
                  <a:lnTo>
                    <a:pt x="1674" y="1779"/>
                  </a:lnTo>
                  <a:lnTo>
                    <a:pt x="1653" y="1842"/>
                  </a:lnTo>
                  <a:lnTo>
                    <a:pt x="1674" y="1926"/>
                  </a:lnTo>
                  <a:lnTo>
                    <a:pt x="1653" y="2051"/>
                  </a:lnTo>
                  <a:lnTo>
                    <a:pt x="1674" y="2198"/>
                  </a:lnTo>
                  <a:lnTo>
                    <a:pt x="1737" y="2198"/>
                  </a:lnTo>
                  <a:lnTo>
                    <a:pt x="1841" y="2051"/>
                  </a:lnTo>
                  <a:lnTo>
                    <a:pt x="1862" y="1926"/>
                  </a:lnTo>
                  <a:lnTo>
                    <a:pt x="1883" y="1884"/>
                  </a:lnTo>
                  <a:lnTo>
                    <a:pt x="1967" y="1842"/>
                  </a:lnTo>
                  <a:lnTo>
                    <a:pt x="2092" y="1696"/>
                  </a:lnTo>
                  <a:lnTo>
                    <a:pt x="2113" y="1570"/>
                  </a:lnTo>
                  <a:lnTo>
                    <a:pt x="2092" y="1465"/>
                  </a:lnTo>
                  <a:lnTo>
                    <a:pt x="2155" y="1361"/>
                  </a:lnTo>
                  <a:lnTo>
                    <a:pt x="2197" y="1486"/>
                  </a:lnTo>
                  <a:lnTo>
                    <a:pt x="2406" y="1361"/>
                  </a:lnTo>
                  <a:lnTo>
                    <a:pt x="2469" y="1193"/>
                  </a:lnTo>
                  <a:lnTo>
                    <a:pt x="2490" y="1089"/>
                  </a:lnTo>
                  <a:lnTo>
                    <a:pt x="2595" y="1068"/>
                  </a:lnTo>
                  <a:lnTo>
                    <a:pt x="2636" y="1047"/>
                  </a:lnTo>
                  <a:lnTo>
                    <a:pt x="2720" y="1089"/>
                  </a:lnTo>
                  <a:lnTo>
                    <a:pt x="2825" y="984"/>
                  </a:lnTo>
                  <a:lnTo>
                    <a:pt x="2888" y="1047"/>
                  </a:lnTo>
                  <a:lnTo>
                    <a:pt x="2825" y="1256"/>
                  </a:lnTo>
                  <a:lnTo>
                    <a:pt x="2678" y="1403"/>
                  </a:lnTo>
                  <a:lnTo>
                    <a:pt x="2636" y="1507"/>
                  </a:lnTo>
                  <a:lnTo>
                    <a:pt x="2574" y="1591"/>
                  </a:lnTo>
                  <a:lnTo>
                    <a:pt x="2574" y="1633"/>
                  </a:lnTo>
                  <a:lnTo>
                    <a:pt x="2469" y="1696"/>
                  </a:lnTo>
                  <a:lnTo>
                    <a:pt x="2323" y="1926"/>
                  </a:lnTo>
                  <a:lnTo>
                    <a:pt x="2323" y="1989"/>
                  </a:lnTo>
                  <a:lnTo>
                    <a:pt x="2385" y="2093"/>
                  </a:lnTo>
                  <a:lnTo>
                    <a:pt x="2364" y="2198"/>
                  </a:lnTo>
                  <a:lnTo>
                    <a:pt x="2427" y="2219"/>
                  </a:lnTo>
                  <a:lnTo>
                    <a:pt x="2532" y="2261"/>
                  </a:lnTo>
                  <a:lnTo>
                    <a:pt x="2616" y="2198"/>
                  </a:lnTo>
                  <a:lnTo>
                    <a:pt x="2720" y="2135"/>
                  </a:lnTo>
                  <a:lnTo>
                    <a:pt x="2741" y="2030"/>
                  </a:lnTo>
                  <a:lnTo>
                    <a:pt x="2741" y="1926"/>
                  </a:lnTo>
                  <a:lnTo>
                    <a:pt x="2825" y="1842"/>
                  </a:lnTo>
                  <a:lnTo>
                    <a:pt x="2888" y="1737"/>
                  </a:lnTo>
                  <a:lnTo>
                    <a:pt x="2950" y="1737"/>
                  </a:lnTo>
                  <a:lnTo>
                    <a:pt x="3013" y="1717"/>
                  </a:lnTo>
                  <a:lnTo>
                    <a:pt x="3097" y="1779"/>
                  </a:lnTo>
                  <a:lnTo>
                    <a:pt x="3201" y="1779"/>
                  </a:lnTo>
                  <a:lnTo>
                    <a:pt x="3243" y="1717"/>
                  </a:lnTo>
                  <a:lnTo>
                    <a:pt x="3432" y="1717"/>
                  </a:lnTo>
                  <a:lnTo>
                    <a:pt x="3515" y="1612"/>
                  </a:lnTo>
                  <a:lnTo>
                    <a:pt x="3557" y="1403"/>
                  </a:lnTo>
                  <a:lnTo>
                    <a:pt x="3662" y="1256"/>
                  </a:lnTo>
                  <a:lnTo>
                    <a:pt x="3662" y="1152"/>
                  </a:lnTo>
                  <a:lnTo>
                    <a:pt x="3683" y="1089"/>
                  </a:lnTo>
                  <a:lnTo>
                    <a:pt x="3766" y="1214"/>
                  </a:lnTo>
                  <a:lnTo>
                    <a:pt x="3871" y="1256"/>
                  </a:lnTo>
                  <a:lnTo>
                    <a:pt x="3892" y="1193"/>
                  </a:lnTo>
                  <a:lnTo>
                    <a:pt x="3892" y="1110"/>
                  </a:lnTo>
                  <a:lnTo>
                    <a:pt x="3787" y="963"/>
                  </a:lnTo>
                  <a:lnTo>
                    <a:pt x="3787" y="880"/>
                  </a:lnTo>
                  <a:lnTo>
                    <a:pt x="3934" y="775"/>
                  </a:lnTo>
                  <a:lnTo>
                    <a:pt x="4038" y="754"/>
                  </a:lnTo>
                  <a:lnTo>
                    <a:pt x="4143" y="691"/>
                  </a:lnTo>
                  <a:lnTo>
                    <a:pt x="4206" y="733"/>
                  </a:lnTo>
                  <a:lnTo>
                    <a:pt x="4289" y="733"/>
                  </a:lnTo>
                  <a:lnTo>
                    <a:pt x="4394" y="587"/>
                  </a:lnTo>
                  <a:lnTo>
                    <a:pt x="4373" y="524"/>
                  </a:lnTo>
                  <a:lnTo>
                    <a:pt x="4352" y="273"/>
                  </a:lnTo>
                  <a:lnTo>
                    <a:pt x="4373" y="231"/>
                  </a:lnTo>
                  <a:lnTo>
                    <a:pt x="4352" y="168"/>
                  </a:lnTo>
                  <a:lnTo>
                    <a:pt x="4352" y="22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2580975" y="1547400"/>
              <a:ext cx="48150" cy="32475"/>
            </a:xfrm>
            <a:custGeom>
              <a:rect b="b" l="l" r="r" t="t"/>
              <a:pathLst>
                <a:path extrusionOk="0" h="1299" w="1926">
                  <a:moveTo>
                    <a:pt x="796" y="1"/>
                  </a:moveTo>
                  <a:lnTo>
                    <a:pt x="524" y="43"/>
                  </a:lnTo>
                  <a:lnTo>
                    <a:pt x="440" y="43"/>
                  </a:lnTo>
                  <a:lnTo>
                    <a:pt x="336" y="126"/>
                  </a:lnTo>
                  <a:lnTo>
                    <a:pt x="231" y="168"/>
                  </a:lnTo>
                  <a:lnTo>
                    <a:pt x="210" y="315"/>
                  </a:lnTo>
                  <a:lnTo>
                    <a:pt x="64" y="419"/>
                  </a:lnTo>
                  <a:lnTo>
                    <a:pt x="64" y="524"/>
                  </a:lnTo>
                  <a:lnTo>
                    <a:pt x="1" y="629"/>
                  </a:lnTo>
                  <a:lnTo>
                    <a:pt x="22" y="754"/>
                  </a:lnTo>
                  <a:lnTo>
                    <a:pt x="22" y="880"/>
                  </a:lnTo>
                  <a:lnTo>
                    <a:pt x="106" y="880"/>
                  </a:lnTo>
                  <a:lnTo>
                    <a:pt x="231" y="963"/>
                  </a:lnTo>
                  <a:lnTo>
                    <a:pt x="315" y="1110"/>
                  </a:lnTo>
                  <a:lnTo>
                    <a:pt x="231" y="1193"/>
                  </a:lnTo>
                  <a:lnTo>
                    <a:pt x="252" y="1214"/>
                  </a:lnTo>
                  <a:lnTo>
                    <a:pt x="378" y="1214"/>
                  </a:lnTo>
                  <a:lnTo>
                    <a:pt x="524" y="1256"/>
                  </a:lnTo>
                  <a:lnTo>
                    <a:pt x="566" y="1214"/>
                  </a:lnTo>
                  <a:lnTo>
                    <a:pt x="691" y="1298"/>
                  </a:lnTo>
                  <a:lnTo>
                    <a:pt x="838" y="1298"/>
                  </a:lnTo>
                  <a:lnTo>
                    <a:pt x="943" y="1256"/>
                  </a:lnTo>
                  <a:lnTo>
                    <a:pt x="1068" y="1256"/>
                  </a:lnTo>
                  <a:lnTo>
                    <a:pt x="1110" y="1152"/>
                  </a:lnTo>
                  <a:lnTo>
                    <a:pt x="1110" y="1089"/>
                  </a:lnTo>
                  <a:lnTo>
                    <a:pt x="1215" y="1068"/>
                  </a:lnTo>
                  <a:lnTo>
                    <a:pt x="1256" y="984"/>
                  </a:lnTo>
                  <a:lnTo>
                    <a:pt x="1403" y="796"/>
                  </a:lnTo>
                  <a:lnTo>
                    <a:pt x="1382" y="733"/>
                  </a:lnTo>
                  <a:lnTo>
                    <a:pt x="1319" y="754"/>
                  </a:lnTo>
                  <a:lnTo>
                    <a:pt x="1215" y="733"/>
                  </a:lnTo>
                  <a:lnTo>
                    <a:pt x="1215" y="670"/>
                  </a:lnTo>
                  <a:lnTo>
                    <a:pt x="1361" y="545"/>
                  </a:lnTo>
                  <a:lnTo>
                    <a:pt x="1466" y="545"/>
                  </a:lnTo>
                  <a:lnTo>
                    <a:pt x="1738" y="440"/>
                  </a:lnTo>
                  <a:lnTo>
                    <a:pt x="1821" y="461"/>
                  </a:lnTo>
                  <a:lnTo>
                    <a:pt x="1926" y="273"/>
                  </a:lnTo>
                  <a:lnTo>
                    <a:pt x="1905" y="231"/>
                  </a:lnTo>
                  <a:lnTo>
                    <a:pt x="1779" y="210"/>
                  </a:lnTo>
                  <a:lnTo>
                    <a:pt x="1717" y="147"/>
                  </a:lnTo>
                  <a:lnTo>
                    <a:pt x="1591" y="126"/>
                  </a:lnTo>
                  <a:lnTo>
                    <a:pt x="1424" y="126"/>
                  </a:lnTo>
                  <a:lnTo>
                    <a:pt x="1403" y="105"/>
                  </a:lnTo>
                  <a:lnTo>
                    <a:pt x="1256" y="43"/>
                  </a:lnTo>
                  <a:lnTo>
                    <a:pt x="1173" y="64"/>
                  </a:lnTo>
                  <a:lnTo>
                    <a:pt x="1047" y="64"/>
                  </a:lnTo>
                  <a:lnTo>
                    <a:pt x="963" y="43"/>
                  </a:lnTo>
                  <a:lnTo>
                    <a:pt x="859" y="43"/>
                  </a:lnTo>
                  <a:lnTo>
                    <a:pt x="7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2474800" y="1600250"/>
              <a:ext cx="142825" cy="88425"/>
            </a:xfrm>
            <a:custGeom>
              <a:rect b="b" l="l" r="r" t="t"/>
              <a:pathLst>
                <a:path extrusionOk="0" h="3537" w="5713">
                  <a:moveTo>
                    <a:pt x="2177" y="0"/>
                  </a:moveTo>
                  <a:lnTo>
                    <a:pt x="1863" y="84"/>
                  </a:lnTo>
                  <a:lnTo>
                    <a:pt x="1800" y="126"/>
                  </a:lnTo>
                  <a:lnTo>
                    <a:pt x="1863" y="188"/>
                  </a:lnTo>
                  <a:lnTo>
                    <a:pt x="1863" y="293"/>
                  </a:lnTo>
                  <a:lnTo>
                    <a:pt x="1988" y="356"/>
                  </a:lnTo>
                  <a:lnTo>
                    <a:pt x="2051" y="460"/>
                  </a:lnTo>
                  <a:lnTo>
                    <a:pt x="1967" y="439"/>
                  </a:lnTo>
                  <a:lnTo>
                    <a:pt x="1842" y="335"/>
                  </a:lnTo>
                  <a:lnTo>
                    <a:pt x="1758" y="335"/>
                  </a:lnTo>
                  <a:lnTo>
                    <a:pt x="1695" y="293"/>
                  </a:lnTo>
                  <a:lnTo>
                    <a:pt x="1591" y="293"/>
                  </a:lnTo>
                  <a:lnTo>
                    <a:pt x="1465" y="335"/>
                  </a:lnTo>
                  <a:lnTo>
                    <a:pt x="1381" y="335"/>
                  </a:lnTo>
                  <a:lnTo>
                    <a:pt x="1319" y="398"/>
                  </a:lnTo>
                  <a:lnTo>
                    <a:pt x="1256" y="502"/>
                  </a:lnTo>
                  <a:lnTo>
                    <a:pt x="1130" y="607"/>
                  </a:lnTo>
                  <a:lnTo>
                    <a:pt x="1214" y="711"/>
                  </a:lnTo>
                  <a:lnTo>
                    <a:pt x="1444" y="753"/>
                  </a:lnTo>
                  <a:lnTo>
                    <a:pt x="1549" y="753"/>
                  </a:lnTo>
                  <a:lnTo>
                    <a:pt x="1653" y="837"/>
                  </a:lnTo>
                  <a:lnTo>
                    <a:pt x="1737" y="837"/>
                  </a:lnTo>
                  <a:lnTo>
                    <a:pt x="1758" y="879"/>
                  </a:lnTo>
                  <a:lnTo>
                    <a:pt x="1695" y="921"/>
                  </a:lnTo>
                  <a:lnTo>
                    <a:pt x="1570" y="879"/>
                  </a:lnTo>
                  <a:lnTo>
                    <a:pt x="1319" y="858"/>
                  </a:lnTo>
                  <a:lnTo>
                    <a:pt x="1109" y="879"/>
                  </a:lnTo>
                  <a:lnTo>
                    <a:pt x="1026" y="858"/>
                  </a:lnTo>
                  <a:lnTo>
                    <a:pt x="921" y="879"/>
                  </a:lnTo>
                  <a:lnTo>
                    <a:pt x="754" y="1046"/>
                  </a:lnTo>
                  <a:lnTo>
                    <a:pt x="607" y="1193"/>
                  </a:lnTo>
                  <a:lnTo>
                    <a:pt x="628" y="1256"/>
                  </a:lnTo>
                  <a:lnTo>
                    <a:pt x="754" y="1256"/>
                  </a:lnTo>
                  <a:lnTo>
                    <a:pt x="942" y="1297"/>
                  </a:lnTo>
                  <a:lnTo>
                    <a:pt x="1068" y="1276"/>
                  </a:lnTo>
                  <a:lnTo>
                    <a:pt x="1214" y="1276"/>
                  </a:lnTo>
                  <a:lnTo>
                    <a:pt x="1256" y="1339"/>
                  </a:lnTo>
                  <a:lnTo>
                    <a:pt x="1340" y="1381"/>
                  </a:lnTo>
                  <a:lnTo>
                    <a:pt x="1214" y="1486"/>
                  </a:lnTo>
                  <a:lnTo>
                    <a:pt x="1068" y="1486"/>
                  </a:lnTo>
                  <a:lnTo>
                    <a:pt x="963" y="1569"/>
                  </a:lnTo>
                  <a:lnTo>
                    <a:pt x="837" y="1548"/>
                  </a:lnTo>
                  <a:lnTo>
                    <a:pt x="712" y="1465"/>
                  </a:lnTo>
                  <a:lnTo>
                    <a:pt x="503" y="1465"/>
                  </a:lnTo>
                  <a:lnTo>
                    <a:pt x="419" y="1444"/>
                  </a:lnTo>
                  <a:lnTo>
                    <a:pt x="314" y="1465"/>
                  </a:lnTo>
                  <a:lnTo>
                    <a:pt x="84" y="1611"/>
                  </a:lnTo>
                  <a:lnTo>
                    <a:pt x="126" y="1674"/>
                  </a:lnTo>
                  <a:lnTo>
                    <a:pt x="126" y="1800"/>
                  </a:lnTo>
                  <a:lnTo>
                    <a:pt x="0" y="1800"/>
                  </a:lnTo>
                  <a:lnTo>
                    <a:pt x="0" y="1862"/>
                  </a:lnTo>
                  <a:lnTo>
                    <a:pt x="189" y="1988"/>
                  </a:lnTo>
                  <a:lnTo>
                    <a:pt x="314" y="2134"/>
                  </a:lnTo>
                  <a:lnTo>
                    <a:pt x="377" y="2134"/>
                  </a:lnTo>
                  <a:lnTo>
                    <a:pt x="398" y="2030"/>
                  </a:lnTo>
                  <a:lnTo>
                    <a:pt x="482" y="2072"/>
                  </a:lnTo>
                  <a:lnTo>
                    <a:pt x="419" y="2134"/>
                  </a:lnTo>
                  <a:lnTo>
                    <a:pt x="544" y="2239"/>
                  </a:lnTo>
                  <a:lnTo>
                    <a:pt x="544" y="2385"/>
                  </a:lnTo>
                  <a:lnTo>
                    <a:pt x="649" y="2427"/>
                  </a:lnTo>
                  <a:lnTo>
                    <a:pt x="733" y="2344"/>
                  </a:lnTo>
                  <a:lnTo>
                    <a:pt x="733" y="2218"/>
                  </a:lnTo>
                  <a:lnTo>
                    <a:pt x="796" y="2239"/>
                  </a:lnTo>
                  <a:lnTo>
                    <a:pt x="900" y="2239"/>
                  </a:lnTo>
                  <a:lnTo>
                    <a:pt x="837" y="2323"/>
                  </a:lnTo>
                  <a:lnTo>
                    <a:pt x="837" y="2427"/>
                  </a:lnTo>
                  <a:lnTo>
                    <a:pt x="963" y="2511"/>
                  </a:lnTo>
                  <a:lnTo>
                    <a:pt x="1068" y="2490"/>
                  </a:lnTo>
                  <a:lnTo>
                    <a:pt x="1109" y="2406"/>
                  </a:lnTo>
                  <a:lnTo>
                    <a:pt x="1277" y="2323"/>
                  </a:lnTo>
                  <a:lnTo>
                    <a:pt x="1319" y="2197"/>
                  </a:lnTo>
                  <a:lnTo>
                    <a:pt x="1340" y="2176"/>
                  </a:lnTo>
                  <a:lnTo>
                    <a:pt x="1423" y="2281"/>
                  </a:lnTo>
                  <a:lnTo>
                    <a:pt x="1465" y="2197"/>
                  </a:lnTo>
                  <a:lnTo>
                    <a:pt x="1591" y="2176"/>
                  </a:lnTo>
                  <a:lnTo>
                    <a:pt x="1674" y="2176"/>
                  </a:lnTo>
                  <a:lnTo>
                    <a:pt x="1549" y="2281"/>
                  </a:lnTo>
                  <a:lnTo>
                    <a:pt x="1423" y="2344"/>
                  </a:lnTo>
                  <a:lnTo>
                    <a:pt x="1423" y="2448"/>
                  </a:lnTo>
                  <a:lnTo>
                    <a:pt x="1570" y="2511"/>
                  </a:lnTo>
                  <a:lnTo>
                    <a:pt x="1674" y="2490"/>
                  </a:lnTo>
                  <a:lnTo>
                    <a:pt x="1737" y="2532"/>
                  </a:lnTo>
                  <a:lnTo>
                    <a:pt x="1842" y="2511"/>
                  </a:lnTo>
                  <a:lnTo>
                    <a:pt x="1946" y="2490"/>
                  </a:lnTo>
                  <a:lnTo>
                    <a:pt x="2009" y="2406"/>
                  </a:lnTo>
                  <a:lnTo>
                    <a:pt x="2093" y="2490"/>
                  </a:lnTo>
                  <a:lnTo>
                    <a:pt x="2093" y="2553"/>
                  </a:lnTo>
                  <a:lnTo>
                    <a:pt x="2260" y="2553"/>
                  </a:lnTo>
                  <a:lnTo>
                    <a:pt x="2407" y="2490"/>
                  </a:lnTo>
                  <a:lnTo>
                    <a:pt x="2407" y="2553"/>
                  </a:lnTo>
                  <a:lnTo>
                    <a:pt x="2574" y="2553"/>
                  </a:lnTo>
                  <a:lnTo>
                    <a:pt x="2637" y="2490"/>
                  </a:lnTo>
                  <a:lnTo>
                    <a:pt x="2700" y="2532"/>
                  </a:lnTo>
                  <a:lnTo>
                    <a:pt x="2616" y="2595"/>
                  </a:lnTo>
                  <a:lnTo>
                    <a:pt x="2595" y="2657"/>
                  </a:lnTo>
                  <a:lnTo>
                    <a:pt x="2323" y="2657"/>
                  </a:lnTo>
                  <a:lnTo>
                    <a:pt x="2218" y="2741"/>
                  </a:lnTo>
                  <a:lnTo>
                    <a:pt x="2156" y="2720"/>
                  </a:lnTo>
                  <a:lnTo>
                    <a:pt x="2009" y="2720"/>
                  </a:lnTo>
                  <a:lnTo>
                    <a:pt x="1842" y="2657"/>
                  </a:lnTo>
                  <a:lnTo>
                    <a:pt x="1653" y="2657"/>
                  </a:lnTo>
                  <a:lnTo>
                    <a:pt x="1486" y="2741"/>
                  </a:lnTo>
                  <a:lnTo>
                    <a:pt x="1381" y="2741"/>
                  </a:lnTo>
                  <a:lnTo>
                    <a:pt x="1256" y="2720"/>
                  </a:lnTo>
                  <a:lnTo>
                    <a:pt x="1172" y="2762"/>
                  </a:lnTo>
                  <a:lnTo>
                    <a:pt x="1005" y="2720"/>
                  </a:lnTo>
                  <a:lnTo>
                    <a:pt x="837" y="2762"/>
                  </a:lnTo>
                  <a:lnTo>
                    <a:pt x="816" y="2950"/>
                  </a:lnTo>
                  <a:lnTo>
                    <a:pt x="837" y="3034"/>
                  </a:lnTo>
                  <a:lnTo>
                    <a:pt x="796" y="3160"/>
                  </a:lnTo>
                  <a:lnTo>
                    <a:pt x="921" y="3285"/>
                  </a:lnTo>
                  <a:lnTo>
                    <a:pt x="963" y="3390"/>
                  </a:lnTo>
                  <a:lnTo>
                    <a:pt x="1130" y="3432"/>
                  </a:lnTo>
                  <a:lnTo>
                    <a:pt x="1319" y="3494"/>
                  </a:lnTo>
                  <a:lnTo>
                    <a:pt x="1465" y="3494"/>
                  </a:lnTo>
                  <a:lnTo>
                    <a:pt x="1633" y="3452"/>
                  </a:lnTo>
                  <a:lnTo>
                    <a:pt x="1779" y="3452"/>
                  </a:lnTo>
                  <a:lnTo>
                    <a:pt x="1800" y="3536"/>
                  </a:lnTo>
                  <a:lnTo>
                    <a:pt x="1946" y="3536"/>
                  </a:lnTo>
                  <a:lnTo>
                    <a:pt x="2072" y="3473"/>
                  </a:lnTo>
                  <a:lnTo>
                    <a:pt x="2093" y="3473"/>
                  </a:lnTo>
                  <a:lnTo>
                    <a:pt x="2218" y="3452"/>
                  </a:lnTo>
                  <a:lnTo>
                    <a:pt x="2260" y="3369"/>
                  </a:lnTo>
                  <a:lnTo>
                    <a:pt x="2386" y="3369"/>
                  </a:lnTo>
                  <a:lnTo>
                    <a:pt x="2428" y="3348"/>
                  </a:lnTo>
                  <a:lnTo>
                    <a:pt x="2469" y="3243"/>
                  </a:lnTo>
                  <a:lnTo>
                    <a:pt x="2532" y="3222"/>
                  </a:lnTo>
                  <a:lnTo>
                    <a:pt x="2616" y="3222"/>
                  </a:lnTo>
                  <a:lnTo>
                    <a:pt x="2679" y="3139"/>
                  </a:lnTo>
                  <a:lnTo>
                    <a:pt x="2741" y="3180"/>
                  </a:lnTo>
                  <a:lnTo>
                    <a:pt x="2909" y="3180"/>
                  </a:lnTo>
                  <a:lnTo>
                    <a:pt x="2930" y="3222"/>
                  </a:lnTo>
                  <a:lnTo>
                    <a:pt x="3055" y="3222"/>
                  </a:lnTo>
                  <a:lnTo>
                    <a:pt x="3118" y="3160"/>
                  </a:lnTo>
                  <a:lnTo>
                    <a:pt x="3306" y="3076"/>
                  </a:lnTo>
                  <a:lnTo>
                    <a:pt x="3369" y="3076"/>
                  </a:lnTo>
                  <a:lnTo>
                    <a:pt x="3453" y="3055"/>
                  </a:lnTo>
                  <a:lnTo>
                    <a:pt x="3453" y="2971"/>
                  </a:lnTo>
                  <a:lnTo>
                    <a:pt x="3537" y="3013"/>
                  </a:lnTo>
                  <a:lnTo>
                    <a:pt x="3557" y="3076"/>
                  </a:lnTo>
                  <a:lnTo>
                    <a:pt x="3516" y="3160"/>
                  </a:lnTo>
                  <a:lnTo>
                    <a:pt x="3516" y="3222"/>
                  </a:lnTo>
                  <a:lnTo>
                    <a:pt x="3662" y="3264"/>
                  </a:lnTo>
                  <a:lnTo>
                    <a:pt x="3746" y="3243"/>
                  </a:lnTo>
                  <a:lnTo>
                    <a:pt x="3767" y="3160"/>
                  </a:lnTo>
                  <a:lnTo>
                    <a:pt x="3892" y="3118"/>
                  </a:lnTo>
                  <a:lnTo>
                    <a:pt x="3934" y="3118"/>
                  </a:lnTo>
                  <a:lnTo>
                    <a:pt x="3955" y="3180"/>
                  </a:lnTo>
                  <a:lnTo>
                    <a:pt x="3871" y="3264"/>
                  </a:lnTo>
                  <a:lnTo>
                    <a:pt x="3892" y="3348"/>
                  </a:lnTo>
                  <a:lnTo>
                    <a:pt x="4039" y="3390"/>
                  </a:lnTo>
                  <a:lnTo>
                    <a:pt x="4206" y="3369"/>
                  </a:lnTo>
                  <a:lnTo>
                    <a:pt x="4394" y="3285"/>
                  </a:lnTo>
                  <a:lnTo>
                    <a:pt x="4478" y="3285"/>
                  </a:lnTo>
                  <a:lnTo>
                    <a:pt x="4583" y="3264"/>
                  </a:lnTo>
                  <a:lnTo>
                    <a:pt x="4666" y="3327"/>
                  </a:lnTo>
                  <a:lnTo>
                    <a:pt x="4708" y="3285"/>
                  </a:lnTo>
                  <a:lnTo>
                    <a:pt x="4708" y="3243"/>
                  </a:lnTo>
                  <a:lnTo>
                    <a:pt x="4771" y="3222"/>
                  </a:lnTo>
                  <a:lnTo>
                    <a:pt x="4834" y="3222"/>
                  </a:lnTo>
                  <a:lnTo>
                    <a:pt x="4876" y="3139"/>
                  </a:lnTo>
                  <a:lnTo>
                    <a:pt x="4876" y="3055"/>
                  </a:lnTo>
                  <a:lnTo>
                    <a:pt x="4980" y="2971"/>
                  </a:lnTo>
                  <a:lnTo>
                    <a:pt x="5085" y="2971"/>
                  </a:lnTo>
                  <a:lnTo>
                    <a:pt x="5190" y="2804"/>
                  </a:lnTo>
                  <a:lnTo>
                    <a:pt x="5190" y="2720"/>
                  </a:lnTo>
                  <a:lnTo>
                    <a:pt x="5210" y="2657"/>
                  </a:lnTo>
                  <a:lnTo>
                    <a:pt x="5294" y="2657"/>
                  </a:lnTo>
                  <a:lnTo>
                    <a:pt x="5399" y="2616"/>
                  </a:lnTo>
                  <a:lnTo>
                    <a:pt x="5524" y="2490"/>
                  </a:lnTo>
                  <a:lnTo>
                    <a:pt x="5650" y="2218"/>
                  </a:lnTo>
                  <a:lnTo>
                    <a:pt x="5713" y="2072"/>
                  </a:lnTo>
                  <a:lnTo>
                    <a:pt x="5650" y="1967"/>
                  </a:lnTo>
                  <a:lnTo>
                    <a:pt x="5566" y="1779"/>
                  </a:lnTo>
                  <a:lnTo>
                    <a:pt x="5441" y="1695"/>
                  </a:lnTo>
                  <a:lnTo>
                    <a:pt x="5357" y="1695"/>
                  </a:lnTo>
                  <a:lnTo>
                    <a:pt x="5190" y="1820"/>
                  </a:lnTo>
                  <a:lnTo>
                    <a:pt x="5190" y="1925"/>
                  </a:lnTo>
                  <a:lnTo>
                    <a:pt x="5106" y="2072"/>
                  </a:lnTo>
                  <a:lnTo>
                    <a:pt x="5127" y="2092"/>
                  </a:lnTo>
                  <a:lnTo>
                    <a:pt x="5106" y="2134"/>
                  </a:lnTo>
                  <a:lnTo>
                    <a:pt x="5022" y="2134"/>
                  </a:lnTo>
                  <a:lnTo>
                    <a:pt x="4918" y="2239"/>
                  </a:lnTo>
                  <a:lnTo>
                    <a:pt x="4897" y="2197"/>
                  </a:lnTo>
                  <a:lnTo>
                    <a:pt x="4980" y="2009"/>
                  </a:lnTo>
                  <a:lnTo>
                    <a:pt x="5001" y="1883"/>
                  </a:lnTo>
                  <a:lnTo>
                    <a:pt x="4834" y="1800"/>
                  </a:lnTo>
                  <a:lnTo>
                    <a:pt x="4771" y="1820"/>
                  </a:lnTo>
                  <a:lnTo>
                    <a:pt x="4687" y="1904"/>
                  </a:lnTo>
                  <a:lnTo>
                    <a:pt x="4499" y="2009"/>
                  </a:lnTo>
                  <a:lnTo>
                    <a:pt x="4457" y="2113"/>
                  </a:lnTo>
                  <a:lnTo>
                    <a:pt x="4394" y="2030"/>
                  </a:lnTo>
                  <a:lnTo>
                    <a:pt x="4415" y="1925"/>
                  </a:lnTo>
                  <a:lnTo>
                    <a:pt x="4583" y="1800"/>
                  </a:lnTo>
                  <a:lnTo>
                    <a:pt x="4771" y="1695"/>
                  </a:lnTo>
                  <a:lnTo>
                    <a:pt x="4834" y="1569"/>
                  </a:lnTo>
                  <a:lnTo>
                    <a:pt x="4813" y="1507"/>
                  </a:lnTo>
                  <a:lnTo>
                    <a:pt x="4666" y="1507"/>
                  </a:lnTo>
                  <a:lnTo>
                    <a:pt x="4562" y="1548"/>
                  </a:lnTo>
                  <a:lnTo>
                    <a:pt x="4499" y="1548"/>
                  </a:lnTo>
                  <a:lnTo>
                    <a:pt x="4499" y="1486"/>
                  </a:lnTo>
                  <a:lnTo>
                    <a:pt x="4583" y="1402"/>
                  </a:lnTo>
                  <a:lnTo>
                    <a:pt x="4771" y="1276"/>
                  </a:lnTo>
                  <a:lnTo>
                    <a:pt x="4813" y="1276"/>
                  </a:lnTo>
                  <a:lnTo>
                    <a:pt x="4876" y="1235"/>
                  </a:lnTo>
                  <a:lnTo>
                    <a:pt x="4876" y="942"/>
                  </a:lnTo>
                  <a:lnTo>
                    <a:pt x="4834" y="921"/>
                  </a:lnTo>
                  <a:lnTo>
                    <a:pt x="4834" y="753"/>
                  </a:lnTo>
                  <a:lnTo>
                    <a:pt x="4876" y="649"/>
                  </a:lnTo>
                  <a:lnTo>
                    <a:pt x="4876" y="565"/>
                  </a:lnTo>
                  <a:lnTo>
                    <a:pt x="4938" y="502"/>
                  </a:lnTo>
                  <a:lnTo>
                    <a:pt x="5022" y="502"/>
                  </a:lnTo>
                  <a:lnTo>
                    <a:pt x="5085" y="419"/>
                  </a:lnTo>
                  <a:lnTo>
                    <a:pt x="5022" y="335"/>
                  </a:lnTo>
                  <a:lnTo>
                    <a:pt x="5043" y="251"/>
                  </a:lnTo>
                  <a:lnTo>
                    <a:pt x="4897" y="188"/>
                  </a:lnTo>
                  <a:lnTo>
                    <a:pt x="4813" y="188"/>
                  </a:lnTo>
                  <a:lnTo>
                    <a:pt x="4562" y="419"/>
                  </a:lnTo>
                  <a:lnTo>
                    <a:pt x="4415" y="460"/>
                  </a:lnTo>
                  <a:lnTo>
                    <a:pt x="4374" y="565"/>
                  </a:lnTo>
                  <a:lnTo>
                    <a:pt x="4394" y="628"/>
                  </a:lnTo>
                  <a:lnTo>
                    <a:pt x="4290" y="628"/>
                  </a:lnTo>
                  <a:lnTo>
                    <a:pt x="4248" y="607"/>
                  </a:lnTo>
                  <a:lnTo>
                    <a:pt x="4143" y="649"/>
                  </a:lnTo>
                  <a:lnTo>
                    <a:pt x="4039" y="816"/>
                  </a:lnTo>
                  <a:lnTo>
                    <a:pt x="4081" y="942"/>
                  </a:lnTo>
                  <a:lnTo>
                    <a:pt x="4081" y="1067"/>
                  </a:lnTo>
                  <a:lnTo>
                    <a:pt x="4143" y="1130"/>
                  </a:lnTo>
                  <a:lnTo>
                    <a:pt x="4206" y="1297"/>
                  </a:lnTo>
                  <a:lnTo>
                    <a:pt x="4143" y="1465"/>
                  </a:lnTo>
                  <a:lnTo>
                    <a:pt x="4039" y="1465"/>
                  </a:lnTo>
                  <a:lnTo>
                    <a:pt x="3871" y="1507"/>
                  </a:lnTo>
                  <a:lnTo>
                    <a:pt x="3788" y="1507"/>
                  </a:lnTo>
                  <a:lnTo>
                    <a:pt x="3746" y="1569"/>
                  </a:lnTo>
                  <a:lnTo>
                    <a:pt x="3788" y="1674"/>
                  </a:lnTo>
                  <a:lnTo>
                    <a:pt x="3788" y="1758"/>
                  </a:lnTo>
                  <a:lnTo>
                    <a:pt x="3892" y="1883"/>
                  </a:lnTo>
                  <a:lnTo>
                    <a:pt x="3955" y="2072"/>
                  </a:lnTo>
                  <a:lnTo>
                    <a:pt x="3767" y="2134"/>
                  </a:lnTo>
                  <a:lnTo>
                    <a:pt x="3788" y="2197"/>
                  </a:lnTo>
                  <a:lnTo>
                    <a:pt x="3829" y="2239"/>
                  </a:lnTo>
                  <a:lnTo>
                    <a:pt x="3746" y="2281"/>
                  </a:lnTo>
                  <a:lnTo>
                    <a:pt x="3662" y="2134"/>
                  </a:lnTo>
                  <a:lnTo>
                    <a:pt x="3453" y="2092"/>
                  </a:lnTo>
                  <a:lnTo>
                    <a:pt x="3411" y="2113"/>
                  </a:lnTo>
                  <a:lnTo>
                    <a:pt x="3265" y="2092"/>
                  </a:lnTo>
                  <a:lnTo>
                    <a:pt x="3244" y="2009"/>
                  </a:lnTo>
                  <a:lnTo>
                    <a:pt x="3202" y="1967"/>
                  </a:lnTo>
                  <a:lnTo>
                    <a:pt x="3118" y="2030"/>
                  </a:lnTo>
                  <a:lnTo>
                    <a:pt x="2993" y="2092"/>
                  </a:lnTo>
                  <a:lnTo>
                    <a:pt x="2930" y="2030"/>
                  </a:lnTo>
                  <a:lnTo>
                    <a:pt x="2930" y="1820"/>
                  </a:lnTo>
                  <a:lnTo>
                    <a:pt x="3034" y="1758"/>
                  </a:lnTo>
                  <a:lnTo>
                    <a:pt x="3118" y="1507"/>
                  </a:lnTo>
                  <a:lnTo>
                    <a:pt x="3034" y="1507"/>
                  </a:lnTo>
                  <a:lnTo>
                    <a:pt x="2909" y="1465"/>
                  </a:lnTo>
                  <a:lnTo>
                    <a:pt x="2804" y="1486"/>
                  </a:lnTo>
                  <a:lnTo>
                    <a:pt x="2783" y="1402"/>
                  </a:lnTo>
                  <a:lnTo>
                    <a:pt x="2888" y="1381"/>
                  </a:lnTo>
                  <a:lnTo>
                    <a:pt x="2993" y="1402"/>
                  </a:lnTo>
                  <a:lnTo>
                    <a:pt x="3034" y="1339"/>
                  </a:lnTo>
                  <a:lnTo>
                    <a:pt x="3013" y="1088"/>
                  </a:lnTo>
                  <a:lnTo>
                    <a:pt x="2909" y="963"/>
                  </a:lnTo>
                  <a:lnTo>
                    <a:pt x="2951" y="879"/>
                  </a:lnTo>
                  <a:lnTo>
                    <a:pt x="3013" y="858"/>
                  </a:lnTo>
                  <a:lnTo>
                    <a:pt x="3034" y="774"/>
                  </a:lnTo>
                  <a:lnTo>
                    <a:pt x="2951" y="711"/>
                  </a:lnTo>
                  <a:lnTo>
                    <a:pt x="2951" y="649"/>
                  </a:lnTo>
                  <a:lnTo>
                    <a:pt x="2909" y="565"/>
                  </a:lnTo>
                  <a:lnTo>
                    <a:pt x="2825" y="565"/>
                  </a:lnTo>
                  <a:lnTo>
                    <a:pt x="2783" y="523"/>
                  </a:lnTo>
                  <a:lnTo>
                    <a:pt x="2700" y="565"/>
                  </a:lnTo>
                  <a:lnTo>
                    <a:pt x="2490" y="565"/>
                  </a:lnTo>
                  <a:lnTo>
                    <a:pt x="2428" y="502"/>
                  </a:lnTo>
                  <a:lnTo>
                    <a:pt x="2532" y="335"/>
                  </a:lnTo>
                  <a:lnTo>
                    <a:pt x="2616" y="293"/>
                  </a:lnTo>
                  <a:lnTo>
                    <a:pt x="2574" y="126"/>
                  </a:lnTo>
                  <a:lnTo>
                    <a:pt x="2469" y="21"/>
                  </a:lnTo>
                  <a:lnTo>
                    <a:pt x="2281" y="21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2638000" y="1637900"/>
              <a:ext cx="69075" cy="67500"/>
            </a:xfrm>
            <a:custGeom>
              <a:rect b="b" l="l" r="r" t="t"/>
              <a:pathLst>
                <a:path extrusionOk="0" h="2700" w="2763">
                  <a:moveTo>
                    <a:pt x="1884" y="1"/>
                  </a:moveTo>
                  <a:lnTo>
                    <a:pt x="1758" y="84"/>
                  </a:lnTo>
                  <a:lnTo>
                    <a:pt x="1654" y="84"/>
                  </a:lnTo>
                  <a:lnTo>
                    <a:pt x="1612" y="126"/>
                  </a:lnTo>
                  <a:lnTo>
                    <a:pt x="1507" y="126"/>
                  </a:lnTo>
                  <a:lnTo>
                    <a:pt x="1423" y="189"/>
                  </a:lnTo>
                  <a:lnTo>
                    <a:pt x="1423" y="335"/>
                  </a:lnTo>
                  <a:lnTo>
                    <a:pt x="1403" y="398"/>
                  </a:lnTo>
                  <a:lnTo>
                    <a:pt x="1423" y="545"/>
                  </a:lnTo>
                  <a:lnTo>
                    <a:pt x="1528" y="649"/>
                  </a:lnTo>
                  <a:lnTo>
                    <a:pt x="1549" y="733"/>
                  </a:lnTo>
                  <a:lnTo>
                    <a:pt x="1549" y="733"/>
                  </a:lnTo>
                  <a:lnTo>
                    <a:pt x="1444" y="691"/>
                  </a:lnTo>
                  <a:lnTo>
                    <a:pt x="1361" y="691"/>
                  </a:lnTo>
                  <a:lnTo>
                    <a:pt x="1340" y="733"/>
                  </a:lnTo>
                  <a:lnTo>
                    <a:pt x="1528" y="858"/>
                  </a:lnTo>
                  <a:lnTo>
                    <a:pt x="1528" y="963"/>
                  </a:lnTo>
                  <a:lnTo>
                    <a:pt x="1423" y="1005"/>
                  </a:lnTo>
                  <a:lnTo>
                    <a:pt x="1403" y="1151"/>
                  </a:lnTo>
                  <a:lnTo>
                    <a:pt x="1444" y="1235"/>
                  </a:lnTo>
                  <a:lnTo>
                    <a:pt x="1340" y="1319"/>
                  </a:lnTo>
                  <a:lnTo>
                    <a:pt x="1235" y="1256"/>
                  </a:lnTo>
                  <a:lnTo>
                    <a:pt x="1235" y="1214"/>
                  </a:lnTo>
                  <a:lnTo>
                    <a:pt x="1256" y="1110"/>
                  </a:lnTo>
                  <a:lnTo>
                    <a:pt x="1235" y="796"/>
                  </a:lnTo>
                  <a:lnTo>
                    <a:pt x="1151" y="712"/>
                  </a:lnTo>
                  <a:lnTo>
                    <a:pt x="1131" y="628"/>
                  </a:lnTo>
                  <a:lnTo>
                    <a:pt x="1151" y="586"/>
                  </a:lnTo>
                  <a:lnTo>
                    <a:pt x="1151" y="482"/>
                  </a:lnTo>
                  <a:lnTo>
                    <a:pt x="1110" y="419"/>
                  </a:lnTo>
                  <a:lnTo>
                    <a:pt x="1089" y="314"/>
                  </a:lnTo>
                  <a:lnTo>
                    <a:pt x="1026" y="273"/>
                  </a:lnTo>
                  <a:lnTo>
                    <a:pt x="900" y="314"/>
                  </a:lnTo>
                  <a:lnTo>
                    <a:pt x="879" y="377"/>
                  </a:lnTo>
                  <a:lnTo>
                    <a:pt x="775" y="461"/>
                  </a:lnTo>
                  <a:lnTo>
                    <a:pt x="733" y="524"/>
                  </a:lnTo>
                  <a:lnTo>
                    <a:pt x="796" y="566"/>
                  </a:lnTo>
                  <a:lnTo>
                    <a:pt x="838" y="566"/>
                  </a:lnTo>
                  <a:lnTo>
                    <a:pt x="900" y="628"/>
                  </a:lnTo>
                  <a:lnTo>
                    <a:pt x="796" y="670"/>
                  </a:lnTo>
                  <a:lnTo>
                    <a:pt x="775" y="733"/>
                  </a:lnTo>
                  <a:lnTo>
                    <a:pt x="670" y="796"/>
                  </a:lnTo>
                  <a:lnTo>
                    <a:pt x="628" y="942"/>
                  </a:lnTo>
                  <a:lnTo>
                    <a:pt x="733" y="984"/>
                  </a:lnTo>
                  <a:lnTo>
                    <a:pt x="733" y="1026"/>
                  </a:lnTo>
                  <a:lnTo>
                    <a:pt x="607" y="1068"/>
                  </a:lnTo>
                  <a:lnTo>
                    <a:pt x="587" y="1172"/>
                  </a:lnTo>
                  <a:lnTo>
                    <a:pt x="628" y="1256"/>
                  </a:lnTo>
                  <a:lnTo>
                    <a:pt x="670" y="1361"/>
                  </a:lnTo>
                  <a:lnTo>
                    <a:pt x="607" y="1423"/>
                  </a:lnTo>
                  <a:lnTo>
                    <a:pt x="566" y="1382"/>
                  </a:lnTo>
                  <a:lnTo>
                    <a:pt x="566" y="1235"/>
                  </a:lnTo>
                  <a:lnTo>
                    <a:pt x="503" y="1214"/>
                  </a:lnTo>
                  <a:lnTo>
                    <a:pt x="503" y="1110"/>
                  </a:lnTo>
                  <a:lnTo>
                    <a:pt x="461" y="1130"/>
                  </a:lnTo>
                  <a:lnTo>
                    <a:pt x="294" y="1130"/>
                  </a:lnTo>
                  <a:lnTo>
                    <a:pt x="273" y="1214"/>
                  </a:lnTo>
                  <a:lnTo>
                    <a:pt x="335" y="1256"/>
                  </a:lnTo>
                  <a:lnTo>
                    <a:pt x="252" y="1298"/>
                  </a:lnTo>
                  <a:lnTo>
                    <a:pt x="168" y="1235"/>
                  </a:lnTo>
                  <a:lnTo>
                    <a:pt x="84" y="1298"/>
                  </a:lnTo>
                  <a:lnTo>
                    <a:pt x="1" y="1256"/>
                  </a:lnTo>
                  <a:lnTo>
                    <a:pt x="1" y="1402"/>
                  </a:lnTo>
                  <a:lnTo>
                    <a:pt x="63" y="1444"/>
                  </a:lnTo>
                  <a:lnTo>
                    <a:pt x="147" y="1444"/>
                  </a:lnTo>
                  <a:lnTo>
                    <a:pt x="189" y="1465"/>
                  </a:lnTo>
                  <a:lnTo>
                    <a:pt x="252" y="1444"/>
                  </a:lnTo>
                  <a:lnTo>
                    <a:pt x="356" y="1444"/>
                  </a:lnTo>
                  <a:lnTo>
                    <a:pt x="419" y="1465"/>
                  </a:lnTo>
                  <a:lnTo>
                    <a:pt x="503" y="1444"/>
                  </a:lnTo>
                  <a:lnTo>
                    <a:pt x="628" y="1507"/>
                  </a:lnTo>
                  <a:lnTo>
                    <a:pt x="796" y="1465"/>
                  </a:lnTo>
                  <a:lnTo>
                    <a:pt x="879" y="1528"/>
                  </a:lnTo>
                  <a:lnTo>
                    <a:pt x="984" y="1528"/>
                  </a:lnTo>
                  <a:lnTo>
                    <a:pt x="1444" y="1612"/>
                  </a:lnTo>
                  <a:lnTo>
                    <a:pt x="1507" y="1654"/>
                  </a:lnTo>
                  <a:lnTo>
                    <a:pt x="1423" y="1695"/>
                  </a:lnTo>
                  <a:lnTo>
                    <a:pt x="1298" y="1674"/>
                  </a:lnTo>
                  <a:lnTo>
                    <a:pt x="1151" y="1674"/>
                  </a:lnTo>
                  <a:lnTo>
                    <a:pt x="1047" y="1737"/>
                  </a:lnTo>
                  <a:lnTo>
                    <a:pt x="879" y="1758"/>
                  </a:lnTo>
                  <a:lnTo>
                    <a:pt x="921" y="1758"/>
                  </a:lnTo>
                  <a:lnTo>
                    <a:pt x="984" y="1800"/>
                  </a:lnTo>
                  <a:lnTo>
                    <a:pt x="921" y="1842"/>
                  </a:lnTo>
                  <a:lnTo>
                    <a:pt x="754" y="1779"/>
                  </a:lnTo>
                  <a:lnTo>
                    <a:pt x="670" y="1758"/>
                  </a:lnTo>
                  <a:lnTo>
                    <a:pt x="587" y="1800"/>
                  </a:lnTo>
                  <a:lnTo>
                    <a:pt x="607" y="1863"/>
                  </a:lnTo>
                  <a:lnTo>
                    <a:pt x="587" y="1905"/>
                  </a:lnTo>
                  <a:lnTo>
                    <a:pt x="524" y="1863"/>
                  </a:lnTo>
                  <a:lnTo>
                    <a:pt x="482" y="1863"/>
                  </a:lnTo>
                  <a:lnTo>
                    <a:pt x="503" y="1905"/>
                  </a:lnTo>
                  <a:lnTo>
                    <a:pt x="503" y="1967"/>
                  </a:lnTo>
                  <a:lnTo>
                    <a:pt x="566" y="2009"/>
                  </a:lnTo>
                  <a:lnTo>
                    <a:pt x="649" y="2051"/>
                  </a:lnTo>
                  <a:lnTo>
                    <a:pt x="607" y="2114"/>
                  </a:lnTo>
                  <a:lnTo>
                    <a:pt x="670" y="2198"/>
                  </a:lnTo>
                  <a:lnTo>
                    <a:pt x="607" y="2198"/>
                  </a:lnTo>
                  <a:lnTo>
                    <a:pt x="566" y="2114"/>
                  </a:lnTo>
                  <a:lnTo>
                    <a:pt x="503" y="2114"/>
                  </a:lnTo>
                  <a:lnTo>
                    <a:pt x="461" y="2218"/>
                  </a:lnTo>
                  <a:lnTo>
                    <a:pt x="461" y="2281"/>
                  </a:lnTo>
                  <a:lnTo>
                    <a:pt x="440" y="2323"/>
                  </a:lnTo>
                  <a:lnTo>
                    <a:pt x="440" y="2428"/>
                  </a:lnTo>
                  <a:lnTo>
                    <a:pt x="503" y="2491"/>
                  </a:lnTo>
                  <a:lnTo>
                    <a:pt x="607" y="2491"/>
                  </a:lnTo>
                  <a:lnTo>
                    <a:pt x="670" y="2532"/>
                  </a:lnTo>
                  <a:lnTo>
                    <a:pt x="712" y="2532"/>
                  </a:lnTo>
                  <a:lnTo>
                    <a:pt x="775" y="2470"/>
                  </a:lnTo>
                  <a:lnTo>
                    <a:pt x="900" y="2407"/>
                  </a:lnTo>
                  <a:lnTo>
                    <a:pt x="817" y="2511"/>
                  </a:lnTo>
                  <a:lnTo>
                    <a:pt x="859" y="2595"/>
                  </a:lnTo>
                  <a:lnTo>
                    <a:pt x="921" y="2595"/>
                  </a:lnTo>
                  <a:lnTo>
                    <a:pt x="1005" y="2511"/>
                  </a:lnTo>
                  <a:lnTo>
                    <a:pt x="1026" y="2574"/>
                  </a:lnTo>
                  <a:lnTo>
                    <a:pt x="1068" y="2679"/>
                  </a:lnTo>
                  <a:lnTo>
                    <a:pt x="1382" y="2700"/>
                  </a:lnTo>
                  <a:lnTo>
                    <a:pt x="1444" y="2595"/>
                  </a:lnTo>
                  <a:lnTo>
                    <a:pt x="1423" y="2511"/>
                  </a:lnTo>
                  <a:lnTo>
                    <a:pt x="1444" y="2407"/>
                  </a:lnTo>
                  <a:lnTo>
                    <a:pt x="1507" y="2365"/>
                  </a:lnTo>
                  <a:lnTo>
                    <a:pt x="1528" y="2407"/>
                  </a:lnTo>
                  <a:lnTo>
                    <a:pt x="1528" y="2511"/>
                  </a:lnTo>
                  <a:lnTo>
                    <a:pt x="1570" y="2616"/>
                  </a:lnTo>
                  <a:lnTo>
                    <a:pt x="1612" y="2574"/>
                  </a:lnTo>
                  <a:lnTo>
                    <a:pt x="1612" y="2470"/>
                  </a:lnTo>
                  <a:lnTo>
                    <a:pt x="1612" y="2407"/>
                  </a:lnTo>
                  <a:lnTo>
                    <a:pt x="1654" y="2323"/>
                  </a:lnTo>
                  <a:lnTo>
                    <a:pt x="1675" y="2281"/>
                  </a:lnTo>
                  <a:lnTo>
                    <a:pt x="1570" y="2302"/>
                  </a:lnTo>
                  <a:lnTo>
                    <a:pt x="1486" y="2344"/>
                  </a:lnTo>
                  <a:lnTo>
                    <a:pt x="1528" y="2239"/>
                  </a:lnTo>
                  <a:lnTo>
                    <a:pt x="1633" y="2198"/>
                  </a:lnTo>
                  <a:lnTo>
                    <a:pt x="1695" y="2135"/>
                  </a:lnTo>
                  <a:lnTo>
                    <a:pt x="1758" y="2072"/>
                  </a:lnTo>
                  <a:lnTo>
                    <a:pt x="1758" y="1988"/>
                  </a:lnTo>
                  <a:lnTo>
                    <a:pt x="1821" y="1967"/>
                  </a:lnTo>
                  <a:lnTo>
                    <a:pt x="1905" y="1988"/>
                  </a:lnTo>
                  <a:lnTo>
                    <a:pt x="1905" y="2072"/>
                  </a:lnTo>
                  <a:lnTo>
                    <a:pt x="1905" y="2156"/>
                  </a:lnTo>
                  <a:lnTo>
                    <a:pt x="1947" y="2093"/>
                  </a:lnTo>
                  <a:lnTo>
                    <a:pt x="2072" y="1926"/>
                  </a:lnTo>
                  <a:lnTo>
                    <a:pt x="2072" y="1863"/>
                  </a:lnTo>
                  <a:lnTo>
                    <a:pt x="1947" y="1779"/>
                  </a:lnTo>
                  <a:lnTo>
                    <a:pt x="1947" y="1737"/>
                  </a:lnTo>
                  <a:lnTo>
                    <a:pt x="1988" y="1674"/>
                  </a:lnTo>
                  <a:lnTo>
                    <a:pt x="2051" y="1716"/>
                  </a:lnTo>
                  <a:lnTo>
                    <a:pt x="2135" y="1716"/>
                  </a:lnTo>
                  <a:lnTo>
                    <a:pt x="2156" y="1612"/>
                  </a:lnTo>
                  <a:lnTo>
                    <a:pt x="2156" y="1549"/>
                  </a:lnTo>
                  <a:lnTo>
                    <a:pt x="2260" y="1423"/>
                  </a:lnTo>
                  <a:lnTo>
                    <a:pt x="2281" y="1340"/>
                  </a:lnTo>
                  <a:lnTo>
                    <a:pt x="2407" y="1214"/>
                  </a:lnTo>
                  <a:lnTo>
                    <a:pt x="2511" y="1151"/>
                  </a:lnTo>
                  <a:lnTo>
                    <a:pt x="2553" y="1089"/>
                  </a:lnTo>
                  <a:lnTo>
                    <a:pt x="2511" y="942"/>
                  </a:lnTo>
                  <a:lnTo>
                    <a:pt x="2616" y="775"/>
                  </a:lnTo>
                  <a:lnTo>
                    <a:pt x="2742" y="691"/>
                  </a:lnTo>
                  <a:lnTo>
                    <a:pt x="2763" y="586"/>
                  </a:lnTo>
                  <a:lnTo>
                    <a:pt x="2700" y="482"/>
                  </a:lnTo>
                  <a:lnTo>
                    <a:pt x="2595" y="461"/>
                  </a:lnTo>
                  <a:lnTo>
                    <a:pt x="2553" y="356"/>
                  </a:lnTo>
                  <a:lnTo>
                    <a:pt x="2595" y="356"/>
                  </a:lnTo>
                  <a:lnTo>
                    <a:pt x="2616" y="294"/>
                  </a:lnTo>
                  <a:lnTo>
                    <a:pt x="2595" y="252"/>
                  </a:lnTo>
                  <a:lnTo>
                    <a:pt x="2616" y="168"/>
                  </a:lnTo>
                  <a:lnTo>
                    <a:pt x="2595" y="84"/>
                  </a:lnTo>
                  <a:lnTo>
                    <a:pt x="2511" y="84"/>
                  </a:lnTo>
                  <a:lnTo>
                    <a:pt x="2553" y="147"/>
                  </a:lnTo>
                  <a:lnTo>
                    <a:pt x="2553" y="252"/>
                  </a:lnTo>
                  <a:lnTo>
                    <a:pt x="2470" y="273"/>
                  </a:lnTo>
                  <a:lnTo>
                    <a:pt x="2386" y="189"/>
                  </a:lnTo>
                  <a:lnTo>
                    <a:pt x="2302" y="273"/>
                  </a:lnTo>
                  <a:lnTo>
                    <a:pt x="2302" y="461"/>
                  </a:lnTo>
                  <a:lnTo>
                    <a:pt x="2260" y="503"/>
                  </a:lnTo>
                  <a:lnTo>
                    <a:pt x="2198" y="503"/>
                  </a:lnTo>
                  <a:lnTo>
                    <a:pt x="2156" y="566"/>
                  </a:lnTo>
                  <a:lnTo>
                    <a:pt x="2093" y="566"/>
                  </a:lnTo>
                  <a:lnTo>
                    <a:pt x="2093" y="482"/>
                  </a:lnTo>
                  <a:lnTo>
                    <a:pt x="2177" y="398"/>
                  </a:lnTo>
                  <a:lnTo>
                    <a:pt x="2219" y="168"/>
                  </a:lnTo>
                  <a:lnTo>
                    <a:pt x="2156" y="105"/>
                  </a:lnTo>
                  <a:lnTo>
                    <a:pt x="2072" y="126"/>
                  </a:lnTo>
                  <a:lnTo>
                    <a:pt x="1988" y="84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2686125" y="1510800"/>
              <a:ext cx="62275" cy="87900"/>
            </a:xfrm>
            <a:custGeom>
              <a:rect b="b" l="l" r="r" t="t"/>
              <a:pathLst>
                <a:path extrusionOk="0" h="3516" w="2491">
                  <a:moveTo>
                    <a:pt x="1026" y="0"/>
                  </a:moveTo>
                  <a:lnTo>
                    <a:pt x="921" y="63"/>
                  </a:lnTo>
                  <a:lnTo>
                    <a:pt x="879" y="147"/>
                  </a:lnTo>
                  <a:lnTo>
                    <a:pt x="754" y="230"/>
                  </a:lnTo>
                  <a:lnTo>
                    <a:pt x="733" y="335"/>
                  </a:lnTo>
                  <a:lnTo>
                    <a:pt x="607" y="481"/>
                  </a:lnTo>
                  <a:lnTo>
                    <a:pt x="607" y="586"/>
                  </a:lnTo>
                  <a:lnTo>
                    <a:pt x="712" y="649"/>
                  </a:lnTo>
                  <a:lnTo>
                    <a:pt x="754" y="586"/>
                  </a:lnTo>
                  <a:lnTo>
                    <a:pt x="879" y="565"/>
                  </a:lnTo>
                  <a:lnTo>
                    <a:pt x="921" y="628"/>
                  </a:lnTo>
                  <a:lnTo>
                    <a:pt x="775" y="753"/>
                  </a:lnTo>
                  <a:lnTo>
                    <a:pt x="649" y="837"/>
                  </a:lnTo>
                  <a:lnTo>
                    <a:pt x="545" y="984"/>
                  </a:lnTo>
                  <a:lnTo>
                    <a:pt x="545" y="1046"/>
                  </a:lnTo>
                  <a:lnTo>
                    <a:pt x="712" y="963"/>
                  </a:lnTo>
                  <a:lnTo>
                    <a:pt x="858" y="837"/>
                  </a:lnTo>
                  <a:lnTo>
                    <a:pt x="942" y="837"/>
                  </a:lnTo>
                  <a:lnTo>
                    <a:pt x="1026" y="774"/>
                  </a:lnTo>
                  <a:lnTo>
                    <a:pt x="1068" y="858"/>
                  </a:lnTo>
                  <a:lnTo>
                    <a:pt x="1047" y="984"/>
                  </a:lnTo>
                  <a:lnTo>
                    <a:pt x="963" y="984"/>
                  </a:lnTo>
                  <a:lnTo>
                    <a:pt x="838" y="1109"/>
                  </a:lnTo>
                  <a:lnTo>
                    <a:pt x="775" y="1193"/>
                  </a:lnTo>
                  <a:lnTo>
                    <a:pt x="838" y="1276"/>
                  </a:lnTo>
                  <a:lnTo>
                    <a:pt x="984" y="1256"/>
                  </a:lnTo>
                  <a:lnTo>
                    <a:pt x="1089" y="1297"/>
                  </a:lnTo>
                  <a:lnTo>
                    <a:pt x="963" y="1381"/>
                  </a:lnTo>
                  <a:lnTo>
                    <a:pt x="817" y="1465"/>
                  </a:lnTo>
                  <a:lnTo>
                    <a:pt x="712" y="1402"/>
                  </a:lnTo>
                  <a:lnTo>
                    <a:pt x="712" y="1486"/>
                  </a:lnTo>
                  <a:lnTo>
                    <a:pt x="838" y="1528"/>
                  </a:lnTo>
                  <a:lnTo>
                    <a:pt x="838" y="1590"/>
                  </a:lnTo>
                  <a:lnTo>
                    <a:pt x="649" y="1779"/>
                  </a:lnTo>
                  <a:lnTo>
                    <a:pt x="607" y="1779"/>
                  </a:lnTo>
                  <a:lnTo>
                    <a:pt x="545" y="1611"/>
                  </a:lnTo>
                  <a:lnTo>
                    <a:pt x="440" y="1569"/>
                  </a:lnTo>
                  <a:lnTo>
                    <a:pt x="335" y="1423"/>
                  </a:lnTo>
                  <a:lnTo>
                    <a:pt x="126" y="1528"/>
                  </a:lnTo>
                  <a:lnTo>
                    <a:pt x="126" y="1590"/>
                  </a:lnTo>
                  <a:lnTo>
                    <a:pt x="1" y="1800"/>
                  </a:lnTo>
                  <a:lnTo>
                    <a:pt x="105" y="1925"/>
                  </a:lnTo>
                  <a:lnTo>
                    <a:pt x="105" y="2051"/>
                  </a:lnTo>
                  <a:lnTo>
                    <a:pt x="189" y="2093"/>
                  </a:lnTo>
                  <a:lnTo>
                    <a:pt x="294" y="2009"/>
                  </a:lnTo>
                  <a:lnTo>
                    <a:pt x="356" y="2009"/>
                  </a:lnTo>
                  <a:lnTo>
                    <a:pt x="545" y="2051"/>
                  </a:lnTo>
                  <a:lnTo>
                    <a:pt x="733" y="2051"/>
                  </a:lnTo>
                  <a:lnTo>
                    <a:pt x="754" y="2113"/>
                  </a:lnTo>
                  <a:lnTo>
                    <a:pt x="942" y="2051"/>
                  </a:lnTo>
                  <a:lnTo>
                    <a:pt x="942" y="2134"/>
                  </a:lnTo>
                  <a:lnTo>
                    <a:pt x="838" y="2155"/>
                  </a:lnTo>
                  <a:lnTo>
                    <a:pt x="775" y="2239"/>
                  </a:lnTo>
                  <a:lnTo>
                    <a:pt x="817" y="2344"/>
                  </a:lnTo>
                  <a:lnTo>
                    <a:pt x="963" y="2323"/>
                  </a:lnTo>
                  <a:lnTo>
                    <a:pt x="1089" y="2427"/>
                  </a:lnTo>
                  <a:lnTo>
                    <a:pt x="1172" y="2616"/>
                  </a:lnTo>
                  <a:lnTo>
                    <a:pt x="1256" y="2616"/>
                  </a:lnTo>
                  <a:lnTo>
                    <a:pt x="1298" y="2657"/>
                  </a:lnTo>
                  <a:lnTo>
                    <a:pt x="1256" y="2741"/>
                  </a:lnTo>
                  <a:lnTo>
                    <a:pt x="1256" y="2867"/>
                  </a:lnTo>
                  <a:lnTo>
                    <a:pt x="1068" y="3201"/>
                  </a:lnTo>
                  <a:lnTo>
                    <a:pt x="1130" y="3390"/>
                  </a:lnTo>
                  <a:lnTo>
                    <a:pt x="1172" y="3494"/>
                  </a:lnTo>
                  <a:lnTo>
                    <a:pt x="1256" y="3494"/>
                  </a:lnTo>
                  <a:lnTo>
                    <a:pt x="1361" y="3473"/>
                  </a:lnTo>
                  <a:lnTo>
                    <a:pt x="1403" y="3515"/>
                  </a:lnTo>
                  <a:lnTo>
                    <a:pt x="1486" y="3515"/>
                  </a:lnTo>
                  <a:lnTo>
                    <a:pt x="1654" y="3411"/>
                  </a:lnTo>
                  <a:lnTo>
                    <a:pt x="1654" y="3348"/>
                  </a:lnTo>
                  <a:lnTo>
                    <a:pt x="1758" y="3285"/>
                  </a:lnTo>
                  <a:lnTo>
                    <a:pt x="1821" y="3160"/>
                  </a:lnTo>
                  <a:lnTo>
                    <a:pt x="1863" y="3034"/>
                  </a:lnTo>
                  <a:lnTo>
                    <a:pt x="1884" y="2846"/>
                  </a:lnTo>
                  <a:lnTo>
                    <a:pt x="1988" y="2678"/>
                  </a:lnTo>
                  <a:lnTo>
                    <a:pt x="1905" y="2657"/>
                  </a:lnTo>
                  <a:lnTo>
                    <a:pt x="1905" y="2574"/>
                  </a:lnTo>
                  <a:lnTo>
                    <a:pt x="1988" y="2532"/>
                  </a:lnTo>
                  <a:lnTo>
                    <a:pt x="2072" y="2365"/>
                  </a:lnTo>
                  <a:lnTo>
                    <a:pt x="2135" y="2365"/>
                  </a:lnTo>
                  <a:lnTo>
                    <a:pt x="2219" y="2260"/>
                  </a:lnTo>
                  <a:lnTo>
                    <a:pt x="2344" y="2197"/>
                  </a:lnTo>
                  <a:lnTo>
                    <a:pt x="2386" y="2030"/>
                  </a:lnTo>
                  <a:lnTo>
                    <a:pt x="2386" y="1925"/>
                  </a:lnTo>
                  <a:lnTo>
                    <a:pt x="2491" y="1841"/>
                  </a:lnTo>
                  <a:lnTo>
                    <a:pt x="2491" y="1800"/>
                  </a:lnTo>
                  <a:lnTo>
                    <a:pt x="2428" y="1695"/>
                  </a:lnTo>
                  <a:lnTo>
                    <a:pt x="2407" y="1569"/>
                  </a:lnTo>
                  <a:lnTo>
                    <a:pt x="2344" y="1569"/>
                  </a:lnTo>
                  <a:lnTo>
                    <a:pt x="2239" y="1507"/>
                  </a:lnTo>
                  <a:lnTo>
                    <a:pt x="2114" y="1507"/>
                  </a:lnTo>
                  <a:lnTo>
                    <a:pt x="2093" y="1465"/>
                  </a:lnTo>
                  <a:lnTo>
                    <a:pt x="2135" y="1360"/>
                  </a:lnTo>
                  <a:lnTo>
                    <a:pt x="2302" y="1276"/>
                  </a:lnTo>
                  <a:lnTo>
                    <a:pt x="2302" y="1193"/>
                  </a:lnTo>
                  <a:lnTo>
                    <a:pt x="2239" y="1109"/>
                  </a:lnTo>
                  <a:lnTo>
                    <a:pt x="2239" y="984"/>
                  </a:lnTo>
                  <a:lnTo>
                    <a:pt x="2281" y="879"/>
                  </a:lnTo>
                  <a:lnTo>
                    <a:pt x="2177" y="774"/>
                  </a:lnTo>
                  <a:lnTo>
                    <a:pt x="2093" y="774"/>
                  </a:lnTo>
                  <a:lnTo>
                    <a:pt x="1967" y="858"/>
                  </a:lnTo>
                  <a:lnTo>
                    <a:pt x="1779" y="900"/>
                  </a:lnTo>
                  <a:lnTo>
                    <a:pt x="1758" y="984"/>
                  </a:lnTo>
                  <a:lnTo>
                    <a:pt x="1675" y="1088"/>
                  </a:lnTo>
                  <a:lnTo>
                    <a:pt x="1591" y="1067"/>
                  </a:lnTo>
                  <a:lnTo>
                    <a:pt x="1570" y="963"/>
                  </a:lnTo>
                  <a:lnTo>
                    <a:pt x="1695" y="900"/>
                  </a:lnTo>
                  <a:lnTo>
                    <a:pt x="1758" y="837"/>
                  </a:lnTo>
                  <a:lnTo>
                    <a:pt x="1758" y="670"/>
                  </a:lnTo>
                  <a:lnTo>
                    <a:pt x="1800" y="460"/>
                  </a:lnTo>
                  <a:lnTo>
                    <a:pt x="1758" y="356"/>
                  </a:lnTo>
                  <a:lnTo>
                    <a:pt x="1695" y="272"/>
                  </a:lnTo>
                  <a:lnTo>
                    <a:pt x="1654" y="168"/>
                  </a:lnTo>
                  <a:lnTo>
                    <a:pt x="1507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30" y="230"/>
                  </a:lnTo>
                  <a:lnTo>
                    <a:pt x="1047" y="209"/>
                  </a:lnTo>
                  <a:lnTo>
                    <a:pt x="1047" y="21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2799125" y="1455875"/>
              <a:ext cx="96775" cy="158525"/>
            </a:xfrm>
            <a:custGeom>
              <a:rect b="b" l="l" r="r" t="t"/>
              <a:pathLst>
                <a:path extrusionOk="0" h="6341" w="3871">
                  <a:moveTo>
                    <a:pt x="2385" y="0"/>
                  </a:moveTo>
                  <a:lnTo>
                    <a:pt x="2385" y="126"/>
                  </a:lnTo>
                  <a:lnTo>
                    <a:pt x="2302" y="272"/>
                  </a:lnTo>
                  <a:lnTo>
                    <a:pt x="2385" y="356"/>
                  </a:lnTo>
                  <a:lnTo>
                    <a:pt x="2490" y="356"/>
                  </a:lnTo>
                  <a:lnTo>
                    <a:pt x="2595" y="314"/>
                  </a:lnTo>
                  <a:lnTo>
                    <a:pt x="2741" y="377"/>
                  </a:lnTo>
                  <a:lnTo>
                    <a:pt x="2783" y="460"/>
                  </a:lnTo>
                  <a:lnTo>
                    <a:pt x="2888" y="481"/>
                  </a:lnTo>
                  <a:lnTo>
                    <a:pt x="2888" y="565"/>
                  </a:lnTo>
                  <a:lnTo>
                    <a:pt x="2699" y="733"/>
                  </a:lnTo>
                  <a:lnTo>
                    <a:pt x="2616" y="733"/>
                  </a:lnTo>
                  <a:lnTo>
                    <a:pt x="2490" y="649"/>
                  </a:lnTo>
                  <a:lnTo>
                    <a:pt x="2385" y="649"/>
                  </a:lnTo>
                  <a:lnTo>
                    <a:pt x="2281" y="628"/>
                  </a:lnTo>
                  <a:lnTo>
                    <a:pt x="2281" y="628"/>
                  </a:lnTo>
                  <a:lnTo>
                    <a:pt x="2323" y="733"/>
                  </a:lnTo>
                  <a:lnTo>
                    <a:pt x="2406" y="753"/>
                  </a:lnTo>
                  <a:lnTo>
                    <a:pt x="2323" y="837"/>
                  </a:lnTo>
                  <a:lnTo>
                    <a:pt x="2218" y="858"/>
                  </a:lnTo>
                  <a:lnTo>
                    <a:pt x="2072" y="691"/>
                  </a:lnTo>
                  <a:lnTo>
                    <a:pt x="1904" y="774"/>
                  </a:lnTo>
                  <a:lnTo>
                    <a:pt x="1862" y="942"/>
                  </a:lnTo>
                  <a:lnTo>
                    <a:pt x="1779" y="1005"/>
                  </a:lnTo>
                  <a:lnTo>
                    <a:pt x="1779" y="1088"/>
                  </a:lnTo>
                  <a:lnTo>
                    <a:pt x="1883" y="1109"/>
                  </a:lnTo>
                  <a:lnTo>
                    <a:pt x="1904" y="1256"/>
                  </a:lnTo>
                  <a:lnTo>
                    <a:pt x="2051" y="1318"/>
                  </a:lnTo>
                  <a:lnTo>
                    <a:pt x="2051" y="1381"/>
                  </a:lnTo>
                  <a:lnTo>
                    <a:pt x="1946" y="1381"/>
                  </a:lnTo>
                  <a:lnTo>
                    <a:pt x="1946" y="1465"/>
                  </a:lnTo>
                  <a:lnTo>
                    <a:pt x="1988" y="1528"/>
                  </a:lnTo>
                  <a:lnTo>
                    <a:pt x="1988" y="1611"/>
                  </a:lnTo>
                  <a:lnTo>
                    <a:pt x="1904" y="1590"/>
                  </a:lnTo>
                  <a:lnTo>
                    <a:pt x="1841" y="1528"/>
                  </a:lnTo>
                  <a:lnTo>
                    <a:pt x="1695" y="1507"/>
                  </a:lnTo>
                  <a:lnTo>
                    <a:pt x="1590" y="1423"/>
                  </a:lnTo>
                  <a:lnTo>
                    <a:pt x="1528" y="1402"/>
                  </a:lnTo>
                  <a:lnTo>
                    <a:pt x="1423" y="1486"/>
                  </a:lnTo>
                  <a:lnTo>
                    <a:pt x="1381" y="1569"/>
                  </a:lnTo>
                  <a:lnTo>
                    <a:pt x="1465" y="1674"/>
                  </a:lnTo>
                  <a:lnTo>
                    <a:pt x="1423" y="1779"/>
                  </a:lnTo>
                  <a:lnTo>
                    <a:pt x="1360" y="1737"/>
                  </a:lnTo>
                  <a:lnTo>
                    <a:pt x="1360" y="1674"/>
                  </a:lnTo>
                  <a:lnTo>
                    <a:pt x="1276" y="1611"/>
                  </a:lnTo>
                  <a:lnTo>
                    <a:pt x="1151" y="1569"/>
                  </a:lnTo>
                  <a:lnTo>
                    <a:pt x="1109" y="1569"/>
                  </a:lnTo>
                  <a:lnTo>
                    <a:pt x="1025" y="1486"/>
                  </a:lnTo>
                  <a:lnTo>
                    <a:pt x="942" y="1465"/>
                  </a:lnTo>
                  <a:lnTo>
                    <a:pt x="921" y="1528"/>
                  </a:lnTo>
                  <a:lnTo>
                    <a:pt x="963" y="1674"/>
                  </a:lnTo>
                  <a:lnTo>
                    <a:pt x="963" y="1800"/>
                  </a:lnTo>
                  <a:lnTo>
                    <a:pt x="1004" y="1946"/>
                  </a:lnTo>
                  <a:lnTo>
                    <a:pt x="1109" y="2009"/>
                  </a:lnTo>
                  <a:lnTo>
                    <a:pt x="1235" y="2030"/>
                  </a:lnTo>
                  <a:lnTo>
                    <a:pt x="1276" y="2093"/>
                  </a:lnTo>
                  <a:lnTo>
                    <a:pt x="1256" y="2113"/>
                  </a:lnTo>
                  <a:lnTo>
                    <a:pt x="1130" y="2113"/>
                  </a:lnTo>
                  <a:lnTo>
                    <a:pt x="1256" y="2197"/>
                  </a:lnTo>
                  <a:lnTo>
                    <a:pt x="1318" y="2260"/>
                  </a:lnTo>
                  <a:lnTo>
                    <a:pt x="1423" y="2344"/>
                  </a:lnTo>
                  <a:lnTo>
                    <a:pt x="1548" y="2344"/>
                  </a:lnTo>
                  <a:lnTo>
                    <a:pt x="1632" y="2260"/>
                  </a:lnTo>
                  <a:lnTo>
                    <a:pt x="1674" y="2260"/>
                  </a:lnTo>
                  <a:lnTo>
                    <a:pt x="1674" y="2344"/>
                  </a:lnTo>
                  <a:lnTo>
                    <a:pt x="1590" y="2427"/>
                  </a:lnTo>
                  <a:lnTo>
                    <a:pt x="1548" y="2616"/>
                  </a:lnTo>
                  <a:lnTo>
                    <a:pt x="1486" y="2616"/>
                  </a:lnTo>
                  <a:lnTo>
                    <a:pt x="1339" y="2469"/>
                  </a:lnTo>
                  <a:lnTo>
                    <a:pt x="1025" y="2427"/>
                  </a:lnTo>
                  <a:lnTo>
                    <a:pt x="921" y="2260"/>
                  </a:lnTo>
                  <a:lnTo>
                    <a:pt x="837" y="2239"/>
                  </a:lnTo>
                  <a:lnTo>
                    <a:pt x="795" y="2155"/>
                  </a:lnTo>
                  <a:lnTo>
                    <a:pt x="753" y="2155"/>
                  </a:lnTo>
                  <a:lnTo>
                    <a:pt x="712" y="2302"/>
                  </a:lnTo>
                  <a:lnTo>
                    <a:pt x="712" y="2344"/>
                  </a:lnTo>
                  <a:lnTo>
                    <a:pt x="649" y="2406"/>
                  </a:lnTo>
                  <a:lnTo>
                    <a:pt x="712" y="2574"/>
                  </a:lnTo>
                  <a:lnTo>
                    <a:pt x="628" y="2637"/>
                  </a:lnTo>
                  <a:lnTo>
                    <a:pt x="544" y="2616"/>
                  </a:lnTo>
                  <a:lnTo>
                    <a:pt x="544" y="2762"/>
                  </a:lnTo>
                  <a:lnTo>
                    <a:pt x="502" y="2783"/>
                  </a:lnTo>
                  <a:lnTo>
                    <a:pt x="502" y="3034"/>
                  </a:lnTo>
                  <a:lnTo>
                    <a:pt x="586" y="3097"/>
                  </a:lnTo>
                  <a:lnTo>
                    <a:pt x="732" y="3097"/>
                  </a:lnTo>
                  <a:lnTo>
                    <a:pt x="837" y="3160"/>
                  </a:lnTo>
                  <a:lnTo>
                    <a:pt x="942" y="3139"/>
                  </a:lnTo>
                  <a:lnTo>
                    <a:pt x="942" y="3181"/>
                  </a:lnTo>
                  <a:lnTo>
                    <a:pt x="858" y="3243"/>
                  </a:lnTo>
                  <a:lnTo>
                    <a:pt x="753" y="3181"/>
                  </a:lnTo>
                  <a:lnTo>
                    <a:pt x="586" y="3181"/>
                  </a:lnTo>
                  <a:lnTo>
                    <a:pt x="523" y="3160"/>
                  </a:lnTo>
                  <a:lnTo>
                    <a:pt x="419" y="3181"/>
                  </a:lnTo>
                  <a:lnTo>
                    <a:pt x="272" y="3369"/>
                  </a:lnTo>
                  <a:lnTo>
                    <a:pt x="230" y="3473"/>
                  </a:lnTo>
                  <a:lnTo>
                    <a:pt x="314" y="3557"/>
                  </a:lnTo>
                  <a:lnTo>
                    <a:pt x="293" y="3599"/>
                  </a:lnTo>
                  <a:lnTo>
                    <a:pt x="209" y="3620"/>
                  </a:lnTo>
                  <a:lnTo>
                    <a:pt x="209" y="3725"/>
                  </a:lnTo>
                  <a:lnTo>
                    <a:pt x="293" y="3787"/>
                  </a:lnTo>
                  <a:lnTo>
                    <a:pt x="335" y="3725"/>
                  </a:lnTo>
                  <a:lnTo>
                    <a:pt x="502" y="3725"/>
                  </a:lnTo>
                  <a:lnTo>
                    <a:pt x="586" y="3662"/>
                  </a:lnTo>
                  <a:lnTo>
                    <a:pt x="628" y="3704"/>
                  </a:lnTo>
                  <a:lnTo>
                    <a:pt x="628" y="3787"/>
                  </a:lnTo>
                  <a:lnTo>
                    <a:pt x="523" y="3808"/>
                  </a:lnTo>
                  <a:lnTo>
                    <a:pt x="440" y="3913"/>
                  </a:lnTo>
                  <a:lnTo>
                    <a:pt x="502" y="3976"/>
                  </a:lnTo>
                  <a:lnTo>
                    <a:pt x="586" y="3976"/>
                  </a:lnTo>
                  <a:lnTo>
                    <a:pt x="691" y="3892"/>
                  </a:lnTo>
                  <a:lnTo>
                    <a:pt x="753" y="3892"/>
                  </a:lnTo>
                  <a:lnTo>
                    <a:pt x="858" y="3808"/>
                  </a:lnTo>
                  <a:lnTo>
                    <a:pt x="858" y="3871"/>
                  </a:lnTo>
                  <a:lnTo>
                    <a:pt x="816" y="3934"/>
                  </a:lnTo>
                  <a:lnTo>
                    <a:pt x="858" y="3976"/>
                  </a:lnTo>
                  <a:lnTo>
                    <a:pt x="1046" y="3976"/>
                  </a:lnTo>
                  <a:lnTo>
                    <a:pt x="1067" y="4018"/>
                  </a:lnTo>
                  <a:lnTo>
                    <a:pt x="963" y="4038"/>
                  </a:lnTo>
                  <a:lnTo>
                    <a:pt x="963" y="4122"/>
                  </a:lnTo>
                  <a:lnTo>
                    <a:pt x="1067" y="4143"/>
                  </a:lnTo>
                  <a:lnTo>
                    <a:pt x="1172" y="4122"/>
                  </a:lnTo>
                  <a:lnTo>
                    <a:pt x="1318" y="4206"/>
                  </a:lnTo>
                  <a:lnTo>
                    <a:pt x="1590" y="4290"/>
                  </a:lnTo>
                  <a:lnTo>
                    <a:pt x="1632" y="4331"/>
                  </a:lnTo>
                  <a:lnTo>
                    <a:pt x="1381" y="4310"/>
                  </a:lnTo>
                  <a:lnTo>
                    <a:pt x="1276" y="4331"/>
                  </a:lnTo>
                  <a:lnTo>
                    <a:pt x="1130" y="4227"/>
                  </a:lnTo>
                  <a:lnTo>
                    <a:pt x="963" y="4290"/>
                  </a:lnTo>
                  <a:lnTo>
                    <a:pt x="963" y="4352"/>
                  </a:lnTo>
                  <a:lnTo>
                    <a:pt x="1130" y="4415"/>
                  </a:lnTo>
                  <a:lnTo>
                    <a:pt x="1339" y="4436"/>
                  </a:lnTo>
                  <a:lnTo>
                    <a:pt x="1569" y="4436"/>
                  </a:lnTo>
                  <a:lnTo>
                    <a:pt x="1653" y="4499"/>
                  </a:lnTo>
                  <a:lnTo>
                    <a:pt x="1423" y="4541"/>
                  </a:lnTo>
                  <a:lnTo>
                    <a:pt x="1339" y="4520"/>
                  </a:lnTo>
                  <a:lnTo>
                    <a:pt x="1109" y="4499"/>
                  </a:lnTo>
                  <a:lnTo>
                    <a:pt x="942" y="4457"/>
                  </a:lnTo>
                  <a:lnTo>
                    <a:pt x="900" y="4394"/>
                  </a:lnTo>
                  <a:lnTo>
                    <a:pt x="753" y="4352"/>
                  </a:lnTo>
                  <a:lnTo>
                    <a:pt x="607" y="4206"/>
                  </a:lnTo>
                  <a:lnTo>
                    <a:pt x="544" y="4248"/>
                  </a:lnTo>
                  <a:lnTo>
                    <a:pt x="481" y="4331"/>
                  </a:lnTo>
                  <a:lnTo>
                    <a:pt x="293" y="4352"/>
                  </a:lnTo>
                  <a:lnTo>
                    <a:pt x="209" y="4415"/>
                  </a:lnTo>
                  <a:lnTo>
                    <a:pt x="188" y="4624"/>
                  </a:lnTo>
                  <a:lnTo>
                    <a:pt x="314" y="4729"/>
                  </a:lnTo>
                  <a:lnTo>
                    <a:pt x="314" y="4854"/>
                  </a:lnTo>
                  <a:lnTo>
                    <a:pt x="272" y="4917"/>
                  </a:lnTo>
                  <a:lnTo>
                    <a:pt x="188" y="4729"/>
                  </a:lnTo>
                  <a:lnTo>
                    <a:pt x="126" y="4729"/>
                  </a:lnTo>
                  <a:lnTo>
                    <a:pt x="63" y="4980"/>
                  </a:lnTo>
                  <a:lnTo>
                    <a:pt x="84" y="5126"/>
                  </a:lnTo>
                  <a:lnTo>
                    <a:pt x="168" y="5147"/>
                  </a:lnTo>
                  <a:lnTo>
                    <a:pt x="188" y="5126"/>
                  </a:lnTo>
                  <a:lnTo>
                    <a:pt x="272" y="5126"/>
                  </a:lnTo>
                  <a:lnTo>
                    <a:pt x="335" y="5252"/>
                  </a:lnTo>
                  <a:lnTo>
                    <a:pt x="419" y="5273"/>
                  </a:lnTo>
                  <a:lnTo>
                    <a:pt x="335" y="5294"/>
                  </a:lnTo>
                  <a:lnTo>
                    <a:pt x="272" y="5336"/>
                  </a:lnTo>
                  <a:lnTo>
                    <a:pt x="188" y="5231"/>
                  </a:lnTo>
                  <a:lnTo>
                    <a:pt x="21" y="5252"/>
                  </a:lnTo>
                  <a:lnTo>
                    <a:pt x="0" y="5461"/>
                  </a:lnTo>
                  <a:lnTo>
                    <a:pt x="63" y="5503"/>
                  </a:lnTo>
                  <a:lnTo>
                    <a:pt x="126" y="5482"/>
                  </a:lnTo>
                  <a:lnTo>
                    <a:pt x="84" y="5566"/>
                  </a:lnTo>
                  <a:lnTo>
                    <a:pt x="84" y="5817"/>
                  </a:lnTo>
                  <a:lnTo>
                    <a:pt x="168" y="5754"/>
                  </a:lnTo>
                  <a:lnTo>
                    <a:pt x="230" y="5775"/>
                  </a:lnTo>
                  <a:lnTo>
                    <a:pt x="230" y="5963"/>
                  </a:lnTo>
                  <a:lnTo>
                    <a:pt x="398" y="6005"/>
                  </a:lnTo>
                  <a:lnTo>
                    <a:pt x="628" y="6173"/>
                  </a:lnTo>
                  <a:lnTo>
                    <a:pt x="732" y="6110"/>
                  </a:lnTo>
                  <a:lnTo>
                    <a:pt x="795" y="6005"/>
                  </a:lnTo>
                  <a:lnTo>
                    <a:pt x="753" y="5922"/>
                  </a:lnTo>
                  <a:lnTo>
                    <a:pt x="921" y="5922"/>
                  </a:lnTo>
                  <a:lnTo>
                    <a:pt x="942" y="6026"/>
                  </a:lnTo>
                  <a:lnTo>
                    <a:pt x="921" y="6131"/>
                  </a:lnTo>
                  <a:lnTo>
                    <a:pt x="942" y="6235"/>
                  </a:lnTo>
                  <a:lnTo>
                    <a:pt x="1004" y="6214"/>
                  </a:lnTo>
                  <a:lnTo>
                    <a:pt x="1067" y="5963"/>
                  </a:lnTo>
                  <a:lnTo>
                    <a:pt x="1067" y="5712"/>
                  </a:lnTo>
                  <a:lnTo>
                    <a:pt x="1130" y="5566"/>
                  </a:lnTo>
                  <a:lnTo>
                    <a:pt x="1256" y="5440"/>
                  </a:lnTo>
                  <a:lnTo>
                    <a:pt x="1318" y="5294"/>
                  </a:lnTo>
                  <a:lnTo>
                    <a:pt x="1318" y="5461"/>
                  </a:lnTo>
                  <a:lnTo>
                    <a:pt x="1172" y="5670"/>
                  </a:lnTo>
                  <a:lnTo>
                    <a:pt x="1151" y="5817"/>
                  </a:lnTo>
                  <a:lnTo>
                    <a:pt x="1172" y="5922"/>
                  </a:lnTo>
                  <a:lnTo>
                    <a:pt x="1130" y="6131"/>
                  </a:lnTo>
                  <a:lnTo>
                    <a:pt x="1172" y="6235"/>
                  </a:lnTo>
                  <a:lnTo>
                    <a:pt x="1151" y="6319"/>
                  </a:lnTo>
                  <a:lnTo>
                    <a:pt x="1214" y="6340"/>
                  </a:lnTo>
                  <a:lnTo>
                    <a:pt x="1256" y="6298"/>
                  </a:lnTo>
                  <a:lnTo>
                    <a:pt x="1339" y="6173"/>
                  </a:lnTo>
                  <a:lnTo>
                    <a:pt x="1528" y="5984"/>
                  </a:lnTo>
                  <a:lnTo>
                    <a:pt x="1590" y="5691"/>
                  </a:lnTo>
                  <a:lnTo>
                    <a:pt x="1674" y="5650"/>
                  </a:lnTo>
                  <a:lnTo>
                    <a:pt x="1674" y="5754"/>
                  </a:lnTo>
                  <a:lnTo>
                    <a:pt x="1632" y="5880"/>
                  </a:lnTo>
                  <a:lnTo>
                    <a:pt x="1632" y="5963"/>
                  </a:lnTo>
                  <a:lnTo>
                    <a:pt x="1737" y="5984"/>
                  </a:lnTo>
                  <a:lnTo>
                    <a:pt x="1862" y="5859"/>
                  </a:lnTo>
                  <a:lnTo>
                    <a:pt x="1946" y="5775"/>
                  </a:lnTo>
                  <a:lnTo>
                    <a:pt x="1946" y="5670"/>
                  </a:lnTo>
                  <a:lnTo>
                    <a:pt x="1841" y="5650"/>
                  </a:lnTo>
                  <a:lnTo>
                    <a:pt x="1841" y="5608"/>
                  </a:lnTo>
                  <a:lnTo>
                    <a:pt x="1946" y="5566"/>
                  </a:lnTo>
                  <a:lnTo>
                    <a:pt x="1946" y="5398"/>
                  </a:lnTo>
                  <a:lnTo>
                    <a:pt x="1904" y="5336"/>
                  </a:lnTo>
                  <a:lnTo>
                    <a:pt x="1904" y="5231"/>
                  </a:lnTo>
                  <a:lnTo>
                    <a:pt x="2072" y="5126"/>
                  </a:lnTo>
                  <a:lnTo>
                    <a:pt x="2113" y="4938"/>
                  </a:lnTo>
                  <a:lnTo>
                    <a:pt x="2218" y="4875"/>
                  </a:lnTo>
                  <a:lnTo>
                    <a:pt x="2281" y="4813"/>
                  </a:lnTo>
                  <a:lnTo>
                    <a:pt x="2281" y="4917"/>
                  </a:lnTo>
                  <a:lnTo>
                    <a:pt x="2281" y="4959"/>
                  </a:lnTo>
                  <a:lnTo>
                    <a:pt x="2197" y="4980"/>
                  </a:lnTo>
                  <a:lnTo>
                    <a:pt x="2113" y="5168"/>
                  </a:lnTo>
                  <a:lnTo>
                    <a:pt x="2051" y="5294"/>
                  </a:lnTo>
                  <a:lnTo>
                    <a:pt x="2009" y="5461"/>
                  </a:lnTo>
                  <a:lnTo>
                    <a:pt x="2072" y="5566"/>
                  </a:lnTo>
                  <a:lnTo>
                    <a:pt x="2092" y="5691"/>
                  </a:lnTo>
                  <a:lnTo>
                    <a:pt x="2155" y="5650"/>
                  </a:lnTo>
                  <a:lnTo>
                    <a:pt x="2260" y="5461"/>
                  </a:lnTo>
                  <a:lnTo>
                    <a:pt x="2469" y="5273"/>
                  </a:lnTo>
                  <a:lnTo>
                    <a:pt x="2532" y="5147"/>
                  </a:lnTo>
                  <a:lnTo>
                    <a:pt x="2532" y="4980"/>
                  </a:lnTo>
                  <a:lnTo>
                    <a:pt x="2616" y="4875"/>
                  </a:lnTo>
                  <a:lnTo>
                    <a:pt x="2699" y="4854"/>
                  </a:lnTo>
                  <a:lnTo>
                    <a:pt x="2699" y="4917"/>
                  </a:lnTo>
                  <a:lnTo>
                    <a:pt x="2678" y="4959"/>
                  </a:lnTo>
                  <a:lnTo>
                    <a:pt x="2678" y="5085"/>
                  </a:lnTo>
                  <a:lnTo>
                    <a:pt x="2741" y="5064"/>
                  </a:lnTo>
                  <a:lnTo>
                    <a:pt x="2888" y="4875"/>
                  </a:lnTo>
                  <a:lnTo>
                    <a:pt x="2971" y="4875"/>
                  </a:lnTo>
                  <a:lnTo>
                    <a:pt x="3139" y="4917"/>
                  </a:lnTo>
                  <a:lnTo>
                    <a:pt x="3327" y="4854"/>
                  </a:lnTo>
                  <a:lnTo>
                    <a:pt x="3432" y="4834"/>
                  </a:lnTo>
                  <a:lnTo>
                    <a:pt x="3494" y="4750"/>
                  </a:lnTo>
                  <a:lnTo>
                    <a:pt x="3620" y="4729"/>
                  </a:lnTo>
                  <a:lnTo>
                    <a:pt x="3662" y="4624"/>
                  </a:lnTo>
                  <a:lnTo>
                    <a:pt x="3662" y="4541"/>
                  </a:lnTo>
                  <a:lnTo>
                    <a:pt x="3683" y="4457"/>
                  </a:lnTo>
                  <a:lnTo>
                    <a:pt x="3620" y="4394"/>
                  </a:lnTo>
                  <a:lnTo>
                    <a:pt x="3662" y="4227"/>
                  </a:lnTo>
                  <a:lnTo>
                    <a:pt x="3662" y="3976"/>
                  </a:lnTo>
                  <a:lnTo>
                    <a:pt x="3620" y="3976"/>
                  </a:lnTo>
                  <a:lnTo>
                    <a:pt x="3536" y="4122"/>
                  </a:lnTo>
                  <a:lnTo>
                    <a:pt x="3411" y="4290"/>
                  </a:lnTo>
                  <a:lnTo>
                    <a:pt x="3348" y="4290"/>
                  </a:lnTo>
                  <a:lnTo>
                    <a:pt x="3348" y="4206"/>
                  </a:lnTo>
                  <a:lnTo>
                    <a:pt x="3432" y="4101"/>
                  </a:lnTo>
                  <a:lnTo>
                    <a:pt x="3536" y="4018"/>
                  </a:lnTo>
                  <a:lnTo>
                    <a:pt x="3557" y="3934"/>
                  </a:lnTo>
                  <a:lnTo>
                    <a:pt x="3432" y="3829"/>
                  </a:lnTo>
                  <a:lnTo>
                    <a:pt x="3411" y="3725"/>
                  </a:lnTo>
                  <a:lnTo>
                    <a:pt x="3348" y="3725"/>
                  </a:lnTo>
                  <a:lnTo>
                    <a:pt x="3306" y="3766"/>
                  </a:lnTo>
                  <a:lnTo>
                    <a:pt x="3264" y="3829"/>
                  </a:lnTo>
                  <a:lnTo>
                    <a:pt x="3201" y="3787"/>
                  </a:lnTo>
                  <a:lnTo>
                    <a:pt x="3097" y="3808"/>
                  </a:lnTo>
                  <a:lnTo>
                    <a:pt x="3013" y="3871"/>
                  </a:lnTo>
                  <a:lnTo>
                    <a:pt x="2909" y="3829"/>
                  </a:lnTo>
                  <a:lnTo>
                    <a:pt x="2950" y="3787"/>
                  </a:lnTo>
                  <a:lnTo>
                    <a:pt x="3222" y="3683"/>
                  </a:lnTo>
                  <a:lnTo>
                    <a:pt x="3327" y="3662"/>
                  </a:lnTo>
                  <a:lnTo>
                    <a:pt x="3536" y="3453"/>
                  </a:lnTo>
                  <a:lnTo>
                    <a:pt x="3578" y="3390"/>
                  </a:lnTo>
                  <a:lnTo>
                    <a:pt x="3725" y="3160"/>
                  </a:lnTo>
                  <a:lnTo>
                    <a:pt x="3766" y="2971"/>
                  </a:lnTo>
                  <a:lnTo>
                    <a:pt x="3725" y="2950"/>
                  </a:lnTo>
                  <a:lnTo>
                    <a:pt x="3641" y="2971"/>
                  </a:lnTo>
                  <a:lnTo>
                    <a:pt x="3578" y="3034"/>
                  </a:lnTo>
                  <a:lnTo>
                    <a:pt x="3536" y="2950"/>
                  </a:lnTo>
                  <a:lnTo>
                    <a:pt x="3578" y="2888"/>
                  </a:lnTo>
                  <a:lnTo>
                    <a:pt x="3641" y="2846"/>
                  </a:lnTo>
                  <a:lnTo>
                    <a:pt x="3725" y="2867"/>
                  </a:lnTo>
                  <a:lnTo>
                    <a:pt x="3766" y="2783"/>
                  </a:lnTo>
                  <a:lnTo>
                    <a:pt x="3766" y="2657"/>
                  </a:lnTo>
                  <a:lnTo>
                    <a:pt x="3871" y="2553"/>
                  </a:lnTo>
                  <a:lnTo>
                    <a:pt x="3871" y="2427"/>
                  </a:lnTo>
                  <a:lnTo>
                    <a:pt x="3850" y="2365"/>
                  </a:lnTo>
                  <a:lnTo>
                    <a:pt x="3850" y="2302"/>
                  </a:lnTo>
                  <a:lnTo>
                    <a:pt x="3745" y="2260"/>
                  </a:lnTo>
                  <a:lnTo>
                    <a:pt x="3641" y="2302"/>
                  </a:lnTo>
                  <a:lnTo>
                    <a:pt x="3494" y="2553"/>
                  </a:lnTo>
                  <a:lnTo>
                    <a:pt x="3494" y="2678"/>
                  </a:lnTo>
                  <a:lnTo>
                    <a:pt x="3557" y="2762"/>
                  </a:lnTo>
                  <a:lnTo>
                    <a:pt x="3473" y="2846"/>
                  </a:lnTo>
                  <a:lnTo>
                    <a:pt x="3432" y="2888"/>
                  </a:lnTo>
                  <a:lnTo>
                    <a:pt x="3369" y="2867"/>
                  </a:lnTo>
                  <a:lnTo>
                    <a:pt x="3411" y="2825"/>
                  </a:lnTo>
                  <a:lnTo>
                    <a:pt x="3348" y="2762"/>
                  </a:lnTo>
                  <a:lnTo>
                    <a:pt x="3348" y="2657"/>
                  </a:lnTo>
                  <a:lnTo>
                    <a:pt x="3453" y="2448"/>
                  </a:lnTo>
                  <a:lnTo>
                    <a:pt x="3432" y="2344"/>
                  </a:lnTo>
                  <a:lnTo>
                    <a:pt x="3453" y="2302"/>
                  </a:lnTo>
                  <a:lnTo>
                    <a:pt x="3473" y="2323"/>
                  </a:lnTo>
                  <a:lnTo>
                    <a:pt x="3557" y="2302"/>
                  </a:lnTo>
                  <a:lnTo>
                    <a:pt x="3536" y="2134"/>
                  </a:lnTo>
                  <a:lnTo>
                    <a:pt x="3453" y="2030"/>
                  </a:lnTo>
                  <a:lnTo>
                    <a:pt x="3348" y="2030"/>
                  </a:lnTo>
                  <a:lnTo>
                    <a:pt x="3222" y="2051"/>
                  </a:lnTo>
                  <a:lnTo>
                    <a:pt x="3160" y="2155"/>
                  </a:lnTo>
                  <a:lnTo>
                    <a:pt x="3139" y="2113"/>
                  </a:lnTo>
                  <a:lnTo>
                    <a:pt x="3118" y="2051"/>
                  </a:lnTo>
                  <a:lnTo>
                    <a:pt x="3139" y="1904"/>
                  </a:lnTo>
                  <a:lnTo>
                    <a:pt x="3055" y="1737"/>
                  </a:lnTo>
                  <a:lnTo>
                    <a:pt x="3097" y="1507"/>
                  </a:lnTo>
                  <a:lnTo>
                    <a:pt x="3097" y="1318"/>
                  </a:lnTo>
                  <a:lnTo>
                    <a:pt x="3139" y="1193"/>
                  </a:lnTo>
                  <a:lnTo>
                    <a:pt x="3160" y="1005"/>
                  </a:lnTo>
                  <a:lnTo>
                    <a:pt x="3139" y="858"/>
                  </a:lnTo>
                  <a:lnTo>
                    <a:pt x="3243" y="670"/>
                  </a:lnTo>
                  <a:lnTo>
                    <a:pt x="3243" y="523"/>
                  </a:lnTo>
                  <a:lnTo>
                    <a:pt x="3139" y="419"/>
                  </a:lnTo>
                  <a:lnTo>
                    <a:pt x="3118" y="272"/>
                  </a:lnTo>
                  <a:lnTo>
                    <a:pt x="2950" y="147"/>
                  </a:lnTo>
                  <a:lnTo>
                    <a:pt x="2909" y="63"/>
                  </a:lnTo>
                  <a:lnTo>
                    <a:pt x="2741" y="0"/>
                  </a:lnTo>
                  <a:lnTo>
                    <a:pt x="2699" y="21"/>
                  </a:lnTo>
                  <a:lnTo>
                    <a:pt x="2699" y="105"/>
                  </a:lnTo>
                  <a:lnTo>
                    <a:pt x="2678" y="126"/>
                  </a:lnTo>
                  <a:lnTo>
                    <a:pt x="25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2744725" y="1557875"/>
              <a:ext cx="36625" cy="48150"/>
            </a:xfrm>
            <a:custGeom>
              <a:rect b="b" l="l" r="r" t="t"/>
              <a:pathLst>
                <a:path extrusionOk="0" h="1926" w="1465">
                  <a:moveTo>
                    <a:pt x="711" y="0"/>
                  </a:moveTo>
                  <a:lnTo>
                    <a:pt x="586" y="105"/>
                  </a:lnTo>
                  <a:lnTo>
                    <a:pt x="502" y="168"/>
                  </a:lnTo>
                  <a:lnTo>
                    <a:pt x="502" y="356"/>
                  </a:lnTo>
                  <a:lnTo>
                    <a:pt x="419" y="419"/>
                  </a:lnTo>
                  <a:lnTo>
                    <a:pt x="356" y="377"/>
                  </a:lnTo>
                  <a:lnTo>
                    <a:pt x="272" y="544"/>
                  </a:lnTo>
                  <a:lnTo>
                    <a:pt x="272" y="733"/>
                  </a:lnTo>
                  <a:lnTo>
                    <a:pt x="188" y="837"/>
                  </a:lnTo>
                  <a:lnTo>
                    <a:pt x="272" y="963"/>
                  </a:lnTo>
                  <a:lnTo>
                    <a:pt x="147" y="963"/>
                  </a:lnTo>
                  <a:lnTo>
                    <a:pt x="167" y="1005"/>
                  </a:lnTo>
                  <a:lnTo>
                    <a:pt x="272" y="1088"/>
                  </a:lnTo>
                  <a:lnTo>
                    <a:pt x="398" y="1256"/>
                  </a:lnTo>
                  <a:lnTo>
                    <a:pt x="377" y="1360"/>
                  </a:lnTo>
                  <a:lnTo>
                    <a:pt x="356" y="1360"/>
                  </a:lnTo>
                  <a:lnTo>
                    <a:pt x="209" y="1256"/>
                  </a:lnTo>
                  <a:lnTo>
                    <a:pt x="84" y="1256"/>
                  </a:lnTo>
                  <a:lnTo>
                    <a:pt x="63" y="1318"/>
                  </a:lnTo>
                  <a:lnTo>
                    <a:pt x="0" y="1402"/>
                  </a:lnTo>
                  <a:lnTo>
                    <a:pt x="105" y="1465"/>
                  </a:lnTo>
                  <a:lnTo>
                    <a:pt x="147" y="1590"/>
                  </a:lnTo>
                  <a:lnTo>
                    <a:pt x="188" y="1632"/>
                  </a:lnTo>
                  <a:lnTo>
                    <a:pt x="105" y="1737"/>
                  </a:lnTo>
                  <a:lnTo>
                    <a:pt x="105" y="1883"/>
                  </a:lnTo>
                  <a:lnTo>
                    <a:pt x="251" y="1821"/>
                  </a:lnTo>
                  <a:lnTo>
                    <a:pt x="272" y="1737"/>
                  </a:lnTo>
                  <a:lnTo>
                    <a:pt x="356" y="1737"/>
                  </a:lnTo>
                  <a:lnTo>
                    <a:pt x="377" y="1883"/>
                  </a:lnTo>
                  <a:lnTo>
                    <a:pt x="460" y="1883"/>
                  </a:lnTo>
                  <a:lnTo>
                    <a:pt x="607" y="1842"/>
                  </a:lnTo>
                  <a:lnTo>
                    <a:pt x="711" y="1883"/>
                  </a:lnTo>
                  <a:lnTo>
                    <a:pt x="837" y="1779"/>
                  </a:lnTo>
                  <a:lnTo>
                    <a:pt x="900" y="1821"/>
                  </a:lnTo>
                  <a:lnTo>
                    <a:pt x="900" y="1925"/>
                  </a:lnTo>
                  <a:lnTo>
                    <a:pt x="983" y="1925"/>
                  </a:lnTo>
                  <a:lnTo>
                    <a:pt x="1025" y="1883"/>
                  </a:lnTo>
                  <a:lnTo>
                    <a:pt x="1235" y="1737"/>
                  </a:lnTo>
                  <a:lnTo>
                    <a:pt x="1235" y="1632"/>
                  </a:lnTo>
                  <a:lnTo>
                    <a:pt x="1214" y="1465"/>
                  </a:lnTo>
                  <a:lnTo>
                    <a:pt x="1151" y="1465"/>
                  </a:lnTo>
                  <a:lnTo>
                    <a:pt x="1109" y="1402"/>
                  </a:lnTo>
                  <a:lnTo>
                    <a:pt x="1193" y="1360"/>
                  </a:lnTo>
                  <a:lnTo>
                    <a:pt x="1297" y="1381"/>
                  </a:lnTo>
                  <a:lnTo>
                    <a:pt x="1339" y="1298"/>
                  </a:lnTo>
                  <a:lnTo>
                    <a:pt x="1465" y="1214"/>
                  </a:lnTo>
                  <a:lnTo>
                    <a:pt x="1423" y="984"/>
                  </a:lnTo>
                  <a:lnTo>
                    <a:pt x="1360" y="900"/>
                  </a:lnTo>
                  <a:lnTo>
                    <a:pt x="1360" y="837"/>
                  </a:lnTo>
                  <a:lnTo>
                    <a:pt x="1235" y="837"/>
                  </a:lnTo>
                  <a:lnTo>
                    <a:pt x="1193" y="691"/>
                  </a:lnTo>
                  <a:lnTo>
                    <a:pt x="1193" y="649"/>
                  </a:lnTo>
                  <a:lnTo>
                    <a:pt x="1130" y="586"/>
                  </a:lnTo>
                  <a:lnTo>
                    <a:pt x="1109" y="482"/>
                  </a:lnTo>
                  <a:lnTo>
                    <a:pt x="1046" y="461"/>
                  </a:lnTo>
                  <a:lnTo>
                    <a:pt x="1004" y="377"/>
                  </a:lnTo>
                  <a:lnTo>
                    <a:pt x="1025" y="272"/>
                  </a:lnTo>
                  <a:lnTo>
                    <a:pt x="983" y="168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2789175" y="1410350"/>
              <a:ext cx="386600" cy="302375"/>
            </a:xfrm>
            <a:custGeom>
              <a:rect b="b" l="l" r="r" t="t"/>
              <a:pathLst>
                <a:path extrusionOk="0" h="12095" w="15464">
                  <a:moveTo>
                    <a:pt x="9625" y="1"/>
                  </a:moveTo>
                  <a:lnTo>
                    <a:pt x="9521" y="105"/>
                  </a:lnTo>
                  <a:lnTo>
                    <a:pt x="9416" y="105"/>
                  </a:lnTo>
                  <a:lnTo>
                    <a:pt x="9353" y="168"/>
                  </a:lnTo>
                  <a:lnTo>
                    <a:pt x="9416" y="252"/>
                  </a:lnTo>
                  <a:lnTo>
                    <a:pt x="9521" y="273"/>
                  </a:lnTo>
                  <a:lnTo>
                    <a:pt x="9584" y="315"/>
                  </a:lnTo>
                  <a:lnTo>
                    <a:pt x="9458" y="315"/>
                  </a:lnTo>
                  <a:lnTo>
                    <a:pt x="9395" y="377"/>
                  </a:lnTo>
                  <a:lnTo>
                    <a:pt x="9458" y="461"/>
                  </a:lnTo>
                  <a:lnTo>
                    <a:pt x="9584" y="566"/>
                  </a:lnTo>
                  <a:lnTo>
                    <a:pt x="9563" y="629"/>
                  </a:lnTo>
                  <a:lnTo>
                    <a:pt x="9521" y="691"/>
                  </a:lnTo>
                  <a:lnTo>
                    <a:pt x="9625" y="796"/>
                  </a:lnTo>
                  <a:lnTo>
                    <a:pt x="9709" y="817"/>
                  </a:lnTo>
                  <a:lnTo>
                    <a:pt x="9709" y="880"/>
                  </a:lnTo>
                  <a:lnTo>
                    <a:pt x="9605" y="901"/>
                  </a:lnTo>
                  <a:lnTo>
                    <a:pt x="9605" y="942"/>
                  </a:lnTo>
                  <a:lnTo>
                    <a:pt x="9395" y="712"/>
                  </a:lnTo>
                  <a:lnTo>
                    <a:pt x="9353" y="712"/>
                  </a:lnTo>
                  <a:lnTo>
                    <a:pt x="9312" y="796"/>
                  </a:lnTo>
                  <a:lnTo>
                    <a:pt x="9312" y="901"/>
                  </a:lnTo>
                  <a:lnTo>
                    <a:pt x="9270" y="880"/>
                  </a:lnTo>
                  <a:lnTo>
                    <a:pt x="9249" y="691"/>
                  </a:lnTo>
                  <a:lnTo>
                    <a:pt x="9270" y="566"/>
                  </a:lnTo>
                  <a:lnTo>
                    <a:pt x="9186" y="419"/>
                  </a:lnTo>
                  <a:lnTo>
                    <a:pt x="9186" y="273"/>
                  </a:lnTo>
                  <a:lnTo>
                    <a:pt x="9123" y="210"/>
                  </a:lnTo>
                  <a:lnTo>
                    <a:pt x="9081" y="252"/>
                  </a:lnTo>
                  <a:lnTo>
                    <a:pt x="8956" y="147"/>
                  </a:lnTo>
                  <a:lnTo>
                    <a:pt x="8872" y="105"/>
                  </a:lnTo>
                  <a:lnTo>
                    <a:pt x="8851" y="252"/>
                  </a:lnTo>
                  <a:lnTo>
                    <a:pt x="8872" y="461"/>
                  </a:lnTo>
                  <a:lnTo>
                    <a:pt x="8851" y="670"/>
                  </a:lnTo>
                  <a:lnTo>
                    <a:pt x="8893" y="817"/>
                  </a:lnTo>
                  <a:lnTo>
                    <a:pt x="8935" y="984"/>
                  </a:lnTo>
                  <a:lnTo>
                    <a:pt x="8935" y="1047"/>
                  </a:lnTo>
                  <a:lnTo>
                    <a:pt x="8935" y="1193"/>
                  </a:lnTo>
                  <a:lnTo>
                    <a:pt x="8872" y="1235"/>
                  </a:lnTo>
                  <a:lnTo>
                    <a:pt x="8830" y="1131"/>
                  </a:lnTo>
                  <a:lnTo>
                    <a:pt x="8788" y="984"/>
                  </a:lnTo>
                  <a:lnTo>
                    <a:pt x="8747" y="901"/>
                  </a:lnTo>
                  <a:lnTo>
                    <a:pt x="8747" y="775"/>
                  </a:lnTo>
                  <a:lnTo>
                    <a:pt x="8726" y="629"/>
                  </a:lnTo>
                  <a:lnTo>
                    <a:pt x="8684" y="482"/>
                  </a:lnTo>
                  <a:lnTo>
                    <a:pt x="8475" y="357"/>
                  </a:lnTo>
                  <a:lnTo>
                    <a:pt x="8412" y="357"/>
                  </a:lnTo>
                  <a:lnTo>
                    <a:pt x="8370" y="482"/>
                  </a:lnTo>
                  <a:lnTo>
                    <a:pt x="8349" y="524"/>
                  </a:lnTo>
                  <a:lnTo>
                    <a:pt x="8370" y="691"/>
                  </a:lnTo>
                  <a:lnTo>
                    <a:pt x="8558" y="817"/>
                  </a:lnTo>
                  <a:lnTo>
                    <a:pt x="8558" y="901"/>
                  </a:lnTo>
                  <a:lnTo>
                    <a:pt x="8370" y="880"/>
                  </a:lnTo>
                  <a:lnTo>
                    <a:pt x="8328" y="838"/>
                  </a:lnTo>
                  <a:lnTo>
                    <a:pt x="8244" y="838"/>
                  </a:lnTo>
                  <a:lnTo>
                    <a:pt x="8161" y="921"/>
                  </a:lnTo>
                  <a:lnTo>
                    <a:pt x="8244" y="1131"/>
                  </a:lnTo>
                  <a:lnTo>
                    <a:pt x="8224" y="1193"/>
                  </a:lnTo>
                  <a:lnTo>
                    <a:pt x="8077" y="1235"/>
                  </a:lnTo>
                  <a:lnTo>
                    <a:pt x="8035" y="1340"/>
                  </a:lnTo>
                  <a:lnTo>
                    <a:pt x="7952" y="1403"/>
                  </a:lnTo>
                  <a:lnTo>
                    <a:pt x="7910" y="1319"/>
                  </a:lnTo>
                  <a:lnTo>
                    <a:pt x="7910" y="1214"/>
                  </a:lnTo>
                  <a:lnTo>
                    <a:pt x="7847" y="1214"/>
                  </a:lnTo>
                  <a:lnTo>
                    <a:pt x="7784" y="1361"/>
                  </a:lnTo>
                  <a:lnTo>
                    <a:pt x="7700" y="1403"/>
                  </a:lnTo>
                  <a:lnTo>
                    <a:pt x="7680" y="1131"/>
                  </a:lnTo>
                  <a:lnTo>
                    <a:pt x="7700" y="984"/>
                  </a:lnTo>
                  <a:lnTo>
                    <a:pt x="7700" y="921"/>
                  </a:lnTo>
                  <a:lnTo>
                    <a:pt x="7491" y="838"/>
                  </a:lnTo>
                  <a:lnTo>
                    <a:pt x="7470" y="775"/>
                  </a:lnTo>
                  <a:lnTo>
                    <a:pt x="7533" y="691"/>
                  </a:lnTo>
                  <a:lnTo>
                    <a:pt x="7554" y="608"/>
                  </a:lnTo>
                  <a:lnTo>
                    <a:pt x="7470" y="566"/>
                  </a:lnTo>
                  <a:lnTo>
                    <a:pt x="7261" y="524"/>
                  </a:lnTo>
                  <a:lnTo>
                    <a:pt x="7219" y="482"/>
                  </a:lnTo>
                  <a:lnTo>
                    <a:pt x="7073" y="524"/>
                  </a:lnTo>
                  <a:lnTo>
                    <a:pt x="7031" y="629"/>
                  </a:lnTo>
                  <a:lnTo>
                    <a:pt x="7115" y="712"/>
                  </a:lnTo>
                  <a:lnTo>
                    <a:pt x="7115" y="921"/>
                  </a:lnTo>
                  <a:lnTo>
                    <a:pt x="7073" y="984"/>
                  </a:lnTo>
                  <a:lnTo>
                    <a:pt x="6968" y="942"/>
                  </a:lnTo>
                  <a:lnTo>
                    <a:pt x="6864" y="984"/>
                  </a:lnTo>
                  <a:lnTo>
                    <a:pt x="6780" y="901"/>
                  </a:lnTo>
                  <a:lnTo>
                    <a:pt x="6654" y="901"/>
                  </a:lnTo>
                  <a:lnTo>
                    <a:pt x="6633" y="1026"/>
                  </a:lnTo>
                  <a:lnTo>
                    <a:pt x="6675" y="1089"/>
                  </a:lnTo>
                  <a:lnTo>
                    <a:pt x="6738" y="1193"/>
                  </a:lnTo>
                  <a:lnTo>
                    <a:pt x="6801" y="1256"/>
                  </a:lnTo>
                  <a:lnTo>
                    <a:pt x="6801" y="1403"/>
                  </a:lnTo>
                  <a:lnTo>
                    <a:pt x="6864" y="1465"/>
                  </a:lnTo>
                  <a:lnTo>
                    <a:pt x="6905" y="1465"/>
                  </a:lnTo>
                  <a:lnTo>
                    <a:pt x="7010" y="1633"/>
                  </a:lnTo>
                  <a:lnTo>
                    <a:pt x="7010" y="1779"/>
                  </a:lnTo>
                  <a:lnTo>
                    <a:pt x="6968" y="1842"/>
                  </a:lnTo>
                  <a:lnTo>
                    <a:pt x="6989" y="1717"/>
                  </a:lnTo>
                  <a:lnTo>
                    <a:pt x="6947" y="1717"/>
                  </a:lnTo>
                  <a:lnTo>
                    <a:pt x="6843" y="1842"/>
                  </a:lnTo>
                  <a:lnTo>
                    <a:pt x="6780" y="1758"/>
                  </a:lnTo>
                  <a:lnTo>
                    <a:pt x="6780" y="1654"/>
                  </a:lnTo>
                  <a:lnTo>
                    <a:pt x="6801" y="1633"/>
                  </a:lnTo>
                  <a:lnTo>
                    <a:pt x="6780" y="1549"/>
                  </a:lnTo>
                  <a:lnTo>
                    <a:pt x="6738" y="1612"/>
                  </a:lnTo>
                  <a:lnTo>
                    <a:pt x="6654" y="1612"/>
                  </a:lnTo>
                  <a:lnTo>
                    <a:pt x="6654" y="1758"/>
                  </a:lnTo>
                  <a:lnTo>
                    <a:pt x="6592" y="1842"/>
                  </a:lnTo>
                  <a:lnTo>
                    <a:pt x="6571" y="1758"/>
                  </a:lnTo>
                  <a:lnTo>
                    <a:pt x="6508" y="1675"/>
                  </a:lnTo>
                  <a:lnTo>
                    <a:pt x="6550" y="1570"/>
                  </a:lnTo>
                  <a:lnTo>
                    <a:pt x="6550" y="1424"/>
                  </a:lnTo>
                  <a:lnTo>
                    <a:pt x="6445" y="1298"/>
                  </a:lnTo>
                  <a:lnTo>
                    <a:pt x="6382" y="1298"/>
                  </a:lnTo>
                  <a:lnTo>
                    <a:pt x="6257" y="1465"/>
                  </a:lnTo>
                  <a:lnTo>
                    <a:pt x="6215" y="1507"/>
                  </a:lnTo>
                  <a:lnTo>
                    <a:pt x="6215" y="1633"/>
                  </a:lnTo>
                  <a:lnTo>
                    <a:pt x="6257" y="1717"/>
                  </a:lnTo>
                  <a:lnTo>
                    <a:pt x="6215" y="1758"/>
                  </a:lnTo>
                  <a:lnTo>
                    <a:pt x="6131" y="1675"/>
                  </a:lnTo>
                  <a:lnTo>
                    <a:pt x="6152" y="1612"/>
                  </a:lnTo>
                  <a:lnTo>
                    <a:pt x="6110" y="1528"/>
                  </a:lnTo>
                  <a:lnTo>
                    <a:pt x="6131" y="1424"/>
                  </a:lnTo>
                  <a:lnTo>
                    <a:pt x="6110" y="1298"/>
                  </a:lnTo>
                  <a:lnTo>
                    <a:pt x="5985" y="1235"/>
                  </a:lnTo>
                  <a:lnTo>
                    <a:pt x="5985" y="1089"/>
                  </a:lnTo>
                  <a:lnTo>
                    <a:pt x="5985" y="984"/>
                  </a:lnTo>
                  <a:lnTo>
                    <a:pt x="5943" y="984"/>
                  </a:lnTo>
                  <a:lnTo>
                    <a:pt x="5796" y="1110"/>
                  </a:lnTo>
                  <a:lnTo>
                    <a:pt x="5713" y="1131"/>
                  </a:lnTo>
                  <a:lnTo>
                    <a:pt x="5692" y="1256"/>
                  </a:lnTo>
                  <a:lnTo>
                    <a:pt x="5713" y="1340"/>
                  </a:lnTo>
                  <a:lnTo>
                    <a:pt x="5692" y="1403"/>
                  </a:lnTo>
                  <a:lnTo>
                    <a:pt x="5692" y="1465"/>
                  </a:lnTo>
                  <a:lnTo>
                    <a:pt x="5608" y="1528"/>
                  </a:lnTo>
                  <a:lnTo>
                    <a:pt x="5608" y="1445"/>
                  </a:lnTo>
                  <a:lnTo>
                    <a:pt x="5629" y="1403"/>
                  </a:lnTo>
                  <a:lnTo>
                    <a:pt x="5608" y="1340"/>
                  </a:lnTo>
                  <a:lnTo>
                    <a:pt x="5524" y="1424"/>
                  </a:lnTo>
                  <a:lnTo>
                    <a:pt x="5462" y="1570"/>
                  </a:lnTo>
                  <a:lnTo>
                    <a:pt x="5399" y="1612"/>
                  </a:lnTo>
                  <a:lnTo>
                    <a:pt x="5399" y="1340"/>
                  </a:lnTo>
                  <a:lnTo>
                    <a:pt x="5420" y="1256"/>
                  </a:lnTo>
                  <a:lnTo>
                    <a:pt x="5420" y="1193"/>
                  </a:lnTo>
                  <a:lnTo>
                    <a:pt x="5336" y="1152"/>
                  </a:lnTo>
                  <a:lnTo>
                    <a:pt x="5273" y="1214"/>
                  </a:lnTo>
                  <a:lnTo>
                    <a:pt x="5022" y="1214"/>
                  </a:lnTo>
                  <a:lnTo>
                    <a:pt x="4876" y="1319"/>
                  </a:lnTo>
                  <a:lnTo>
                    <a:pt x="4771" y="1298"/>
                  </a:lnTo>
                  <a:lnTo>
                    <a:pt x="4646" y="1361"/>
                  </a:lnTo>
                  <a:lnTo>
                    <a:pt x="4583" y="1465"/>
                  </a:lnTo>
                  <a:lnTo>
                    <a:pt x="4457" y="1465"/>
                  </a:lnTo>
                  <a:lnTo>
                    <a:pt x="4353" y="1528"/>
                  </a:lnTo>
                  <a:lnTo>
                    <a:pt x="4332" y="1654"/>
                  </a:lnTo>
                  <a:lnTo>
                    <a:pt x="4248" y="1612"/>
                  </a:lnTo>
                  <a:lnTo>
                    <a:pt x="4227" y="1633"/>
                  </a:lnTo>
                  <a:lnTo>
                    <a:pt x="4248" y="1737"/>
                  </a:lnTo>
                  <a:lnTo>
                    <a:pt x="4290" y="1758"/>
                  </a:lnTo>
                  <a:lnTo>
                    <a:pt x="4269" y="1863"/>
                  </a:lnTo>
                  <a:lnTo>
                    <a:pt x="4290" y="1968"/>
                  </a:lnTo>
                  <a:lnTo>
                    <a:pt x="4415" y="1947"/>
                  </a:lnTo>
                  <a:lnTo>
                    <a:pt x="4478" y="1863"/>
                  </a:lnTo>
                  <a:lnTo>
                    <a:pt x="4478" y="1779"/>
                  </a:lnTo>
                  <a:lnTo>
                    <a:pt x="4604" y="1758"/>
                  </a:lnTo>
                  <a:lnTo>
                    <a:pt x="4667" y="1717"/>
                  </a:lnTo>
                  <a:lnTo>
                    <a:pt x="4708" y="1675"/>
                  </a:lnTo>
                  <a:lnTo>
                    <a:pt x="4750" y="1821"/>
                  </a:lnTo>
                  <a:lnTo>
                    <a:pt x="4813" y="1758"/>
                  </a:lnTo>
                  <a:lnTo>
                    <a:pt x="4855" y="1654"/>
                  </a:lnTo>
                  <a:lnTo>
                    <a:pt x="4897" y="1633"/>
                  </a:lnTo>
                  <a:lnTo>
                    <a:pt x="4876" y="1779"/>
                  </a:lnTo>
                  <a:lnTo>
                    <a:pt x="4918" y="1842"/>
                  </a:lnTo>
                  <a:lnTo>
                    <a:pt x="5064" y="1842"/>
                  </a:lnTo>
                  <a:lnTo>
                    <a:pt x="4939" y="1884"/>
                  </a:lnTo>
                  <a:lnTo>
                    <a:pt x="4771" y="1926"/>
                  </a:lnTo>
                  <a:lnTo>
                    <a:pt x="4604" y="2051"/>
                  </a:lnTo>
                  <a:lnTo>
                    <a:pt x="4478" y="2093"/>
                  </a:lnTo>
                  <a:lnTo>
                    <a:pt x="4499" y="2198"/>
                  </a:lnTo>
                  <a:lnTo>
                    <a:pt x="4499" y="2281"/>
                  </a:lnTo>
                  <a:lnTo>
                    <a:pt x="4583" y="2281"/>
                  </a:lnTo>
                  <a:lnTo>
                    <a:pt x="4667" y="2198"/>
                  </a:lnTo>
                  <a:lnTo>
                    <a:pt x="4771" y="2198"/>
                  </a:lnTo>
                  <a:lnTo>
                    <a:pt x="4918" y="2156"/>
                  </a:lnTo>
                  <a:lnTo>
                    <a:pt x="5127" y="2135"/>
                  </a:lnTo>
                  <a:lnTo>
                    <a:pt x="5378" y="2072"/>
                  </a:lnTo>
                  <a:lnTo>
                    <a:pt x="5420" y="2135"/>
                  </a:lnTo>
                  <a:lnTo>
                    <a:pt x="5420" y="2198"/>
                  </a:lnTo>
                  <a:lnTo>
                    <a:pt x="5336" y="2240"/>
                  </a:lnTo>
                  <a:lnTo>
                    <a:pt x="5273" y="2177"/>
                  </a:lnTo>
                  <a:lnTo>
                    <a:pt x="5169" y="2177"/>
                  </a:lnTo>
                  <a:lnTo>
                    <a:pt x="5064" y="2261"/>
                  </a:lnTo>
                  <a:lnTo>
                    <a:pt x="4876" y="2261"/>
                  </a:lnTo>
                  <a:lnTo>
                    <a:pt x="4708" y="2386"/>
                  </a:lnTo>
                  <a:lnTo>
                    <a:pt x="4562" y="2386"/>
                  </a:lnTo>
                  <a:lnTo>
                    <a:pt x="4541" y="2449"/>
                  </a:lnTo>
                  <a:lnTo>
                    <a:pt x="4604" y="2554"/>
                  </a:lnTo>
                  <a:lnTo>
                    <a:pt x="4708" y="2554"/>
                  </a:lnTo>
                  <a:lnTo>
                    <a:pt x="4813" y="2616"/>
                  </a:lnTo>
                  <a:lnTo>
                    <a:pt x="4750" y="2658"/>
                  </a:lnTo>
                  <a:lnTo>
                    <a:pt x="4562" y="2658"/>
                  </a:lnTo>
                  <a:lnTo>
                    <a:pt x="4478" y="2574"/>
                  </a:lnTo>
                  <a:lnTo>
                    <a:pt x="4415" y="2574"/>
                  </a:lnTo>
                  <a:lnTo>
                    <a:pt x="4353" y="2616"/>
                  </a:lnTo>
                  <a:lnTo>
                    <a:pt x="4353" y="2763"/>
                  </a:lnTo>
                  <a:lnTo>
                    <a:pt x="4290" y="2826"/>
                  </a:lnTo>
                  <a:lnTo>
                    <a:pt x="4332" y="2909"/>
                  </a:lnTo>
                  <a:lnTo>
                    <a:pt x="4415" y="2972"/>
                  </a:lnTo>
                  <a:lnTo>
                    <a:pt x="4562" y="2909"/>
                  </a:lnTo>
                  <a:lnTo>
                    <a:pt x="4750" y="3014"/>
                  </a:lnTo>
                  <a:lnTo>
                    <a:pt x="4897" y="2993"/>
                  </a:lnTo>
                  <a:lnTo>
                    <a:pt x="4918" y="3035"/>
                  </a:lnTo>
                  <a:lnTo>
                    <a:pt x="5022" y="3035"/>
                  </a:lnTo>
                  <a:lnTo>
                    <a:pt x="5169" y="3139"/>
                  </a:lnTo>
                  <a:lnTo>
                    <a:pt x="5231" y="3139"/>
                  </a:lnTo>
                  <a:lnTo>
                    <a:pt x="5315" y="3118"/>
                  </a:lnTo>
                  <a:lnTo>
                    <a:pt x="5462" y="3139"/>
                  </a:lnTo>
                  <a:lnTo>
                    <a:pt x="5545" y="3139"/>
                  </a:lnTo>
                  <a:lnTo>
                    <a:pt x="5713" y="3035"/>
                  </a:lnTo>
                  <a:lnTo>
                    <a:pt x="5943" y="3035"/>
                  </a:lnTo>
                  <a:lnTo>
                    <a:pt x="6110" y="3014"/>
                  </a:lnTo>
                  <a:lnTo>
                    <a:pt x="6173" y="2972"/>
                  </a:lnTo>
                  <a:lnTo>
                    <a:pt x="6236" y="2930"/>
                  </a:lnTo>
                  <a:lnTo>
                    <a:pt x="6320" y="2930"/>
                  </a:lnTo>
                  <a:lnTo>
                    <a:pt x="6320" y="2993"/>
                  </a:lnTo>
                  <a:lnTo>
                    <a:pt x="6278" y="3077"/>
                  </a:lnTo>
                  <a:lnTo>
                    <a:pt x="6068" y="3098"/>
                  </a:lnTo>
                  <a:lnTo>
                    <a:pt x="5838" y="3139"/>
                  </a:lnTo>
                  <a:lnTo>
                    <a:pt x="5755" y="3202"/>
                  </a:lnTo>
                  <a:lnTo>
                    <a:pt x="5650" y="3223"/>
                  </a:lnTo>
                  <a:lnTo>
                    <a:pt x="5629" y="3244"/>
                  </a:lnTo>
                  <a:lnTo>
                    <a:pt x="5462" y="3223"/>
                  </a:lnTo>
                  <a:lnTo>
                    <a:pt x="5336" y="3286"/>
                  </a:lnTo>
                  <a:lnTo>
                    <a:pt x="5231" y="3286"/>
                  </a:lnTo>
                  <a:lnTo>
                    <a:pt x="5190" y="3223"/>
                  </a:lnTo>
                  <a:lnTo>
                    <a:pt x="5085" y="3223"/>
                  </a:lnTo>
                  <a:lnTo>
                    <a:pt x="4897" y="3118"/>
                  </a:lnTo>
                  <a:lnTo>
                    <a:pt x="4562" y="3118"/>
                  </a:lnTo>
                  <a:lnTo>
                    <a:pt x="4499" y="3077"/>
                  </a:lnTo>
                  <a:lnTo>
                    <a:pt x="4374" y="3098"/>
                  </a:lnTo>
                  <a:lnTo>
                    <a:pt x="4269" y="3077"/>
                  </a:lnTo>
                  <a:lnTo>
                    <a:pt x="4227" y="3118"/>
                  </a:lnTo>
                  <a:lnTo>
                    <a:pt x="4248" y="3286"/>
                  </a:lnTo>
                  <a:lnTo>
                    <a:pt x="4290" y="3328"/>
                  </a:lnTo>
                  <a:lnTo>
                    <a:pt x="4290" y="3516"/>
                  </a:lnTo>
                  <a:lnTo>
                    <a:pt x="4353" y="3642"/>
                  </a:lnTo>
                  <a:lnTo>
                    <a:pt x="4395" y="3704"/>
                  </a:lnTo>
                  <a:lnTo>
                    <a:pt x="4478" y="3725"/>
                  </a:lnTo>
                  <a:lnTo>
                    <a:pt x="4646" y="3934"/>
                  </a:lnTo>
                  <a:lnTo>
                    <a:pt x="4708" y="3976"/>
                  </a:lnTo>
                  <a:lnTo>
                    <a:pt x="4771" y="3955"/>
                  </a:lnTo>
                  <a:lnTo>
                    <a:pt x="4897" y="3767"/>
                  </a:lnTo>
                  <a:lnTo>
                    <a:pt x="5106" y="3662"/>
                  </a:lnTo>
                  <a:lnTo>
                    <a:pt x="5315" y="3537"/>
                  </a:lnTo>
                  <a:lnTo>
                    <a:pt x="5441" y="3432"/>
                  </a:lnTo>
                  <a:lnTo>
                    <a:pt x="5503" y="3349"/>
                  </a:lnTo>
                  <a:lnTo>
                    <a:pt x="5545" y="3349"/>
                  </a:lnTo>
                  <a:lnTo>
                    <a:pt x="5817" y="3411"/>
                  </a:lnTo>
                  <a:lnTo>
                    <a:pt x="6027" y="3390"/>
                  </a:lnTo>
                  <a:lnTo>
                    <a:pt x="6173" y="3390"/>
                  </a:lnTo>
                  <a:lnTo>
                    <a:pt x="6320" y="3495"/>
                  </a:lnTo>
                  <a:lnTo>
                    <a:pt x="6571" y="3516"/>
                  </a:lnTo>
                  <a:lnTo>
                    <a:pt x="6780" y="3516"/>
                  </a:lnTo>
                  <a:lnTo>
                    <a:pt x="6864" y="3558"/>
                  </a:lnTo>
                  <a:lnTo>
                    <a:pt x="6843" y="3600"/>
                  </a:lnTo>
                  <a:lnTo>
                    <a:pt x="6654" y="3621"/>
                  </a:lnTo>
                  <a:lnTo>
                    <a:pt x="6550" y="3600"/>
                  </a:lnTo>
                  <a:lnTo>
                    <a:pt x="6361" y="3558"/>
                  </a:lnTo>
                  <a:lnTo>
                    <a:pt x="6152" y="3453"/>
                  </a:lnTo>
                  <a:lnTo>
                    <a:pt x="6047" y="3453"/>
                  </a:lnTo>
                  <a:lnTo>
                    <a:pt x="5964" y="3495"/>
                  </a:lnTo>
                  <a:lnTo>
                    <a:pt x="5734" y="3453"/>
                  </a:lnTo>
                  <a:lnTo>
                    <a:pt x="5608" y="3432"/>
                  </a:lnTo>
                  <a:lnTo>
                    <a:pt x="5545" y="3516"/>
                  </a:lnTo>
                  <a:lnTo>
                    <a:pt x="5399" y="3600"/>
                  </a:lnTo>
                  <a:lnTo>
                    <a:pt x="5294" y="3725"/>
                  </a:lnTo>
                  <a:lnTo>
                    <a:pt x="5106" y="3830"/>
                  </a:lnTo>
                  <a:lnTo>
                    <a:pt x="5022" y="3976"/>
                  </a:lnTo>
                  <a:lnTo>
                    <a:pt x="4939" y="4060"/>
                  </a:lnTo>
                  <a:lnTo>
                    <a:pt x="4918" y="4123"/>
                  </a:lnTo>
                  <a:lnTo>
                    <a:pt x="5064" y="4227"/>
                  </a:lnTo>
                  <a:lnTo>
                    <a:pt x="5190" y="4227"/>
                  </a:lnTo>
                  <a:lnTo>
                    <a:pt x="5190" y="4290"/>
                  </a:lnTo>
                  <a:lnTo>
                    <a:pt x="5294" y="4395"/>
                  </a:lnTo>
                  <a:lnTo>
                    <a:pt x="5503" y="4395"/>
                  </a:lnTo>
                  <a:lnTo>
                    <a:pt x="5755" y="4478"/>
                  </a:lnTo>
                  <a:lnTo>
                    <a:pt x="5943" y="4478"/>
                  </a:lnTo>
                  <a:lnTo>
                    <a:pt x="6110" y="4332"/>
                  </a:lnTo>
                  <a:lnTo>
                    <a:pt x="6131" y="4144"/>
                  </a:lnTo>
                  <a:lnTo>
                    <a:pt x="6278" y="4081"/>
                  </a:lnTo>
                  <a:lnTo>
                    <a:pt x="6382" y="4123"/>
                  </a:lnTo>
                  <a:lnTo>
                    <a:pt x="6257" y="4165"/>
                  </a:lnTo>
                  <a:lnTo>
                    <a:pt x="6257" y="4269"/>
                  </a:lnTo>
                  <a:lnTo>
                    <a:pt x="6361" y="4290"/>
                  </a:lnTo>
                  <a:lnTo>
                    <a:pt x="6508" y="4248"/>
                  </a:lnTo>
                  <a:lnTo>
                    <a:pt x="6654" y="4269"/>
                  </a:lnTo>
                  <a:lnTo>
                    <a:pt x="6780" y="4186"/>
                  </a:lnTo>
                  <a:lnTo>
                    <a:pt x="6884" y="4227"/>
                  </a:lnTo>
                  <a:lnTo>
                    <a:pt x="6780" y="4332"/>
                  </a:lnTo>
                  <a:lnTo>
                    <a:pt x="6571" y="4353"/>
                  </a:lnTo>
                  <a:lnTo>
                    <a:pt x="6466" y="4374"/>
                  </a:lnTo>
                  <a:lnTo>
                    <a:pt x="6320" y="4374"/>
                  </a:lnTo>
                  <a:lnTo>
                    <a:pt x="6152" y="4541"/>
                  </a:lnTo>
                  <a:lnTo>
                    <a:pt x="6173" y="4604"/>
                  </a:lnTo>
                  <a:lnTo>
                    <a:pt x="6257" y="4646"/>
                  </a:lnTo>
                  <a:lnTo>
                    <a:pt x="6445" y="4604"/>
                  </a:lnTo>
                  <a:lnTo>
                    <a:pt x="6571" y="4771"/>
                  </a:lnTo>
                  <a:lnTo>
                    <a:pt x="7010" y="4771"/>
                  </a:lnTo>
                  <a:lnTo>
                    <a:pt x="7156" y="4750"/>
                  </a:lnTo>
                  <a:lnTo>
                    <a:pt x="7554" y="4583"/>
                  </a:lnTo>
                  <a:lnTo>
                    <a:pt x="7680" y="4562"/>
                  </a:lnTo>
                  <a:lnTo>
                    <a:pt x="7889" y="4395"/>
                  </a:lnTo>
                  <a:lnTo>
                    <a:pt x="7847" y="4353"/>
                  </a:lnTo>
                  <a:lnTo>
                    <a:pt x="7805" y="4353"/>
                  </a:lnTo>
                  <a:lnTo>
                    <a:pt x="7952" y="4165"/>
                  </a:lnTo>
                  <a:lnTo>
                    <a:pt x="8056" y="4165"/>
                  </a:lnTo>
                  <a:lnTo>
                    <a:pt x="8140" y="4039"/>
                  </a:lnTo>
                  <a:lnTo>
                    <a:pt x="8161" y="4060"/>
                  </a:lnTo>
                  <a:lnTo>
                    <a:pt x="8224" y="4165"/>
                  </a:lnTo>
                  <a:lnTo>
                    <a:pt x="8265" y="4165"/>
                  </a:lnTo>
                  <a:lnTo>
                    <a:pt x="8265" y="4060"/>
                  </a:lnTo>
                  <a:lnTo>
                    <a:pt x="8579" y="3830"/>
                  </a:lnTo>
                  <a:lnTo>
                    <a:pt x="8788" y="3809"/>
                  </a:lnTo>
                  <a:lnTo>
                    <a:pt x="9123" y="3662"/>
                  </a:lnTo>
                  <a:lnTo>
                    <a:pt x="9123" y="3746"/>
                  </a:lnTo>
                  <a:lnTo>
                    <a:pt x="8851" y="3872"/>
                  </a:lnTo>
                  <a:lnTo>
                    <a:pt x="8684" y="3872"/>
                  </a:lnTo>
                  <a:lnTo>
                    <a:pt x="8370" y="4060"/>
                  </a:lnTo>
                  <a:lnTo>
                    <a:pt x="8328" y="4227"/>
                  </a:lnTo>
                  <a:lnTo>
                    <a:pt x="8203" y="4332"/>
                  </a:lnTo>
                  <a:lnTo>
                    <a:pt x="8056" y="4332"/>
                  </a:lnTo>
                  <a:lnTo>
                    <a:pt x="8014" y="4478"/>
                  </a:lnTo>
                  <a:lnTo>
                    <a:pt x="7952" y="4541"/>
                  </a:lnTo>
                  <a:lnTo>
                    <a:pt x="7952" y="4583"/>
                  </a:lnTo>
                  <a:lnTo>
                    <a:pt x="8244" y="4562"/>
                  </a:lnTo>
                  <a:lnTo>
                    <a:pt x="8328" y="4604"/>
                  </a:lnTo>
                  <a:lnTo>
                    <a:pt x="8454" y="4604"/>
                  </a:lnTo>
                  <a:lnTo>
                    <a:pt x="8579" y="4688"/>
                  </a:lnTo>
                  <a:lnTo>
                    <a:pt x="8558" y="4750"/>
                  </a:lnTo>
                  <a:lnTo>
                    <a:pt x="8663" y="4792"/>
                  </a:lnTo>
                  <a:lnTo>
                    <a:pt x="8747" y="4792"/>
                  </a:lnTo>
                  <a:lnTo>
                    <a:pt x="8788" y="4855"/>
                  </a:lnTo>
                  <a:lnTo>
                    <a:pt x="8663" y="4876"/>
                  </a:lnTo>
                  <a:lnTo>
                    <a:pt x="8558" y="4918"/>
                  </a:lnTo>
                  <a:lnTo>
                    <a:pt x="8433" y="4813"/>
                  </a:lnTo>
                  <a:lnTo>
                    <a:pt x="8224" y="4750"/>
                  </a:lnTo>
                  <a:lnTo>
                    <a:pt x="7952" y="4771"/>
                  </a:lnTo>
                  <a:lnTo>
                    <a:pt x="7554" y="4813"/>
                  </a:lnTo>
                  <a:lnTo>
                    <a:pt x="7408" y="4876"/>
                  </a:lnTo>
                  <a:lnTo>
                    <a:pt x="7303" y="4876"/>
                  </a:lnTo>
                  <a:lnTo>
                    <a:pt x="7303" y="4918"/>
                  </a:lnTo>
                  <a:lnTo>
                    <a:pt x="7324" y="4981"/>
                  </a:lnTo>
                  <a:lnTo>
                    <a:pt x="7512" y="5022"/>
                  </a:lnTo>
                  <a:lnTo>
                    <a:pt x="7680" y="5022"/>
                  </a:lnTo>
                  <a:lnTo>
                    <a:pt x="7784" y="5085"/>
                  </a:lnTo>
                  <a:lnTo>
                    <a:pt x="7784" y="5169"/>
                  </a:lnTo>
                  <a:lnTo>
                    <a:pt x="7638" y="5190"/>
                  </a:lnTo>
                  <a:lnTo>
                    <a:pt x="7533" y="5106"/>
                  </a:lnTo>
                  <a:lnTo>
                    <a:pt x="7324" y="5085"/>
                  </a:lnTo>
                  <a:lnTo>
                    <a:pt x="7219" y="5002"/>
                  </a:lnTo>
                  <a:lnTo>
                    <a:pt x="7115" y="4981"/>
                  </a:lnTo>
                  <a:lnTo>
                    <a:pt x="6947" y="5064"/>
                  </a:lnTo>
                  <a:lnTo>
                    <a:pt x="6696" y="5085"/>
                  </a:lnTo>
                  <a:lnTo>
                    <a:pt x="6508" y="5002"/>
                  </a:lnTo>
                  <a:lnTo>
                    <a:pt x="6361" y="5002"/>
                  </a:lnTo>
                  <a:lnTo>
                    <a:pt x="6215" y="4960"/>
                  </a:lnTo>
                  <a:lnTo>
                    <a:pt x="6131" y="4897"/>
                  </a:lnTo>
                  <a:lnTo>
                    <a:pt x="5922" y="4918"/>
                  </a:lnTo>
                  <a:lnTo>
                    <a:pt x="5859" y="5064"/>
                  </a:lnTo>
                  <a:lnTo>
                    <a:pt x="5922" y="5169"/>
                  </a:lnTo>
                  <a:lnTo>
                    <a:pt x="5922" y="5587"/>
                  </a:lnTo>
                  <a:lnTo>
                    <a:pt x="5943" y="5629"/>
                  </a:lnTo>
                  <a:lnTo>
                    <a:pt x="5838" y="5755"/>
                  </a:lnTo>
                  <a:lnTo>
                    <a:pt x="5838" y="5839"/>
                  </a:lnTo>
                  <a:lnTo>
                    <a:pt x="5922" y="5901"/>
                  </a:lnTo>
                  <a:lnTo>
                    <a:pt x="5985" y="6006"/>
                  </a:lnTo>
                  <a:lnTo>
                    <a:pt x="6131" y="6006"/>
                  </a:lnTo>
                  <a:lnTo>
                    <a:pt x="6236" y="6069"/>
                  </a:lnTo>
                  <a:lnTo>
                    <a:pt x="6110" y="6048"/>
                  </a:lnTo>
                  <a:lnTo>
                    <a:pt x="6027" y="6111"/>
                  </a:lnTo>
                  <a:lnTo>
                    <a:pt x="5985" y="6173"/>
                  </a:lnTo>
                  <a:lnTo>
                    <a:pt x="5964" y="6069"/>
                  </a:lnTo>
                  <a:lnTo>
                    <a:pt x="5859" y="5964"/>
                  </a:lnTo>
                  <a:lnTo>
                    <a:pt x="5817" y="5964"/>
                  </a:lnTo>
                  <a:lnTo>
                    <a:pt x="5796" y="6027"/>
                  </a:lnTo>
                  <a:lnTo>
                    <a:pt x="5713" y="5922"/>
                  </a:lnTo>
                  <a:lnTo>
                    <a:pt x="5692" y="5734"/>
                  </a:lnTo>
                  <a:lnTo>
                    <a:pt x="5692" y="5525"/>
                  </a:lnTo>
                  <a:lnTo>
                    <a:pt x="5629" y="5232"/>
                  </a:lnTo>
                  <a:lnTo>
                    <a:pt x="5503" y="5085"/>
                  </a:lnTo>
                  <a:lnTo>
                    <a:pt x="5503" y="4981"/>
                  </a:lnTo>
                  <a:lnTo>
                    <a:pt x="5231" y="4792"/>
                  </a:lnTo>
                  <a:lnTo>
                    <a:pt x="5169" y="4792"/>
                  </a:lnTo>
                  <a:lnTo>
                    <a:pt x="5001" y="4688"/>
                  </a:lnTo>
                  <a:lnTo>
                    <a:pt x="4980" y="4583"/>
                  </a:lnTo>
                  <a:lnTo>
                    <a:pt x="4876" y="4541"/>
                  </a:lnTo>
                  <a:lnTo>
                    <a:pt x="4708" y="4583"/>
                  </a:lnTo>
                  <a:lnTo>
                    <a:pt x="4353" y="4981"/>
                  </a:lnTo>
                  <a:lnTo>
                    <a:pt x="4290" y="5106"/>
                  </a:lnTo>
                  <a:lnTo>
                    <a:pt x="4290" y="5211"/>
                  </a:lnTo>
                  <a:lnTo>
                    <a:pt x="4374" y="5274"/>
                  </a:lnTo>
                  <a:lnTo>
                    <a:pt x="4499" y="5315"/>
                  </a:lnTo>
                  <a:lnTo>
                    <a:pt x="4562" y="5441"/>
                  </a:lnTo>
                  <a:lnTo>
                    <a:pt x="4562" y="5525"/>
                  </a:lnTo>
                  <a:lnTo>
                    <a:pt x="4541" y="5546"/>
                  </a:lnTo>
                  <a:lnTo>
                    <a:pt x="4457" y="5420"/>
                  </a:lnTo>
                  <a:lnTo>
                    <a:pt x="4374" y="5399"/>
                  </a:lnTo>
                  <a:lnTo>
                    <a:pt x="4290" y="5336"/>
                  </a:lnTo>
                  <a:lnTo>
                    <a:pt x="4248" y="5378"/>
                  </a:lnTo>
                  <a:lnTo>
                    <a:pt x="4164" y="5399"/>
                  </a:lnTo>
                  <a:lnTo>
                    <a:pt x="4143" y="5483"/>
                  </a:lnTo>
                  <a:lnTo>
                    <a:pt x="4185" y="5608"/>
                  </a:lnTo>
                  <a:lnTo>
                    <a:pt x="4269" y="5650"/>
                  </a:lnTo>
                  <a:lnTo>
                    <a:pt x="4332" y="5818"/>
                  </a:lnTo>
                  <a:lnTo>
                    <a:pt x="4353" y="6131"/>
                  </a:lnTo>
                  <a:lnTo>
                    <a:pt x="4269" y="6278"/>
                  </a:lnTo>
                  <a:lnTo>
                    <a:pt x="4269" y="6445"/>
                  </a:lnTo>
                  <a:lnTo>
                    <a:pt x="4185" y="6634"/>
                  </a:lnTo>
                  <a:lnTo>
                    <a:pt x="4185" y="6759"/>
                  </a:lnTo>
                  <a:lnTo>
                    <a:pt x="4227" y="6780"/>
                  </a:lnTo>
                  <a:lnTo>
                    <a:pt x="4290" y="6759"/>
                  </a:lnTo>
                  <a:lnTo>
                    <a:pt x="4290" y="6759"/>
                  </a:lnTo>
                  <a:lnTo>
                    <a:pt x="4269" y="6906"/>
                  </a:lnTo>
                  <a:lnTo>
                    <a:pt x="4185" y="7052"/>
                  </a:lnTo>
                  <a:lnTo>
                    <a:pt x="4143" y="6968"/>
                  </a:lnTo>
                  <a:lnTo>
                    <a:pt x="4123" y="6864"/>
                  </a:lnTo>
                  <a:lnTo>
                    <a:pt x="4018" y="6780"/>
                  </a:lnTo>
                  <a:lnTo>
                    <a:pt x="3934" y="6864"/>
                  </a:lnTo>
                  <a:lnTo>
                    <a:pt x="3934" y="7052"/>
                  </a:lnTo>
                  <a:lnTo>
                    <a:pt x="4081" y="7303"/>
                  </a:lnTo>
                  <a:lnTo>
                    <a:pt x="4248" y="7282"/>
                  </a:lnTo>
                  <a:lnTo>
                    <a:pt x="4353" y="7324"/>
                  </a:lnTo>
                  <a:lnTo>
                    <a:pt x="4395" y="7408"/>
                  </a:lnTo>
                  <a:lnTo>
                    <a:pt x="4583" y="7408"/>
                  </a:lnTo>
                  <a:lnTo>
                    <a:pt x="4792" y="7491"/>
                  </a:lnTo>
                  <a:lnTo>
                    <a:pt x="4876" y="7408"/>
                  </a:lnTo>
                  <a:lnTo>
                    <a:pt x="5001" y="7324"/>
                  </a:lnTo>
                  <a:lnTo>
                    <a:pt x="5001" y="7261"/>
                  </a:lnTo>
                  <a:lnTo>
                    <a:pt x="5085" y="7219"/>
                  </a:lnTo>
                  <a:lnTo>
                    <a:pt x="5085" y="7303"/>
                  </a:lnTo>
                  <a:lnTo>
                    <a:pt x="5022" y="7408"/>
                  </a:lnTo>
                  <a:lnTo>
                    <a:pt x="5022" y="7533"/>
                  </a:lnTo>
                  <a:lnTo>
                    <a:pt x="4980" y="7596"/>
                  </a:lnTo>
                  <a:lnTo>
                    <a:pt x="4876" y="7533"/>
                  </a:lnTo>
                  <a:lnTo>
                    <a:pt x="4646" y="7533"/>
                  </a:lnTo>
                  <a:lnTo>
                    <a:pt x="4541" y="7575"/>
                  </a:lnTo>
                  <a:lnTo>
                    <a:pt x="4541" y="7680"/>
                  </a:lnTo>
                  <a:lnTo>
                    <a:pt x="4583" y="7701"/>
                  </a:lnTo>
                  <a:lnTo>
                    <a:pt x="4708" y="7701"/>
                  </a:lnTo>
                  <a:lnTo>
                    <a:pt x="4750" y="7784"/>
                  </a:lnTo>
                  <a:lnTo>
                    <a:pt x="4646" y="7784"/>
                  </a:lnTo>
                  <a:lnTo>
                    <a:pt x="4646" y="7952"/>
                  </a:lnTo>
                  <a:lnTo>
                    <a:pt x="4478" y="7722"/>
                  </a:lnTo>
                  <a:lnTo>
                    <a:pt x="4395" y="7722"/>
                  </a:lnTo>
                  <a:lnTo>
                    <a:pt x="4353" y="7617"/>
                  </a:lnTo>
                  <a:lnTo>
                    <a:pt x="4290" y="7533"/>
                  </a:lnTo>
                  <a:lnTo>
                    <a:pt x="4039" y="7366"/>
                  </a:lnTo>
                  <a:lnTo>
                    <a:pt x="3976" y="7366"/>
                  </a:lnTo>
                  <a:lnTo>
                    <a:pt x="3830" y="7199"/>
                  </a:lnTo>
                  <a:lnTo>
                    <a:pt x="3830" y="7178"/>
                  </a:lnTo>
                  <a:lnTo>
                    <a:pt x="3725" y="7178"/>
                  </a:lnTo>
                  <a:lnTo>
                    <a:pt x="3620" y="7261"/>
                  </a:lnTo>
                  <a:lnTo>
                    <a:pt x="3516" y="7261"/>
                  </a:lnTo>
                  <a:lnTo>
                    <a:pt x="3432" y="7303"/>
                  </a:lnTo>
                  <a:lnTo>
                    <a:pt x="3286" y="7261"/>
                  </a:lnTo>
                  <a:lnTo>
                    <a:pt x="3034" y="7303"/>
                  </a:lnTo>
                  <a:lnTo>
                    <a:pt x="2972" y="7282"/>
                  </a:lnTo>
                  <a:lnTo>
                    <a:pt x="2783" y="7471"/>
                  </a:lnTo>
                  <a:lnTo>
                    <a:pt x="2700" y="7617"/>
                  </a:lnTo>
                  <a:lnTo>
                    <a:pt x="2700" y="7743"/>
                  </a:lnTo>
                  <a:lnTo>
                    <a:pt x="2595" y="7784"/>
                  </a:lnTo>
                  <a:lnTo>
                    <a:pt x="2490" y="7847"/>
                  </a:lnTo>
                  <a:lnTo>
                    <a:pt x="2365" y="7910"/>
                  </a:lnTo>
                  <a:lnTo>
                    <a:pt x="2344" y="7994"/>
                  </a:lnTo>
                  <a:lnTo>
                    <a:pt x="2198" y="8098"/>
                  </a:lnTo>
                  <a:lnTo>
                    <a:pt x="2177" y="8224"/>
                  </a:lnTo>
                  <a:lnTo>
                    <a:pt x="2260" y="8224"/>
                  </a:lnTo>
                  <a:lnTo>
                    <a:pt x="2281" y="8307"/>
                  </a:lnTo>
                  <a:lnTo>
                    <a:pt x="2177" y="8307"/>
                  </a:lnTo>
                  <a:lnTo>
                    <a:pt x="2093" y="8349"/>
                  </a:lnTo>
                  <a:lnTo>
                    <a:pt x="2260" y="8475"/>
                  </a:lnTo>
                  <a:lnTo>
                    <a:pt x="2407" y="8517"/>
                  </a:lnTo>
                  <a:lnTo>
                    <a:pt x="2511" y="8433"/>
                  </a:lnTo>
                  <a:lnTo>
                    <a:pt x="2490" y="8349"/>
                  </a:lnTo>
                  <a:lnTo>
                    <a:pt x="2658" y="8370"/>
                  </a:lnTo>
                  <a:lnTo>
                    <a:pt x="2825" y="8245"/>
                  </a:lnTo>
                  <a:lnTo>
                    <a:pt x="2825" y="8349"/>
                  </a:lnTo>
                  <a:lnTo>
                    <a:pt x="2700" y="8412"/>
                  </a:lnTo>
                  <a:lnTo>
                    <a:pt x="2616" y="8538"/>
                  </a:lnTo>
                  <a:lnTo>
                    <a:pt x="2616" y="8621"/>
                  </a:lnTo>
                  <a:lnTo>
                    <a:pt x="2783" y="8621"/>
                  </a:lnTo>
                  <a:lnTo>
                    <a:pt x="2888" y="8642"/>
                  </a:lnTo>
                  <a:lnTo>
                    <a:pt x="3014" y="8475"/>
                  </a:lnTo>
                  <a:lnTo>
                    <a:pt x="3202" y="8349"/>
                  </a:lnTo>
                  <a:lnTo>
                    <a:pt x="3307" y="8119"/>
                  </a:lnTo>
                  <a:lnTo>
                    <a:pt x="3453" y="7931"/>
                  </a:lnTo>
                  <a:lnTo>
                    <a:pt x="3558" y="7910"/>
                  </a:lnTo>
                  <a:lnTo>
                    <a:pt x="3558" y="7910"/>
                  </a:lnTo>
                  <a:lnTo>
                    <a:pt x="3537" y="7994"/>
                  </a:lnTo>
                  <a:lnTo>
                    <a:pt x="3453" y="8035"/>
                  </a:lnTo>
                  <a:lnTo>
                    <a:pt x="3307" y="8245"/>
                  </a:lnTo>
                  <a:lnTo>
                    <a:pt x="3348" y="8349"/>
                  </a:lnTo>
                  <a:lnTo>
                    <a:pt x="3244" y="8349"/>
                  </a:lnTo>
                  <a:lnTo>
                    <a:pt x="3181" y="8454"/>
                  </a:lnTo>
                  <a:lnTo>
                    <a:pt x="3202" y="8538"/>
                  </a:lnTo>
                  <a:lnTo>
                    <a:pt x="3286" y="8538"/>
                  </a:lnTo>
                  <a:lnTo>
                    <a:pt x="3223" y="8580"/>
                  </a:lnTo>
                  <a:lnTo>
                    <a:pt x="3139" y="8580"/>
                  </a:lnTo>
                  <a:lnTo>
                    <a:pt x="3034" y="8684"/>
                  </a:lnTo>
                  <a:lnTo>
                    <a:pt x="3076" y="8747"/>
                  </a:lnTo>
                  <a:lnTo>
                    <a:pt x="3202" y="8747"/>
                  </a:lnTo>
                  <a:lnTo>
                    <a:pt x="3118" y="8789"/>
                  </a:lnTo>
                  <a:lnTo>
                    <a:pt x="2993" y="8747"/>
                  </a:lnTo>
                  <a:lnTo>
                    <a:pt x="2888" y="8747"/>
                  </a:lnTo>
                  <a:lnTo>
                    <a:pt x="2804" y="8789"/>
                  </a:lnTo>
                  <a:lnTo>
                    <a:pt x="2721" y="8831"/>
                  </a:lnTo>
                  <a:lnTo>
                    <a:pt x="2679" y="8872"/>
                  </a:lnTo>
                  <a:lnTo>
                    <a:pt x="2721" y="8977"/>
                  </a:lnTo>
                  <a:lnTo>
                    <a:pt x="2804" y="8977"/>
                  </a:lnTo>
                  <a:lnTo>
                    <a:pt x="2867" y="8935"/>
                  </a:lnTo>
                  <a:lnTo>
                    <a:pt x="2909" y="8956"/>
                  </a:lnTo>
                  <a:lnTo>
                    <a:pt x="3014" y="8956"/>
                  </a:lnTo>
                  <a:lnTo>
                    <a:pt x="3014" y="9040"/>
                  </a:lnTo>
                  <a:lnTo>
                    <a:pt x="2930" y="9040"/>
                  </a:lnTo>
                  <a:lnTo>
                    <a:pt x="2825" y="8998"/>
                  </a:lnTo>
                  <a:lnTo>
                    <a:pt x="2783" y="9040"/>
                  </a:lnTo>
                  <a:lnTo>
                    <a:pt x="2783" y="9082"/>
                  </a:lnTo>
                  <a:lnTo>
                    <a:pt x="2888" y="9103"/>
                  </a:lnTo>
                  <a:lnTo>
                    <a:pt x="2867" y="9144"/>
                  </a:lnTo>
                  <a:lnTo>
                    <a:pt x="2783" y="9186"/>
                  </a:lnTo>
                  <a:lnTo>
                    <a:pt x="2700" y="9186"/>
                  </a:lnTo>
                  <a:lnTo>
                    <a:pt x="2700" y="9249"/>
                  </a:lnTo>
                  <a:lnTo>
                    <a:pt x="2783" y="9396"/>
                  </a:lnTo>
                  <a:lnTo>
                    <a:pt x="2867" y="9396"/>
                  </a:lnTo>
                  <a:lnTo>
                    <a:pt x="2909" y="9312"/>
                  </a:lnTo>
                  <a:lnTo>
                    <a:pt x="3034" y="9207"/>
                  </a:lnTo>
                  <a:lnTo>
                    <a:pt x="3014" y="9312"/>
                  </a:lnTo>
                  <a:lnTo>
                    <a:pt x="2909" y="9396"/>
                  </a:lnTo>
                  <a:lnTo>
                    <a:pt x="2825" y="9479"/>
                  </a:lnTo>
                  <a:lnTo>
                    <a:pt x="2804" y="9563"/>
                  </a:lnTo>
                  <a:lnTo>
                    <a:pt x="2972" y="9626"/>
                  </a:lnTo>
                  <a:lnTo>
                    <a:pt x="3097" y="9626"/>
                  </a:lnTo>
                  <a:lnTo>
                    <a:pt x="3118" y="9605"/>
                  </a:lnTo>
                  <a:lnTo>
                    <a:pt x="3181" y="9605"/>
                  </a:lnTo>
                  <a:lnTo>
                    <a:pt x="3244" y="9668"/>
                  </a:lnTo>
                  <a:lnTo>
                    <a:pt x="3432" y="9584"/>
                  </a:lnTo>
                  <a:lnTo>
                    <a:pt x="3620" y="9416"/>
                  </a:lnTo>
                  <a:lnTo>
                    <a:pt x="3620" y="9396"/>
                  </a:lnTo>
                  <a:lnTo>
                    <a:pt x="3725" y="9312"/>
                  </a:lnTo>
                  <a:lnTo>
                    <a:pt x="3934" y="9103"/>
                  </a:lnTo>
                  <a:lnTo>
                    <a:pt x="3934" y="9040"/>
                  </a:lnTo>
                  <a:lnTo>
                    <a:pt x="4018" y="8956"/>
                  </a:lnTo>
                  <a:lnTo>
                    <a:pt x="4081" y="8956"/>
                  </a:lnTo>
                  <a:lnTo>
                    <a:pt x="4018" y="9040"/>
                  </a:lnTo>
                  <a:lnTo>
                    <a:pt x="3976" y="9144"/>
                  </a:lnTo>
                  <a:lnTo>
                    <a:pt x="3809" y="9354"/>
                  </a:lnTo>
                  <a:lnTo>
                    <a:pt x="3599" y="9479"/>
                  </a:lnTo>
                  <a:lnTo>
                    <a:pt x="3453" y="9626"/>
                  </a:lnTo>
                  <a:lnTo>
                    <a:pt x="3307" y="9709"/>
                  </a:lnTo>
                  <a:lnTo>
                    <a:pt x="3223" y="9793"/>
                  </a:lnTo>
                  <a:lnTo>
                    <a:pt x="3286" y="9877"/>
                  </a:lnTo>
                  <a:lnTo>
                    <a:pt x="3223" y="9898"/>
                  </a:lnTo>
                  <a:lnTo>
                    <a:pt x="3076" y="9772"/>
                  </a:lnTo>
                  <a:lnTo>
                    <a:pt x="2825" y="9772"/>
                  </a:lnTo>
                  <a:lnTo>
                    <a:pt x="2825" y="9835"/>
                  </a:lnTo>
                  <a:lnTo>
                    <a:pt x="2783" y="9814"/>
                  </a:lnTo>
                  <a:lnTo>
                    <a:pt x="2700" y="9688"/>
                  </a:lnTo>
                  <a:lnTo>
                    <a:pt x="2490" y="9584"/>
                  </a:lnTo>
                  <a:lnTo>
                    <a:pt x="2407" y="9605"/>
                  </a:lnTo>
                  <a:lnTo>
                    <a:pt x="2365" y="9563"/>
                  </a:lnTo>
                  <a:lnTo>
                    <a:pt x="2407" y="9416"/>
                  </a:lnTo>
                  <a:lnTo>
                    <a:pt x="2407" y="9082"/>
                  </a:lnTo>
                  <a:lnTo>
                    <a:pt x="2365" y="8872"/>
                  </a:lnTo>
                  <a:lnTo>
                    <a:pt x="2239" y="8726"/>
                  </a:lnTo>
                  <a:lnTo>
                    <a:pt x="2156" y="8726"/>
                  </a:lnTo>
                  <a:lnTo>
                    <a:pt x="2030" y="8663"/>
                  </a:lnTo>
                  <a:lnTo>
                    <a:pt x="1946" y="8684"/>
                  </a:lnTo>
                  <a:lnTo>
                    <a:pt x="1821" y="8684"/>
                  </a:lnTo>
                  <a:lnTo>
                    <a:pt x="1737" y="8726"/>
                  </a:lnTo>
                  <a:lnTo>
                    <a:pt x="1633" y="8747"/>
                  </a:lnTo>
                  <a:lnTo>
                    <a:pt x="1633" y="8831"/>
                  </a:lnTo>
                  <a:lnTo>
                    <a:pt x="1654" y="8935"/>
                  </a:lnTo>
                  <a:lnTo>
                    <a:pt x="1633" y="8977"/>
                  </a:lnTo>
                  <a:lnTo>
                    <a:pt x="1612" y="9165"/>
                  </a:lnTo>
                  <a:lnTo>
                    <a:pt x="1654" y="9249"/>
                  </a:lnTo>
                  <a:lnTo>
                    <a:pt x="1716" y="9249"/>
                  </a:lnTo>
                  <a:lnTo>
                    <a:pt x="1716" y="9312"/>
                  </a:lnTo>
                  <a:lnTo>
                    <a:pt x="1612" y="9396"/>
                  </a:lnTo>
                  <a:lnTo>
                    <a:pt x="1570" y="9458"/>
                  </a:lnTo>
                  <a:lnTo>
                    <a:pt x="1654" y="9563"/>
                  </a:lnTo>
                  <a:lnTo>
                    <a:pt x="1737" y="9563"/>
                  </a:lnTo>
                  <a:lnTo>
                    <a:pt x="1758" y="9500"/>
                  </a:lnTo>
                  <a:lnTo>
                    <a:pt x="1884" y="9563"/>
                  </a:lnTo>
                  <a:lnTo>
                    <a:pt x="1863" y="9584"/>
                  </a:lnTo>
                  <a:lnTo>
                    <a:pt x="1737" y="9584"/>
                  </a:lnTo>
                  <a:lnTo>
                    <a:pt x="1737" y="9605"/>
                  </a:lnTo>
                  <a:lnTo>
                    <a:pt x="1821" y="9668"/>
                  </a:lnTo>
                  <a:lnTo>
                    <a:pt x="1821" y="9709"/>
                  </a:lnTo>
                  <a:lnTo>
                    <a:pt x="1737" y="9772"/>
                  </a:lnTo>
                  <a:lnTo>
                    <a:pt x="1716" y="9793"/>
                  </a:lnTo>
                  <a:lnTo>
                    <a:pt x="1779" y="9814"/>
                  </a:lnTo>
                  <a:lnTo>
                    <a:pt x="1842" y="9877"/>
                  </a:lnTo>
                  <a:lnTo>
                    <a:pt x="1946" y="9877"/>
                  </a:lnTo>
                  <a:lnTo>
                    <a:pt x="1967" y="9898"/>
                  </a:lnTo>
                  <a:lnTo>
                    <a:pt x="1926" y="9940"/>
                  </a:lnTo>
                  <a:lnTo>
                    <a:pt x="1821" y="9940"/>
                  </a:lnTo>
                  <a:lnTo>
                    <a:pt x="1779" y="9981"/>
                  </a:lnTo>
                  <a:lnTo>
                    <a:pt x="1654" y="9877"/>
                  </a:lnTo>
                  <a:lnTo>
                    <a:pt x="1612" y="9898"/>
                  </a:lnTo>
                  <a:lnTo>
                    <a:pt x="1570" y="9940"/>
                  </a:lnTo>
                  <a:lnTo>
                    <a:pt x="1507" y="9940"/>
                  </a:lnTo>
                  <a:lnTo>
                    <a:pt x="1444" y="9835"/>
                  </a:lnTo>
                  <a:lnTo>
                    <a:pt x="1361" y="9814"/>
                  </a:lnTo>
                  <a:lnTo>
                    <a:pt x="1298" y="9877"/>
                  </a:lnTo>
                  <a:lnTo>
                    <a:pt x="1110" y="9877"/>
                  </a:lnTo>
                  <a:lnTo>
                    <a:pt x="984" y="9793"/>
                  </a:lnTo>
                  <a:lnTo>
                    <a:pt x="879" y="9793"/>
                  </a:lnTo>
                  <a:lnTo>
                    <a:pt x="817" y="9835"/>
                  </a:lnTo>
                  <a:lnTo>
                    <a:pt x="817" y="9919"/>
                  </a:lnTo>
                  <a:lnTo>
                    <a:pt x="733" y="9940"/>
                  </a:lnTo>
                  <a:lnTo>
                    <a:pt x="628" y="9981"/>
                  </a:lnTo>
                  <a:lnTo>
                    <a:pt x="586" y="10044"/>
                  </a:lnTo>
                  <a:lnTo>
                    <a:pt x="419" y="10086"/>
                  </a:lnTo>
                  <a:lnTo>
                    <a:pt x="377" y="10107"/>
                  </a:lnTo>
                  <a:lnTo>
                    <a:pt x="273" y="10128"/>
                  </a:lnTo>
                  <a:lnTo>
                    <a:pt x="189" y="10212"/>
                  </a:lnTo>
                  <a:lnTo>
                    <a:pt x="168" y="10316"/>
                  </a:lnTo>
                  <a:lnTo>
                    <a:pt x="168" y="10358"/>
                  </a:lnTo>
                  <a:lnTo>
                    <a:pt x="147" y="10442"/>
                  </a:lnTo>
                  <a:lnTo>
                    <a:pt x="1" y="10525"/>
                  </a:lnTo>
                  <a:lnTo>
                    <a:pt x="1" y="10609"/>
                  </a:lnTo>
                  <a:lnTo>
                    <a:pt x="42" y="10651"/>
                  </a:lnTo>
                  <a:lnTo>
                    <a:pt x="42" y="10818"/>
                  </a:lnTo>
                  <a:lnTo>
                    <a:pt x="63" y="10860"/>
                  </a:lnTo>
                  <a:lnTo>
                    <a:pt x="189" y="10860"/>
                  </a:lnTo>
                  <a:lnTo>
                    <a:pt x="252" y="10735"/>
                  </a:lnTo>
                  <a:lnTo>
                    <a:pt x="294" y="10735"/>
                  </a:lnTo>
                  <a:lnTo>
                    <a:pt x="273" y="10756"/>
                  </a:lnTo>
                  <a:lnTo>
                    <a:pt x="210" y="10860"/>
                  </a:lnTo>
                  <a:lnTo>
                    <a:pt x="273" y="10881"/>
                  </a:lnTo>
                  <a:lnTo>
                    <a:pt x="356" y="10818"/>
                  </a:lnTo>
                  <a:lnTo>
                    <a:pt x="356" y="10651"/>
                  </a:lnTo>
                  <a:lnTo>
                    <a:pt x="398" y="10421"/>
                  </a:lnTo>
                  <a:lnTo>
                    <a:pt x="482" y="10400"/>
                  </a:lnTo>
                  <a:lnTo>
                    <a:pt x="566" y="10337"/>
                  </a:lnTo>
                  <a:lnTo>
                    <a:pt x="419" y="10567"/>
                  </a:lnTo>
                  <a:lnTo>
                    <a:pt x="419" y="10672"/>
                  </a:lnTo>
                  <a:lnTo>
                    <a:pt x="398" y="10714"/>
                  </a:lnTo>
                  <a:lnTo>
                    <a:pt x="377" y="10839"/>
                  </a:lnTo>
                  <a:lnTo>
                    <a:pt x="314" y="10944"/>
                  </a:lnTo>
                  <a:lnTo>
                    <a:pt x="377" y="10986"/>
                  </a:lnTo>
                  <a:lnTo>
                    <a:pt x="419" y="10986"/>
                  </a:lnTo>
                  <a:lnTo>
                    <a:pt x="503" y="11069"/>
                  </a:lnTo>
                  <a:lnTo>
                    <a:pt x="607" y="11069"/>
                  </a:lnTo>
                  <a:lnTo>
                    <a:pt x="628" y="10965"/>
                  </a:lnTo>
                  <a:lnTo>
                    <a:pt x="607" y="10944"/>
                  </a:lnTo>
                  <a:lnTo>
                    <a:pt x="670" y="10839"/>
                  </a:lnTo>
                  <a:lnTo>
                    <a:pt x="691" y="10735"/>
                  </a:lnTo>
                  <a:lnTo>
                    <a:pt x="733" y="10672"/>
                  </a:lnTo>
                  <a:lnTo>
                    <a:pt x="733" y="10756"/>
                  </a:lnTo>
                  <a:lnTo>
                    <a:pt x="775" y="10818"/>
                  </a:lnTo>
                  <a:lnTo>
                    <a:pt x="712" y="10944"/>
                  </a:lnTo>
                  <a:lnTo>
                    <a:pt x="712" y="11028"/>
                  </a:lnTo>
                  <a:lnTo>
                    <a:pt x="712" y="11090"/>
                  </a:lnTo>
                  <a:lnTo>
                    <a:pt x="796" y="11195"/>
                  </a:lnTo>
                  <a:lnTo>
                    <a:pt x="838" y="11237"/>
                  </a:lnTo>
                  <a:lnTo>
                    <a:pt x="921" y="11153"/>
                  </a:lnTo>
                  <a:lnTo>
                    <a:pt x="900" y="11069"/>
                  </a:lnTo>
                  <a:lnTo>
                    <a:pt x="900" y="11048"/>
                  </a:lnTo>
                  <a:lnTo>
                    <a:pt x="921" y="11028"/>
                  </a:lnTo>
                  <a:lnTo>
                    <a:pt x="1005" y="11028"/>
                  </a:lnTo>
                  <a:lnTo>
                    <a:pt x="1047" y="10965"/>
                  </a:lnTo>
                  <a:lnTo>
                    <a:pt x="1026" y="10860"/>
                  </a:lnTo>
                  <a:lnTo>
                    <a:pt x="984" y="10818"/>
                  </a:lnTo>
                  <a:lnTo>
                    <a:pt x="984" y="10735"/>
                  </a:lnTo>
                  <a:lnTo>
                    <a:pt x="1026" y="10756"/>
                  </a:lnTo>
                  <a:lnTo>
                    <a:pt x="1110" y="10923"/>
                  </a:lnTo>
                  <a:lnTo>
                    <a:pt x="1110" y="10986"/>
                  </a:lnTo>
                  <a:lnTo>
                    <a:pt x="1047" y="11090"/>
                  </a:lnTo>
                  <a:lnTo>
                    <a:pt x="1005" y="11090"/>
                  </a:lnTo>
                  <a:lnTo>
                    <a:pt x="942" y="11195"/>
                  </a:lnTo>
                  <a:lnTo>
                    <a:pt x="984" y="11258"/>
                  </a:lnTo>
                  <a:lnTo>
                    <a:pt x="1026" y="11258"/>
                  </a:lnTo>
                  <a:lnTo>
                    <a:pt x="1089" y="11279"/>
                  </a:lnTo>
                  <a:lnTo>
                    <a:pt x="1110" y="11341"/>
                  </a:lnTo>
                  <a:lnTo>
                    <a:pt x="1151" y="11341"/>
                  </a:lnTo>
                  <a:lnTo>
                    <a:pt x="1340" y="11446"/>
                  </a:lnTo>
                  <a:lnTo>
                    <a:pt x="1402" y="11446"/>
                  </a:lnTo>
                  <a:lnTo>
                    <a:pt x="1402" y="11551"/>
                  </a:lnTo>
                  <a:lnTo>
                    <a:pt x="1612" y="11551"/>
                  </a:lnTo>
                  <a:lnTo>
                    <a:pt x="1674" y="11593"/>
                  </a:lnTo>
                  <a:lnTo>
                    <a:pt x="1737" y="11572"/>
                  </a:lnTo>
                  <a:lnTo>
                    <a:pt x="1779" y="11488"/>
                  </a:lnTo>
                  <a:lnTo>
                    <a:pt x="1716" y="11362"/>
                  </a:lnTo>
                  <a:lnTo>
                    <a:pt x="1654" y="11174"/>
                  </a:lnTo>
                  <a:lnTo>
                    <a:pt x="1716" y="11048"/>
                  </a:lnTo>
                  <a:lnTo>
                    <a:pt x="1758" y="10986"/>
                  </a:lnTo>
                  <a:lnTo>
                    <a:pt x="1779" y="11048"/>
                  </a:lnTo>
                  <a:lnTo>
                    <a:pt x="1821" y="11174"/>
                  </a:lnTo>
                  <a:lnTo>
                    <a:pt x="1821" y="11279"/>
                  </a:lnTo>
                  <a:lnTo>
                    <a:pt x="1842" y="11341"/>
                  </a:lnTo>
                  <a:lnTo>
                    <a:pt x="1926" y="11341"/>
                  </a:lnTo>
                  <a:lnTo>
                    <a:pt x="1946" y="11279"/>
                  </a:lnTo>
                  <a:lnTo>
                    <a:pt x="2030" y="11279"/>
                  </a:lnTo>
                  <a:lnTo>
                    <a:pt x="2051" y="11237"/>
                  </a:lnTo>
                  <a:lnTo>
                    <a:pt x="2072" y="11153"/>
                  </a:lnTo>
                  <a:lnTo>
                    <a:pt x="2135" y="11090"/>
                  </a:lnTo>
                  <a:lnTo>
                    <a:pt x="2156" y="10965"/>
                  </a:lnTo>
                  <a:lnTo>
                    <a:pt x="2177" y="10923"/>
                  </a:lnTo>
                  <a:lnTo>
                    <a:pt x="2198" y="10923"/>
                  </a:lnTo>
                  <a:lnTo>
                    <a:pt x="2260" y="11048"/>
                  </a:lnTo>
                  <a:lnTo>
                    <a:pt x="2239" y="11090"/>
                  </a:lnTo>
                  <a:lnTo>
                    <a:pt x="2177" y="11195"/>
                  </a:lnTo>
                  <a:lnTo>
                    <a:pt x="2156" y="11279"/>
                  </a:lnTo>
                  <a:lnTo>
                    <a:pt x="2198" y="11341"/>
                  </a:lnTo>
                  <a:lnTo>
                    <a:pt x="2198" y="11404"/>
                  </a:lnTo>
                  <a:lnTo>
                    <a:pt x="2302" y="11488"/>
                  </a:lnTo>
                  <a:lnTo>
                    <a:pt x="2386" y="11446"/>
                  </a:lnTo>
                  <a:lnTo>
                    <a:pt x="2490" y="11279"/>
                  </a:lnTo>
                  <a:lnTo>
                    <a:pt x="2449" y="11174"/>
                  </a:lnTo>
                  <a:lnTo>
                    <a:pt x="2470" y="11028"/>
                  </a:lnTo>
                  <a:lnTo>
                    <a:pt x="2574" y="10944"/>
                  </a:lnTo>
                  <a:lnTo>
                    <a:pt x="2679" y="10923"/>
                  </a:lnTo>
                  <a:lnTo>
                    <a:pt x="2574" y="11028"/>
                  </a:lnTo>
                  <a:lnTo>
                    <a:pt x="2553" y="11132"/>
                  </a:lnTo>
                  <a:lnTo>
                    <a:pt x="2595" y="11237"/>
                  </a:lnTo>
                  <a:lnTo>
                    <a:pt x="2511" y="11446"/>
                  </a:lnTo>
                  <a:lnTo>
                    <a:pt x="2511" y="11509"/>
                  </a:lnTo>
                  <a:lnTo>
                    <a:pt x="2595" y="11593"/>
                  </a:lnTo>
                  <a:lnTo>
                    <a:pt x="2700" y="11572"/>
                  </a:lnTo>
                  <a:lnTo>
                    <a:pt x="2783" y="11593"/>
                  </a:lnTo>
                  <a:lnTo>
                    <a:pt x="2867" y="11572"/>
                  </a:lnTo>
                  <a:lnTo>
                    <a:pt x="2867" y="11446"/>
                  </a:lnTo>
                  <a:lnTo>
                    <a:pt x="2930" y="11362"/>
                  </a:lnTo>
                  <a:lnTo>
                    <a:pt x="2909" y="11279"/>
                  </a:lnTo>
                  <a:lnTo>
                    <a:pt x="2825" y="11132"/>
                  </a:lnTo>
                  <a:lnTo>
                    <a:pt x="2909" y="10944"/>
                  </a:lnTo>
                  <a:lnTo>
                    <a:pt x="2909" y="10818"/>
                  </a:lnTo>
                  <a:lnTo>
                    <a:pt x="2972" y="10923"/>
                  </a:lnTo>
                  <a:lnTo>
                    <a:pt x="2930" y="11028"/>
                  </a:lnTo>
                  <a:lnTo>
                    <a:pt x="2909" y="11090"/>
                  </a:lnTo>
                  <a:lnTo>
                    <a:pt x="2993" y="11258"/>
                  </a:lnTo>
                  <a:lnTo>
                    <a:pt x="3076" y="11279"/>
                  </a:lnTo>
                  <a:lnTo>
                    <a:pt x="3118" y="11300"/>
                  </a:lnTo>
                  <a:lnTo>
                    <a:pt x="3034" y="11341"/>
                  </a:lnTo>
                  <a:lnTo>
                    <a:pt x="2993" y="11488"/>
                  </a:lnTo>
                  <a:lnTo>
                    <a:pt x="3014" y="11551"/>
                  </a:lnTo>
                  <a:lnTo>
                    <a:pt x="3181" y="11593"/>
                  </a:lnTo>
                  <a:lnTo>
                    <a:pt x="3244" y="11551"/>
                  </a:lnTo>
                  <a:lnTo>
                    <a:pt x="3348" y="11697"/>
                  </a:lnTo>
                  <a:lnTo>
                    <a:pt x="3348" y="11802"/>
                  </a:lnTo>
                  <a:lnTo>
                    <a:pt x="3286" y="11906"/>
                  </a:lnTo>
                  <a:lnTo>
                    <a:pt x="3181" y="11990"/>
                  </a:lnTo>
                  <a:lnTo>
                    <a:pt x="3223" y="12011"/>
                  </a:lnTo>
                  <a:lnTo>
                    <a:pt x="3286" y="12095"/>
                  </a:lnTo>
                  <a:lnTo>
                    <a:pt x="3369" y="12095"/>
                  </a:lnTo>
                  <a:lnTo>
                    <a:pt x="3495" y="12074"/>
                  </a:lnTo>
                  <a:lnTo>
                    <a:pt x="3537" y="12095"/>
                  </a:lnTo>
                  <a:lnTo>
                    <a:pt x="3725" y="11927"/>
                  </a:lnTo>
                  <a:lnTo>
                    <a:pt x="3830" y="11969"/>
                  </a:lnTo>
                  <a:lnTo>
                    <a:pt x="3871" y="11990"/>
                  </a:lnTo>
                  <a:lnTo>
                    <a:pt x="4039" y="11823"/>
                  </a:lnTo>
                  <a:lnTo>
                    <a:pt x="4123" y="11802"/>
                  </a:lnTo>
                  <a:lnTo>
                    <a:pt x="4227" y="11655"/>
                  </a:lnTo>
                  <a:lnTo>
                    <a:pt x="4290" y="11593"/>
                  </a:lnTo>
                  <a:lnTo>
                    <a:pt x="4332" y="11613"/>
                  </a:lnTo>
                  <a:lnTo>
                    <a:pt x="4290" y="11781"/>
                  </a:lnTo>
                  <a:lnTo>
                    <a:pt x="4269" y="11906"/>
                  </a:lnTo>
                  <a:lnTo>
                    <a:pt x="4290" y="11927"/>
                  </a:lnTo>
                  <a:lnTo>
                    <a:pt x="4395" y="11865"/>
                  </a:lnTo>
                  <a:lnTo>
                    <a:pt x="4478" y="11718"/>
                  </a:lnTo>
                  <a:lnTo>
                    <a:pt x="4583" y="11655"/>
                  </a:lnTo>
                  <a:lnTo>
                    <a:pt x="4687" y="11655"/>
                  </a:lnTo>
                  <a:lnTo>
                    <a:pt x="4813" y="11446"/>
                  </a:lnTo>
                  <a:lnTo>
                    <a:pt x="4876" y="11237"/>
                  </a:lnTo>
                  <a:lnTo>
                    <a:pt x="4855" y="11153"/>
                  </a:lnTo>
                  <a:lnTo>
                    <a:pt x="4876" y="11048"/>
                  </a:lnTo>
                  <a:lnTo>
                    <a:pt x="4792" y="11028"/>
                  </a:lnTo>
                  <a:lnTo>
                    <a:pt x="4750" y="11048"/>
                  </a:lnTo>
                  <a:lnTo>
                    <a:pt x="4667" y="11048"/>
                  </a:lnTo>
                  <a:lnTo>
                    <a:pt x="4541" y="11132"/>
                  </a:lnTo>
                  <a:lnTo>
                    <a:pt x="4478" y="11195"/>
                  </a:lnTo>
                  <a:lnTo>
                    <a:pt x="4374" y="11195"/>
                  </a:lnTo>
                  <a:lnTo>
                    <a:pt x="4457" y="11090"/>
                  </a:lnTo>
                  <a:lnTo>
                    <a:pt x="4478" y="11028"/>
                  </a:lnTo>
                  <a:lnTo>
                    <a:pt x="4374" y="11048"/>
                  </a:lnTo>
                  <a:lnTo>
                    <a:pt x="4353" y="10986"/>
                  </a:lnTo>
                  <a:lnTo>
                    <a:pt x="4374" y="10923"/>
                  </a:lnTo>
                  <a:lnTo>
                    <a:pt x="4457" y="10923"/>
                  </a:lnTo>
                  <a:lnTo>
                    <a:pt x="4499" y="10735"/>
                  </a:lnTo>
                  <a:lnTo>
                    <a:pt x="4562" y="10651"/>
                  </a:lnTo>
                  <a:lnTo>
                    <a:pt x="4541" y="10546"/>
                  </a:lnTo>
                  <a:lnTo>
                    <a:pt x="4395" y="10463"/>
                  </a:lnTo>
                  <a:lnTo>
                    <a:pt x="4185" y="10525"/>
                  </a:lnTo>
                  <a:lnTo>
                    <a:pt x="4060" y="10630"/>
                  </a:lnTo>
                  <a:lnTo>
                    <a:pt x="4123" y="10504"/>
                  </a:lnTo>
                  <a:lnTo>
                    <a:pt x="4039" y="10358"/>
                  </a:lnTo>
                  <a:lnTo>
                    <a:pt x="3892" y="10295"/>
                  </a:lnTo>
                  <a:lnTo>
                    <a:pt x="3830" y="10316"/>
                  </a:lnTo>
                  <a:lnTo>
                    <a:pt x="3767" y="10358"/>
                  </a:lnTo>
                  <a:lnTo>
                    <a:pt x="3725" y="10358"/>
                  </a:lnTo>
                  <a:lnTo>
                    <a:pt x="3599" y="10525"/>
                  </a:lnTo>
                  <a:lnTo>
                    <a:pt x="3495" y="10525"/>
                  </a:lnTo>
                  <a:lnTo>
                    <a:pt x="3558" y="10337"/>
                  </a:lnTo>
                  <a:lnTo>
                    <a:pt x="3453" y="10232"/>
                  </a:lnTo>
                  <a:lnTo>
                    <a:pt x="3809" y="10232"/>
                  </a:lnTo>
                  <a:lnTo>
                    <a:pt x="3830" y="10191"/>
                  </a:lnTo>
                  <a:lnTo>
                    <a:pt x="3725" y="10044"/>
                  </a:lnTo>
                  <a:lnTo>
                    <a:pt x="3767" y="9981"/>
                  </a:lnTo>
                  <a:lnTo>
                    <a:pt x="3830" y="9793"/>
                  </a:lnTo>
                  <a:lnTo>
                    <a:pt x="3830" y="9709"/>
                  </a:lnTo>
                  <a:lnTo>
                    <a:pt x="3934" y="9605"/>
                  </a:lnTo>
                  <a:lnTo>
                    <a:pt x="3934" y="9668"/>
                  </a:lnTo>
                  <a:lnTo>
                    <a:pt x="3955" y="9730"/>
                  </a:lnTo>
                  <a:lnTo>
                    <a:pt x="3934" y="9835"/>
                  </a:lnTo>
                  <a:lnTo>
                    <a:pt x="3871" y="9898"/>
                  </a:lnTo>
                  <a:lnTo>
                    <a:pt x="3934" y="10128"/>
                  </a:lnTo>
                  <a:lnTo>
                    <a:pt x="4164" y="10421"/>
                  </a:lnTo>
                  <a:lnTo>
                    <a:pt x="4332" y="10442"/>
                  </a:lnTo>
                  <a:lnTo>
                    <a:pt x="4353" y="10421"/>
                  </a:lnTo>
                  <a:lnTo>
                    <a:pt x="4478" y="10421"/>
                  </a:lnTo>
                  <a:lnTo>
                    <a:pt x="4771" y="10546"/>
                  </a:lnTo>
                  <a:lnTo>
                    <a:pt x="4813" y="10525"/>
                  </a:lnTo>
                  <a:lnTo>
                    <a:pt x="4897" y="10358"/>
                  </a:lnTo>
                  <a:lnTo>
                    <a:pt x="4980" y="10295"/>
                  </a:lnTo>
                  <a:lnTo>
                    <a:pt x="5022" y="10295"/>
                  </a:lnTo>
                  <a:lnTo>
                    <a:pt x="4980" y="10358"/>
                  </a:lnTo>
                  <a:lnTo>
                    <a:pt x="5064" y="10400"/>
                  </a:lnTo>
                  <a:lnTo>
                    <a:pt x="5169" y="10337"/>
                  </a:lnTo>
                  <a:lnTo>
                    <a:pt x="5190" y="10253"/>
                  </a:lnTo>
                  <a:lnTo>
                    <a:pt x="5211" y="10212"/>
                  </a:lnTo>
                  <a:lnTo>
                    <a:pt x="5273" y="10253"/>
                  </a:lnTo>
                  <a:lnTo>
                    <a:pt x="5399" y="10212"/>
                  </a:lnTo>
                  <a:lnTo>
                    <a:pt x="5399" y="10086"/>
                  </a:lnTo>
                  <a:lnTo>
                    <a:pt x="5545" y="9981"/>
                  </a:lnTo>
                  <a:lnTo>
                    <a:pt x="5545" y="9877"/>
                  </a:lnTo>
                  <a:lnTo>
                    <a:pt x="5524" y="9835"/>
                  </a:lnTo>
                  <a:lnTo>
                    <a:pt x="5420" y="9835"/>
                  </a:lnTo>
                  <a:lnTo>
                    <a:pt x="5524" y="9730"/>
                  </a:lnTo>
                  <a:lnTo>
                    <a:pt x="5545" y="9521"/>
                  </a:lnTo>
                  <a:lnTo>
                    <a:pt x="5713" y="9500"/>
                  </a:lnTo>
                  <a:lnTo>
                    <a:pt x="5943" y="9563"/>
                  </a:lnTo>
                  <a:lnTo>
                    <a:pt x="6027" y="9626"/>
                  </a:lnTo>
                  <a:lnTo>
                    <a:pt x="6173" y="9626"/>
                  </a:lnTo>
                  <a:lnTo>
                    <a:pt x="6278" y="9563"/>
                  </a:lnTo>
                  <a:lnTo>
                    <a:pt x="6382" y="9563"/>
                  </a:lnTo>
                  <a:lnTo>
                    <a:pt x="6466" y="9668"/>
                  </a:lnTo>
                  <a:lnTo>
                    <a:pt x="6571" y="9626"/>
                  </a:lnTo>
                  <a:lnTo>
                    <a:pt x="6675" y="9521"/>
                  </a:lnTo>
                  <a:lnTo>
                    <a:pt x="6759" y="9479"/>
                  </a:lnTo>
                  <a:lnTo>
                    <a:pt x="6759" y="9396"/>
                  </a:lnTo>
                  <a:lnTo>
                    <a:pt x="6633" y="9396"/>
                  </a:lnTo>
                  <a:lnTo>
                    <a:pt x="6278" y="9207"/>
                  </a:lnTo>
                  <a:lnTo>
                    <a:pt x="6257" y="9144"/>
                  </a:lnTo>
                  <a:lnTo>
                    <a:pt x="6340" y="9082"/>
                  </a:lnTo>
                  <a:lnTo>
                    <a:pt x="6445" y="9103"/>
                  </a:lnTo>
                  <a:lnTo>
                    <a:pt x="6487" y="9165"/>
                  </a:lnTo>
                  <a:lnTo>
                    <a:pt x="6592" y="9144"/>
                  </a:lnTo>
                  <a:lnTo>
                    <a:pt x="6780" y="9291"/>
                  </a:lnTo>
                  <a:lnTo>
                    <a:pt x="6864" y="9270"/>
                  </a:lnTo>
                  <a:lnTo>
                    <a:pt x="6989" y="9165"/>
                  </a:lnTo>
                  <a:lnTo>
                    <a:pt x="7073" y="9144"/>
                  </a:lnTo>
                  <a:lnTo>
                    <a:pt x="7115" y="9061"/>
                  </a:lnTo>
                  <a:lnTo>
                    <a:pt x="7094" y="8935"/>
                  </a:lnTo>
                  <a:lnTo>
                    <a:pt x="6968" y="8831"/>
                  </a:lnTo>
                  <a:lnTo>
                    <a:pt x="6884" y="8831"/>
                  </a:lnTo>
                  <a:lnTo>
                    <a:pt x="6864" y="8747"/>
                  </a:lnTo>
                  <a:lnTo>
                    <a:pt x="6738" y="8684"/>
                  </a:lnTo>
                  <a:lnTo>
                    <a:pt x="6738" y="8642"/>
                  </a:lnTo>
                  <a:lnTo>
                    <a:pt x="6864" y="8663"/>
                  </a:lnTo>
                  <a:lnTo>
                    <a:pt x="6947" y="8684"/>
                  </a:lnTo>
                  <a:lnTo>
                    <a:pt x="6968" y="8768"/>
                  </a:lnTo>
                  <a:lnTo>
                    <a:pt x="7031" y="8789"/>
                  </a:lnTo>
                  <a:lnTo>
                    <a:pt x="7156" y="8789"/>
                  </a:lnTo>
                  <a:lnTo>
                    <a:pt x="7198" y="8852"/>
                  </a:lnTo>
                  <a:lnTo>
                    <a:pt x="7387" y="8726"/>
                  </a:lnTo>
                  <a:lnTo>
                    <a:pt x="7428" y="8726"/>
                  </a:lnTo>
                  <a:lnTo>
                    <a:pt x="7470" y="8538"/>
                  </a:lnTo>
                  <a:lnTo>
                    <a:pt x="7596" y="8328"/>
                  </a:lnTo>
                  <a:lnTo>
                    <a:pt x="7596" y="8224"/>
                  </a:lnTo>
                  <a:lnTo>
                    <a:pt x="7512" y="8161"/>
                  </a:lnTo>
                  <a:lnTo>
                    <a:pt x="7387" y="8056"/>
                  </a:lnTo>
                  <a:lnTo>
                    <a:pt x="7198" y="8056"/>
                  </a:lnTo>
                  <a:lnTo>
                    <a:pt x="7094" y="8119"/>
                  </a:lnTo>
                  <a:lnTo>
                    <a:pt x="7094" y="8035"/>
                  </a:lnTo>
                  <a:lnTo>
                    <a:pt x="7219" y="7994"/>
                  </a:lnTo>
                  <a:lnTo>
                    <a:pt x="7366" y="7994"/>
                  </a:lnTo>
                  <a:lnTo>
                    <a:pt x="7387" y="7931"/>
                  </a:lnTo>
                  <a:lnTo>
                    <a:pt x="7198" y="7784"/>
                  </a:lnTo>
                  <a:lnTo>
                    <a:pt x="7115" y="7743"/>
                  </a:lnTo>
                  <a:lnTo>
                    <a:pt x="7010" y="7743"/>
                  </a:lnTo>
                  <a:lnTo>
                    <a:pt x="6968" y="7722"/>
                  </a:lnTo>
                  <a:lnTo>
                    <a:pt x="6947" y="7743"/>
                  </a:lnTo>
                  <a:lnTo>
                    <a:pt x="6843" y="7784"/>
                  </a:lnTo>
                  <a:lnTo>
                    <a:pt x="6801" y="7743"/>
                  </a:lnTo>
                  <a:lnTo>
                    <a:pt x="6780" y="7784"/>
                  </a:lnTo>
                  <a:lnTo>
                    <a:pt x="6675" y="7784"/>
                  </a:lnTo>
                  <a:lnTo>
                    <a:pt x="6675" y="7701"/>
                  </a:lnTo>
                  <a:lnTo>
                    <a:pt x="6696" y="7638"/>
                  </a:lnTo>
                  <a:lnTo>
                    <a:pt x="6487" y="7533"/>
                  </a:lnTo>
                  <a:lnTo>
                    <a:pt x="6466" y="7491"/>
                  </a:lnTo>
                  <a:lnTo>
                    <a:pt x="6466" y="7491"/>
                  </a:lnTo>
                  <a:lnTo>
                    <a:pt x="6571" y="7533"/>
                  </a:lnTo>
                  <a:lnTo>
                    <a:pt x="6759" y="7575"/>
                  </a:lnTo>
                  <a:lnTo>
                    <a:pt x="6843" y="7617"/>
                  </a:lnTo>
                  <a:lnTo>
                    <a:pt x="6801" y="7701"/>
                  </a:lnTo>
                  <a:lnTo>
                    <a:pt x="6801" y="7701"/>
                  </a:lnTo>
                  <a:lnTo>
                    <a:pt x="6989" y="7638"/>
                  </a:lnTo>
                  <a:lnTo>
                    <a:pt x="7198" y="7638"/>
                  </a:lnTo>
                  <a:lnTo>
                    <a:pt x="7324" y="7743"/>
                  </a:lnTo>
                  <a:lnTo>
                    <a:pt x="7366" y="7722"/>
                  </a:lnTo>
                  <a:lnTo>
                    <a:pt x="7387" y="7596"/>
                  </a:lnTo>
                  <a:lnTo>
                    <a:pt x="7115" y="7512"/>
                  </a:lnTo>
                  <a:lnTo>
                    <a:pt x="6905" y="7491"/>
                  </a:lnTo>
                  <a:lnTo>
                    <a:pt x="6759" y="7429"/>
                  </a:lnTo>
                  <a:lnTo>
                    <a:pt x="6780" y="7387"/>
                  </a:lnTo>
                  <a:lnTo>
                    <a:pt x="6884" y="7366"/>
                  </a:lnTo>
                  <a:lnTo>
                    <a:pt x="6989" y="7429"/>
                  </a:lnTo>
                  <a:lnTo>
                    <a:pt x="7219" y="7491"/>
                  </a:lnTo>
                  <a:lnTo>
                    <a:pt x="7408" y="7491"/>
                  </a:lnTo>
                  <a:lnTo>
                    <a:pt x="7470" y="7596"/>
                  </a:lnTo>
                  <a:lnTo>
                    <a:pt x="7470" y="7722"/>
                  </a:lnTo>
                  <a:lnTo>
                    <a:pt x="7491" y="7805"/>
                  </a:lnTo>
                  <a:lnTo>
                    <a:pt x="7638" y="7910"/>
                  </a:lnTo>
                  <a:lnTo>
                    <a:pt x="7805" y="7952"/>
                  </a:lnTo>
                  <a:lnTo>
                    <a:pt x="7889" y="8035"/>
                  </a:lnTo>
                  <a:lnTo>
                    <a:pt x="7910" y="8035"/>
                  </a:lnTo>
                  <a:lnTo>
                    <a:pt x="7993" y="7994"/>
                  </a:lnTo>
                  <a:lnTo>
                    <a:pt x="7952" y="7847"/>
                  </a:lnTo>
                  <a:lnTo>
                    <a:pt x="7993" y="7743"/>
                  </a:lnTo>
                  <a:lnTo>
                    <a:pt x="7952" y="7701"/>
                  </a:lnTo>
                  <a:lnTo>
                    <a:pt x="8056" y="7617"/>
                  </a:lnTo>
                  <a:lnTo>
                    <a:pt x="7993" y="7575"/>
                  </a:lnTo>
                  <a:lnTo>
                    <a:pt x="7680" y="7491"/>
                  </a:lnTo>
                  <a:lnTo>
                    <a:pt x="7554" y="7512"/>
                  </a:lnTo>
                  <a:lnTo>
                    <a:pt x="7512" y="7512"/>
                  </a:lnTo>
                  <a:lnTo>
                    <a:pt x="7408" y="7408"/>
                  </a:lnTo>
                  <a:lnTo>
                    <a:pt x="7282" y="7387"/>
                  </a:lnTo>
                  <a:lnTo>
                    <a:pt x="7198" y="7282"/>
                  </a:lnTo>
                  <a:lnTo>
                    <a:pt x="7115" y="7282"/>
                  </a:lnTo>
                  <a:lnTo>
                    <a:pt x="7073" y="7324"/>
                  </a:lnTo>
                  <a:lnTo>
                    <a:pt x="6989" y="7324"/>
                  </a:lnTo>
                  <a:lnTo>
                    <a:pt x="7010" y="7219"/>
                  </a:lnTo>
                  <a:lnTo>
                    <a:pt x="6864" y="7178"/>
                  </a:lnTo>
                  <a:lnTo>
                    <a:pt x="6843" y="7094"/>
                  </a:lnTo>
                  <a:lnTo>
                    <a:pt x="6947" y="7073"/>
                  </a:lnTo>
                  <a:lnTo>
                    <a:pt x="6989" y="7115"/>
                  </a:lnTo>
                  <a:lnTo>
                    <a:pt x="7094" y="7157"/>
                  </a:lnTo>
                  <a:lnTo>
                    <a:pt x="7156" y="7073"/>
                  </a:lnTo>
                  <a:lnTo>
                    <a:pt x="7115" y="7010"/>
                  </a:lnTo>
                  <a:lnTo>
                    <a:pt x="7156" y="6968"/>
                  </a:lnTo>
                  <a:lnTo>
                    <a:pt x="7219" y="7052"/>
                  </a:lnTo>
                  <a:lnTo>
                    <a:pt x="7219" y="7178"/>
                  </a:lnTo>
                  <a:lnTo>
                    <a:pt x="7324" y="7219"/>
                  </a:lnTo>
                  <a:lnTo>
                    <a:pt x="7638" y="7303"/>
                  </a:lnTo>
                  <a:lnTo>
                    <a:pt x="7700" y="7261"/>
                  </a:lnTo>
                  <a:lnTo>
                    <a:pt x="7554" y="7052"/>
                  </a:lnTo>
                  <a:lnTo>
                    <a:pt x="7408" y="6989"/>
                  </a:lnTo>
                  <a:lnTo>
                    <a:pt x="7303" y="6947"/>
                  </a:lnTo>
                  <a:lnTo>
                    <a:pt x="7303" y="6864"/>
                  </a:lnTo>
                  <a:lnTo>
                    <a:pt x="7324" y="6801"/>
                  </a:lnTo>
                  <a:lnTo>
                    <a:pt x="7408" y="6906"/>
                  </a:lnTo>
                  <a:lnTo>
                    <a:pt x="7554" y="6906"/>
                  </a:lnTo>
                  <a:lnTo>
                    <a:pt x="7638" y="6968"/>
                  </a:lnTo>
                  <a:lnTo>
                    <a:pt x="7680" y="7073"/>
                  </a:lnTo>
                  <a:lnTo>
                    <a:pt x="7721" y="7052"/>
                  </a:lnTo>
                  <a:lnTo>
                    <a:pt x="7805" y="7157"/>
                  </a:lnTo>
                  <a:lnTo>
                    <a:pt x="7910" y="7199"/>
                  </a:lnTo>
                  <a:lnTo>
                    <a:pt x="7952" y="7261"/>
                  </a:lnTo>
                  <a:lnTo>
                    <a:pt x="8014" y="7282"/>
                  </a:lnTo>
                  <a:lnTo>
                    <a:pt x="8077" y="7178"/>
                  </a:lnTo>
                  <a:lnTo>
                    <a:pt x="8203" y="7178"/>
                  </a:lnTo>
                  <a:lnTo>
                    <a:pt x="8307" y="7282"/>
                  </a:lnTo>
                  <a:lnTo>
                    <a:pt x="8349" y="7261"/>
                  </a:lnTo>
                  <a:lnTo>
                    <a:pt x="8349" y="7157"/>
                  </a:lnTo>
                  <a:lnTo>
                    <a:pt x="8412" y="7157"/>
                  </a:lnTo>
                  <a:lnTo>
                    <a:pt x="8516" y="7261"/>
                  </a:lnTo>
                  <a:lnTo>
                    <a:pt x="8642" y="7261"/>
                  </a:lnTo>
                  <a:lnTo>
                    <a:pt x="8684" y="7199"/>
                  </a:lnTo>
                  <a:lnTo>
                    <a:pt x="8684" y="6885"/>
                  </a:lnTo>
                  <a:lnTo>
                    <a:pt x="8433" y="6634"/>
                  </a:lnTo>
                  <a:lnTo>
                    <a:pt x="8349" y="6634"/>
                  </a:lnTo>
                  <a:lnTo>
                    <a:pt x="8307" y="6655"/>
                  </a:lnTo>
                  <a:lnTo>
                    <a:pt x="8224" y="6634"/>
                  </a:lnTo>
                  <a:lnTo>
                    <a:pt x="8244" y="6571"/>
                  </a:lnTo>
                  <a:lnTo>
                    <a:pt x="8433" y="6550"/>
                  </a:lnTo>
                  <a:lnTo>
                    <a:pt x="8516" y="6571"/>
                  </a:lnTo>
                  <a:lnTo>
                    <a:pt x="8558" y="6550"/>
                  </a:lnTo>
                  <a:lnTo>
                    <a:pt x="8642" y="6592"/>
                  </a:lnTo>
                  <a:lnTo>
                    <a:pt x="8642" y="6696"/>
                  </a:lnTo>
                  <a:lnTo>
                    <a:pt x="8684" y="6759"/>
                  </a:lnTo>
                  <a:lnTo>
                    <a:pt x="8851" y="6780"/>
                  </a:lnTo>
                  <a:lnTo>
                    <a:pt x="8851" y="6968"/>
                  </a:lnTo>
                  <a:lnTo>
                    <a:pt x="8893" y="7052"/>
                  </a:lnTo>
                  <a:lnTo>
                    <a:pt x="8998" y="7052"/>
                  </a:lnTo>
                  <a:lnTo>
                    <a:pt x="9060" y="7094"/>
                  </a:lnTo>
                  <a:lnTo>
                    <a:pt x="9353" y="7115"/>
                  </a:lnTo>
                  <a:lnTo>
                    <a:pt x="9500" y="7115"/>
                  </a:lnTo>
                  <a:lnTo>
                    <a:pt x="9688" y="6947"/>
                  </a:lnTo>
                  <a:lnTo>
                    <a:pt x="9709" y="6864"/>
                  </a:lnTo>
                  <a:lnTo>
                    <a:pt x="9605" y="6801"/>
                  </a:lnTo>
                  <a:lnTo>
                    <a:pt x="9563" y="6843"/>
                  </a:lnTo>
                  <a:lnTo>
                    <a:pt x="9500" y="6780"/>
                  </a:lnTo>
                  <a:lnTo>
                    <a:pt x="9563" y="6759"/>
                  </a:lnTo>
                  <a:lnTo>
                    <a:pt x="9709" y="6696"/>
                  </a:lnTo>
                  <a:lnTo>
                    <a:pt x="9835" y="6738"/>
                  </a:lnTo>
                  <a:lnTo>
                    <a:pt x="9981" y="6675"/>
                  </a:lnTo>
                  <a:lnTo>
                    <a:pt x="10002" y="6571"/>
                  </a:lnTo>
                  <a:lnTo>
                    <a:pt x="9918" y="6466"/>
                  </a:lnTo>
                  <a:lnTo>
                    <a:pt x="9625" y="6466"/>
                  </a:lnTo>
                  <a:lnTo>
                    <a:pt x="9395" y="6424"/>
                  </a:lnTo>
                  <a:lnTo>
                    <a:pt x="9416" y="6362"/>
                  </a:lnTo>
                  <a:lnTo>
                    <a:pt x="9521" y="6362"/>
                  </a:lnTo>
                  <a:lnTo>
                    <a:pt x="9563" y="6257"/>
                  </a:lnTo>
                  <a:lnTo>
                    <a:pt x="9605" y="6278"/>
                  </a:lnTo>
                  <a:lnTo>
                    <a:pt x="9625" y="6383"/>
                  </a:lnTo>
                  <a:lnTo>
                    <a:pt x="9709" y="6383"/>
                  </a:lnTo>
                  <a:lnTo>
                    <a:pt x="9772" y="6341"/>
                  </a:lnTo>
                  <a:lnTo>
                    <a:pt x="9981" y="6424"/>
                  </a:lnTo>
                  <a:lnTo>
                    <a:pt x="10044" y="6362"/>
                  </a:lnTo>
                  <a:lnTo>
                    <a:pt x="10149" y="6445"/>
                  </a:lnTo>
                  <a:lnTo>
                    <a:pt x="10211" y="6445"/>
                  </a:lnTo>
                  <a:lnTo>
                    <a:pt x="10316" y="6320"/>
                  </a:lnTo>
                  <a:lnTo>
                    <a:pt x="10295" y="6236"/>
                  </a:lnTo>
                  <a:lnTo>
                    <a:pt x="10149" y="6152"/>
                  </a:lnTo>
                  <a:lnTo>
                    <a:pt x="10211" y="6048"/>
                  </a:lnTo>
                  <a:lnTo>
                    <a:pt x="10253" y="6006"/>
                  </a:lnTo>
                  <a:lnTo>
                    <a:pt x="10232" y="5839"/>
                  </a:lnTo>
                  <a:lnTo>
                    <a:pt x="10316" y="5901"/>
                  </a:lnTo>
                  <a:lnTo>
                    <a:pt x="10316" y="6006"/>
                  </a:lnTo>
                  <a:lnTo>
                    <a:pt x="10253" y="6069"/>
                  </a:lnTo>
                  <a:lnTo>
                    <a:pt x="10295" y="6152"/>
                  </a:lnTo>
                  <a:lnTo>
                    <a:pt x="10358" y="6173"/>
                  </a:lnTo>
                  <a:lnTo>
                    <a:pt x="10441" y="6111"/>
                  </a:lnTo>
                  <a:lnTo>
                    <a:pt x="10734" y="6111"/>
                  </a:lnTo>
                  <a:lnTo>
                    <a:pt x="10776" y="6027"/>
                  </a:lnTo>
                  <a:lnTo>
                    <a:pt x="10923" y="5922"/>
                  </a:lnTo>
                  <a:lnTo>
                    <a:pt x="10881" y="5797"/>
                  </a:lnTo>
                  <a:lnTo>
                    <a:pt x="10944" y="5755"/>
                  </a:lnTo>
                  <a:lnTo>
                    <a:pt x="11048" y="5755"/>
                  </a:lnTo>
                  <a:lnTo>
                    <a:pt x="11132" y="5650"/>
                  </a:lnTo>
                  <a:lnTo>
                    <a:pt x="11216" y="5692"/>
                  </a:lnTo>
                  <a:lnTo>
                    <a:pt x="11299" y="5629"/>
                  </a:lnTo>
                  <a:lnTo>
                    <a:pt x="11550" y="5608"/>
                  </a:lnTo>
                  <a:lnTo>
                    <a:pt x="11613" y="5483"/>
                  </a:lnTo>
                  <a:lnTo>
                    <a:pt x="11822" y="5420"/>
                  </a:lnTo>
                  <a:lnTo>
                    <a:pt x="11927" y="5336"/>
                  </a:lnTo>
                  <a:lnTo>
                    <a:pt x="12073" y="5336"/>
                  </a:lnTo>
                  <a:lnTo>
                    <a:pt x="12136" y="5315"/>
                  </a:lnTo>
                  <a:lnTo>
                    <a:pt x="12262" y="5315"/>
                  </a:lnTo>
                  <a:lnTo>
                    <a:pt x="12429" y="5232"/>
                  </a:lnTo>
                  <a:lnTo>
                    <a:pt x="12555" y="5106"/>
                  </a:lnTo>
                  <a:lnTo>
                    <a:pt x="12659" y="5085"/>
                  </a:lnTo>
                  <a:lnTo>
                    <a:pt x="12743" y="4960"/>
                  </a:lnTo>
                  <a:lnTo>
                    <a:pt x="12952" y="4918"/>
                  </a:lnTo>
                  <a:lnTo>
                    <a:pt x="13036" y="4876"/>
                  </a:lnTo>
                  <a:lnTo>
                    <a:pt x="13224" y="4771"/>
                  </a:lnTo>
                  <a:lnTo>
                    <a:pt x="13308" y="4604"/>
                  </a:lnTo>
                  <a:lnTo>
                    <a:pt x="13371" y="4458"/>
                  </a:lnTo>
                  <a:lnTo>
                    <a:pt x="13182" y="4458"/>
                  </a:lnTo>
                  <a:lnTo>
                    <a:pt x="13057" y="4478"/>
                  </a:lnTo>
                  <a:lnTo>
                    <a:pt x="12973" y="4437"/>
                  </a:lnTo>
                  <a:lnTo>
                    <a:pt x="12848" y="4458"/>
                  </a:lnTo>
                  <a:lnTo>
                    <a:pt x="12659" y="4646"/>
                  </a:lnTo>
                  <a:lnTo>
                    <a:pt x="12387" y="4667"/>
                  </a:lnTo>
                  <a:lnTo>
                    <a:pt x="11927" y="4709"/>
                  </a:lnTo>
                  <a:lnTo>
                    <a:pt x="11801" y="4688"/>
                  </a:lnTo>
                  <a:lnTo>
                    <a:pt x="11488" y="4688"/>
                  </a:lnTo>
                  <a:lnTo>
                    <a:pt x="11299" y="4771"/>
                  </a:lnTo>
                  <a:lnTo>
                    <a:pt x="11299" y="4667"/>
                  </a:lnTo>
                  <a:lnTo>
                    <a:pt x="11174" y="4667"/>
                  </a:lnTo>
                  <a:lnTo>
                    <a:pt x="11216" y="4562"/>
                  </a:lnTo>
                  <a:lnTo>
                    <a:pt x="11362" y="4562"/>
                  </a:lnTo>
                  <a:lnTo>
                    <a:pt x="11446" y="4583"/>
                  </a:lnTo>
                  <a:lnTo>
                    <a:pt x="11550" y="4541"/>
                  </a:lnTo>
                  <a:lnTo>
                    <a:pt x="11571" y="4604"/>
                  </a:lnTo>
                  <a:lnTo>
                    <a:pt x="11718" y="4604"/>
                  </a:lnTo>
                  <a:lnTo>
                    <a:pt x="11906" y="4583"/>
                  </a:lnTo>
                  <a:lnTo>
                    <a:pt x="12032" y="4583"/>
                  </a:lnTo>
                  <a:lnTo>
                    <a:pt x="12346" y="4541"/>
                  </a:lnTo>
                  <a:lnTo>
                    <a:pt x="12848" y="4332"/>
                  </a:lnTo>
                  <a:lnTo>
                    <a:pt x="12931" y="4269"/>
                  </a:lnTo>
                  <a:lnTo>
                    <a:pt x="12848" y="4186"/>
                  </a:lnTo>
                  <a:lnTo>
                    <a:pt x="12638" y="4144"/>
                  </a:lnTo>
                  <a:lnTo>
                    <a:pt x="12262" y="4081"/>
                  </a:lnTo>
                  <a:lnTo>
                    <a:pt x="12199" y="3976"/>
                  </a:lnTo>
                  <a:lnTo>
                    <a:pt x="12199" y="3976"/>
                  </a:lnTo>
                  <a:lnTo>
                    <a:pt x="12346" y="4060"/>
                  </a:lnTo>
                  <a:lnTo>
                    <a:pt x="12450" y="4039"/>
                  </a:lnTo>
                  <a:lnTo>
                    <a:pt x="12450" y="3976"/>
                  </a:lnTo>
                  <a:lnTo>
                    <a:pt x="12325" y="3851"/>
                  </a:lnTo>
                  <a:lnTo>
                    <a:pt x="12304" y="3725"/>
                  </a:lnTo>
                  <a:lnTo>
                    <a:pt x="12408" y="3851"/>
                  </a:lnTo>
                  <a:lnTo>
                    <a:pt x="12597" y="4060"/>
                  </a:lnTo>
                  <a:lnTo>
                    <a:pt x="12638" y="4060"/>
                  </a:lnTo>
                  <a:lnTo>
                    <a:pt x="12722" y="4018"/>
                  </a:lnTo>
                  <a:lnTo>
                    <a:pt x="12764" y="4081"/>
                  </a:lnTo>
                  <a:lnTo>
                    <a:pt x="12973" y="4081"/>
                  </a:lnTo>
                  <a:lnTo>
                    <a:pt x="13057" y="4144"/>
                  </a:lnTo>
                  <a:lnTo>
                    <a:pt x="13141" y="4144"/>
                  </a:lnTo>
                  <a:lnTo>
                    <a:pt x="13287" y="4165"/>
                  </a:lnTo>
                  <a:lnTo>
                    <a:pt x="13371" y="4123"/>
                  </a:lnTo>
                  <a:lnTo>
                    <a:pt x="13308" y="4081"/>
                  </a:lnTo>
                  <a:lnTo>
                    <a:pt x="13162" y="4060"/>
                  </a:lnTo>
                  <a:lnTo>
                    <a:pt x="13162" y="3976"/>
                  </a:lnTo>
                  <a:lnTo>
                    <a:pt x="13350" y="4018"/>
                  </a:lnTo>
                  <a:lnTo>
                    <a:pt x="13475" y="4060"/>
                  </a:lnTo>
                  <a:lnTo>
                    <a:pt x="13601" y="4165"/>
                  </a:lnTo>
                  <a:lnTo>
                    <a:pt x="13664" y="4144"/>
                  </a:lnTo>
                  <a:lnTo>
                    <a:pt x="13706" y="4018"/>
                  </a:lnTo>
                  <a:lnTo>
                    <a:pt x="13810" y="4081"/>
                  </a:lnTo>
                  <a:lnTo>
                    <a:pt x="13978" y="4081"/>
                  </a:lnTo>
                  <a:lnTo>
                    <a:pt x="14124" y="4039"/>
                  </a:lnTo>
                  <a:lnTo>
                    <a:pt x="14229" y="4018"/>
                  </a:lnTo>
                  <a:lnTo>
                    <a:pt x="14354" y="3914"/>
                  </a:lnTo>
                  <a:lnTo>
                    <a:pt x="14710" y="3746"/>
                  </a:lnTo>
                  <a:lnTo>
                    <a:pt x="14794" y="3662"/>
                  </a:lnTo>
                  <a:lnTo>
                    <a:pt x="14794" y="3621"/>
                  </a:lnTo>
                  <a:lnTo>
                    <a:pt x="14877" y="3600"/>
                  </a:lnTo>
                  <a:lnTo>
                    <a:pt x="15003" y="3621"/>
                  </a:lnTo>
                  <a:lnTo>
                    <a:pt x="15045" y="3558"/>
                  </a:lnTo>
                  <a:lnTo>
                    <a:pt x="15275" y="3432"/>
                  </a:lnTo>
                  <a:lnTo>
                    <a:pt x="15400" y="3181"/>
                  </a:lnTo>
                  <a:lnTo>
                    <a:pt x="15463" y="2909"/>
                  </a:lnTo>
                  <a:lnTo>
                    <a:pt x="15442" y="2721"/>
                  </a:lnTo>
                  <a:lnTo>
                    <a:pt x="15379" y="2595"/>
                  </a:lnTo>
                  <a:lnTo>
                    <a:pt x="15233" y="2512"/>
                  </a:lnTo>
                  <a:lnTo>
                    <a:pt x="15149" y="2512"/>
                  </a:lnTo>
                  <a:lnTo>
                    <a:pt x="15128" y="2554"/>
                  </a:lnTo>
                  <a:lnTo>
                    <a:pt x="15024" y="2554"/>
                  </a:lnTo>
                  <a:lnTo>
                    <a:pt x="14961" y="2658"/>
                  </a:lnTo>
                  <a:lnTo>
                    <a:pt x="14877" y="2700"/>
                  </a:lnTo>
                  <a:lnTo>
                    <a:pt x="14835" y="2658"/>
                  </a:lnTo>
                  <a:lnTo>
                    <a:pt x="14961" y="2470"/>
                  </a:lnTo>
                  <a:lnTo>
                    <a:pt x="15003" y="2386"/>
                  </a:lnTo>
                  <a:lnTo>
                    <a:pt x="15107" y="2302"/>
                  </a:lnTo>
                  <a:lnTo>
                    <a:pt x="15128" y="2156"/>
                  </a:lnTo>
                  <a:lnTo>
                    <a:pt x="15066" y="2051"/>
                  </a:lnTo>
                  <a:lnTo>
                    <a:pt x="15024" y="2030"/>
                  </a:lnTo>
                  <a:lnTo>
                    <a:pt x="15107" y="1968"/>
                  </a:lnTo>
                  <a:lnTo>
                    <a:pt x="15170" y="1737"/>
                  </a:lnTo>
                  <a:lnTo>
                    <a:pt x="15066" y="1717"/>
                  </a:lnTo>
                  <a:lnTo>
                    <a:pt x="14940" y="1737"/>
                  </a:lnTo>
                  <a:lnTo>
                    <a:pt x="14919" y="1842"/>
                  </a:lnTo>
                  <a:lnTo>
                    <a:pt x="14856" y="1884"/>
                  </a:lnTo>
                  <a:lnTo>
                    <a:pt x="14794" y="1926"/>
                  </a:lnTo>
                  <a:lnTo>
                    <a:pt x="14731" y="1863"/>
                  </a:lnTo>
                  <a:lnTo>
                    <a:pt x="14794" y="1779"/>
                  </a:lnTo>
                  <a:lnTo>
                    <a:pt x="14794" y="1717"/>
                  </a:lnTo>
                  <a:lnTo>
                    <a:pt x="14835" y="1633"/>
                  </a:lnTo>
                  <a:lnTo>
                    <a:pt x="14814" y="1570"/>
                  </a:lnTo>
                  <a:lnTo>
                    <a:pt x="14689" y="1654"/>
                  </a:lnTo>
                  <a:lnTo>
                    <a:pt x="14626" y="1779"/>
                  </a:lnTo>
                  <a:lnTo>
                    <a:pt x="14584" y="1821"/>
                  </a:lnTo>
                  <a:lnTo>
                    <a:pt x="14522" y="1758"/>
                  </a:lnTo>
                  <a:lnTo>
                    <a:pt x="14584" y="1633"/>
                  </a:lnTo>
                  <a:lnTo>
                    <a:pt x="14542" y="1549"/>
                  </a:lnTo>
                  <a:lnTo>
                    <a:pt x="14417" y="1549"/>
                  </a:lnTo>
                  <a:lnTo>
                    <a:pt x="14270" y="1633"/>
                  </a:lnTo>
                  <a:lnTo>
                    <a:pt x="14208" y="1737"/>
                  </a:lnTo>
                  <a:lnTo>
                    <a:pt x="14082" y="1737"/>
                  </a:lnTo>
                  <a:lnTo>
                    <a:pt x="14019" y="1779"/>
                  </a:lnTo>
                  <a:lnTo>
                    <a:pt x="13978" y="1884"/>
                  </a:lnTo>
                  <a:lnTo>
                    <a:pt x="13894" y="1884"/>
                  </a:lnTo>
                  <a:lnTo>
                    <a:pt x="13789" y="1842"/>
                  </a:lnTo>
                  <a:lnTo>
                    <a:pt x="13580" y="1821"/>
                  </a:lnTo>
                  <a:lnTo>
                    <a:pt x="13308" y="1821"/>
                  </a:lnTo>
                  <a:lnTo>
                    <a:pt x="13496" y="1758"/>
                  </a:lnTo>
                  <a:lnTo>
                    <a:pt x="13559" y="1717"/>
                  </a:lnTo>
                  <a:lnTo>
                    <a:pt x="13643" y="1737"/>
                  </a:lnTo>
                  <a:lnTo>
                    <a:pt x="13747" y="1737"/>
                  </a:lnTo>
                  <a:lnTo>
                    <a:pt x="13894" y="1654"/>
                  </a:lnTo>
                  <a:lnTo>
                    <a:pt x="14019" y="1633"/>
                  </a:lnTo>
                  <a:lnTo>
                    <a:pt x="14124" y="1507"/>
                  </a:lnTo>
                  <a:lnTo>
                    <a:pt x="14333" y="1403"/>
                  </a:lnTo>
                  <a:lnTo>
                    <a:pt x="14396" y="1340"/>
                  </a:lnTo>
                  <a:lnTo>
                    <a:pt x="14354" y="1298"/>
                  </a:lnTo>
                  <a:lnTo>
                    <a:pt x="14270" y="1298"/>
                  </a:lnTo>
                  <a:lnTo>
                    <a:pt x="14061" y="1152"/>
                  </a:lnTo>
                  <a:lnTo>
                    <a:pt x="14019" y="1089"/>
                  </a:lnTo>
                  <a:lnTo>
                    <a:pt x="13978" y="1089"/>
                  </a:lnTo>
                  <a:lnTo>
                    <a:pt x="13873" y="1131"/>
                  </a:lnTo>
                  <a:lnTo>
                    <a:pt x="13810" y="1193"/>
                  </a:lnTo>
                  <a:lnTo>
                    <a:pt x="13747" y="1152"/>
                  </a:lnTo>
                  <a:lnTo>
                    <a:pt x="13706" y="1089"/>
                  </a:lnTo>
                  <a:lnTo>
                    <a:pt x="13789" y="1005"/>
                  </a:lnTo>
                  <a:lnTo>
                    <a:pt x="13768" y="921"/>
                  </a:lnTo>
                  <a:lnTo>
                    <a:pt x="13601" y="942"/>
                  </a:lnTo>
                  <a:lnTo>
                    <a:pt x="13538" y="1047"/>
                  </a:lnTo>
                  <a:lnTo>
                    <a:pt x="13454" y="1026"/>
                  </a:lnTo>
                  <a:lnTo>
                    <a:pt x="13454" y="901"/>
                  </a:lnTo>
                  <a:lnTo>
                    <a:pt x="13308" y="942"/>
                  </a:lnTo>
                  <a:lnTo>
                    <a:pt x="13266" y="1005"/>
                  </a:lnTo>
                  <a:lnTo>
                    <a:pt x="13224" y="921"/>
                  </a:lnTo>
                  <a:lnTo>
                    <a:pt x="13287" y="838"/>
                  </a:lnTo>
                  <a:lnTo>
                    <a:pt x="13245" y="775"/>
                  </a:lnTo>
                  <a:lnTo>
                    <a:pt x="13308" y="775"/>
                  </a:lnTo>
                  <a:lnTo>
                    <a:pt x="13371" y="691"/>
                  </a:lnTo>
                  <a:lnTo>
                    <a:pt x="13287" y="608"/>
                  </a:lnTo>
                  <a:lnTo>
                    <a:pt x="13078" y="587"/>
                  </a:lnTo>
                  <a:lnTo>
                    <a:pt x="12910" y="503"/>
                  </a:lnTo>
                  <a:lnTo>
                    <a:pt x="12785" y="524"/>
                  </a:lnTo>
                  <a:lnTo>
                    <a:pt x="12659" y="629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513" y="670"/>
                  </a:lnTo>
                  <a:lnTo>
                    <a:pt x="12638" y="524"/>
                  </a:lnTo>
                  <a:lnTo>
                    <a:pt x="12659" y="461"/>
                  </a:lnTo>
                  <a:lnTo>
                    <a:pt x="12513" y="461"/>
                  </a:lnTo>
                  <a:lnTo>
                    <a:pt x="12387" y="377"/>
                  </a:lnTo>
                  <a:lnTo>
                    <a:pt x="12262" y="377"/>
                  </a:lnTo>
                  <a:lnTo>
                    <a:pt x="12199" y="482"/>
                  </a:lnTo>
                  <a:lnTo>
                    <a:pt x="12011" y="608"/>
                  </a:lnTo>
                  <a:lnTo>
                    <a:pt x="11885" y="733"/>
                  </a:lnTo>
                  <a:lnTo>
                    <a:pt x="11801" y="775"/>
                  </a:lnTo>
                  <a:lnTo>
                    <a:pt x="11781" y="712"/>
                  </a:lnTo>
                  <a:lnTo>
                    <a:pt x="11822" y="587"/>
                  </a:lnTo>
                  <a:lnTo>
                    <a:pt x="11822" y="419"/>
                  </a:lnTo>
                  <a:lnTo>
                    <a:pt x="11781" y="377"/>
                  </a:lnTo>
                  <a:lnTo>
                    <a:pt x="11739" y="273"/>
                  </a:lnTo>
                  <a:lnTo>
                    <a:pt x="11592" y="189"/>
                  </a:lnTo>
                  <a:lnTo>
                    <a:pt x="11467" y="210"/>
                  </a:lnTo>
                  <a:lnTo>
                    <a:pt x="11341" y="189"/>
                  </a:lnTo>
                  <a:lnTo>
                    <a:pt x="11278" y="85"/>
                  </a:lnTo>
                  <a:lnTo>
                    <a:pt x="11153" y="64"/>
                  </a:lnTo>
                  <a:lnTo>
                    <a:pt x="10985" y="105"/>
                  </a:lnTo>
                  <a:lnTo>
                    <a:pt x="10881" y="85"/>
                  </a:lnTo>
                  <a:lnTo>
                    <a:pt x="10818" y="64"/>
                  </a:lnTo>
                  <a:lnTo>
                    <a:pt x="10734" y="1"/>
                  </a:lnTo>
                  <a:lnTo>
                    <a:pt x="10651" y="64"/>
                  </a:lnTo>
                  <a:lnTo>
                    <a:pt x="10630" y="210"/>
                  </a:lnTo>
                  <a:lnTo>
                    <a:pt x="10734" y="461"/>
                  </a:lnTo>
                  <a:lnTo>
                    <a:pt x="10651" y="670"/>
                  </a:lnTo>
                  <a:lnTo>
                    <a:pt x="10651" y="817"/>
                  </a:lnTo>
                  <a:lnTo>
                    <a:pt x="10609" y="880"/>
                  </a:lnTo>
                  <a:lnTo>
                    <a:pt x="10525" y="838"/>
                  </a:lnTo>
                  <a:lnTo>
                    <a:pt x="10400" y="880"/>
                  </a:lnTo>
                  <a:lnTo>
                    <a:pt x="10337" y="817"/>
                  </a:lnTo>
                  <a:lnTo>
                    <a:pt x="10421" y="733"/>
                  </a:lnTo>
                  <a:lnTo>
                    <a:pt x="10358" y="566"/>
                  </a:lnTo>
                  <a:lnTo>
                    <a:pt x="10421" y="461"/>
                  </a:lnTo>
                  <a:lnTo>
                    <a:pt x="10441" y="315"/>
                  </a:lnTo>
                  <a:lnTo>
                    <a:pt x="10400" y="273"/>
                  </a:lnTo>
                  <a:lnTo>
                    <a:pt x="10232" y="398"/>
                  </a:lnTo>
                  <a:lnTo>
                    <a:pt x="10232" y="461"/>
                  </a:lnTo>
                  <a:lnTo>
                    <a:pt x="10149" y="482"/>
                  </a:lnTo>
                  <a:lnTo>
                    <a:pt x="10107" y="419"/>
                  </a:lnTo>
                  <a:lnTo>
                    <a:pt x="10149" y="273"/>
                  </a:lnTo>
                  <a:lnTo>
                    <a:pt x="10107" y="210"/>
                  </a:lnTo>
                  <a:lnTo>
                    <a:pt x="10044" y="252"/>
                  </a:lnTo>
                  <a:lnTo>
                    <a:pt x="9981" y="398"/>
                  </a:lnTo>
                  <a:lnTo>
                    <a:pt x="9897" y="398"/>
                  </a:lnTo>
                  <a:lnTo>
                    <a:pt x="9877" y="357"/>
                  </a:lnTo>
                  <a:lnTo>
                    <a:pt x="9918" y="252"/>
                  </a:lnTo>
                  <a:lnTo>
                    <a:pt x="9918" y="105"/>
                  </a:lnTo>
                  <a:lnTo>
                    <a:pt x="9897" y="64"/>
                  </a:lnTo>
                  <a:lnTo>
                    <a:pt x="96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2905300" y="2401625"/>
              <a:ext cx="91575" cy="98875"/>
            </a:xfrm>
            <a:custGeom>
              <a:rect b="b" l="l" r="r" t="t"/>
              <a:pathLst>
                <a:path extrusionOk="0" h="3955" w="3663">
                  <a:moveTo>
                    <a:pt x="2909" y="2155"/>
                  </a:moveTo>
                  <a:lnTo>
                    <a:pt x="2872" y="2165"/>
                  </a:lnTo>
                  <a:lnTo>
                    <a:pt x="2872" y="2165"/>
                  </a:lnTo>
                  <a:lnTo>
                    <a:pt x="2878" y="2166"/>
                  </a:lnTo>
                  <a:lnTo>
                    <a:pt x="2878" y="2166"/>
                  </a:lnTo>
                  <a:lnTo>
                    <a:pt x="2930" y="2155"/>
                  </a:lnTo>
                  <a:close/>
                  <a:moveTo>
                    <a:pt x="2323" y="0"/>
                  </a:moveTo>
                  <a:lnTo>
                    <a:pt x="2260" y="42"/>
                  </a:lnTo>
                  <a:lnTo>
                    <a:pt x="2219" y="84"/>
                  </a:lnTo>
                  <a:lnTo>
                    <a:pt x="2135" y="84"/>
                  </a:lnTo>
                  <a:lnTo>
                    <a:pt x="2072" y="147"/>
                  </a:lnTo>
                  <a:lnTo>
                    <a:pt x="2009" y="188"/>
                  </a:lnTo>
                  <a:lnTo>
                    <a:pt x="1905" y="188"/>
                  </a:lnTo>
                  <a:lnTo>
                    <a:pt x="1779" y="293"/>
                  </a:lnTo>
                  <a:lnTo>
                    <a:pt x="1675" y="377"/>
                  </a:lnTo>
                  <a:lnTo>
                    <a:pt x="1675" y="460"/>
                  </a:lnTo>
                  <a:lnTo>
                    <a:pt x="1612" y="460"/>
                  </a:lnTo>
                  <a:lnTo>
                    <a:pt x="1570" y="419"/>
                  </a:lnTo>
                  <a:lnTo>
                    <a:pt x="1570" y="460"/>
                  </a:lnTo>
                  <a:lnTo>
                    <a:pt x="1591" y="481"/>
                  </a:lnTo>
                  <a:lnTo>
                    <a:pt x="1591" y="523"/>
                  </a:lnTo>
                  <a:lnTo>
                    <a:pt x="1528" y="586"/>
                  </a:lnTo>
                  <a:lnTo>
                    <a:pt x="1423" y="670"/>
                  </a:lnTo>
                  <a:lnTo>
                    <a:pt x="1382" y="691"/>
                  </a:lnTo>
                  <a:lnTo>
                    <a:pt x="1402" y="711"/>
                  </a:lnTo>
                  <a:lnTo>
                    <a:pt x="1382" y="774"/>
                  </a:lnTo>
                  <a:lnTo>
                    <a:pt x="1319" y="774"/>
                  </a:lnTo>
                  <a:lnTo>
                    <a:pt x="1319" y="816"/>
                  </a:lnTo>
                  <a:lnTo>
                    <a:pt x="1382" y="837"/>
                  </a:lnTo>
                  <a:lnTo>
                    <a:pt x="1319" y="879"/>
                  </a:lnTo>
                  <a:lnTo>
                    <a:pt x="1256" y="879"/>
                  </a:lnTo>
                  <a:lnTo>
                    <a:pt x="1193" y="942"/>
                  </a:lnTo>
                  <a:lnTo>
                    <a:pt x="1193" y="1004"/>
                  </a:lnTo>
                  <a:lnTo>
                    <a:pt x="1214" y="1004"/>
                  </a:lnTo>
                  <a:lnTo>
                    <a:pt x="1256" y="1025"/>
                  </a:lnTo>
                  <a:lnTo>
                    <a:pt x="1193" y="1046"/>
                  </a:lnTo>
                  <a:lnTo>
                    <a:pt x="1151" y="1046"/>
                  </a:lnTo>
                  <a:lnTo>
                    <a:pt x="1089" y="1151"/>
                  </a:lnTo>
                  <a:lnTo>
                    <a:pt x="1068" y="1214"/>
                  </a:lnTo>
                  <a:lnTo>
                    <a:pt x="942" y="1402"/>
                  </a:lnTo>
                  <a:lnTo>
                    <a:pt x="942" y="1444"/>
                  </a:lnTo>
                  <a:lnTo>
                    <a:pt x="984" y="1507"/>
                  </a:lnTo>
                  <a:lnTo>
                    <a:pt x="984" y="1548"/>
                  </a:lnTo>
                  <a:lnTo>
                    <a:pt x="963" y="1548"/>
                  </a:lnTo>
                  <a:lnTo>
                    <a:pt x="942" y="1527"/>
                  </a:lnTo>
                  <a:lnTo>
                    <a:pt x="900" y="1527"/>
                  </a:lnTo>
                  <a:lnTo>
                    <a:pt x="796" y="1569"/>
                  </a:lnTo>
                  <a:lnTo>
                    <a:pt x="754" y="1653"/>
                  </a:lnTo>
                  <a:lnTo>
                    <a:pt x="754" y="1716"/>
                  </a:lnTo>
                  <a:lnTo>
                    <a:pt x="796" y="1716"/>
                  </a:lnTo>
                  <a:lnTo>
                    <a:pt x="858" y="1758"/>
                  </a:lnTo>
                  <a:lnTo>
                    <a:pt x="838" y="1779"/>
                  </a:lnTo>
                  <a:lnTo>
                    <a:pt x="838" y="1841"/>
                  </a:lnTo>
                  <a:lnTo>
                    <a:pt x="775" y="1883"/>
                  </a:lnTo>
                  <a:lnTo>
                    <a:pt x="649" y="1862"/>
                  </a:lnTo>
                  <a:lnTo>
                    <a:pt x="628" y="1883"/>
                  </a:lnTo>
                  <a:lnTo>
                    <a:pt x="628" y="1946"/>
                  </a:lnTo>
                  <a:lnTo>
                    <a:pt x="545" y="2030"/>
                  </a:lnTo>
                  <a:lnTo>
                    <a:pt x="482" y="2134"/>
                  </a:lnTo>
                  <a:lnTo>
                    <a:pt x="440" y="2197"/>
                  </a:lnTo>
                  <a:lnTo>
                    <a:pt x="419" y="2197"/>
                  </a:lnTo>
                  <a:lnTo>
                    <a:pt x="419" y="2134"/>
                  </a:lnTo>
                  <a:lnTo>
                    <a:pt x="377" y="2197"/>
                  </a:lnTo>
                  <a:lnTo>
                    <a:pt x="335" y="2134"/>
                  </a:lnTo>
                  <a:lnTo>
                    <a:pt x="356" y="2072"/>
                  </a:lnTo>
                  <a:lnTo>
                    <a:pt x="440" y="2030"/>
                  </a:lnTo>
                  <a:lnTo>
                    <a:pt x="461" y="1967"/>
                  </a:lnTo>
                  <a:lnTo>
                    <a:pt x="440" y="1988"/>
                  </a:lnTo>
                  <a:lnTo>
                    <a:pt x="356" y="2051"/>
                  </a:lnTo>
                  <a:lnTo>
                    <a:pt x="231" y="2134"/>
                  </a:lnTo>
                  <a:lnTo>
                    <a:pt x="168" y="2260"/>
                  </a:lnTo>
                  <a:lnTo>
                    <a:pt x="231" y="2260"/>
                  </a:lnTo>
                  <a:lnTo>
                    <a:pt x="314" y="2239"/>
                  </a:lnTo>
                  <a:lnTo>
                    <a:pt x="461" y="2197"/>
                  </a:lnTo>
                  <a:lnTo>
                    <a:pt x="586" y="2197"/>
                  </a:lnTo>
                  <a:lnTo>
                    <a:pt x="524" y="2281"/>
                  </a:lnTo>
                  <a:lnTo>
                    <a:pt x="419" y="2406"/>
                  </a:lnTo>
                  <a:lnTo>
                    <a:pt x="335" y="2511"/>
                  </a:lnTo>
                  <a:lnTo>
                    <a:pt x="210" y="2595"/>
                  </a:lnTo>
                  <a:lnTo>
                    <a:pt x="105" y="2699"/>
                  </a:lnTo>
                  <a:lnTo>
                    <a:pt x="22" y="2699"/>
                  </a:lnTo>
                  <a:lnTo>
                    <a:pt x="1" y="2762"/>
                  </a:lnTo>
                  <a:lnTo>
                    <a:pt x="22" y="2804"/>
                  </a:lnTo>
                  <a:lnTo>
                    <a:pt x="1" y="2888"/>
                  </a:lnTo>
                  <a:lnTo>
                    <a:pt x="22" y="2929"/>
                  </a:lnTo>
                  <a:lnTo>
                    <a:pt x="63" y="2929"/>
                  </a:lnTo>
                  <a:lnTo>
                    <a:pt x="168" y="2971"/>
                  </a:lnTo>
                  <a:lnTo>
                    <a:pt x="314" y="2929"/>
                  </a:lnTo>
                  <a:lnTo>
                    <a:pt x="377" y="2888"/>
                  </a:lnTo>
                  <a:lnTo>
                    <a:pt x="482" y="2888"/>
                  </a:lnTo>
                  <a:lnTo>
                    <a:pt x="566" y="2825"/>
                  </a:lnTo>
                  <a:lnTo>
                    <a:pt x="586" y="2783"/>
                  </a:lnTo>
                  <a:lnTo>
                    <a:pt x="586" y="2804"/>
                  </a:lnTo>
                  <a:lnTo>
                    <a:pt x="545" y="2888"/>
                  </a:lnTo>
                  <a:lnTo>
                    <a:pt x="670" y="2908"/>
                  </a:lnTo>
                  <a:lnTo>
                    <a:pt x="754" y="2888"/>
                  </a:lnTo>
                  <a:lnTo>
                    <a:pt x="796" y="2929"/>
                  </a:lnTo>
                  <a:lnTo>
                    <a:pt x="963" y="2929"/>
                  </a:lnTo>
                  <a:lnTo>
                    <a:pt x="1047" y="2908"/>
                  </a:lnTo>
                  <a:lnTo>
                    <a:pt x="1068" y="2971"/>
                  </a:lnTo>
                  <a:lnTo>
                    <a:pt x="1110" y="3013"/>
                  </a:lnTo>
                  <a:lnTo>
                    <a:pt x="1214" y="3013"/>
                  </a:lnTo>
                  <a:lnTo>
                    <a:pt x="1256" y="2992"/>
                  </a:lnTo>
                  <a:lnTo>
                    <a:pt x="1277" y="3013"/>
                  </a:lnTo>
                  <a:lnTo>
                    <a:pt x="1361" y="3013"/>
                  </a:lnTo>
                  <a:lnTo>
                    <a:pt x="1402" y="2992"/>
                  </a:lnTo>
                  <a:lnTo>
                    <a:pt x="1402" y="2950"/>
                  </a:lnTo>
                  <a:lnTo>
                    <a:pt x="1486" y="2950"/>
                  </a:lnTo>
                  <a:lnTo>
                    <a:pt x="1507" y="2992"/>
                  </a:lnTo>
                  <a:lnTo>
                    <a:pt x="1570" y="2992"/>
                  </a:lnTo>
                  <a:lnTo>
                    <a:pt x="1591" y="2929"/>
                  </a:lnTo>
                  <a:lnTo>
                    <a:pt x="1633" y="2929"/>
                  </a:lnTo>
                  <a:lnTo>
                    <a:pt x="1695" y="2971"/>
                  </a:lnTo>
                  <a:lnTo>
                    <a:pt x="1716" y="2908"/>
                  </a:lnTo>
                  <a:lnTo>
                    <a:pt x="1716" y="2867"/>
                  </a:lnTo>
                  <a:lnTo>
                    <a:pt x="1716" y="2783"/>
                  </a:lnTo>
                  <a:lnTo>
                    <a:pt x="1737" y="2804"/>
                  </a:lnTo>
                  <a:lnTo>
                    <a:pt x="1779" y="2762"/>
                  </a:lnTo>
                  <a:lnTo>
                    <a:pt x="1821" y="2762"/>
                  </a:lnTo>
                  <a:lnTo>
                    <a:pt x="1800" y="2783"/>
                  </a:lnTo>
                  <a:lnTo>
                    <a:pt x="1779" y="2888"/>
                  </a:lnTo>
                  <a:lnTo>
                    <a:pt x="1800" y="2908"/>
                  </a:lnTo>
                  <a:lnTo>
                    <a:pt x="1821" y="2867"/>
                  </a:lnTo>
                  <a:lnTo>
                    <a:pt x="1884" y="2783"/>
                  </a:lnTo>
                  <a:lnTo>
                    <a:pt x="1905" y="2783"/>
                  </a:lnTo>
                  <a:lnTo>
                    <a:pt x="1905" y="2867"/>
                  </a:lnTo>
                  <a:lnTo>
                    <a:pt x="1884" y="2908"/>
                  </a:lnTo>
                  <a:lnTo>
                    <a:pt x="1884" y="2971"/>
                  </a:lnTo>
                  <a:lnTo>
                    <a:pt x="1947" y="2929"/>
                  </a:lnTo>
                  <a:lnTo>
                    <a:pt x="1988" y="2929"/>
                  </a:lnTo>
                  <a:lnTo>
                    <a:pt x="1988" y="2971"/>
                  </a:lnTo>
                  <a:lnTo>
                    <a:pt x="1884" y="3034"/>
                  </a:lnTo>
                  <a:lnTo>
                    <a:pt x="1779" y="3097"/>
                  </a:lnTo>
                  <a:lnTo>
                    <a:pt x="1800" y="3118"/>
                  </a:lnTo>
                  <a:lnTo>
                    <a:pt x="1821" y="3097"/>
                  </a:lnTo>
                  <a:lnTo>
                    <a:pt x="1884" y="3097"/>
                  </a:lnTo>
                  <a:lnTo>
                    <a:pt x="1905" y="3118"/>
                  </a:lnTo>
                  <a:lnTo>
                    <a:pt x="1947" y="3118"/>
                  </a:lnTo>
                  <a:lnTo>
                    <a:pt x="1988" y="3139"/>
                  </a:lnTo>
                  <a:lnTo>
                    <a:pt x="2030" y="3118"/>
                  </a:lnTo>
                  <a:lnTo>
                    <a:pt x="2114" y="3097"/>
                  </a:lnTo>
                  <a:lnTo>
                    <a:pt x="2135" y="3013"/>
                  </a:lnTo>
                  <a:lnTo>
                    <a:pt x="2135" y="2971"/>
                  </a:lnTo>
                  <a:lnTo>
                    <a:pt x="2198" y="2992"/>
                  </a:lnTo>
                  <a:lnTo>
                    <a:pt x="2260" y="3013"/>
                  </a:lnTo>
                  <a:lnTo>
                    <a:pt x="2323" y="3076"/>
                  </a:lnTo>
                  <a:lnTo>
                    <a:pt x="2365" y="3034"/>
                  </a:lnTo>
                  <a:lnTo>
                    <a:pt x="2428" y="3013"/>
                  </a:lnTo>
                  <a:lnTo>
                    <a:pt x="2511" y="3013"/>
                  </a:lnTo>
                  <a:lnTo>
                    <a:pt x="2449" y="3076"/>
                  </a:lnTo>
                  <a:lnTo>
                    <a:pt x="2449" y="3097"/>
                  </a:lnTo>
                  <a:lnTo>
                    <a:pt x="2344" y="3139"/>
                  </a:lnTo>
                  <a:lnTo>
                    <a:pt x="2239" y="3139"/>
                  </a:lnTo>
                  <a:lnTo>
                    <a:pt x="2198" y="3201"/>
                  </a:lnTo>
                  <a:lnTo>
                    <a:pt x="2198" y="3243"/>
                  </a:lnTo>
                  <a:lnTo>
                    <a:pt x="2156" y="3285"/>
                  </a:lnTo>
                  <a:lnTo>
                    <a:pt x="2135" y="3327"/>
                  </a:lnTo>
                  <a:lnTo>
                    <a:pt x="2051" y="3327"/>
                  </a:lnTo>
                  <a:lnTo>
                    <a:pt x="2009" y="3348"/>
                  </a:lnTo>
                  <a:lnTo>
                    <a:pt x="1988" y="3411"/>
                  </a:lnTo>
                  <a:lnTo>
                    <a:pt x="1926" y="3432"/>
                  </a:lnTo>
                  <a:lnTo>
                    <a:pt x="1821" y="3452"/>
                  </a:lnTo>
                  <a:lnTo>
                    <a:pt x="1737" y="3515"/>
                  </a:lnTo>
                  <a:lnTo>
                    <a:pt x="1716" y="3557"/>
                  </a:lnTo>
                  <a:lnTo>
                    <a:pt x="1737" y="3599"/>
                  </a:lnTo>
                  <a:lnTo>
                    <a:pt x="1779" y="3620"/>
                  </a:lnTo>
                  <a:lnTo>
                    <a:pt x="1842" y="3620"/>
                  </a:lnTo>
                  <a:lnTo>
                    <a:pt x="1884" y="3557"/>
                  </a:lnTo>
                  <a:lnTo>
                    <a:pt x="1905" y="3536"/>
                  </a:lnTo>
                  <a:lnTo>
                    <a:pt x="1947" y="3536"/>
                  </a:lnTo>
                  <a:lnTo>
                    <a:pt x="1947" y="3599"/>
                  </a:lnTo>
                  <a:lnTo>
                    <a:pt x="1988" y="3620"/>
                  </a:lnTo>
                  <a:lnTo>
                    <a:pt x="2051" y="3599"/>
                  </a:lnTo>
                  <a:lnTo>
                    <a:pt x="2114" y="3536"/>
                  </a:lnTo>
                  <a:lnTo>
                    <a:pt x="2135" y="3494"/>
                  </a:lnTo>
                  <a:lnTo>
                    <a:pt x="2156" y="3494"/>
                  </a:lnTo>
                  <a:lnTo>
                    <a:pt x="2198" y="3432"/>
                  </a:lnTo>
                  <a:lnTo>
                    <a:pt x="2219" y="3348"/>
                  </a:lnTo>
                  <a:lnTo>
                    <a:pt x="2260" y="3327"/>
                  </a:lnTo>
                  <a:lnTo>
                    <a:pt x="2365" y="3222"/>
                  </a:lnTo>
                  <a:lnTo>
                    <a:pt x="2428" y="3201"/>
                  </a:lnTo>
                  <a:lnTo>
                    <a:pt x="2470" y="3222"/>
                  </a:lnTo>
                  <a:lnTo>
                    <a:pt x="2553" y="3222"/>
                  </a:lnTo>
                  <a:lnTo>
                    <a:pt x="2511" y="3285"/>
                  </a:lnTo>
                  <a:lnTo>
                    <a:pt x="2553" y="3285"/>
                  </a:lnTo>
                  <a:lnTo>
                    <a:pt x="2616" y="3243"/>
                  </a:lnTo>
                  <a:lnTo>
                    <a:pt x="2658" y="3118"/>
                  </a:lnTo>
                  <a:lnTo>
                    <a:pt x="2721" y="3013"/>
                  </a:lnTo>
                  <a:lnTo>
                    <a:pt x="2721" y="2908"/>
                  </a:lnTo>
                  <a:lnTo>
                    <a:pt x="2742" y="2888"/>
                  </a:lnTo>
                  <a:lnTo>
                    <a:pt x="2763" y="2888"/>
                  </a:lnTo>
                  <a:lnTo>
                    <a:pt x="2825" y="2929"/>
                  </a:lnTo>
                  <a:lnTo>
                    <a:pt x="2846" y="2929"/>
                  </a:lnTo>
                  <a:lnTo>
                    <a:pt x="2888" y="2971"/>
                  </a:lnTo>
                  <a:lnTo>
                    <a:pt x="2888" y="3076"/>
                  </a:lnTo>
                  <a:lnTo>
                    <a:pt x="2867" y="3139"/>
                  </a:lnTo>
                  <a:lnTo>
                    <a:pt x="2846" y="3222"/>
                  </a:lnTo>
                  <a:lnTo>
                    <a:pt x="2867" y="3285"/>
                  </a:lnTo>
                  <a:lnTo>
                    <a:pt x="2846" y="3327"/>
                  </a:lnTo>
                  <a:lnTo>
                    <a:pt x="2763" y="3411"/>
                  </a:lnTo>
                  <a:lnTo>
                    <a:pt x="2721" y="3557"/>
                  </a:lnTo>
                  <a:lnTo>
                    <a:pt x="2721" y="3641"/>
                  </a:lnTo>
                  <a:lnTo>
                    <a:pt x="2679" y="3662"/>
                  </a:lnTo>
                  <a:lnTo>
                    <a:pt x="2679" y="3745"/>
                  </a:lnTo>
                  <a:lnTo>
                    <a:pt x="2742" y="3766"/>
                  </a:lnTo>
                  <a:lnTo>
                    <a:pt x="2825" y="3724"/>
                  </a:lnTo>
                  <a:lnTo>
                    <a:pt x="2888" y="3557"/>
                  </a:lnTo>
                  <a:lnTo>
                    <a:pt x="2951" y="3557"/>
                  </a:lnTo>
                  <a:lnTo>
                    <a:pt x="3035" y="3452"/>
                  </a:lnTo>
                  <a:lnTo>
                    <a:pt x="3076" y="3411"/>
                  </a:lnTo>
                  <a:lnTo>
                    <a:pt x="3097" y="3432"/>
                  </a:lnTo>
                  <a:lnTo>
                    <a:pt x="3202" y="3432"/>
                  </a:lnTo>
                  <a:lnTo>
                    <a:pt x="3202" y="3494"/>
                  </a:lnTo>
                  <a:lnTo>
                    <a:pt x="3139" y="3515"/>
                  </a:lnTo>
                  <a:lnTo>
                    <a:pt x="3035" y="3620"/>
                  </a:lnTo>
                  <a:lnTo>
                    <a:pt x="3035" y="3704"/>
                  </a:lnTo>
                  <a:lnTo>
                    <a:pt x="2993" y="3766"/>
                  </a:lnTo>
                  <a:lnTo>
                    <a:pt x="3035" y="3808"/>
                  </a:lnTo>
                  <a:lnTo>
                    <a:pt x="3035" y="3913"/>
                  </a:lnTo>
                  <a:lnTo>
                    <a:pt x="3076" y="3955"/>
                  </a:lnTo>
                  <a:lnTo>
                    <a:pt x="3097" y="3871"/>
                  </a:lnTo>
                  <a:lnTo>
                    <a:pt x="3160" y="3829"/>
                  </a:lnTo>
                  <a:lnTo>
                    <a:pt x="3202" y="3829"/>
                  </a:lnTo>
                  <a:lnTo>
                    <a:pt x="3265" y="3913"/>
                  </a:lnTo>
                  <a:lnTo>
                    <a:pt x="3307" y="3934"/>
                  </a:lnTo>
                  <a:lnTo>
                    <a:pt x="3390" y="3871"/>
                  </a:lnTo>
                  <a:lnTo>
                    <a:pt x="3390" y="3829"/>
                  </a:lnTo>
                  <a:lnTo>
                    <a:pt x="3411" y="3829"/>
                  </a:lnTo>
                  <a:lnTo>
                    <a:pt x="3453" y="3766"/>
                  </a:lnTo>
                  <a:lnTo>
                    <a:pt x="3453" y="3704"/>
                  </a:lnTo>
                  <a:lnTo>
                    <a:pt x="3474" y="3704"/>
                  </a:lnTo>
                  <a:lnTo>
                    <a:pt x="3495" y="3641"/>
                  </a:lnTo>
                  <a:lnTo>
                    <a:pt x="3474" y="3599"/>
                  </a:lnTo>
                  <a:lnTo>
                    <a:pt x="3495" y="3494"/>
                  </a:lnTo>
                  <a:lnTo>
                    <a:pt x="3599" y="3348"/>
                  </a:lnTo>
                  <a:lnTo>
                    <a:pt x="3662" y="3243"/>
                  </a:lnTo>
                  <a:lnTo>
                    <a:pt x="3662" y="3097"/>
                  </a:lnTo>
                  <a:lnTo>
                    <a:pt x="3662" y="3034"/>
                  </a:lnTo>
                  <a:lnTo>
                    <a:pt x="3620" y="3034"/>
                  </a:lnTo>
                  <a:lnTo>
                    <a:pt x="3620" y="3097"/>
                  </a:lnTo>
                  <a:lnTo>
                    <a:pt x="3579" y="3180"/>
                  </a:lnTo>
                  <a:lnTo>
                    <a:pt x="3495" y="3222"/>
                  </a:lnTo>
                  <a:lnTo>
                    <a:pt x="3411" y="3306"/>
                  </a:lnTo>
                  <a:lnTo>
                    <a:pt x="3369" y="3327"/>
                  </a:lnTo>
                  <a:lnTo>
                    <a:pt x="3348" y="3243"/>
                  </a:lnTo>
                  <a:lnTo>
                    <a:pt x="3369" y="3180"/>
                  </a:lnTo>
                  <a:lnTo>
                    <a:pt x="3369" y="3097"/>
                  </a:lnTo>
                  <a:lnTo>
                    <a:pt x="3474" y="3013"/>
                  </a:lnTo>
                  <a:lnTo>
                    <a:pt x="3495" y="2971"/>
                  </a:lnTo>
                  <a:lnTo>
                    <a:pt x="3579" y="2888"/>
                  </a:lnTo>
                  <a:lnTo>
                    <a:pt x="3599" y="2888"/>
                  </a:lnTo>
                  <a:lnTo>
                    <a:pt x="3662" y="2867"/>
                  </a:lnTo>
                  <a:lnTo>
                    <a:pt x="3620" y="2804"/>
                  </a:lnTo>
                  <a:lnTo>
                    <a:pt x="3579" y="2867"/>
                  </a:lnTo>
                  <a:lnTo>
                    <a:pt x="3516" y="2867"/>
                  </a:lnTo>
                  <a:lnTo>
                    <a:pt x="3453" y="2888"/>
                  </a:lnTo>
                  <a:lnTo>
                    <a:pt x="3390" y="2888"/>
                  </a:lnTo>
                  <a:lnTo>
                    <a:pt x="3307" y="2929"/>
                  </a:lnTo>
                  <a:lnTo>
                    <a:pt x="3286" y="2992"/>
                  </a:lnTo>
                  <a:lnTo>
                    <a:pt x="3181" y="3076"/>
                  </a:lnTo>
                  <a:lnTo>
                    <a:pt x="3181" y="3118"/>
                  </a:lnTo>
                  <a:lnTo>
                    <a:pt x="3139" y="3180"/>
                  </a:lnTo>
                  <a:lnTo>
                    <a:pt x="3055" y="3097"/>
                  </a:lnTo>
                  <a:lnTo>
                    <a:pt x="3055" y="3034"/>
                  </a:lnTo>
                  <a:lnTo>
                    <a:pt x="3035" y="2971"/>
                  </a:lnTo>
                  <a:lnTo>
                    <a:pt x="3035" y="2888"/>
                  </a:lnTo>
                  <a:lnTo>
                    <a:pt x="3076" y="2929"/>
                  </a:lnTo>
                  <a:lnTo>
                    <a:pt x="3097" y="2929"/>
                  </a:lnTo>
                  <a:lnTo>
                    <a:pt x="3181" y="2825"/>
                  </a:lnTo>
                  <a:lnTo>
                    <a:pt x="3139" y="2825"/>
                  </a:lnTo>
                  <a:lnTo>
                    <a:pt x="3055" y="2804"/>
                  </a:lnTo>
                  <a:lnTo>
                    <a:pt x="3181" y="2804"/>
                  </a:lnTo>
                  <a:lnTo>
                    <a:pt x="3076" y="2783"/>
                  </a:lnTo>
                  <a:lnTo>
                    <a:pt x="3035" y="2720"/>
                  </a:lnTo>
                  <a:lnTo>
                    <a:pt x="3035" y="2678"/>
                  </a:lnTo>
                  <a:lnTo>
                    <a:pt x="3055" y="2657"/>
                  </a:lnTo>
                  <a:lnTo>
                    <a:pt x="3160" y="2657"/>
                  </a:lnTo>
                  <a:lnTo>
                    <a:pt x="3181" y="2616"/>
                  </a:lnTo>
                  <a:lnTo>
                    <a:pt x="3265" y="2553"/>
                  </a:lnTo>
                  <a:lnTo>
                    <a:pt x="3286" y="2448"/>
                  </a:lnTo>
                  <a:lnTo>
                    <a:pt x="3369" y="2448"/>
                  </a:lnTo>
                  <a:lnTo>
                    <a:pt x="3390" y="2469"/>
                  </a:lnTo>
                  <a:lnTo>
                    <a:pt x="3495" y="2406"/>
                  </a:lnTo>
                  <a:lnTo>
                    <a:pt x="3516" y="2344"/>
                  </a:lnTo>
                  <a:lnTo>
                    <a:pt x="3516" y="2260"/>
                  </a:lnTo>
                  <a:lnTo>
                    <a:pt x="3495" y="2197"/>
                  </a:lnTo>
                  <a:lnTo>
                    <a:pt x="3411" y="2281"/>
                  </a:lnTo>
                  <a:lnTo>
                    <a:pt x="3369" y="2302"/>
                  </a:lnTo>
                  <a:lnTo>
                    <a:pt x="3348" y="2281"/>
                  </a:lnTo>
                  <a:lnTo>
                    <a:pt x="3286" y="2281"/>
                  </a:lnTo>
                  <a:lnTo>
                    <a:pt x="3286" y="2344"/>
                  </a:lnTo>
                  <a:lnTo>
                    <a:pt x="3286" y="2406"/>
                  </a:lnTo>
                  <a:lnTo>
                    <a:pt x="3244" y="2448"/>
                  </a:lnTo>
                  <a:lnTo>
                    <a:pt x="3181" y="2448"/>
                  </a:lnTo>
                  <a:lnTo>
                    <a:pt x="3097" y="2490"/>
                  </a:lnTo>
                  <a:lnTo>
                    <a:pt x="3055" y="2511"/>
                  </a:lnTo>
                  <a:lnTo>
                    <a:pt x="3055" y="2574"/>
                  </a:lnTo>
                  <a:lnTo>
                    <a:pt x="2993" y="2595"/>
                  </a:lnTo>
                  <a:lnTo>
                    <a:pt x="3035" y="2553"/>
                  </a:lnTo>
                  <a:lnTo>
                    <a:pt x="3035" y="2469"/>
                  </a:lnTo>
                  <a:lnTo>
                    <a:pt x="2993" y="2490"/>
                  </a:lnTo>
                  <a:lnTo>
                    <a:pt x="2951" y="2490"/>
                  </a:lnTo>
                  <a:lnTo>
                    <a:pt x="2993" y="2469"/>
                  </a:lnTo>
                  <a:lnTo>
                    <a:pt x="3055" y="2406"/>
                  </a:lnTo>
                  <a:lnTo>
                    <a:pt x="3076" y="2385"/>
                  </a:lnTo>
                  <a:lnTo>
                    <a:pt x="3035" y="2364"/>
                  </a:lnTo>
                  <a:lnTo>
                    <a:pt x="3076" y="2302"/>
                  </a:lnTo>
                  <a:lnTo>
                    <a:pt x="3097" y="2239"/>
                  </a:lnTo>
                  <a:lnTo>
                    <a:pt x="3055" y="2197"/>
                  </a:lnTo>
                  <a:lnTo>
                    <a:pt x="2993" y="2260"/>
                  </a:lnTo>
                  <a:lnTo>
                    <a:pt x="3035" y="2197"/>
                  </a:lnTo>
                  <a:lnTo>
                    <a:pt x="3035" y="2155"/>
                  </a:lnTo>
                  <a:lnTo>
                    <a:pt x="2993" y="2155"/>
                  </a:lnTo>
                  <a:lnTo>
                    <a:pt x="2930" y="2176"/>
                  </a:lnTo>
                  <a:lnTo>
                    <a:pt x="2878" y="2166"/>
                  </a:lnTo>
                  <a:lnTo>
                    <a:pt x="2878" y="2166"/>
                  </a:lnTo>
                  <a:lnTo>
                    <a:pt x="2825" y="2176"/>
                  </a:lnTo>
                  <a:lnTo>
                    <a:pt x="2872" y="2165"/>
                  </a:lnTo>
                  <a:lnTo>
                    <a:pt x="2872" y="2165"/>
                  </a:lnTo>
                  <a:lnTo>
                    <a:pt x="2825" y="2155"/>
                  </a:lnTo>
                  <a:lnTo>
                    <a:pt x="2909" y="2155"/>
                  </a:lnTo>
                  <a:lnTo>
                    <a:pt x="2993" y="2113"/>
                  </a:lnTo>
                  <a:lnTo>
                    <a:pt x="3035" y="2072"/>
                  </a:lnTo>
                  <a:lnTo>
                    <a:pt x="3076" y="2072"/>
                  </a:lnTo>
                  <a:lnTo>
                    <a:pt x="3139" y="2051"/>
                  </a:lnTo>
                  <a:lnTo>
                    <a:pt x="3139" y="1967"/>
                  </a:lnTo>
                  <a:lnTo>
                    <a:pt x="3181" y="1904"/>
                  </a:lnTo>
                  <a:lnTo>
                    <a:pt x="3181" y="1862"/>
                  </a:lnTo>
                  <a:lnTo>
                    <a:pt x="3097" y="1800"/>
                  </a:lnTo>
                  <a:lnTo>
                    <a:pt x="2993" y="1716"/>
                  </a:lnTo>
                  <a:lnTo>
                    <a:pt x="2888" y="1716"/>
                  </a:lnTo>
                  <a:lnTo>
                    <a:pt x="2783" y="1737"/>
                  </a:lnTo>
                  <a:lnTo>
                    <a:pt x="2742" y="1737"/>
                  </a:lnTo>
                  <a:lnTo>
                    <a:pt x="2742" y="1779"/>
                  </a:lnTo>
                  <a:lnTo>
                    <a:pt x="2679" y="1862"/>
                  </a:lnTo>
                  <a:lnTo>
                    <a:pt x="2658" y="1946"/>
                  </a:lnTo>
                  <a:lnTo>
                    <a:pt x="2679" y="1841"/>
                  </a:lnTo>
                  <a:lnTo>
                    <a:pt x="2658" y="1820"/>
                  </a:lnTo>
                  <a:lnTo>
                    <a:pt x="2679" y="1758"/>
                  </a:lnTo>
                  <a:lnTo>
                    <a:pt x="2742" y="1674"/>
                  </a:lnTo>
                  <a:lnTo>
                    <a:pt x="2721" y="1674"/>
                  </a:lnTo>
                  <a:lnTo>
                    <a:pt x="2637" y="1737"/>
                  </a:lnTo>
                  <a:lnTo>
                    <a:pt x="2574" y="1779"/>
                  </a:lnTo>
                  <a:lnTo>
                    <a:pt x="2553" y="1862"/>
                  </a:lnTo>
                  <a:lnTo>
                    <a:pt x="2532" y="1841"/>
                  </a:lnTo>
                  <a:lnTo>
                    <a:pt x="2491" y="1862"/>
                  </a:lnTo>
                  <a:lnTo>
                    <a:pt x="2449" y="1883"/>
                  </a:lnTo>
                  <a:lnTo>
                    <a:pt x="2428" y="1862"/>
                  </a:lnTo>
                  <a:lnTo>
                    <a:pt x="2344" y="1925"/>
                  </a:lnTo>
                  <a:lnTo>
                    <a:pt x="2323" y="2030"/>
                  </a:lnTo>
                  <a:lnTo>
                    <a:pt x="2239" y="2072"/>
                  </a:lnTo>
                  <a:lnTo>
                    <a:pt x="2239" y="2072"/>
                  </a:lnTo>
                  <a:lnTo>
                    <a:pt x="2281" y="2030"/>
                  </a:lnTo>
                  <a:lnTo>
                    <a:pt x="2323" y="1883"/>
                  </a:lnTo>
                  <a:lnTo>
                    <a:pt x="2365" y="1779"/>
                  </a:lnTo>
                  <a:lnTo>
                    <a:pt x="2344" y="1758"/>
                  </a:lnTo>
                  <a:lnTo>
                    <a:pt x="2281" y="1779"/>
                  </a:lnTo>
                  <a:lnTo>
                    <a:pt x="2260" y="1841"/>
                  </a:lnTo>
                  <a:lnTo>
                    <a:pt x="2219" y="1883"/>
                  </a:lnTo>
                  <a:lnTo>
                    <a:pt x="2177" y="1841"/>
                  </a:lnTo>
                  <a:lnTo>
                    <a:pt x="2239" y="1779"/>
                  </a:lnTo>
                  <a:lnTo>
                    <a:pt x="2260" y="1737"/>
                  </a:lnTo>
                  <a:lnTo>
                    <a:pt x="2260" y="1716"/>
                  </a:lnTo>
                  <a:lnTo>
                    <a:pt x="2177" y="1737"/>
                  </a:lnTo>
                  <a:lnTo>
                    <a:pt x="2072" y="1820"/>
                  </a:lnTo>
                  <a:lnTo>
                    <a:pt x="2030" y="1820"/>
                  </a:lnTo>
                  <a:lnTo>
                    <a:pt x="2009" y="1737"/>
                  </a:lnTo>
                  <a:lnTo>
                    <a:pt x="1967" y="1737"/>
                  </a:lnTo>
                  <a:lnTo>
                    <a:pt x="1905" y="1820"/>
                  </a:lnTo>
                  <a:lnTo>
                    <a:pt x="1842" y="1820"/>
                  </a:lnTo>
                  <a:lnTo>
                    <a:pt x="1842" y="1779"/>
                  </a:lnTo>
                  <a:lnTo>
                    <a:pt x="1947" y="1737"/>
                  </a:lnTo>
                  <a:lnTo>
                    <a:pt x="2009" y="1632"/>
                  </a:lnTo>
                  <a:lnTo>
                    <a:pt x="2030" y="1548"/>
                  </a:lnTo>
                  <a:lnTo>
                    <a:pt x="1947" y="1548"/>
                  </a:lnTo>
                  <a:lnTo>
                    <a:pt x="1863" y="1611"/>
                  </a:lnTo>
                  <a:lnTo>
                    <a:pt x="1863" y="1611"/>
                  </a:lnTo>
                  <a:lnTo>
                    <a:pt x="1926" y="1527"/>
                  </a:lnTo>
                  <a:lnTo>
                    <a:pt x="2009" y="1444"/>
                  </a:lnTo>
                  <a:lnTo>
                    <a:pt x="2114" y="1444"/>
                  </a:lnTo>
                  <a:lnTo>
                    <a:pt x="2156" y="1423"/>
                  </a:lnTo>
                  <a:lnTo>
                    <a:pt x="2239" y="1381"/>
                  </a:lnTo>
                  <a:lnTo>
                    <a:pt x="2281" y="1339"/>
                  </a:lnTo>
                  <a:lnTo>
                    <a:pt x="2281" y="1276"/>
                  </a:lnTo>
                  <a:lnTo>
                    <a:pt x="2260" y="1318"/>
                  </a:lnTo>
                  <a:lnTo>
                    <a:pt x="2156" y="1339"/>
                  </a:lnTo>
                  <a:lnTo>
                    <a:pt x="2114" y="1318"/>
                  </a:lnTo>
                  <a:lnTo>
                    <a:pt x="2030" y="1235"/>
                  </a:lnTo>
                  <a:lnTo>
                    <a:pt x="1967" y="1235"/>
                  </a:lnTo>
                  <a:lnTo>
                    <a:pt x="1926" y="1255"/>
                  </a:lnTo>
                  <a:lnTo>
                    <a:pt x="1967" y="1151"/>
                  </a:lnTo>
                  <a:lnTo>
                    <a:pt x="2009" y="1130"/>
                  </a:lnTo>
                  <a:lnTo>
                    <a:pt x="2009" y="1109"/>
                  </a:lnTo>
                  <a:lnTo>
                    <a:pt x="1947" y="1130"/>
                  </a:lnTo>
                  <a:lnTo>
                    <a:pt x="1863" y="1193"/>
                  </a:lnTo>
                  <a:lnTo>
                    <a:pt x="1821" y="1255"/>
                  </a:lnTo>
                  <a:lnTo>
                    <a:pt x="1737" y="1339"/>
                  </a:lnTo>
                  <a:lnTo>
                    <a:pt x="1695" y="1360"/>
                  </a:lnTo>
                  <a:lnTo>
                    <a:pt x="1654" y="1423"/>
                  </a:lnTo>
                  <a:lnTo>
                    <a:pt x="1591" y="1465"/>
                  </a:lnTo>
                  <a:lnTo>
                    <a:pt x="1528" y="1548"/>
                  </a:lnTo>
                  <a:lnTo>
                    <a:pt x="1528" y="1444"/>
                  </a:lnTo>
                  <a:lnTo>
                    <a:pt x="1549" y="1360"/>
                  </a:lnTo>
                  <a:lnTo>
                    <a:pt x="1612" y="1297"/>
                  </a:lnTo>
                  <a:lnTo>
                    <a:pt x="1612" y="1235"/>
                  </a:lnTo>
                  <a:lnTo>
                    <a:pt x="1654" y="1130"/>
                  </a:lnTo>
                  <a:lnTo>
                    <a:pt x="1737" y="1046"/>
                  </a:lnTo>
                  <a:lnTo>
                    <a:pt x="1737" y="1004"/>
                  </a:lnTo>
                  <a:lnTo>
                    <a:pt x="1800" y="942"/>
                  </a:lnTo>
                  <a:lnTo>
                    <a:pt x="1821" y="921"/>
                  </a:lnTo>
                  <a:lnTo>
                    <a:pt x="1863" y="816"/>
                  </a:lnTo>
                  <a:lnTo>
                    <a:pt x="1947" y="774"/>
                  </a:lnTo>
                  <a:lnTo>
                    <a:pt x="2009" y="711"/>
                  </a:lnTo>
                  <a:lnTo>
                    <a:pt x="2051" y="691"/>
                  </a:lnTo>
                  <a:lnTo>
                    <a:pt x="2072" y="670"/>
                  </a:lnTo>
                  <a:lnTo>
                    <a:pt x="2072" y="607"/>
                  </a:lnTo>
                  <a:lnTo>
                    <a:pt x="2114" y="565"/>
                  </a:lnTo>
                  <a:lnTo>
                    <a:pt x="2135" y="481"/>
                  </a:lnTo>
                  <a:lnTo>
                    <a:pt x="2135" y="523"/>
                  </a:lnTo>
                  <a:lnTo>
                    <a:pt x="2114" y="586"/>
                  </a:lnTo>
                  <a:lnTo>
                    <a:pt x="2135" y="628"/>
                  </a:lnTo>
                  <a:lnTo>
                    <a:pt x="2219" y="523"/>
                  </a:lnTo>
                  <a:lnTo>
                    <a:pt x="2323" y="419"/>
                  </a:lnTo>
                  <a:lnTo>
                    <a:pt x="2344" y="377"/>
                  </a:lnTo>
                  <a:lnTo>
                    <a:pt x="2323" y="314"/>
                  </a:lnTo>
                  <a:lnTo>
                    <a:pt x="2260" y="314"/>
                  </a:lnTo>
                  <a:lnTo>
                    <a:pt x="2219" y="377"/>
                  </a:lnTo>
                  <a:lnTo>
                    <a:pt x="2177" y="293"/>
                  </a:lnTo>
                  <a:lnTo>
                    <a:pt x="2156" y="272"/>
                  </a:lnTo>
                  <a:lnTo>
                    <a:pt x="2177" y="209"/>
                  </a:lnTo>
                  <a:lnTo>
                    <a:pt x="2239" y="188"/>
                  </a:lnTo>
                  <a:lnTo>
                    <a:pt x="2323" y="209"/>
                  </a:lnTo>
                  <a:lnTo>
                    <a:pt x="2386" y="272"/>
                  </a:lnTo>
                  <a:lnTo>
                    <a:pt x="2449" y="251"/>
                  </a:lnTo>
                  <a:lnTo>
                    <a:pt x="2491" y="188"/>
                  </a:lnTo>
                  <a:lnTo>
                    <a:pt x="2491" y="42"/>
                  </a:lnTo>
                  <a:lnTo>
                    <a:pt x="2428" y="42"/>
                  </a:lnTo>
                  <a:lnTo>
                    <a:pt x="2365" y="63"/>
                  </a:lnTo>
                  <a:lnTo>
                    <a:pt x="2365" y="105"/>
                  </a:lnTo>
                  <a:lnTo>
                    <a:pt x="2323" y="105"/>
                  </a:lnTo>
                  <a:lnTo>
                    <a:pt x="2323" y="6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1922950" y="1659350"/>
              <a:ext cx="1050900" cy="913875"/>
            </a:xfrm>
            <a:custGeom>
              <a:rect b="b" l="l" r="r" t="t"/>
              <a:pathLst>
                <a:path extrusionOk="0" h="36555" w="42036">
                  <a:moveTo>
                    <a:pt x="4310" y="26929"/>
                  </a:moveTo>
                  <a:lnTo>
                    <a:pt x="4310" y="27055"/>
                  </a:lnTo>
                  <a:lnTo>
                    <a:pt x="4268" y="27159"/>
                  </a:lnTo>
                  <a:lnTo>
                    <a:pt x="4101" y="27264"/>
                  </a:lnTo>
                  <a:lnTo>
                    <a:pt x="4076" y="27268"/>
                  </a:lnTo>
                  <a:lnTo>
                    <a:pt x="4076" y="27268"/>
                  </a:lnTo>
                  <a:lnTo>
                    <a:pt x="4101" y="27243"/>
                  </a:lnTo>
                  <a:lnTo>
                    <a:pt x="4185" y="27117"/>
                  </a:lnTo>
                  <a:lnTo>
                    <a:pt x="4289" y="27034"/>
                  </a:lnTo>
                  <a:lnTo>
                    <a:pt x="4310" y="26929"/>
                  </a:lnTo>
                  <a:close/>
                  <a:moveTo>
                    <a:pt x="40508" y="27473"/>
                  </a:moveTo>
                  <a:lnTo>
                    <a:pt x="40299" y="27557"/>
                  </a:lnTo>
                  <a:lnTo>
                    <a:pt x="40090" y="27599"/>
                  </a:lnTo>
                  <a:lnTo>
                    <a:pt x="40132" y="27536"/>
                  </a:lnTo>
                  <a:lnTo>
                    <a:pt x="40404" y="27473"/>
                  </a:lnTo>
                  <a:close/>
                  <a:moveTo>
                    <a:pt x="19459" y="0"/>
                  </a:moveTo>
                  <a:lnTo>
                    <a:pt x="19187" y="105"/>
                  </a:lnTo>
                  <a:lnTo>
                    <a:pt x="18810" y="105"/>
                  </a:lnTo>
                  <a:lnTo>
                    <a:pt x="18727" y="63"/>
                  </a:lnTo>
                  <a:lnTo>
                    <a:pt x="18392" y="84"/>
                  </a:lnTo>
                  <a:lnTo>
                    <a:pt x="18308" y="63"/>
                  </a:lnTo>
                  <a:lnTo>
                    <a:pt x="18120" y="105"/>
                  </a:lnTo>
                  <a:lnTo>
                    <a:pt x="18078" y="210"/>
                  </a:lnTo>
                  <a:lnTo>
                    <a:pt x="18120" y="272"/>
                  </a:lnTo>
                  <a:lnTo>
                    <a:pt x="18078" y="377"/>
                  </a:lnTo>
                  <a:lnTo>
                    <a:pt x="18078" y="524"/>
                  </a:lnTo>
                  <a:lnTo>
                    <a:pt x="18036" y="775"/>
                  </a:lnTo>
                  <a:lnTo>
                    <a:pt x="18120" y="879"/>
                  </a:lnTo>
                  <a:lnTo>
                    <a:pt x="18036" y="942"/>
                  </a:lnTo>
                  <a:lnTo>
                    <a:pt x="17911" y="942"/>
                  </a:lnTo>
                  <a:lnTo>
                    <a:pt x="17764" y="1109"/>
                  </a:lnTo>
                  <a:lnTo>
                    <a:pt x="17701" y="1214"/>
                  </a:lnTo>
                  <a:lnTo>
                    <a:pt x="17471" y="1298"/>
                  </a:lnTo>
                  <a:lnTo>
                    <a:pt x="17367" y="1444"/>
                  </a:lnTo>
                  <a:lnTo>
                    <a:pt x="17095" y="1633"/>
                  </a:lnTo>
                  <a:lnTo>
                    <a:pt x="16990" y="1674"/>
                  </a:lnTo>
                  <a:lnTo>
                    <a:pt x="16990" y="1758"/>
                  </a:lnTo>
                  <a:lnTo>
                    <a:pt x="17074" y="1925"/>
                  </a:lnTo>
                  <a:lnTo>
                    <a:pt x="17074" y="2072"/>
                  </a:lnTo>
                  <a:lnTo>
                    <a:pt x="16760" y="2030"/>
                  </a:lnTo>
                  <a:lnTo>
                    <a:pt x="16739" y="1946"/>
                  </a:lnTo>
                  <a:lnTo>
                    <a:pt x="16718" y="2135"/>
                  </a:lnTo>
                  <a:lnTo>
                    <a:pt x="16613" y="2281"/>
                  </a:lnTo>
                  <a:lnTo>
                    <a:pt x="16530" y="2302"/>
                  </a:lnTo>
                  <a:lnTo>
                    <a:pt x="16509" y="2365"/>
                  </a:lnTo>
                  <a:lnTo>
                    <a:pt x="16300" y="2407"/>
                  </a:lnTo>
                  <a:lnTo>
                    <a:pt x="16237" y="2574"/>
                  </a:lnTo>
                  <a:lnTo>
                    <a:pt x="16132" y="2595"/>
                  </a:lnTo>
                  <a:lnTo>
                    <a:pt x="16028" y="2700"/>
                  </a:lnTo>
                  <a:lnTo>
                    <a:pt x="15944" y="2700"/>
                  </a:lnTo>
                  <a:lnTo>
                    <a:pt x="15923" y="2804"/>
                  </a:lnTo>
                  <a:lnTo>
                    <a:pt x="15776" y="2888"/>
                  </a:lnTo>
                  <a:lnTo>
                    <a:pt x="15672" y="2993"/>
                  </a:lnTo>
                  <a:lnTo>
                    <a:pt x="15588" y="2972"/>
                  </a:lnTo>
                  <a:lnTo>
                    <a:pt x="15588" y="3076"/>
                  </a:lnTo>
                  <a:lnTo>
                    <a:pt x="15776" y="3139"/>
                  </a:lnTo>
                  <a:lnTo>
                    <a:pt x="15986" y="3139"/>
                  </a:lnTo>
                  <a:lnTo>
                    <a:pt x="15986" y="3244"/>
                  </a:lnTo>
                  <a:lnTo>
                    <a:pt x="15839" y="3202"/>
                  </a:lnTo>
                  <a:lnTo>
                    <a:pt x="15944" y="3516"/>
                  </a:lnTo>
                  <a:lnTo>
                    <a:pt x="16028" y="3599"/>
                  </a:lnTo>
                  <a:lnTo>
                    <a:pt x="16007" y="3725"/>
                  </a:lnTo>
                  <a:lnTo>
                    <a:pt x="15944" y="3871"/>
                  </a:lnTo>
                  <a:lnTo>
                    <a:pt x="16007" y="4018"/>
                  </a:lnTo>
                  <a:lnTo>
                    <a:pt x="15902" y="4185"/>
                  </a:lnTo>
                  <a:lnTo>
                    <a:pt x="15902" y="4394"/>
                  </a:lnTo>
                  <a:lnTo>
                    <a:pt x="15902" y="4457"/>
                  </a:lnTo>
                  <a:lnTo>
                    <a:pt x="15986" y="4457"/>
                  </a:lnTo>
                  <a:lnTo>
                    <a:pt x="16028" y="4478"/>
                  </a:lnTo>
                  <a:lnTo>
                    <a:pt x="16111" y="4394"/>
                  </a:lnTo>
                  <a:lnTo>
                    <a:pt x="16237" y="4374"/>
                  </a:lnTo>
                  <a:lnTo>
                    <a:pt x="16341" y="4394"/>
                  </a:lnTo>
                  <a:lnTo>
                    <a:pt x="16509" y="4374"/>
                  </a:lnTo>
                  <a:lnTo>
                    <a:pt x="16676" y="4227"/>
                  </a:lnTo>
                  <a:lnTo>
                    <a:pt x="16760" y="4185"/>
                  </a:lnTo>
                  <a:lnTo>
                    <a:pt x="16760" y="4143"/>
                  </a:lnTo>
                  <a:lnTo>
                    <a:pt x="16864" y="4060"/>
                  </a:lnTo>
                  <a:lnTo>
                    <a:pt x="16927" y="4143"/>
                  </a:lnTo>
                  <a:lnTo>
                    <a:pt x="16927" y="4269"/>
                  </a:lnTo>
                  <a:lnTo>
                    <a:pt x="16844" y="4353"/>
                  </a:lnTo>
                  <a:lnTo>
                    <a:pt x="16927" y="4457"/>
                  </a:lnTo>
                  <a:lnTo>
                    <a:pt x="17032" y="4457"/>
                  </a:lnTo>
                  <a:lnTo>
                    <a:pt x="17178" y="4374"/>
                  </a:lnTo>
                  <a:lnTo>
                    <a:pt x="17346" y="4374"/>
                  </a:lnTo>
                  <a:lnTo>
                    <a:pt x="17450" y="4248"/>
                  </a:lnTo>
                  <a:lnTo>
                    <a:pt x="17597" y="4081"/>
                  </a:lnTo>
                  <a:lnTo>
                    <a:pt x="17576" y="4018"/>
                  </a:lnTo>
                  <a:lnTo>
                    <a:pt x="17701" y="3850"/>
                  </a:lnTo>
                  <a:lnTo>
                    <a:pt x="17722" y="3767"/>
                  </a:lnTo>
                  <a:lnTo>
                    <a:pt x="17890" y="3620"/>
                  </a:lnTo>
                  <a:lnTo>
                    <a:pt x="18015" y="3557"/>
                  </a:lnTo>
                  <a:lnTo>
                    <a:pt x="18036" y="3453"/>
                  </a:lnTo>
                  <a:lnTo>
                    <a:pt x="18099" y="3306"/>
                  </a:lnTo>
                  <a:lnTo>
                    <a:pt x="18204" y="3453"/>
                  </a:lnTo>
                  <a:lnTo>
                    <a:pt x="18350" y="3453"/>
                  </a:lnTo>
                  <a:lnTo>
                    <a:pt x="18497" y="3348"/>
                  </a:lnTo>
                  <a:lnTo>
                    <a:pt x="18643" y="3327"/>
                  </a:lnTo>
                  <a:lnTo>
                    <a:pt x="18706" y="3181"/>
                  </a:lnTo>
                  <a:lnTo>
                    <a:pt x="18769" y="3181"/>
                  </a:lnTo>
                  <a:lnTo>
                    <a:pt x="18873" y="3076"/>
                  </a:lnTo>
                  <a:lnTo>
                    <a:pt x="18936" y="2909"/>
                  </a:lnTo>
                  <a:lnTo>
                    <a:pt x="19124" y="2867"/>
                  </a:lnTo>
                  <a:lnTo>
                    <a:pt x="19187" y="2846"/>
                  </a:lnTo>
                  <a:lnTo>
                    <a:pt x="19250" y="2888"/>
                  </a:lnTo>
                  <a:lnTo>
                    <a:pt x="19333" y="2846"/>
                  </a:lnTo>
                  <a:lnTo>
                    <a:pt x="19543" y="2846"/>
                  </a:lnTo>
                  <a:lnTo>
                    <a:pt x="19668" y="2762"/>
                  </a:lnTo>
                  <a:lnTo>
                    <a:pt x="19773" y="2762"/>
                  </a:lnTo>
                  <a:lnTo>
                    <a:pt x="20024" y="2658"/>
                  </a:lnTo>
                  <a:lnTo>
                    <a:pt x="20233" y="2616"/>
                  </a:lnTo>
                  <a:lnTo>
                    <a:pt x="20296" y="2595"/>
                  </a:lnTo>
                  <a:cubicBezTo>
                    <a:pt x="20338" y="2679"/>
                    <a:pt x="20442" y="2741"/>
                    <a:pt x="20526" y="2762"/>
                  </a:cubicBezTo>
                  <a:lnTo>
                    <a:pt x="20401" y="2783"/>
                  </a:lnTo>
                  <a:lnTo>
                    <a:pt x="19877" y="2993"/>
                  </a:lnTo>
                  <a:lnTo>
                    <a:pt x="19752" y="3097"/>
                  </a:lnTo>
                  <a:lnTo>
                    <a:pt x="19438" y="3181"/>
                  </a:lnTo>
                  <a:lnTo>
                    <a:pt x="19020" y="3369"/>
                  </a:lnTo>
                  <a:lnTo>
                    <a:pt x="18852" y="3495"/>
                  </a:lnTo>
                  <a:lnTo>
                    <a:pt x="18852" y="3578"/>
                  </a:lnTo>
                  <a:lnTo>
                    <a:pt x="18957" y="3578"/>
                  </a:lnTo>
                  <a:lnTo>
                    <a:pt x="19020" y="3620"/>
                  </a:lnTo>
                  <a:lnTo>
                    <a:pt x="18915" y="3704"/>
                  </a:lnTo>
                  <a:lnTo>
                    <a:pt x="18831" y="3704"/>
                  </a:lnTo>
                  <a:lnTo>
                    <a:pt x="18643" y="3850"/>
                  </a:lnTo>
                  <a:lnTo>
                    <a:pt x="18497" y="3850"/>
                  </a:lnTo>
                  <a:lnTo>
                    <a:pt x="18413" y="3934"/>
                  </a:lnTo>
                  <a:lnTo>
                    <a:pt x="18392" y="4039"/>
                  </a:lnTo>
                  <a:lnTo>
                    <a:pt x="18225" y="4143"/>
                  </a:lnTo>
                  <a:lnTo>
                    <a:pt x="18162" y="4227"/>
                  </a:lnTo>
                  <a:lnTo>
                    <a:pt x="18162" y="4353"/>
                  </a:lnTo>
                  <a:lnTo>
                    <a:pt x="18225" y="4311"/>
                  </a:lnTo>
                  <a:lnTo>
                    <a:pt x="18308" y="4374"/>
                  </a:lnTo>
                  <a:lnTo>
                    <a:pt x="18266" y="4457"/>
                  </a:lnTo>
                  <a:lnTo>
                    <a:pt x="18287" y="4478"/>
                  </a:lnTo>
                  <a:lnTo>
                    <a:pt x="18371" y="4457"/>
                  </a:lnTo>
                  <a:lnTo>
                    <a:pt x="18476" y="4415"/>
                  </a:lnTo>
                  <a:lnTo>
                    <a:pt x="18580" y="4415"/>
                  </a:lnTo>
                  <a:lnTo>
                    <a:pt x="18643" y="4457"/>
                  </a:lnTo>
                  <a:lnTo>
                    <a:pt x="18622" y="4541"/>
                  </a:lnTo>
                  <a:lnTo>
                    <a:pt x="18497" y="4583"/>
                  </a:lnTo>
                  <a:lnTo>
                    <a:pt x="18371" y="4520"/>
                  </a:lnTo>
                  <a:lnTo>
                    <a:pt x="18287" y="4562"/>
                  </a:lnTo>
                  <a:lnTo>
                    <a:pt x="18308" y="4666"/>
                  </a:lnTo>
                  <a:lnTo>
                    <a:pt x="18517" y="4771"/>
                  </a:lnTo>
                  <a:lnTo>
                    <a:pt x="18601" y="4729"/>
                  </a:lnTo>
                  <a:lnTo>
                    <a:pt x="18622" y="4646"/>
                  </a:lnTo>
                  <a:lnTo>
                    <a:pt x="18685" y="4646"/>
                  </a:lnTo>
                  <a:lnTo>
                    <a:pt x="18727" y="4687"/>
                  </a:lnTo>
                  <a:lnTo>
                    <a:pt x="18685" y="4771"/>
                  </a:lnTo>
                  <a:lnTo>
                    <a:pt x="18789" y="4771"/>
                  </a:lnTo>
                  <a:lnTo>
                    <a:pt x="18957" y="4792"/>
                  </a:lnTo>
                  <a:lnTo>
                    <a:pt x="19145" y="4750"/>
                  </a:lnTo>
                  <a:lnTo>
                    <a:pt x="19250" y="4750"/>
                  </a:lnTo>
                  <a:lnTo>
                    <a:pt x="19417" y="4834"/>
                  </a:lnTo>
                  <a:lnTo>
                    <a:pt x="19543" y="4792"/>
                  </a:lnTo>
                  <a:lnTo>
                    <a:pt x="19647" y="4855"/>
                  </a:lnTo>
                  <a:lnTo>
                    <a:pt x="19689" y="4959"/>
                  </a:lnTo>
                  <a:lnTo>
                    <a:pt x="19773" y="4959"/>
                  </a:lnTo>
                  <a:lnTo>
                    <a:pt x="19752" y="5001"/>
                  </a:lnTo>
                  <a:lnTo>
                    <a:pt x="19668" y="5001"/>
                  </a:lnTo>
                  <a:lnTo>
                    <a:pt x="19522" y="4897"/>
                  </a:lnTo>
                  <a:lnTo>
                    <a:pt x="19313" y="4897"/>
                  </a:lnTo>
                  <a:lnTo>
                    <a:pt x="19250" y="4959"/>
                  </a:lnTo>
                  <a:lnTo>
                    <a:pt x="19375" y="5001"/>
                  </a:lnTo>
                  <a:lnTo>
                    <a:pt x="19417" y="5064"/>
                  </a:lnTo>
                  <a:lnTo>
                    <a:pt x="19229" y="5064"/>
                  </a:lnTo>
                  <a:lnTo>
                    <a:pt x="19145" y="4980"/>
                  </a:lnTo>
                  <a:lnTo>
                    <a:pt x="18894" y="5001"/>
                  </a:lnTo>
                  <a:lnTo>
                    <a:pt x="18810" y="5064"/>
                  </a:lnTo>
                  <a:lnTo>
                    <a:pt x="18727" y="5001"/>
                  </a:lnTo>
                  <a:lnTo>
                    <a:pt x="18643" y="5001"/>
                  </a:lnTo>
                  <a:lnTo>
                    <a:pt x="18580" y="5043"/>
                  </a:lnTo>
                  <a:lnTo>
                    <a:pt x="18497" y="5043"/>
                  </a:lnTo>
                  <a:lnTo>
                    <a:pt x="18225" y="5064"/>
                  </a:lnTo>
                  <a:lnTo>
                    <a:pt x="18183" y="5085"/>
                  </a:lnTo>
                  <a:lnTo>
                    <a:pt x="17973" y="5127"/>
                  </a:lnTo>
                  <a:lnTo>
                    <a:pt x="17953" y="5273"/>
                  </a:lnTo>
                  <a:lnTo>
                    <a:pt x="17973" y="5587"/>
                  </a:lnTo>
                  <a:lnTo>
                    <a:pt x="17994" y="5629"/>
                  </a:lnTo>
                  <a:lnTo>
                    <a:pt x="17994" y="5754"/>
                  </a:lnTo>
                  <a:lnTo>
                    <a:pt x="17953" y="5796"/>
                  </a:lnTo>
                  <a:lnTo>
                    <a:pt x="17953" y="5859"/>
                  </a:lnTo>
                  <a:lnTo>
                    <a:pt x="17994" y="5922"/>
                  </a:lnTo>
                  <a:lnTo>
                    <a:pt x="18099" y="5901"/>
                  </a:lnTo>
                  <a:lnTo>
                    <a:pt x="18141" y="5901"/>
                  </a:lnTo>
                  <a:lnTo>
                    <a:pt x="18225" y="5943"/>
                  </a:lnTo>
                  <a:lnTo>
                    <a:pt x="18329" y="5943"/>
                  </a:lnTo>
                  <a:lnTo>
                    <a:pt x="18371" y="5901"/>
                  </a:lnTo>
                  <a:lnTo>
                    <a:pt x="18392" y="5901"/>
                  </a:lnTo>
                  <a:lnTo>
                    <a:pt x="18476" y="5922"/>
                  </a:lnTo>
                  <a:lnTo>
                    <a:pt x="18517" y="5964"/>
                  </a:lnTo>
                  <a:lnTo>
                    <a:pt x="18559" y="5943"/>
                  </a:lnTo>
                  <a:lnTo>
                    <a:pt x="18622" y="6006"/>
                  </a:lnTo>
                  <a:lnTo>
                    <a:pt x="18622" y="6047"/>
                  </a:lnTo>
                  <a:lnTo>
                    <a:pt x="18706" y="6068"/>
                  </a:lnTo>
                  <a:lnTo>
                    <a:pt x="18789" y="6047"/>
                  </a:lnTo>
                  <a:lnTo>
                    <a:pt x="18852" y="6047"/>
                  </a:lnTo>
                  <a:lnTo>
                    <a:pt x="18915" y="6110"/>
                  </a:lnTo>
                  <a:lnTo>
                    <a:pt x="19041" y="6110"/>
                  </a:lnTo>
                  <a:lnTo>
                    <a:pt x="19124" y="6068"/>
                  </a:lnTo>
                  <a:lnTo>
                    <a:pt x="19229" y="6131"/>
                  </a:lnTo>
                  <a:lnTo>
                    <a:pt x="19333" y="6068"/>
                  </a:lnTo>
                  <a:lnTo>
                    <a:pt x="19417" y="6110"/>
                  </a:lnTo>
                  <a:lnTo>
                    <a:pt x="19543" y="6110"/>
                  </a:lnTo>
                  <a:lnTo>
                    <a:pt x="19647" y="6068"/>
                  </a:lnTo>
                  <a:lnTo>
                    <a:pt x="19752" y="6131"/>
                  </a:lnTo>
                  <a:lnTo>
                    <a:pt x="19773" y="6215"/>
                  </a:lnTo>
                  <a:lnTo>
                    <a:pt x="19857" y="6152"/>
                  </a:lnTo>
                  <a:lnTo>
                    <a:pt x="19877" y="6257"/>
                  </a:lnTo>
                  <a:lnTo>
                    <a:pt x="19982" y="6340"/>
                  </a:lnTo>
                  <a:lnTo>
                    <a:pt x="19982" y="6382"/>
                  </a:lnTo>
                  <a:lnTo>
                    <a:pt x="20003" y="6445"/>
                  </a:lnTo>
                  <a:lnTo>
                    <a:pt x="20108" y="6445"/>
                  </a:lnTo>
                  <a:lnTo>
                    <a:pt x="20191" y="6466"/>
                  </a:lnTo>
                  <a:lnTo>
                    <a:pt x="20212" y="6550"/>
                  </a:lnTo>
                  <a:lnTo>
                    <a:pt x="20275" y="6570"/>
                  </a:lnTo>
                  <a:lnTo>
                    <a:pt x="20359" y="6654"/>
                  </a:lnTo>
                  <a:lnTo>
                    <a:pt x="20317" y="6696"/>
                  </a:lnTo>
                  <a:lnTo>
                    <a:pt x="20317" y="6780"/>
                  </a:lnTo>
                  <a:lnTo>
                    <a:pt x="20422" y="6884"/>
                  </a:lnTo>
                  <a:lnTo>
                    <a:pt x="20589" y="6989"/>
                  </a:lnTo>
                  <a:lnTo>
                    <a:pt x="20589" y="7052"/>
                  </a:lnTo>
                  <a:lnTo>
                    <a:pt x="20568" y="7073"/>
                  </a:lnTo>
                  <a:lnTo>
                    <a:pt x="20589" y="7114"/>
                  </a:lnTo>
                  <a:lnTo>
                    <a:pt x="20526" y="7094"/>
                  </a:lnTo>
                  <a:lnTo>
                    <a:pt x="20317" y="7052"/>
                  </a:lnTo>
                  <a:lnTo>
                    <a:pt x="20170" y="6989"/>
                  </a:lnTo>
                  <a:lnTo>
                    <a:pt x="20087" y="7010"/>
                  </a:lnTo>
                  <a:lnTo>
                    <a:pt x="20003" y="6989"/>
                  </a:lnTo>
                  <a:lnTo>
                    <a:pt x="19982" y="7010"/>
                  </a:lnTo>
                  <a:lnTo>
                    <a:pt x="19898" y="7010"/>
                  </a:lnTo>
                  <a:lnTo>
                    <a:pt x="19836" y="6905"/>
                  </a:lnTo>
                  <a:lnTo>
                    <a:pt x="19752" y="6905"/>
                  </a:lnTo>
                  <a:lnTo>
                    <a:pt x="19689" y="6801"/>
                  </a:lnTo>
                  <a:lnTo>
                    <a:pt x="19647" y="6780"/>
                  </a:lnTo>
                  <a:lnTo>
                    <a:pt x="19522" y="6801"/>
                  </a:lnTo>
                  <a:lnTo>
                    <a:pt x="19438" y="6780"/>
                  </a:lnTo>
                  <a:lnTo>
                    <a:pt x="19375" y="6738"/>
                  </a:lnTo>
                  <a:lnTo>
                    <a:pt x="19250" y="6675"/>
                  </a:lnTo>
                  <a:lnTo>
                    <a:pt x="19229" y="6591"/>
                  </a:lnTo>
                  <a:lnTo>
                    <a:pt x="19166" y="6591"/>
                  </a:lnTo>
                  <a:lnTo>
                    <a:pt x="19124" y="6570"/>
                  </a:lnTo>
                  <a:lnTo>
                    <a:pt x="18999" y="6570"/>
                  </a:lnTo>
                  <a:lnTo>
                    <a:pt x="18936" y="6550"/>
                  </a:lnTo>
                  <a:lnTo>
                    <a:pt x="18685" y="6550"/>
                  </a:lnTo>
                  <a:lnTo>
                    <a:pt x="18517" y="6529"/>
                  </a:lnTo>
                  <a:lnTo>
                    <a:pt x="18413" y="6487"/>
                  </a:lnTo>
                  <a:lnTo>
                    <a:pt x="17973" y="6487"/>
                  </a:lnTo>
                  <a:lnTo>
                    <a:pt x="17890" y="6529"/>
                  </a:lnTo>
                  <a:lnTo>
                    <a:pt x="17764" y="6550"/>
                  </a:lnTo>
                  <a:lnTo>
                    <a:pt x="17701" y="6633"/>
                  </a:lnTo>
                  <a:lnTo>
                    <a:pt x="17701" y="6801"/>
                  </a:lnTo>
                  <a:lnTo>
                    <a:pt x="17597" y="6968"/>
                  </a:lnTo>
                  <a:lnTo>
                    <a:pt x="17639" y="7156"/>
                  </a:lnTo>
                  <a:lnTo>
                    <a:pt x="17597" y="7219"/>
                  </a:lnTo>
                  <a:lnTo>
                    <a:pt x="17639" y="7282"/>
                  </a:lnTo>
                  <a:lnTo>
                    <a:pt x="17701" y="7303"/>
                  </a:lnTo>
                  <a:lnTo>
                    <a:pt x="17681" y="7366"/>
                  </a:lnTo>
                  <a:lnTo>
                    <a:pt x="17639" y="7387"/>
                  </a:lnTo>
                  <a:lnTo>
                    <a:pt x="17701" y="7617"/>
                  </a:lnTo>
                  <a:lnTo>
                    <a:pt x="17785" y="7700"/>
                  </a:lnTo>
                  <a:lnTo>
                    <a:pt x="17806" y="7742"/>
                  </a:lnTo>
                  <a:lnTo>
                    <a:pt x="17973" y="7847"/>
                  </a:lnTo>
                  <a:lnTo>
                    <a:pt x="18015" y="7910"/>
                  </a:lnTo>
                  <a:lnTo>
                    <a:pt x="18120" y="7889"/>
                  </a:lnTo>
                  <a:lnTo>
                    <a:pt x="18183" y="7951"/>
                  </a:lnTo>
                  <a:lnTo>
                    <a:pt x="18266" y="7993"/>
                  </a:lnTo>
                  <a:lnTo>
                    <a:pt x="18392" y="7931"/>
                  </a:lnTo>
                  <a:lnTo>
                    <a:pt x="18476" y="7931"/>
                  </a:lnTo>
                  <a:lnTo>
                    <a:pt x="18538" y="8014"/>
                  </a:lnTo>
                  <a:lnTo>
                    <a:pt x="18685" y="8014"/>
                  </a:lnTo>
                  <a:lnTo>
                    <a:pt x="18748" y="8140"/>
                  </a:lnTo>
                  <a:lnTo>
                    <a:pt x="18831" y="8161"/>
                  </a:lnTo>
                  <a:lnTo>
                    <a:pt x="18852" y="8223"/>
                  </a:lnTo>
                  <a:lnTo>
                    <a:pt x="18727" y="8265"/>
                  </a:lnTo>
                  <a:lnTo>
                    <a:pt x="18727" y="8349"/>
                  </a:lnTo>
                  <a:lnTo>
                    <a:pt x="18685" y="8412"/>
                  </a:lnTo>
                  <a:lnTo>
                    <a:pt x="18685" y="8454"/>
                  </a:lnTo>
                  <a:lnTo>
                    <a:pt x="18622" y="8537"/>
                  </a:lnTo>
                  <a:lnTo>
                    <a:pt x="18497" y="8621"/>
                  </a:lnTo>
                  <a:lnTo>
                    <a:pt x="18497" y="8663"/>
                  </a:lnTo>
                  <a:lnTo>
                    <a:pt x="18434" y="8747"/>
                  </a:lnTo>
                  <a:lnTo>
                    <a:pt x="18517" y="8788"/>
                  </a:lnTo>
                  <a:lnTo>
                    <a:pt x="18517" y="8935"/>
                  </a:lnTo>
                  <a:lnTo>
                    <a:pt x="18580" y="9060"/>
                  </a:lnTo>
                  <a:lnTo>
                    <a:pt x="18580" y="9144"/>
                  </a:lnTo>
                  <a:lnTo>
                    <a:pt x="18434" y="9165"/>
                  </a:lnTo>
                  <a:lnTo>
                    <a:pt x="18497" y="9207"/>
                  </a:lnTo>
                  <a:lnTo>
                    <a:pt x="18685" y="9249"/>
                  </a:lnTo>
                  <a:lnTo>
                    <a:pt x="18748" y="9207"/>
                  </a:lnTo>
                  <a:lnTo>
                    <a:pt x="18810" y="9207"/>
                  </a:lnTo>
                  <a:lnTo>
                    <a:pt x="18831" y="9270"/>
                  </a:lnTo>
                  <a:lnTo>
                    <a:pt x="18894" y="9207"/>
                  </a:lnTo>
                  <a:lnTo>
                    <a:pt x="18936" y="9207"/>
                  </a:lnTo>
                  <a:lnTo>
                    <a:pt x="18999" y="9249"/>
                  </a:lnTo>
                  <a:lnTo>
                    <a:pt x="19145" y="9249"/>
                  </a:lnTo>
                  <a:lnTo>
                    <a:pt x="19333" y="9311"/>
                  </a:lnTo>
                  <a:lnTo>
                    <a:pt x="19417" y="9249"/>
                  </a:lnTo>
                  <a:lnTo>
                    <a:pt x="19564" y="9249"/>
                  </a:lnTo>
                  <a:lnTo>
                    <a:pt x="19585" y="9291"/>
                  </a:lnTo>
                  <a:lnTo>
                    <a:pt x="19626" y="9291"/>
                  </a:lnTo>
                  <a:lnTo>
                    <a:pt x="19668" y="9270"/>
                  </a:lnTo>
                  <a:lnTo>
                    <a:pt x="19752" y="9249"/>
                  </a:lnTo>
                  <a:lnTo>
                    <a:pt x="19794" y="9270"/>
                  </a:lnTo>
                  <a:lnTo>
                    <a:pt x="19836" y="9353"/>
                  </a:lnTo>
                  <a:lnTo>
                    <a:pt x="19877" y="9353"/>
                  </a:lnTo>
                  <a:lnTo>
                    <a:pt x="19940" y="9311"/>
                  </a:lnTo>
                  <a:lnTo>
                    <a:pt x="19982" y="9353"/>
                  </a:lnTo>
                  <a:lnTo>
                    <a:pt x="20003" y="9416"/>
                  </a:lnTo>
                  <a:lnTo>
                    <a:pt x="20066" y="9416"/>
                  </a:lnTo>
                  <a:lnTo>
                    <a:pt x="20108" y="9374"/>
                  </a:lnTo>
                  <a:lnTo>
                    <a:pt x="20254" y="9353"/>
                  </a:lnTo>
                  <a:lnTo>
                    <a:pt x="20296" y="9270"/>
                  </a:lnTo>
                  <a:lnTo>
                    <a:pt x="20401" y="9249"/>
                  </a:lnTo>
                  <a:lnTo>
                    <a:pt x="20484" y="9249"/>
                  </a:lnTo>
                  <a:lnTo>
                    <a:pt x="20589" y="9144"/>
                  </a:lnTo>
                  <a:lnTo>
                    <a:pt x="20714" y="9081"/>
                  </a:lnTo>
                  <a:lnTo>
                    <a:pt x="20819" y="9060"/>
                  </a:lnTo>
                  <a:lnTo>
                    <a:pt x="20840" y="8998"/>
                  </a:lnTo>
                  <a:lnTo>
                    <a:pt x="20924" y="8998"/>
                  </a:lnTo>
                  <a:lnTo>
                    <a:pt x="21028" y="9039"/>
                  </a:lnTo>
                  <a:lnTo>
                    <a:pt x="21112" y="9039"/>
                  </a:lnTo>
                  <a:lnTo>
                    <a:pt x="21196" y="9081"/>
                  </a:lnTo>
                  <a:lnTo>
                    <a:pt x="21405" y="9081"/>
                  </a:lnTo>
                  <a:lnTo>
                    <a:pt x="21635" y="8935"/>
                  </a:lnTo>
                  <a:lnTo>
                    <a:pt x="21656" y="8851"/>
                  </a:lnTo>
                  <a:lnTo>
                    <a:pt x="21719" y="8851"/>
                  </a:lnTo>
                  <a:lnTo>
                    <a:pt x="21740" y="8893"/>
                  </a:lnTo>
                  <a:lnTo>
                    <a:pt x="21761" y="8851"/>
                  </a:lnTo>
                  <a:lnTo>
                    <a:pt x="21844" y="8788"/>
                  </a:lnTo>
                  <a:lnTo>
                    <a:pt x="21844" y="8726"/>
                  </a:lnTo>
                  <a:lnTo>
                    <a:pt x="21865" y="8663"/>
                  </a:lnTo>
                  <a:lnTo>
                    <a:pt x="21928" y="8684"/>
                  </a:lnTo>
                  <a:lnTo>
                    <a:pt x="21991" y="8684"/>
                  </a:lnTo>
                  <a:lnTo>
                    <a:pt x="22054" y="8642"/>
                  </a:lnTo>
                  <a:lnTo>
                    <a:pt x="22054" y="8579"/>
                  </a:lnTo>
                  <a:lnTo>
                    <a:pt x="22095" y="8621"/>
                  </a:lnTo>
                  <a:lnTo>
                    <a:pt x="22158" y="8621"/>
                  </a:lnTo>
                  <a:lnTo>
                    <a:pt x="22179" y="8663"/>
                  </a:lnTo>
                  <a:lnTo>
                    <a:pt x="22179" y="8726"/>
                  </a:lnTo>
                  <a:lnTo>
                    <a:pt x="22242" y="8767"/>
                  </a:lnTo>
                  <a:lnTo>
                    <a:pt x="22158" y="8830"/>
                  </a:lnTo>
                  <a:lnTo>
                    <a:pt x="22158" y="8893"/>
                  </a:lnTo>
                  <a:lnTo>
                    <a:pt x="22095" y="8977"/>
                  </a:lnTo>
                  <a:lnTo>
                    <a:pt x="22054" y="8998"/>
                  </a:lnTo>
                  <a:lnTo>
                    <a:pt x="22054" y="9060"/>
                  </a:lnTo>
                  <a:lnTo>
                    <a:pt x="22137" y="9081"/>
                  </a:lnTo>
                  <a:lnTo>
                    <a:pt x="22200" y="9165"/>
                  </a:lnTo>
                  <a:lnTo>
                    <a:pt x="22242" y="9144"/>
                  </a:lnTo>
                  <a:lnTo>
                    <a:pt x="22305" y="9144"/>
                  </a:lnTo>
                  <a:lnTo>
                    <a:pt x="22409" y="9186"/>
                  </a:lnTo>
                  <a:lnTo>
                    <a:pt x="22409" y="9207"/>
                  </a:lnTo>
                  <a:cubicBezTo>
                    <a:pt x="22367" y="9207"/>
                    <a:pt x="22305" y="9249"/>
                    <a:pt x="22263" y="9270"/>
                  </a:cubicBezTo>
                  <a:lnTo>
                    <a:pt x="22242" y="9270"/>
                  </a:lnTo>
                  <a:cubicBezTo>
                    <a:pt x="22137" y="9291"/>
                    <a:pt x="22054" y="9353"/>
                    <a:pt x="21949" y="9374"/>
                  </a:cubicBezTo>
                  <a:cubicBezTo>
                    <a:pt x="21886" y="9374"/>
                    <a:pt x="21865" y="9395"/>
                    <a:pt x="21844" y="9458"/>
                  </a:cubicBezTo>
                  <a:lnTo>
                    <a:pt x="21551" y="9521"/>
                  </a:lnTo>
                  <a:lnTo>
                    <a:pt x="21133" y="9563"/>
                  </a:lnTo>
                  <a:lnTo>
                    <a:pt x="21007" y="9521"/>
                  </a:lnTo>
                  <a:lnTo>
                    <a:pt x="20903" y="9521"/>
                  </a:lnTo>
                  <a:lnTo>
                    <a:pt x="20735" y="9730"/>
                  </a:lnTo>
                  <a:lnTo>
                    <a:pt x="20631" y="9793"/>
                  </a:lnTo>
                  <a:lnTo>
                    <a:pt x="20589" y="9876"/>
                  </a:lnTo>
                  <a:lnTo>
                    <a:pt x="20673" y="9918"/>
                  </a:lnTo>
                  <a:lnTo>
                    <a:pt x="20735" y="9876"/>
                  </a:lnTo>
                  <a:lnTo>
                    <a:pt x="20798" y="9876"/>
                  </a:lnTo>
                  <a:lnTo>
                    <a:pt x="20777" y="9981"/>
                  </a:lnTo>
                  <a:lnTo>
                    <a:pt x="20694" y="10023"/>
                  </a:lnTo>
                  <a:lnTo>
                    <a:pt x="20714" y="10086"/>
                  </a:lnTo>
                  <a:lnTo>
                    <a:pt x="20882" y="10107"/>
                  </a:lnTo>
                  <a:lnTo>
                    <a:pt x="20903" y="10148"/>
                  </a:lnTo>
                  <a:lnTo>
                    <a:pt x="21028" y="10127"/>
                  </a:lnTo>
                  <a:lnTo>
                    <a:pt x="21028" y="10044"/>
                  </a:lnTo>
                  <a:lnTo>
                    <a:pt x="20945" y="9981"/>
                  </a:lnTo>
                  <a:lnTo>
                    <a:pt x="20945" y="9897"/>
                  </a:lnTo>
                  <a:lnTo>
                    <a:pt x="21028" y="9876"/>
                  </a:lnTo>
                  <a:lnTo>
                    <a:pt x="21049" y="9918"/>
                  </a:lnTo>
                  <a:lnTo>
                    <a:pt x="21133" y="9918"/>
                  </a:lnTo>
                  <a:lnTo>
                    <a:pt x="21238" y="10002"/>
                  </a:lnTo>
                  <a:lnTo>
                    <a:pt x="21321" y="9981"/>
                  </a:lnTo>
                  <a:lnTo>
                    <a:pt x="21342" y="9876"/>
                  </a:lnTo>
                  <a:lnTo>
                    <a:pt x="21426" y="9814"/>
                  </a:lnTo>
                  <a:lnTo>
                    <a:pt x="21426" y="9918"/>
                  </a:lnTo>
                  <a:lnTo>
                    <a:pt x="21530" y="10023"/>
                  </a:lnTo>
                  <a:lnTo>
                    <a:pt x="21551" y="9981"/>
                  </a:lnTo>
                  <a:lnTo>
                    <a:pt x="21551" y="9897"/>
                  </a:lnTo>
                  <a:lnTo>
                    <a:pt x="21656" y="9897"/>
                  </a:lnTo>
                  <a:lnTo>
                    <a:pt x="21677" y="9814"/>
                  </a:lnTo>
                  <a:lnTo>
                    <a:pt x="21761" y="9814"/>
                  </a:lnTo>
                  <a:lnTo>
                    <a:pt x="21886" y="9772"/>
                  </a:lnTo>
                  <a:cubicBezTo>
                    <a:pt x="21932" y="9802"/>
                    <a:pt x="21989" y="9822"/>
                    <a:pt x="22041" y="9822"/>
                  </a:cubicBezTo>
                  <a:cubicBezTo>
                    <a:pt x="22060" y="9822"/>
                    <a:pt x="22079" y="9819"/>
                    <a:pt x="22095" y="9814"/>
                  </a:cubicBezTo>
                  <a:cubicBezTo>
                    <a:pt x="22116" y="9814"/>
                    <a:pt x="22132" y="9808"/>
                    <a:pt x="22142" y="9803"/>
                  </a:cubicBezTo>
                  <a:lnTo>
                    <a:pt x="22142" y="9803"/>
                  </a:lnTo>
                  <a:lnTo>
                    <a:pt x="22095" y="9835"/>
                  </a:lnTo>
                  <a:lnTo>
                    <a:pt x="22158" y="9918"/>
                  </a:lnTo>
                  <a:lnTo>
                    <a:pt x="22033" y="10044"/>
                  </a:lnTo>
                  <a:lnTo>
                    <a:pt x="21949" y="10002"/>
                  </a:lnTo>
                  <a:lnTo>
                    <a:pt x="21886" y="10044"/>
                  </a:lnTo>
                  <a:lnTo>
                    <a:pt x="21782" y="10044"/>
                  </a:lnTo>
                  <a:lnTo>
                    <a:pt x="21740" y="10002"/>
                  </a:lnTo>
                  <a:lnTo>
                    <a:pt x="21656" y="10002"/>
                  </a:lnTo>
                  <a:lnTo>
                    <a:pt x="21551" y="10190"/>
                  </a:lnTo>
                  <a:lnTo>
                    <a:pt x="21572" y="10316"/>
                  </a:lnTo>
                  <a:lnTo>
                    <a:pt x="21572" y="10462"/>
                  </a:lnTo>
                  <a:lnTo>
                    <a:pt x="21551" y="10316"/>
                  </a:lnTo>
                  <a:lnTo>
                    <a:pt x="21510" y="10316"/>
                  </a:lnTo>
                  <a:lnTo>
                    <a:pt x="21468" y="10232"/>
                  </a:lnTo>
                  <a:lnTo>
                    <a:pt x="21405" y="10232"/>
                  </a:lnTo>
                  <a:lnTo>
                    <a:pt x="21342" y="10337"/>
                  </a:lnTo>
                  <a:lnTo>
                    <a:pt x="21196" y="10379"/>
                  </a:lnTo>
                  <a:lnTo>
                    <a:pt x="21133" y="10400"/>
                  </a:lnTo>
                  <a:lnTo>
                    <a:pt x="21133" y="10316"/>
                  </a:lnTo>
                  <a:lnTo>
                    <a:pt x="21091" y="10316"/>
                  </a:lnTo>
                  <a:lnTo>
                    <a:pt x="21007" y="10420"/>
                  </a:lnTo>
                  <a:lnTo>
                    <a:pt x="20924" y="10441"/>
                  </a:lnTo>
                  <a:lnTo>
                    <a:pt x="20882" y="10400"/>
                  </a:lnTo>
                  <a:lnTo>
                    <a:pt x="20798" y="10400"/>
                  </a:lnTo>
                  <a:lnTo>
                    <a:pt x="20735" y="10483"/>
                  </a:lnTo>
                  <a:lnTo>
                    <a:pt x="20735" y="10504"/>
                  </a:lnTo>
                  <a:lnTo>
                    <a:pt x="20589" y="10525"/>
                  </a:lnTo>
                  <a:lnTo>
                    <a:pt x="20505" y="10588"/>
                  </a:lnTo>
                  <a:lnTo>
                    <a:pt x="20505" y="10692"/>
                  </a:lnTo>
                  <a:lnTo>
                    <a:pt x="20526" y="10797"/>
                  </a:lnTo>
                  <a:lnTo>
                    <a:pt x="20422" y="11069"/>
                  </a:lnTo>
                  <a:lnTo>
                    <a:pt x="20380" y="11278"/>
                  </a:lnTo>
                  <a:lnTo>
                    <a:pt x="20380" y="11362"/>
                  </a:lnTo>
                  <a:lnTo>
                    <a:pt x="20484" y="11446"/>
                  </a:lnTo>
                  <a:lnTo>
                    <a:pt x="20463" y="11488"/>
                  </a:lnTo>
                  <a:lnTo>
                    <a:pt x="20359" y="11529"/>
                  </a:lnTo>
                  <a:lnTo>
                    <a:pt x="20359" y="11592"/>
                  </a:lnTo>
                  <a:lnTo>
                    <a:pt x="20422" y="11697"/>
                  </a:lnTo>
                  <a:lnTo>
                    <a:pt x="20422" y="11801"/>
                  </a:lnTo>
                  <a:lnTo>
                    <a:pt x="20380" y="11864"/>
                  </a:lnTo>
                  <a:lnTo>
                    <a:pt x="20359" y="11801"/>
                  </a:lnTo>
                  <a:lnTo>
                    <a:pt x="20275" y="11864"/>
                  </a:lnTo>
                  <a:lnTo>
                    <a:pt x="20212" y="11843"/>
                  </a:lnTo>
                  <a:lnTo>
                    <a:pt x="20254" y="11760"/>
                  </a:lnTo>
                  <a:lnTo>
                    <a:pt x="20296" y="11739"/>
                  </a:lnTo>
                  <a:lnTo>
                    <a:pt x="20296" y="11634"/>
                  </a:lnTo>
                  <a:lnTo>
                    <a:pt x="20212" y="11634"/>
                  </a:lnTo>
                  <a:lnTo>
                    <a:pt x="20087" y="11864"/>
                  </a:lnTo>
                  <a:lnTo>
                    <a:pt x="20066" y="12115"/>
                  </a:lnTo>
                  <a:lnTo>
                    <a:pt x="20108" y="12408"/>
                  </a:lnTo>
                  <a:lnTo>
                    <a:pt x="20108" y="12785"/>
                  </a:lnTo>
                  <a:lnTo>
                    <a:pt x="20087" y="12408"/>
                  </a:lnTo>
                  <a:lnTo>
                    <a:pt x="20045" y="12220"/>
                  </a:lnTo>
                  <a:lnTo>
                    <a:pt x="19982" y="12178"/>
                  </a:lnTo>
                  <a:lnTo>
                    <a:pt x="20045" y="12073"/>
                  </a:lnTo>
                  <a:lnTo>
                    <a:pt x="20045" y="11990"/>
                  </a:lnTo>
                  <a:lnTo>
                    <a:pt x="19898" y="11906"/>
                  </a:lnTo>
                  <a:lnTo>
                    <a:pt x="19961" y="11780"/>
                  </a:lnTo>
                  <a:lnTo>
                    <a:pt x="19961" y="11571"/>
                  </a:lnTo>
                  <a:lnTo>
                    <a:pt x="19877" y="11446"/>
                  </a:lnTo>
                  <a:lnTo>
                    <a:pt x="19877" y="11236"/>
                  </a:lnTo>
                  <a:lnTo>
                    <a:pt x="19961" y="11111"/>
                  </a:lnTo>
                  <a:lnTo>
                    <a:pt x="20045" y="10923"/>
                  </a:lnTo>
                  <a:lnTo>
                    <a:pt x="20045" y="10755"/>
                  </a:lnTo>
                  <a:lnTo>
                    <a:pt x="20003" y="10755"/>
                  </a:lnTo>
                  <a:lnTo>
                    <a:pt x="19961" y="10839"/>
                  </a:lnTo>
                  <a:lnTo>
                    <a:pt x="19940" y="10964"/>
                  </a:lnTo>
                  <a:lnTo>
                    <a:pt x="19857" y="11048"/>
                  </a:lnTo>
                  <a:lnTo>
                    <a:pt x="19836" y="11027"/>
                  </a:lnTo>
                  <a:lnTo>
                    <a:pt x="19794" y="10902"/>
                  </a:lnTo>
                  <a:lnTo>
                    <a:pt x="19877" y="10713"/>
                  </a:lnTo>
                  <a:lnTo>
                    <a:pt x="19898" y="10609"/>
                  </a:lnTo>
                  <a:lnTo>
                    <a:pt x="19836" y="10546"/>
                  </a:lnTo>
                  <a:lnTo>
                    <a:pt x="19752" y="10630"/>
                  </a:lnTo>
                  <a:lnTo>
                    <a:pt x="19731" y="10609"/>
                  </a:lnTo>
                  <a:lnTo>
                    <a:pt x="19689" y="10546"/>
                  </a:lnTo>
                  <a:lnTo>
                    <a:pt x="19731" y="10483"/>
                  </a:lnTo>
                  <a:lnTo>
                    <a:pt x="19731" y="10337"/>
                  </a:lnTo>
                  <a:lnTo>
                    <a:pt x="19668" y="10337"/>
                  </a:lnTo>
                  <a:lnTo>
                    <a:pt x="19668" y="10295"/>
                  </a:lnTo>
                  <a:lnTo>
                    <a:pt x="19689" y="10232"/>
                  </a:lnTo>
                  <a:lnTo>
                    <a:pt x="19689" y="10127"/>
                  </a:lnTo>
                  <a:lnTo>
                    <a:pt x="19585" y="10169"/>
                  </a:lnTo>
                  <a:lnTo>
                    <a:pt x="19271" y="10274"/>
                  </a:lnTo>
                  <a:lnTo>
                    <a:pt x="19103" y="10379"/>
                  </a:lnTo>
                  <a:lnTo>
                    <a:pt x="19041" y="10337"/>
                  </a:lnTo>
                  <a:lnTo>
                    <a:pt x="19041" y="10295"/>
                  </a:lnTo>
                  <a:lnTo>
                    <a:pt x="18999" y="10295"/>
                  </a:lnTo>
                  <a:lnTo>
                    <a:pt x="18915" y="10379"/>
                  </a:lnTo>
                  <a:lnTo>
                    <a:pt x="18831" y="10379"/>
                  </a:lnTo>
                  <a:lnTo>
                    <a:pt x="18789" y="10295"/>
                  </a:lnTo>
                  <a:lnTo>
                    <a:pt x="18622" y="10420"/>
                  </a:lnTo>
                  <a:lnTo>
                    <a:pt x="18622" y="10337"/>
                  </a:lnTo>
                  <a:lnTo>
                    <a:pt x="18517" y="10295"/>
                  </a:lnTo>
                  <a:lnTo>
                    <a:pt x="18476" y="10295"/>
                  </a:lnTo>
                  <a:lnTo>
                    <a:pt x="18476" y="10337"/>
                  </a:lnTo>
                  <a:lnTo>
                    <a:pt x="18308" y="10337"/>
                  </a:lnTo>
                  <a:lnTo>
                    <a:pt x="18078" y="10232"/>
                  </a:lnTo>
                  <a:lnTo>
                    <a:pt x="17890" y="10232"/>
                  </a:lnTo>
                  <a:lnTo>
                    <a:pt x="17701" y="10127"/>
                  </a:lnTo>
                  <a:lnTo>
                    <a:pt x="17555" y="10127"/>
                  </a:lnTo>
                  <a:lnTo>
                    <a:pt x="17555" y="10023"/>
                  </a:lnTo>
                  <a:lnTo>
                    <a:pt x="17429" y="9918"/>
                  </a:lnTo>
                  <a:lnTo>
                    <a:pt x="17346" y="9981"/>
                  </a:lnTo>
                  <a:lnTo>
                    <a:pt x="17241" y="9897"/>
                  </a:lnTo>
                  <a:lnTo>
                    <a:pt x="17220" y="9772"/>
                  </a:lnTo>
                  <a:lnTo>
                    <a:pt x="17116" y="9709"/>
                  </a:lnTo>
                  <a:lnTo>
                    <a:pt x="17053" y="9667"/>
                  </a:lnTo>
                  <a:lnTo>
                    <a:pt x="17157" y="9646"/>
                  </a:lnTo>
                  <a:lnTo>
                    <a:pt x="17283" y="9646"/>
                  </a:lnTo>
                  <a:lnTo>
                    <a:pt x="17283" y="9500"/>
                  </a:lnTo>
                  <a:lnTo>
                    <a:pt x="17388" y="9437"/>
                  </a:lnTo>
                  <a:lnTo>
                    <a:pt x="17367" y="9353"/>
                  </a:lnTo>
                  <a:lnTo>
                    <a:pt x="17471" y="9353"/>
                  </a:lnTo>
                  <a:lnTo>
                    <a:pt x="17639" y="9395"/>
                  </a:lnTo>
                  <a:lnTo>
                    <a:pt x="17681" y="9374"/>
                  </a:lnTo>
                  <a:lnTo>
                    <a:pt x="17681" y="9332"/>
                  </a:lnTo>
                  <a:lnTo>
                    <a:pt x="17806" y="9332"/>
                  </a:lnTo>
                  <a:lnTo>
                    <a:pt x="18078" y="9395"/>
                  </a:lnTo>
                  <a:lnTo>
                    <a:pt x="18183" y="9291"/>
                  </a:lnTo>
                  <a:lnTo>
                    <a:pt x="18183" y="9165"/>
                  </a:lnTo>
                  <a:lnTo>
                    <a:pt x="18225" y="9060"/>
                  </a:lnTo>
                  <a:lnTo>
                    <a:pt x="18183" y="8935"/>
                  </a:lnTo>
                  <a:lnTo>
                    <a:pt x="18183" y="8809"/>
                  </a:lnTo>
                  <a:lnTo>
                    <a:pt x="18120" y="8705"/>
                  </a:lnTo>
                  <a:lnTo>
                    <a:pt x="18078" y="8537"/>
                  </a:lnTo>
                  <a:lnTo>
                    <a:pt x="17994" y="8516"/>
                  </a:lnTo>
                  <a:lnTo>
                    <a:pt x="17973" y="8433"/>
                  </a:lnTo>
                  <a:lnTo>
                    <a:pt x="17806" y="8286"/>
                  </a:lnTo>
                  <a:lnTo>
                    <a:pt x="17764" y="8286"/>
                  </a:lnTo>
                  <a:lnTo>
                    <a:pt x="17743" y="8349"/>
                  </a:lnTo>
                  <a:lnTo>
                    <a:pt x="17681" y="8349"/>
                  </a:lnTo>
                  <a:lnTo>
                    <a:pt x="17660" y="8286"/>
                  </a:lnTo>
                  <a:lnTo>
                    <a:pt x="17492" y="8203"/>
                  </a:lnTo>
                  <a:lnTo>
                    <a:pt x="17492" y="8244"/>
                  </a:lnTo>
                  <a:lnTo>
                    <a:pt x="17597" y="8328"/>
                  </a:lnTo>
                  <a:lnTo>
                    <a:pt x="17576" y="8391"/>
                  </a:lnTo>
                  <a:lnTo>
                    <a:pt x="17639" y="8454"/>
                  </a:lnTo>
                  <a:lnTo>
                    <a:pt x="17576" y="8558"/>
                  </a:lnTo>
                  <a:lnTo>
                    <a:pt x="17492" y="8454"/>
                  </a:lnTo>
                  <a:lnTo>
                    <a:pt x="17492" y="8349"/>
                  </a:lnTo>
                  <a:lnTo>
                    <a:pt x="17388" y="8349"/>
                  </a:lnTo>
                  <a:lnTo>
                    <a:pt x="17220" y="8244"/>
                  </a:lnTo>
                  <a:lnTo>
                    <a:pt x="17178" y="8182"/>
                  </a:lnTo>
                  <a:lnTo>
                    <a:pt x="17137" y="8223"/>
                  </a:lnTo>
                  <a:lnTo>
                    <a:pt x="17053" y="8182"/>
                  </a:lnTo>
                  <a:lnTo>
                    <a:pt x="17011" y="8077"/>
                  </a:lnTo>
                  <a:lnTo>
                    <a:pt x="16906" y="7993"/>
                  </a:lnTo>
                  <a:lnTo>
                    <a:pt x="16739" y="7993"/>
                  </a:lnTo>
                  <a:lnTo>
                    <a:pt x="16551" y="7805"/>
                  </a:lnTo>
                  <a:lnTo>
                    <a:pt x="16404" y="7721"/>
                  </a:lnTo>
                  <a:lnTo>
                    <a:pt x="16383" y="7617"/>
                  </a:lnTo>
                  <a:lnTo>
                    <a:pt x="15902" y="7345"/>
                  </a:lnTo>
                  <a:lnTo>
                    <a:pt x="15776" y="7135"/>
                  </a:lnTo>
                  <a:lnTo>
                    <a:pt x="15776" y="6968"/>
                  </a:lnTo>
                  <a:lnTo>
                    <a:pt x="15672" y="6717"/>
                  </a:lnTo>
                  <a:lnTo>
                    <a:pt x="15672" y="6612"/>
                  </a:lnTo>
                  <a:lnTo>
                    <a:pt x="15567" y="6612"/>
                  </a:lnTo>
                  <a:lnTo>
                    <a:pt x="15442" y="6508"/>
                  </a:lnTo>
                  <a:lnTo>
                    <a:pt x="15337" y="6508"/>
                  </a:lnTo>
                  <a:lnTo>
                    <a:pt x="15253" y="6424"/>
                  </a:lnTo>
                  <a:lnTo>
                    <a:pt x="15149" y="6403"/>
                  </a:lnTo>
                  <a:lnTo>
                    <a:pt x="15065" y="6319"/>
                  </a:lnTo>
                  <a:lnTo>
                    <a:pt x="14940" y="6361"/>
                  </a:lnTo>
                  <a:lnTo>
                    <a:pt x="14793" y="6487"/>
                  </a:lnTo>
                  <a:lnTo>
                    <a:pt x="14688" y="6696"/>
                  </a:lnTo>
                  <a:lnTo>
                    <a:pt x="14584" y="6738"/>
                  </a:lnTo>
                  <a:lnTo>
                    <a:pt x="14479" y="6801"/>
                  </a:lnTo>
                  <a:lnTo>
                    <a:pt x="14375" y="6801"/>
                  </a:lnTo>
                  <a:lnTo>
                    <a:pt x="14312" y="6738"/>
                  </a:lnTo>
                  <a:lnTo>
                    <a:pt x="14144" y="6696"/>
                  </a:lnTo>
                  <a:lnTo>
                    <a:pt x="14061" y="6633"/>
                  </a:lnTo>
                  <a:lnTo>
                    <a:pt x="14144" y="6529"/>
                  </a:lnTo>
                  <a:lnTo>
                    <a:pt x="14207" y="6466"/>
                  </a:lnTo>
                  <a:lnTo>
                    <a:pt x="14270" y="6466"/>
                  </a:lnTo>
                  <a:lnTo>
                    <a:pt x="14375" y="6361"/>
                  </a:lnTo>
                  <a:lnTo>
                    <a:pt x="14458" y="6319"/>
                  </a:lnTo>
                  <a:lnTo>
                    <a:pt x="14479" y="6257"/>
                  </a:lnTo>
                  <a:lnTo>
                    <a:pt x="14458" y="6215"/>
                  </a:lnTo>
                  <a:lnTo>
                    <a:pt x="14375" y="6236"/>
                  </a:lnTo>
                  <a:lnTo>
                    <a:pt x="14333" y="6194"/>
                  </a:lnTo>
                  <a:lnTo>
                    <a:pt x="14354" y="6110"/>
                  </a:lnTo>
                  <a:lnTo>
                    <a:pt x="14458" y="6006"/>
                  </a:lnTo>
                  <a:lnTo>
                    <a:pt x="14437" y="5943"/>
                  </a:lnTo>
                  <a:lnTo>
                    <a:pt x="14542" y="5838"/>
                  </a:lnTo>
                  <a:lnTo>
                    <a:pt x="14542" y="5754"/>
                  </a:lnTo>
                  <a:lnTo>
                    <a:pt x="14521" y="5629"/>
                  </a:lnTo>
                  <a:lnTo>
                    <a:pt x="14375" y="5650"/>
                  </a:lnTo>
                  <a:lnTo>
                    <a:pt x="14375" y="5734"/>
                  </a:lnTo>
                  <a:lnTo>
                    <a:pt x="14165" y="5880"/>
                  </a:lnTo>
                  <a:lnTo>
                    <a:pt x="14061" y="5838"/>
                  </a:lnTo>
                  <a:lnTo>
                    <a:pt x="14165" y="6047"/>
                  </a:lnTo>
                  <a:lnTo>
                    <a:pt x="14103" y="6131"/>
                  </a:lnTo>
                  <a:lnTo>
                    <a:pt x="14061" y="6026"/>
                  </a:lnTo>
                  <a:lnTo>
                    <a:pt x="13914" y="6026"/>
                  </a:lnTo>
                  <a:lnTo>
                    <a:pt x="13810" y="6131"/>
                  </a:lnTo>
                  <a:lnTo>
                    <a:pt x="13893" y="6152"/>
                  </a:lnTo>
                  <a:lnTo>
                    <a:pt x="13851" y="6298"/>
                  </a:lnTo>
                  <a:lnTo>
                    <a:pt x="13747" y="6236"/>
                  </a:lnTo>
                  <a:lnTo>
                    <a:pt x="13642" y="6319"/>
                  </a:lnTo>
                  <a:lnTo>
                    <a:pt x="13684" y="6403"/>
                  </a:lnTo>
                  <a:lnTo>
                    <a:pt x="13789" y="6403"/>
                  </a:lnTo>
                  <a:lnTo>
                    <a:pt x="13831" y="6466"/>
                  </a:lnTo>
                  <a:lnTo>
                    <a:pt x="13642" y="6570"/>
                  </a:lnTo>
                  <a:lnTo>
                    <a:pt x="13579" y="6424"/>
                  </a:lnTo>
                  <a:lnTo>
                    <a:pt x="13433" y="6361"/>
                  </a:lnTo>
                  <a:lnTo>
                    <a:pt x="13391" y="6236"/>
                  </a:lnTo>
                  <a:lnTo>
                    <a:pt x="13391" y="5713"/>
                  </a:lnTo>
                  <a:lnTo>
                    <a:pt x="13496" y="5503"/>
                  </a:lnTo>
                  <a:lnTo>
                    <a:pt x="13475" y="5148"/>
                  </a:lnTo>
                  <a:lnTo>
                    <a:pt x="13538" y="5001"/>
                  </a:lnTo>
                  <a:lnTo>
                    <a:pt x="13517" y="4562"/>
                  </a:lnTo>
                  <a:lnTo>
                    <a:pt x="13517" y="4625"/>
                  </a:lnTo>
                  <a:lnTo>
                    <a:pt x="13370" y="4687"/>
                  </a:lnTo>
                  <a:lnTo>
                    <a:pt x="13266" y="4855"/>
                  </a:lnTo>
                  <a:lnTo>
                    <a:pt x="13349" y="4938"/>
                  </a:lnTo>
                  <a:lnTo>
                    <a:pt x="13287" y="5001"/>
                  </a:lnTo>
                  <a:lnTo>
                    <a:pt x="13349" y="5148"/>
                  </a:lnTo>
                  <a:lnTo>
                    <a:pt x="13307" y="5315"/>
                  </a:lnTo>
                  <a:lnTo>
                    <a:pt x="13245" y="5294"/>
                  </a:lnTo>
                  <a:lnTo>
                    <a:pt x="13161" y="5210"/>
                  </a:lnTo>
                  <a:lnTo>
                    <a:pt x="13119" y="5294"/>
                  </a:lnTo>
                  <a:lnTo>
                    <a:pt x="13119" y="5378"/>
                  </a:lnTo>
                  <a:lnTo>
                    <a:pt x="13056" y="5315"/>
                  </a:lnTo>
                  <a:lnTo>
                    <a:pt x="12952" y="5399"/>
                  </a:lnTo>
                  <a:lnTo>
                    <a:pt x="12952" y="5482"/>
                  </a:lnTo>
                  <a:lnTo>
                    <a:pt x="12889" y="5482"/>
                  </a:lnTo>
                  <a:lnTo>
                    <a:pt x="12638" y="5608"/>
                  </a:lnTo>
                  <a:lnTo>
                    <a:pt x="12491" y="5775"/>
                  </a:lnTo>
                  <a:lnTo>
                    <a:pt x="12429" y="5692"/>
                  </a:lnTo>
                  <a:lnTo>
                    <a:pt x="12429" y="5587"/>
                  </a:lnTo>
                  <a:lnTo>
                    <a:pt x="12575" y="5524"/>
                  </a:lnTo>
                  <a:lnTo>
                    <a:pt x="12596" y="5420"/>
                  </a:lnTo>
                  <a:lnTo>
                    <a:pt x="12491" y="5420"/>
                  </a:lnTo>
                  <a:lnTo>
                    <a:pt x="12387" y="5482"/>
                  </a:lnTo>
                  <a:lnTo>
                    <a:pt x="12178" y="5482"/>
                  </a:lnTo>
                  <a:lnTo>
                    <a:pt x="12052" y="5566"/>
                  </a:lnTo>
                  <a:lnTo>
                    <a:pt x="11780" y="5566"/>
                  </a:lnTo>
                  <a:lnTo>
                    <a:pt x="11424" y="5817"/>
                  </a:lnTo>
                  <a:lnTo>
                    <a:pt x="11257" y="5880"/>
                  </a:lnTo>
                  <a:lnTo>
                    <a:pt x="11111" y="6089"/>
                  </a:lnTo>
                  <a:lnTo>
                    <a:pt x="11090" y="5985"/>
                  </a:lnTo>
                  <a:lnTo>
                    <a:pt x="11215" y="5796"/>
                  </a:lnTo>
                  <a:lnTo>
                    <a:pt x="11173" y="5713"/>
                  </a:lnTo>
                  <a:lnTo>
                    <a:pt x="10985" y="5817"/>
                  </a:lnTo>
                  <a:lnTo>
                    <a:pt x="10964" y="5775"/>
                  </a:lnTo>
                  <a:lnTo>
                    <a:pt x="10880" y="5796"/>
                  </a:lnTo>
                  <a:lnTo>
                    <a:pt x="10797" y="5838"/>
                  </a:lnTo>
                  <a:lnTo>
                    <a:pt x="10734" y="5775"/>
                  </a:lnTo>
                  <a:lnTo>
                    <a:pt x="10629" y="5796"/>
                  </a:lnTo>
                  <a:lnTo>
                    <a:pt x="10587" y="5880"/>
                  </a:lnTo>
                  <a:lnTo>
                    <a:pt x="10315" y="6047"/>
                  </a:lnTo>
                  <a:lnTo>
                    <a:pt x="10211" y="6047"/>
                  </a:lnTo>
                  <a:lnTo>
                    <a:pt x="10022" y="6110"/>
                  </a:lnTo>
                  <a:lnTo>
                    <a:pt x="9897" y="6257"/>
                  </a:lnTo>
                  <a:lnTo>
                    <a:pt x="9939" y="6361"/>
                  </a:lnTo>
                  <a:lnTo>
                    <a:pt x="9834" y="6340"/>
                  </a:lnTo>
                  <a:lnTo>
                    <a:pt x="9792" y="6403"/>
                  </a:lnTo>
                  <a:lnTo>
                    <a:pt x="9688" y="6361"/>
                  </a:lnTo>
                  <a:lnTo>
                    <a:pt x="9657" y="6408"/>
                  </a:lnTo>
                  <a:lnTo>
                    <a:pt x="9657" y="6408"/>
                  </a:lnTo>
                  <a:lnTo>
                    <a:pt x="9583" y="6319"/>
                  </a:lnTo>
                  <a:lnTo>
                    <a:pt x="9625" y="6215"/>
                  </a:lnTo>
                  <a:lnTo>
                    <a:pt x="9709" y="6215"/>
                  </a:lnTo>
                  <a:lnTo>
                    <a:pt x="9792" y="6110"/>
                  </a:lnTo>
                  <a:lnTo>
                    <a:pt x="9897" y="6026"/>
                  </a:lnTo>
                  <a:lnTo>
                    <a:pt x="9939" y="6068"/>
                  </a:lnTo>
                  <a:lnTo>
                    <a:pt x="10022" y="6026"/>
                  </a:lnTo>
                  <a:lnTo>
                    <a:pt x="10043" y="5943"/>
                  </a:lnTo>
                  <a:lnTo>
                    <a:pt x="10169" y="5838"/>
                  </a:lnTo>
                  <a:lnTo>
                    <a:pt x="10211" y="5901"/>
                  </a:lnTo>
                  <a:lnTo>
                    <a:pt x="10462" y="5796"/>
                  </a:lnTo>
                  <a:lnTo>
                    <a:pt x="10546" y="5650"/>
                  </a:lnTo>
                  <a:lnTo>
                    <a:pt x="10671" y="5608"/>
                  </a:lnTo>
                  <a:lnTo>
                    <a:pt x="10880" y="5629"/>
                  </a:lnTo>
                  <a:lnTo>
                    <a:pt x="10901" y="5587"/>
                  </a:lnTo>
                  <a:lnTo>
                    <a:pt x="11090" y="5587"/>
                  </a:lnTo>
                  <a:lnTo>
                    <a:pt x="11278" y="5503"/>
                  </a:lnTo>
                  <a:lnTo>
                    <a:pt x="11320" y="5587"/>
                  </a:lnTo>
                  <a:lnTo>
                    <a:pt x="11383" y="5587"/>
                  </a:lnTo>
                  <a:lnTo>
                    <a:pt x="11445" y="5524"/>
                  </a:lnTo>
                  <a:lnTo>
                    <a:pt x="11529" y="5524"/>
                  </a:lnTo>
                  <a:lnTo>
                    <a:pt x="11675" y="5503"/>
                  </a:lnTo>
                  <a:lnTo>
                    <a:pt x="11738" y="5399"/>
                  </a:lnTo>
                  <a:lnTo>
                    <a:pt x="11989" y="5315"/>
                  </a:lnTo>
                  <a:lnTo>
                    <a:pt x="12240" y="5231"/>
                  </a:lnTo>
                  <a:lnTo>
                    <a:pt x="12261" y="5127"/>
                  </a:lnTo>
                  <a:lnTo>
                    <a:pt x="12324" y="5127"/>
                  </a:lnTo>
                  <a:lnTo>
                    <a:pt x="12366" y="5085"/>
                  </a:lnTo>
                  <a:lnTo>
                    <a:pt x="12324" y="5022"/>
                  </a:lnTo>
                  <a:lnTo>
                    <a:pt x="12324" y="4918"/>
                  </a:lnTo>
                  <a:lnTo>
                    <a:pt x="12240" y="4876"/>
                  </a:lnTo>
                  <a:lnTo>
                    <a:pt x="12219" y="4918"/>
                  </a:lnTo>
                  <a:lnTo>
                    <a:pt x="12219" y="5001"/>
                  </a:lnTo>
                  <a:lnTo>
                    <a:pt x="12115" y="5022"/>
                  </a:lnTo>
                  <a:lnTo>
                    <a:pt x="12073" y="4980"/>
                  </a:lnTo>
                  <a:lnTo>
                    <a:pt x="12031" y="4980"/>
                  </a:lnTo>
                  <a:lnTo>
                    <a:pt x="12010" y="4938"/>
                  </a:lnTo>
                  <a:lnTo>
                    <a:pt x="11885" y="4938"/>
                  </a:lnTo>
                  <a:lnTo>
                    <a:pt x="11696" y="5001"/>
                  </a:lnTo>
                  <a:lnTo>
                    <a:pt x="11634" y="5106"/>
                  </a:lnTo>
                  <a:lnTo>
                    <a:pt x="11571" y="5169"/>
                  </a:lnTo>
                  <a:lnTo>
                    <a:pt x="11508" y="5085"/>
                  </a:lnTo>
                  <a:lnTo>
                    <a:pt x="11466" y="5085"/>
                  </a:lnTo>
                  <a:lnTo>
                    <a:pt x="11362" y="5169"/>
                  </a:lnTo>
                  <a:lnTo>
                    <a:pt x="11090" y="5252"/>
                  </a:lnTo>
                  <a:lnTo>
                    <a:pt x="10755" y="5273"/>
                  </a:lnTo>
                  <a:lnTo>
                    <a:pt x="10692" y="5210"/>
                  </a:lnTo>
                  <a:lnTo>
                    <a:pt x="10629" y="5210"/>
                  </a:lnTo>
                  <a:lnTo>
                    <a:pt x="10650" y="5273"/>
                  </a:lnTo>
                  <a:lnTo>
                    <a:pt x="10587" y="5315"/>
                  </a:lnTo>
                  <a:lnTo>
                    <a:pt x="10483" y="5294"/>
                  </a:lnTo>
                  <a:lnTo>
                    <a:pt x="10420" y="5294"/>
                  </a:lnTo>
                  <a:lnTo>
                    <a:pt x="10357" y="5420"/>
                  </a:lnTo>
                  <a:lnTo>
                    <a:pt x="10211" y="5587"/>
                  </a:lnTo>
                  <a:lnTo>
                    <a:pt x="10148" y="5524"/>
                  </a:lnTo>
                  <a:lnTo>
                    <a:pt x="10043" y="5524"/>
                  </a:lnTo>
                  <a:lnTo>
                    <a:pt x="10022" y="5503"/>
                  </a:lnTo>
                  <a:lnTo>
                    <a:pt x="9897" y="5503"/>
                  </a:lnTo>
                  <a:lnTo>
                    <a:pt x="9813" y="5566"/>
                  </a:lnTo>
                  <a:lnTo>
                    <a:pt x="9730" y="5566"/>
                  </a:lnTo>
                  <a:lnTo>
                    <a:pt x="9688" y="5629"/>
                  </a:lnTo>
                  <a:lnTo>
                    <a:pt x="9583" y="5671"/>
                  </a:lnTo>
                  <a:lnTo>
                    <a:pt x="9478" y="5734"/>
                  </a:lnTo>
                  <a:lnTo>
                    <a:pt x="9311" y="5817"/>
                  </a:lnTo>
                  <a:lnTo>
                    <a:pt x="9123" y="5880"/>
                  </a:lnTo>
                  <a:lnTo>
                    <a:pt x="9081" y="5985"/>
                  </a:lnTo>
                  <a:lnTo>
                    <a:pt x="9081" y="6152"/>
                  </a:lnTo>
                  <a:lnTo>
                    <a:pt x="9102" y="6466"/>
                  </a:lnTo>
                  <a:lnTo>
                    <a:pt x="9081" y="6633"/>
                  </a:lnTo>
                  <a:lnTo>
                    <a:pt x="9018" y="6612"/>
                  </a:lnTo>
                  <a:lnTo>
                    <a:pt x="8955" y="6654"/>
                  </a:lnTo>
                  <a:lnTo>
                    <a:pt x="8704" y="6863"/>
                  </a:lnTo>
                  <a:lnTo>
                    <a:pt x="8788" y="6759"/>
                  </a:lnTo>
                  <a:lnTo>
                    <a:pt x="8893" y="6633"/>
                  </a:lnTo>
                  <a:lnTo>
                    <a:pt x="8914" y="6550"/>
                  </a:lnTo>
                  <a:lnTo>
                    <a:pt x="8872" y="6529"/>
                  </a:lnTo>
                  <a:lnTo>
                    <a:pt x="8872" y="6445"/>
                  </a:lnTo>
                  <a:lnTo>
                    <a:pt x="8746" y="6257"/>
                  </a:lnTo>
                  <a:lnTo>
                    <a:pt x="8662" y="6257"/>
                  </a:lnTo>
                  <a:lnTo>
                    <a:pt x="8600" y="6173"/>
                  </a:lnTo>
                  <a:lnTo>
                    <a:pt x="8537" y="6152"/>
                  </a:lnTo>
                  <a:lnTo>
                    <a:pt x="8537" y="6006"/>
                  </a:lnTo>
                  <a:lnTo>
                    <a:pt x="8390" y="5817"/>
                  </a:lnTo>
                  <a:lnTo>
                    <a:pt x="8370" y="5817"/>
                  </a:lnTo>
                  <a:lnTo>
                    <a:pt x="8286" y="5796"/>
                  </a:lnTo>
                  <a:lnTo>
                    <a:pt x="8265" y="5692"/>
                  </a:lnTo>
                  <a:lnTo>
                    <a:pt x="8181" y="5629"/>
                  </a:lnTo>
                  <a:lnTo>
                    <a:pt x="8139" y="5671"/>
                  </a:lnTo>
                  <a:lnTo>
                    <a:pt x="8035" y="5587"/>
                  </a:lnTo>
                  <a:lnTo>
                    <a:pt x="7846" y="5378"/>
                  </a:lnTo>
                  <a:lnTo>
                    <a:pt x="7805" y="5190"/>
                  </a:lnTo>
                  <a:lnTo>
                    <a:pt x="7805" y="5001"/>
                  </a:lnTo>
                  <a:lnTo>
                    <a:pt x="7763" y="4980"/>
                  </a:lnTo>
                  <a:lnTo>
                    <a:pt x="7721" y="5043"/>
                  </a:lnTo>
                  <a:lnTo>
                    <a:pt x="7658" y="5001"/>
                  </a:lnTo>
                  <a:lnTo>
                    <a:pt x="7616" y="4876"/>
                  </a:lnTo>
                  <a:lnTo>
                    <a:pt x="7658" y="4750"/>
                  </a:lnTo>
                  <a:lnTo>
                    <a:pt x="7637" y="4729"/>
                  </a:lnTo>
                  <a:lnTo>
                    <a:pt x="7658" y="4646"/>
                  </a:lnTo>
                  <a:lnTo>
                    <a:pt x="7533" y="4520"/>
                  </a:lnTo>
                  <a:lnTo>
                    <a:pt x="7533" y="4415"/>
                  </a:lnTo>
                  <a:lnTo>
                    <a:pt x="7428" y="4332"/>
                  </a:lnTo>
                  <a:lnTo>
                    <a:pt x="7386" y="4332"/>
                  </a:lnTo>
                  <a:lnTo>
                    <a:pt x="7323" y="4248"/>
                  </a:lnTo>
                  <a:lnTo>
                    <a:pt x="7219" y="4164"/>
                  </a:lnTo>
                  <a:lnTo>
                    <a:pt x="7114" y="4164"/>
                  </a:lnTo>
                  <a:lnTo>
                    <a:pt x="6800" y="3934"/>
                  </a:lnTo>
                  <a:lnTo>
                    <a:pt x="6717" y="3934"/>
                  </a:lnTo>
                  <a:lnTo>
                    <a:pt x="6696" y="3850"/>
                  </a:lnTo>
                  <a:lnTo>
                    <a:pt x="0" y="16091"/>
                  </a:lnTo>
                  <a:lnTo>
                    <a:pt x="377" y="16091"/>
                  </a:lnTo>
                  <a:lnTo>
                    <a:pt x="502" y="16153"/>
                  </a:lnTo>
                  <a:lnTo>
                    <a:pt x="711" y="16007"/>
                  </a:lnTo>
                  <a:lnTo>
                    <a:pt x="1004" y="16049"/>
                  </a:lnTo>
                  <a:lnTo>
                    <a:pt x="858" y="16300"/>
                  </a:lnTo>
                  <a:lnTo>
                    <a:pt x="921" y="16446"/>
                  </a:lnTo>
                  <a:lnTo>
                    <a:pt x="1025" y="16718"/>
                  </a:lnTo>
                  <a:lnTo>
                    <a:pt x="1172" y="17388"/>
                  </a:lnTo>
                  <a:lnTo>
                    <a:pt x="1235" y="17534"/>
                  </a:lnTo>
                  <a:lnTo>
                    <a:pt x="1130" y="17702"/>
                  </a:lnTo>
                  <a:lnTo>
                    <a:pt x="1130" y="17765"/>
                  </a:lnTo>
                  <a:lnTo>
                    <a:pt x="1172" y="17765"/>
                  </a:lnTo>
                  <a:lnTo>
                    <a:pt x="1381" y="17744"/>
                  </a:lnTo>
                  <a:lnTo>
                    <a:pt x="1569" y="17723"/>
                  </a:lnTo>
                  <a:lnTo>
                    <a:pt x="1695" y="17639"/>
                  </a:lnTo>
                  <a:lnTo>
                    <a:pt x="1862" y="17409"/>
                  </a:lnTo>
                  <a:lnTo>
                    <a:pt x="1988" y="17283"/>
                  </a:lnTo>
                  <a:lnTo>
                    <a:pt x="2197" y="17200"/>
                  </a:lnTo>
                  <a:lnTo>
                    <a:pt x="2260" y="17179"/>
                  </a:lnTo>
                  <a:lnTo>
                    <a:pt x="2469" y="17116"/>
                  </a:lnTo>
                  <a:lnTo>
                    <a:pt x="2636" y="17116"/>
                  </a:lnTo>
                  <a:lnTo>
                    <a:pt x="2783" y="17221"/>
                  </a:lnTo>
                  <a:lnTo>
                    <a:pt x="2783" y="17325"/>
                  </a:lnTo>
                  <a:lnTo>
                    <a:pt x="2804" y="17409"/>
                  </a:lnTo>
                  <a:lnTo>
                    <a:pt x="2720" y="17555"/>
                  </a:lnTo>
                  <a:lnTo>
                    <a:pt x="2699" y="17639"/>
                  </a:lnTo>
                  <a:lnTo>
                    <a:pt x="2825" y="17974"/>
                  </a:lnTo>
                  <a:lnTo>
                    <a:pt x="2804" y="18078"/>
                  </a:lnTo>
                  <a:lnTo>
                    <a:pt x="2846" y="18288"/>
                  </a:lnTo>
                  <a:lnTo>
                    <a:pt x="2992" y="18455"/>
                  </a:lnTo>
                  <a:lnTo>
                    <a:pt x="3013" y="18664"/>
                  </a:lnTo>
                  <a:lnTo>
                    <a:pt x="3055" y="18748"/>
                  </a:lnTo>
                  <a:lnTo>
                    <a:pt x="3097" y="18853"/>
                  </a:lnTo>
                  <a:lnTo>
                    <a:pt x="3034" y="18957"/>
                  </a:lnTo>
                  <a:lnTo>
                    <a:pt x="3034" y="19062"/>
                  </a:lnTo>
                  <a:lnTo>
                    <a:pt x="3055" y="19146"/>
                  </a:lnTo>
                  <a:lnTo>
                    <a:pt x="3013" y="19501"/>
                  </a:lnTo>
                  <a:lnTo>
                    <a:pt x="3013" y="19920"/>
                  </a:lnTo>
                  <a:lnTo>
                    <a:pt x="3034" y="20338"/>
                  </a:lnTo>
                  <a:lnTo>
                    <a:pt x="2929" y="20380"/>
                  </a:lnTo>
                  <a:lnTo>
                    <a:pt x="2929" y="20464"/>
                  </a:lnTo>
                  <a:lnTo>
                    <a:pt x="2971" y="20464"/>
                  </a:lnTo>
                  <a:lnTo>
                    <a:pt x="3055" y="20527"/>
                  </a:lnTo>
                  <a:lnTo>
                    <a:pt x="3076" y="20568"/>
                  </a:lnTo>
                  <a:lnTo>
                    <a:pt x="3034" y="20589"/>
                  </a:lnTo>
                  <a:lnTo>
                    <a:pt x="2971" y="20652"/>
                  </a:lnTo>
                  <a:lnTo>
                    <a:pt x="3013" y="20736"/>
                  </a:lnTo>
                  <a:lnTo>
                    <a:pt x="3055" y="20778"/>
                  </a:lnTo>
                  <a:lnTo>
                    <a:pt x="3076" y="20861"/>
                  </a:lnTo>
                  <a:lnTo>
                    <a:pt x="3055" y="20903"/>
                  </a:lnTo>
                  <a:lnTo>
                    <a:pt x="3055" y="20966"/>
                  </a:lnTo>
                  <a:lnTo>
                    <a:pt x="3160" y="20966"/>
                  </a:lnTo>
                  <a:lnTo>
                    <a:pt x="3243" y="20987"/>
                  </a:lnTo>
                  <a:lnTo>
                    <a:pt x="3348" y="21154"/>
                  </a:lnTo>
                  <a:lnTo>
                    <a:pt x="3369" y="21217"/>
                  </a:lnTo>
                  <a:lnTo>
                    <a:pt x="3452" y="21280"/>
                  </a:lnTo>
                  <a:lnTo>
                    <a:pt x="3578" y="21363"/>
                  </a:lnTo>
                  <a:lnTo>
                    <a:pt x="3641" y="21468"/>
                  </a:lnTo>
                  <a:lnTo>
                    <a:pt x="3641" y="21573"/>
                  </a:lnTo>
                  <a:lnTo>
                    <a:pt x="3683" y="21594"/>
                  </a:lnTo>
                  <a:lnTo>
                    <a:pt x="3704" y="21635"/>
                  </a:lnTo>
                  <a:lnTo>
                    <a:pt x="3683" y="21698"/>
                  </a:lnTo>
                  <a:lnTo>
                    <a:pt x="3683" y="21740"/>
                  </a:lnTo>
                  <a:lnTo>
                    <a:pt x="3641" y="21782"/>
                  </a:lnTo>
                  <a:lnTo>
                    <a:pt x="3641" y="21845"/>
                  </a:lnTo>
                  <a:lnTo>
                    <a:pt x="3641" y="21887"/>
                  </a:lnTo>
                  <a:lnTo>
                    <a:pt x="3662" y="21907"/>
                  </a:lnTo>
                  <a:lnTo>
                    <a:pt x="3599" y="22033"/>
                  </a:lnTo>
                  <a:lnTo>
                    <a:pt x="3452" y="22326"/>
                  </a:lnTo>
                  <a:lnTo>
                    <a:pt x="3432" y="22514"/>
                  </a:lnTo>
                  <a:lnTo>
                    <a:pt x="3285" y="22661"/>
                  </a:lnTo>
                  <a:lnTo>
                    <a:pt x="3285" y="22744"/>
                  </a:lnTo>
                  <a:lnTo>
                    <a:pt x="3327" y="22744"/>
                  </a:lnTo>
                  <a:lnTo>
                    <a:pt x="3494" y="22535"/>
                  </a:lnTo>
                  <a:lnTo>
                    <a:pt x="3536" y="22410"/>
                  </a:lnTo>
                  <a:lnTo>
                    <a:pt x="3662" y="22305"/>
                  </a:lnTo>
                  <a:lnTo>
                    <a:pt x="3683" y="22347"/>
                  </a:lnTo>
                  <a:lnTo>
                    <a:pt x="3766" y="22368"/>
                  </a:lnTo>
                  <a:lnTo>
                    <a:pt x="3766" y="22431"/>
                  </a:lnTo>
                  <a:lnTo>
                    <a:pt x="3599" y="22514"/>
                  </a:lnTo>
                  <a:lnTo>
                    <a:pt x="3557" y="22619"/>
                  </a:lnTo>
                  <a:lnTo>
                    <a:pt x="3390" y="22786"/>
                  </a:lnTo>
                  <a:lnTo>
                    <a:pt x="3390" y="22828"/>
                  </a:lnTo>
                  <a:lnTo>
                    <a:pt x="3473" y="22828"/>
                  </a:lnTo>
                  <a:lnTo>
                    <a:pt x="3432" y="22870"/>
                  </a:lnTo>
                  <a:lnTo>
                    <a:pt x="3285" y="22849"/>
                  </a:lnTo>
                  <a:lnTo>
                    <a:pt x="3222" y="22870"/>
                  </a:lnTo>
                  <a:lnTo>
                    <a:pt x="3160" y="23037"/>
                  </a:lnTo>
                  <a:lnTo>
                    <a:pt x="3055" y="23142"/>
                  </a:lnTo>
                  <a:lnTo>
                    <a:pt x="3076" y="23268"/>
                  </a:lnTo>
                  <a:lnTo>
                    <a:pt x="3034" y="23247"/>
                  </a:lnTo>
                  <a:lnTo>
                    <a:pt x="2971" y="23184"/>
                  </a:lnTo>
                  <a:lnTo>
                    <a:pt x="2908" y="23247"/>
                  </a:lnTo>
                  <a:lnTo>
                    <a:pt x="2908" y="23393"/>
                  </a:lnTo>
                  <a:lnTo>
                    <a:pt x="3013" y="23393"/>
                  </a:lnTo>
                  <a:lnTo>
                    <a:pt x="3034" y="23477"/>
                  </a:lnTo>
                  <a:lnTo>
                    <a:pt x="2971" y="23665"/>
                  </a:lnTo>
                  <a:lnTo>
                    <a:pt x="2950" y="23937"/>
                  </a:lnTo>
                  <a:lnTo>
                    <a:pt x="3013" y="24125"/>
                  </a:lnTo>
                  <a:lnTo>
                    <a:pt x="3076" y="24293"/>
                  </a:lnTo>
                  <a:lnTo>
                    <a:pt x="3160" y="24314"/>
                  </a:lnTo>
                  <a:lnTo>
                    <a:pt x="3180" y="24230"/>
                  </a:lnTo>
                  <a:lnTo>
                    <a:pt x="3264" y="24146"/>
                  </a:lnTo>
                  <a:lnTo>
                    <a:pt x="3452" y="24104"/>
                  </a:lnTo>
                  <a:lnTo>
                    <a:pt x="3557" y="24021"/>
                  </a:lnTo>
                  <a:lnTo>
                    <a:pt x="3662" y="23895"/>
                  </a:lnTo>
                  <a:lnTo>
                    <a:pt x="3704" y="23895"/>
                  </a:lnTo>
                  <a:lnTo>
                    <a:pt x="3704" y="24021"/>
                  </a:lnTo>
                  <a:lnTo>
                    <a:pt x="3662" y="24125"/>
                  </a:lnTo>
                  <a:lnTo>
                    <a:pt x="3599" y="24146"/>
                  </a:lnTo>
                  <a:lnTo>
                    <a:pt x="3536" y="24251"/>
                  </a:lnTo>
                  <a:lnTo>
                    <a:pt x="3536" y="24314"/>
                  </a:lnTo>
                  <a:lnTo>
                    <a:pt x="3641" y="24397"/>
                  </a:lnTo>
                  <a:lnTo>
                    <a:pt x="3704" y="24460"/>
                  </a:lnTo>
                  <a:lnTo>
                    <a:pt x="3808" y="24460"/>
                  </a:lnTo>
                  <a:lnTo>
                    <a:pt x="3892" y="24502"/>
                  </a:lnTo>
                  <a:lnTo>
                    <a:pt x="3955" y="24544"/>
                  </a:lnTo>
                  <a:lnTo>
                    <a:pt x="3808" y="24502"/>
                  </a:lnTo>
                  <a:lnTo>
                    <a:pt x="3683" y="24502"/>
                  </a:lnTo>
                  <a:lnTo>
                    <a:pt x="3578" y="24439"/>
                  </a:lnTo>
                  <a:lnTo>
                    <a:pt x="3432" y="24439"/>
                  </a:lnTo>
                  <a:lnTo>
                    <a:pt x="3369" y="24523"/>
                  </a:lnTo>
                  <a:lnTo>
                    <a:pt x="3369" y="24607"/>
                  </a:lnTo>
                  <a:lnTo>
                    <a:pt x="3432" y="24669"/>
                  </a:lnTo>
                  <a:lnTo>
                    <a:pt x="3452" y="24920"/>
                  </a:lnTo>
                  <a:lnTo>
                    <a:pt x="3494" y="24983"/>
                  </a:lnTo>
                  <a:lnTo>
                    <a:pt x="3557" y="24983"/>
                  </a:lnTo>
                  <a:lnTo>
                    <a:pt x="3641" y="24941"/>
                  </a:lnTo>
                  <a:lnTo>
                    <a:pt x="3683" y="24983"/>
                  </a:lnTo>
                  <a:lnTo>
                    <a:pt x="3641" y="25046"/>
                  </a:lnTo>
                  <a:lnTo>
                    <a:pt x="3599" y="25088"/>
                  </a:lnTo>
                  <a:lnTo>
                    <a:pt x="3683" y="25151"/>
                  </a:lnTo>
                  <a:lnTo>
                    <a:pt x="3683" y="25192"/>
                  </a:lnTo>
                  <a:lnTo>
                    <a:pt x="3662" y="25255"/>
                  </a:lnTo>
                  <a:lnTo>
                    <a:pt x="3557" y="25234"/>
                  </a:lnTo>
                  <a:lnTo>
                    <a:pt x="3411" y="25276"/>
                  </a:lnTo>
                  <a:lnTo>
                    <a:pt x="3264" y="25381"/>
                  </a:lnTo>
                  <a:lnTo>
                    <a:pt x="3243" y="25423"/>
                  </a:lnTo>
                  <a:lnTo>
                    <a:pt x="3306" y="25485"/>
                  </a:lnTo>
                  <a:lnTo>
                    <a:pt x="3452" y="25423"/>
                  </a:lnTo>
                  <a:lnTo>
                    <a:pt x="3536" y="25465"/>
                  </a:lnTo>
                  <a:lnTo>
                    <a:pt x="3452" y="25485"/>
                  </a:lnTo>
                  <a:lnTo>
                    <a:pt x="3432" y="25548"/>
                  </a:lnTo>
                  <a:lnTo>
                    <a:pt x="3515" y="25632"/>
                  </a:lnTo>
                  <a:lnTo>
                    <a:pt x="3662" y="25590"/>
                  </a:lnTo>
                  <a:lnTo>
                    <a:pt x="3829" y="25465"/>
                  </a:lnTo>
                  <a:lnTo>
                    <a:pt x="3934" y="25297"/>
                  </a:lnTo>
                  <a:lnTo>
                    <a:pt x="4038" y="25297"/>
                  </a:lnTo>
                  <a:lnTo>
                    <a:pt x="4143" y="25213"/>
                  </a:lnTo>
                  <a:lnTo>
                    <a:pt x="4164" y="25109"/>
                  </a:lnTo>
                  <a:lnTo>
                    <a:pt x="4185" y="25088"/>
                  </a:lnTo>
                  <a:lnTo>
                    <a:pt x="4206" y="25172"/>
                  </a:lnTo>
                  <a:lnTo>
                    <a:pt x="4143" y="25339"/>
                  </a:lnTo>
                  <a:lnTo>
                    <a:pt x="4038" y="25402"/>
                  </a:lnTo>
                  <a:lnTo>
                    <a:pt x="3913" y="25465"/>
                  </a:lnTo>
                  <a:lnTo>
                    <a:pt x="3892" y="25548"/>
                  </a:lnTo>
                  <a:lnTo>
                    <a:pt x="3955" y="25611"/>
                  </a:lnTo>
                  <a:lnTo>
                    <a:pt x="4038" y="25590"/>
                  </a:lnTo>
                  <a:lnTo>
                    <a:pt x="4164" y="25590"/>
                  </a:lnTo>
                  <a:lnTo>
                    <a:pt x="4268" y="25611"/>
                  </a:lnTo>
                  <a:lnTo>
                    <a:pt x="4122" y="25611"/>
                  </a:lnTo>
                  <a:lnTo>
                    <a:pt x="4017" y="25674"/>
                  </a:lnTo>
                  <a:lnTo>
                    <a:pt x="4017" y="25820"/>
                  </a:lnTo>
                  <a:lnTo>
                    <a:pt x="4059" y="25967"/>
                  </a:lnTo>
                  <a:lnTo>
                    <a:pt x="4017" y="25988"/>
                  </a:lnTo>
                  <a:lnTo>
                    <a:pt x="3976" y="25904"/>
                  </a:lnTo>
                  <a:lnTo>
                    <a:pt x="3976" y="25757"/>
                  </a:lnTo>
                  <a:lnTo>
                    <a:pt x="3913" y="25674"/>
                  </a:lnTo>
                  <a:lnTo>
                    <a:pt x="3850" y="25716"/>
                  </a:lnTo>
                  <a:lnTo>
                    <a:pt x="3578" y="25904"/>
                  </a:lnTo>
                  <a:lnTo>
                    <a:pt x="3536" y="25988"/>
                  </a:lnTo>
                  <a:lnTo>
                    <a:pt x="3369" y="26071"/>
                  </a:lnTo>
                  <a:lnTo>
                    <a:pt x="3327" y="26134"/>
                  </a:lnTo>
                  <a:lnTo>
                    <a:pt x="3348" y="26218"/>
                  </a:lnTo>
                  <a:lnTo>
                    <a:pt x="3348" y="26301"/>
                  </a:lnTo>
                  <a:lnTo>
                    <a:pt x="3369" y="26322"/>
                  </a:lnTo>
                  <a:lnTo>
                    <a:pt x="3452" y="26281"/>
                  </a:lnTo>
                  <a:lnTo>
                    <a:pt x="3557" y="26218"/>
                  </a:lnTo>
                  <a:lnTo>
                    <a:pt x="3599" y="26113"/>
                  </a:lnTo>
                  <a:lnTo>
                    <a:pt x="3662" y="26134"/>
                  </a:lnTo>
                  <a:lnTo>
                    <a:pt x="3704" y="26197"/>
                  </a:lnTo>
                  <a:lnTo>
                    <a:pt x="3892" y="26218"/>
                  </a:lnTo>
                  <a:lnTo>
                    <a:pt x="3871" y="26239"/>
                  </a:lnTo>
                  <a:lnTo>
                    <a:pt x="3766" y="26218"/>
                  </a:lnTo>
                  <a:lnTo>
                    <a:pt x="3599" y="26218"/>
                  </a:lnTo>
                  <a:lnTo>
                    <a:pt x="3536" y="26281"/>
                  </a:lnTo>
                  <a:lnTo>
                    <a:pt x="3536" y="26322"/>
                  </a:lnTo>
                  <a:lnTo>
                    <a:pt x="3557" y="26385"/>
                  </a:lnTo>
                  <a:lnTo>
                    <a:pt x="3473" y="26406"/>
                  </a:lnTo>
                  <a:lnTo>
                    <a:pt x="3432" y="26385"/>
                  </a:lnTo>
                  <a:lnTo>
                    <a:pt x="3264" y="26427"/>
                  </a:lnTo>
                  <a:lnTo>
                    <a:pt x="3264" y="26490"/>
                  </a:lnTo>
                  <a:lnTo>
                    <a:pt x="3390" y="26490"/>
                  </a:lnTo>
                  <a:lnTo>
                    <a:pt x="3473" y="26532"/>
                  </a:lnTo>
                  <a:lnTo>
                    <a:pt x="3578" y="26532"/>
                  </a:lnTo>
                  <a:lnTo>
                    <a:pt x="3515" y="26594"/>
                  </a:lnTo>
                  <a:lnTo>
                    <a:pt x="3390" y="26594"/>
                  </a:lnTo>
                  <a:lnTo>
                    <a:pt x="3327" y="26532"/>
                  </a:lnTo>
                  <a:lnTo>
                    <a:pt x="3222" y="26553"/>
                  </a:lnTo>
                  <a:lnTo>
                    <a:pt x="3180" y="26657"/>
                  </a:lnTo>
                  <a:lnTo>
                    <a:pt x="3243" y="26720"/>
                  </a:lnTo>
                  <a:lnTo>
                    <a:pt x="3327" y="26720"/>
                  </a:lnTo>
                  <a:lnTo>
                    <a:pt x="3452" y="26699"/>
                  </a:lnTo>
                  <a:lnTo>
                    <a:pt x="3536" y="26741"/>
                  </a:lnTo>
                  <a:lnTo>
                    <a:pt x="3683" y="26741"/>
                  </a:lnTo>
                  <a:lnTo>
                    <a:pt x="3662" y="26804"/>
                  </a:lnTo>
                  <a:lnTo>
                    <a:pt x="3557" y="26825"/>
                  </a:lnTo>
                  <a:lnTo>
                    <a:pt x="3452" y="26804"/>
                  </a:lnTo>
                  <a:lnTo>
                    <a:pt x="3432" y="26825"/>
                  </a:lnTo>
                  <a:lnTo>
                    <a:pt x="3452" y="26845"/>
                  </a:lnTo>
                  <a:lnTo>
                    <a:pt x="3662" y="26845"/>
                  </a:lnTo>
                  <a:lnTo>
                    <a:pt x="3662" y="26908"/>
                  </a:lnTo>
                  <a:lnTo>
                    <a:pt x="3536" y="26929"/>
                  </a:lnTo>
                  <a:lnTo>
                    <a:pt x="3390" y="26908"/>
                  </a:lnTo>
                  <a:lnTo>
                    <a:pt x="3327" y="26845"/>
                  </a:lnTo>
                  <a:lnTo>
                    <a:pt x="3264" y="26908"/>
                  </a:lnTo>
                  <a:lnTo>
                    <a:pt x="3327" y="27013"/>
                  </a:lnTo>
                  <a:lnTo>
                    <a:pt x="3452" y="27076"/>
                  </a:lnTo>
                  <a:lnTo>
                    <a:pt x="3473" y="27013"/>
                  </a:lnTo>
                  <a:lnTo>
                    <a:pt x="3557" y="27013"/>
                  </a:lnTo>
                  <a:lnTo>
                    <a:pt x="3641" y="27055"/>
                  </a:lnTo>
                  <a:lnTo>
                    <a:pt x="3787" y="27034"/>
                  </a:lnTo>
                  <a:lnTo>
                    <a:pt x="3850" y="27076"/>
                  </a:lnTo>
                  <a:lnTo>
                    <a:pt x="3766" y="27117"/>
                  </a:lnTo>
                  <a:lnTo>
                    <a:pt x="3766" y="27159"/>
                  </a:lnTo>
                  <a:lnTo>
                    <a:pt x="3871" y="27159"/>
                  </a:lnTo>
                  <a:lnTo>
                    <a:pt x="3892" y="27243"/>
                  </a:lnTo>
                  <a:lnTo>
                    <a:pt x="4026" y="27276"/>
                  </a:lnTo>
                  <a:lnTo>
                    <a:pt x="3976" y="27285"/>
                  </a:lnTo>
                  <a:lnTo>
                    <a:pt x="3871" y="27285"/>
                  </a:lnTo>
                  <a:lnTo>
                    <a:pt x="3787" y="27369"/>
                  </a:lnTo>
                  <a:lnTo>
                    <a:pt x="3787" y="27431"/>
                  </a:lnTo>
                  <a:lnTo>
                    <a:pt x="3871" y="27473"/>
                  </a:lnTo>
                  <a:lnTo>
                    <a:pt x="3913" y="27431"/>
                  </a:lnTo>
                  <a:lnTo>
                    <a:pt x="3976" y="27389"/>
                  </a:lnTo>
                  <a:lnTo>
                    <a:pt x="3996" y="27452"/>
                  </a:lnTo>
                  <a:lnTo>
                    <a:pt x="4017" y="27452"/>
                  </a:lnTo>
                  <a:lnTo>
                    <a:pt x="4080" y="27369"/>
                  </a:lnTo>
                  <a:lnTo>
                    <a:pt x="4185" y="27306"/>
                  </a:lnTo>
                  <a:lnTo>
                    <a:pt x="4185" y="27369"/>
                  </a:lnTo>
                  <a:lnTo>
                    <a:pt x="4164" y="27410"/>
                  </a:lnTo>
                  <a:lnTo>
                    <a:pt x="4164" y="27473"/>
                  </a:lnTo>
                  <a:lnTo>
                    <a:pt x="4206" y="27494"/>
                  </a:lnTo>
                  <a:lnTo>
                    <a:pt x="4289" y="27557"/>
                  </a:lnTo>
                  <a:lnTo>
                    <a:pt x="4373" y="27557"/>
                  </a:lnTo>
                  <a:lnTo>
                    <a:pt x="4499" y="27369"/>
                  </a:lnTo>
                  <a:lnTo>
                    <a:pt x="4520" y="27159"/>
                  </a:lnTo>
                  <a:lnTo>
                    <a:pt x="4582" y="27055"/>
                  </a:lnTo>
                  <a:lnTo>
                    <a:pt x="4645" y="27034"/>
                  </a:lnTo>
                  <a:lnTo>
                    <a:pt x="4645" y="27097"/>
                  </a:lnTo>
                  <a:lnTo>
                    <a:pt x="4603" y="27159"/>
                  </a:lnTo>
                  <a:lnTo>
                    <a:pt x="4603" y="27306"/>
                  </a:lnTo>
                  <a:lnTo>
                    <a:pt x="4499" y="27473"/>
                  </a:lnTo>
                  <a:lnTo>
                    <a:pt x="4415" y="27557"/>
                  </a:lnTo>
                  <a:lnTo>
                    <a:pt x="4436" y="27599"/>
                  </a:lnTo>
                  <a:lnTo>
                    <a:pt x="4582" y="27599"/>
                  </a:lnTo>
                  <a:lnTo>
                    <a:pt x="4687" y="27578"/>
                  </a:lnTo>
                  <a:lnTo>
                    <a:pt x="4708" y="27599"/>
                  </a:lnTo>
                  <a:lnTo>
                    <a:pt x="4624" y="27682"/>
                  </a:lnTo>
                  <a:lnTo>
                    <a:pt x="4582" y="27808"/>
                  </a:lnTo>
                  <a:lnTo>
                    <a:pt x="4415" y="27913"/>
                  </a:lnTo>
                  <a:lnTo>
                    <a:pt x="4415" y="27975"/>
                  </a:lnTo>
                  <a:lnTo>
                    <a:pt x="4499" y="28122"/>
                  </a:lnTo>
                  <a:lnTo>
                    <a:pt x="4624" y="28185"/>
                  </a:lnTo>
                  <a:lnTo>
                    <a:pt x="4708" y="28122"/>
                  </a:lnTo>
                  <a:lnTo>
                    <a:pt x="4792" y="28122"/>
                  </a:lnTo>
                  <a:lnTo>
                    <a:pt x="4812" y="28226"/>
                  </a:lnTo>
                  <a:lnTo>
                    <a:pt x="4875" y="28331"/>
                  </a:lnTo>
                  <a:lnTo>
                    <a:pt x="4875" y="28415"/>
                  </a:lnTo>
                  <a:lnTo>
                    <a:pt x="4812" y="28415"/>
                  </a:lnTo>
                  <a:lnTo>
                    <a:pt x="4771" y="28310"/>
                  </a:lnTo>
                  <a:lnTo>
                    <a:pt x="4708" y="28310"/>
                  </a:lnTo>
                  <a:lnTo>
                    <a:pt x="4708" y="28415"/>
                  </a:lnTo>
                  <a:lnTo>
                    <a:pt x="4812" y="28561"/>
                  </a:lnTo>
                  <a:lnTo>
                    <a:pt x="4938" y="28498"/>
                  </a:lnTo>
                  <a:lnTo>
                    <a:pt x="5085" y="28436"/>
                  </a:lnTo>
                  <a:lnTo>
                    <a:pt x="5147" y="28352"/>
                  </a:lnTo>
                  <a:lnTo>
                    <a:pt x="5147" y="28352"/>
                  </a:lnTo>
                  <a:lnTo>
                    <a:pt x="5126" y="28519"/>
                  </a:lnTo>
                  <a:lnTo>
                    <a:pt x="5022" y="28750"/>
                  </a:lnTo>
                  <a:lnTo>
                    <a:pt x="5043" y="28938"/>
                  </a:lnTo>
                  <a:lnTo>
                    <a:pt x="5126" y="28959"/>
                  </a:lnTo>
                  <a:lnTo>
                    <a:pt x="20087" y="30444"/>
                  </a:lnTo>
                  <a:lnTo>
                    <a:pt x="20212" y="30507"/>
                  </a:lnTo>
                  <a:lnTo>
                    <a:pt x="20359" y="30507"/>
                  </a:lnTo>
                  <a:lnTo>
                    <a:pt x="20484" y="30612"/>
                  </a:lnTo>
                  <a:lnTo>
                    <a:pt x="20484" y="30674"/>
                  </a:lnTo>
                  <a:lnTo>
                    <a:pt x="20568" y="30737"/>
                  </a:lnTo>
                  <a:lnTo>
                    <a:pt x="20589" y="30779"/>
                  </a:lnTo>
                  <a:lnTo>
                    <a:pt x="20694" y="30821"/>
                  </a:lnTo>
                  <a:lnTo>
                    <a:pt x="20714" y="30842"/>
                  </a:lnTo>
                  <a:lnTo>
                    <a:pt x="20840" y="30884"/>
                  </a:lnTo>
                  <a:lnTo>
                    <a:pt x="20903" y="30946"/>
                  </a:lnTo>
                  <a:lnTo>
                    <a:pt x="20945" y="30946"/>
                  </a:lnTo>
                  <a:lnTo>
                    <a:pt x="21049" y="30926"/>
                  </a:lnTo>
                  <a:lnTo>
                    <a:pt x="21133" y="30946"/>
                  </a:lnTo>
                  <a:lnTo>
                    <a:pt x="21238" y="30946"/>
                  </a:lnTo>
                  <a:lnTo>
                    <a:pt x="21363" y="31051"/>
                  </a:lnTo>
                  <a:lnTo>
                    <a:pt x="21447" y="31051"/>
                  </a:lnTo>
                  <a:lnTo>
                    <a:pt x="21510" y="31198"/>
                  </a:lnTo>
                  <a:lnTo>
                    <a:pt x="21719" y="31239"/>
                  </a:lnTo>
                  <a:lnTo>
                    <a:pt x="21823" y="31260"/>
                  </a:lnTo>
                  <a:lnTo>
                    <a:pt x="21886" y="31344"/>
                  </a:lnTo>
                  <a:lnTo>
                    <a:pt x="21970" y="31407"/>
                  </a:lnTo>
                  <a:lnTo>
                    <a:pt x="22158" y="31407"/>
                  </a:lnTo>
                  <a:lnTo>
                    <a:pt x="22263" y="31344"/>
                  </a:lnTo>
                  <a:lnTo>
                    <a:pt x="22305" y="31407"/>
                  </a:lnTo>
                  <a:lnTo>
                    <a:pt x="22367" y="31511"/>
                  </a:lnTo>
                  <a:lnTo>
                    <a:pt x="22618" y="31532"/>
                  </a:lnTo>
                  <a:lnTo>
                    <a:pt x="22681" y="31574"/>
                  </a:lnTo>
                  <a:lnTo>
                    <a:pt x="22807" y="31616"/>
                  </a:lnTo>
                  <a:lnTo>
                    <a:pt x="22890" y="31658"/>
                  </a:lnTo>
                  <a:lnTo>
                    <a:pt x="25192" y="32725"/>
                  </a:lnTo>
                  <a:lnTo>
                    <a:pt x="25339" y="32913"/>
                  </a:lnTo>
                  <a:lnTo>
                    <a:pt x="25694" y="33206"/>
                  </a:lnTo>
                  <a:lnTo>
                    <a:pt x="26050" y="34985"/>
                  </a:lnTo>
                  <a:lnTo>
                    <a:pt x="26008" y="35738"/>
                  </a:lnTo>
                  <a:lnTo>
                    <a:pt x="25945" y="35864"/>
                  </a:lnTo>
                  <a:lnTo>
                    <a:pt x="25903" y="36010"/>
                  </a:lnTo>
                  <a:lnTo>
                    <a:pt x="25820" y="36136"/>
                  </a:lnTo>
                  <a:lnTo>
                    <a:pt x="25611" y="36240"/>
                  </a:lnTo>
                  <a:lnTo>
                    <a:pt x="25506" y="36366"/>
                  </a:lnTo>
                  <a:lnTo>
                    <a:pt x="25611" y="36554"/>
                  </a:lnTo>
                  <a:lnTo>
                    <a:pt x="27598" y="36031"/>
                  </a:lnTo>
                  <a:lnTo>
                    <a:pt x="27849" y="35947"/>
                  </a:lnTo>
                  <a:lnTo>
                    <a:pt x="27912" y="35654"/>
                  </a:lnTo>
                  <a:lnTo>
                    <a:pt x="28979" y="35340"/>
                  </a:lnTo>
                  <a:lnTo>
                    <a:pt x="29461" y="34985"/>
                  </a:lnTo>
                  <a:lnTo>
                    <a:pt x="29565" y="34901"/>
                  </a:lnTo>
                  <a:lnTo>
                    <a:pt x="29712" y="34880"/>
                  </a:lnTo>
                  <a:lnTo>
                    <a:pt x="29984" y="34650"/>
                  </a:lnTo>
                  <a:lnTo>
                    <a:pt x="30088" y="34545"/>
                  </a:lnTo>
                  <a:lnTo>
                    <a:pt x="30214" y="34483"/>
                  </a:lnTo>
                  <a:lnTo>
                    <a:pt x="30318" y="34378"/>
                  </a:lnTo>
                  <a:lnTo>
                    <a:pt x="30528" y="34357"/>
                  </a:lnTo>
                  <a:lnTo>
                    <a:pt x="32202" y="34378"/>
                  </a:lnTo>
                  <a:lnTo>
                    <a:pt x="32327" y="34252"/>
                  </a:lnTo>
                  <a:lnTo>
                    <a:pt x="32390" y="34252"/>
                  </a:lnTo>
                  <a:lnTo>
                    <a:pt x="32432" y="34190"/>
                  </a:lnTo>
                  <a:lnTo>
                    <a:pt x="32515" y="34190"/>
                  </a:lnTo>
                  <a:lnTo>
                    <a:pt x="32620" y="34231"/>
                  </a:lnTo>
                  <a:lnTo>
                    <a:pt x="32704" y="34169"/>
                  </a:lnTo>
                  <a:lnTo>
                    <a:pt x="32725" y="34085"/>
                  </a:lnTo>
                  <a:lnTo>
                    <a:pt x="32913" y="33876"/>
                  </a:lnTo>
                  <a:lnTo>
                    <a:pt x="32976" y="33855"/>
                  </a:lnTo>
                  <a:lnTo>
                    <a:pt x="33143" y="33667"/>
                  </a:lnTo>
                  <a:lnTo>
                    <a:pt x="33185" y="33541"/>
                  </a:lnTo>
                  <a:lnTo>
                    <a:pt x="33227" y="33415"/>
                  </a:lnTo>
                  <a:lnTo>
                    <a:pt x="33373" y="33332"/>
                  </a:lnTo>
                  <a:lnTo>
                    <a:pt x="33373" y="33227"/>
                  </a:lnTo>
                  <a:lnTo>
                    <a:pt x="33478" y="33102"/>
                  </a:lnTo>
                  <a:lnTo>
                    <a:pt x="33687" y="32871"/>
                  </a:lnTo>
                  <a:lnTo>
                    <a:pt x="33750" y="32767"/>
                  </a:lnTo>
                  <a:lnTo>
                    <a:pt x="33854" y="32662"/>
                  </a:lnTo>
                  <a:lnTo>
                    <a:pt x="33875" y="32662"/>
                  </a:lnTo>
                  <a:lnTo>
                    <a:pt x="33959" y="32704"/>
                  </a:lnTo>
                  <a:lnTo>
                    <a:pt x="34022" y="32788"/>
                  </a:lnTo>
                  <a:lnTo>
                    <a:pt x="34168" y="32767"/>
                  </a:lnTo>
                  <a:lnTo>
                    <a:pt x="34315" y="32809"/>
                  </a:lnTo>
                  <a:lnTo>
                    <a:pt x="34378" y="32767"/>
                  </a:lnTo>
                  <a:lnTo>
                    <a:pt x="34608" y="32976"/>
                  </a:lnTo>
                  <a:lnTo>
                    <a:pt x="34608" y="33143"/>
                  </a:lnTo>
                  <a:lnTo>
                    <a:pt x="34482" y="33876"/>
                  </a:lnTo>
                  <a:lnTo>
                    <a:pt x="34440" y="33959"/>
                  </a:lnTo>
                  <a:lnTo>
                    <a:pt x="34503" y="33959"/>
                  </a:lnTo>
                  <a:lnTo>
                    <a:pt x="34524" y="34043"/>
                  </a:lnTo>
                  <a:lnTo>
                    <a:pt x="34587" y="34085"/>
                  </a:lnTo>
                  <a:lnTo>
                    <a:pt x="34587" y="34190"/>
                  </a:lnTo>
                  <a:lnTo>
                    <a:pt x="34587" y="34252"/>
                  </a:lnTo>
                  <a:lnTo>
                    <a:pt x="34587" y="34294"/>
                  </a:lnTo>
                  <a:lnTo>
                    <a:pt x="34545" y="34357"/>
                  </a:lnTo>
                  <a:lnTo>
                    <a:pt x="34587" y="34378"/>
                  </a:lnTo>
                  <a:lnTo>
                    <a:pt x="34733" y="34399"/>
                  </a:lnTo>
                  <a:lnTo>
                    <a:pt x="34859" y="34378"/>
                  </a:lnTo>
                  <a:lnTo>
                    <a:pt x="34901" y="34462"/>
                  </a:lnTo>
                  <a:lnTo>
                    <a:pt x="34963" y="34483"/>
                  </a:lnTo>
                  <a:lnTo>
                    <a:pt x="35026" y="34399"/>
                  </a:lnTo>
                  <a:lnTo>
                    <a:pt x="35110" y="34462"/>
                  </a:lnTo>
                  <a:lnTo>
                    <a:pt x="35235" y="34441"/>
                  </a:lnTo>
                  <a:lnTo>
                    <a:pt x="35277" y="34336"/>
                  </a:lnTo>
                  <a:lnTo>
                    <a:pt x="35382" y="34231"/>
                  </a:lnTo>
                  <a:lnTo>
                    <a:pt x="35382" y="34231"/>
                  </a:lnTo>
                  <a:lnTo>
                    <a:pt x="35319" y="34336"/>
                  </a:lnTo>
                  <a:lnTo>
                    <a:pt x="35340" y="34336"/>
                  </a:lnTo>
                  <a:lnTo>
                    <a:pt x="35319" y="34378"/>
                  </a:lnTo>
                  <a:lnTo>
                    <a:pt x="35361" y="34399"/>
                  </a:lnTo>
                  <a:lnTo>
                    <a:pt x="35633" y="34336"/>
                  </a:lnTo>
                  <a:lnTo>
                    <a:pt x="35675" y="34252"/>
                  </a:lnTo>
                  <a:lnTo>
                    <a:pt x="35842" y="34252"/>
                  </a:lnTo>
                  <a:lnTo>
                    <a:pt x="35968" y="34127"/>
                  </a:lnTo>
                  <a:lnTo>
                    <a:pt x="36072" y="34085"/>
                  </a:lnTo>
                  <a:lnTo>
                    <a:pt x="36198" y="33918"/>
                  </a:lnTo>
                  <a:lnTo>
                    <a:pt x="36198" y="33980"/>
                  </a:lnTo>
                  <a:lnTo>
                    <a:pt x="36282" y="33939"/>
                  </a:lnTo>
                  <a:lnTo>
                    <a:pt x="36282" y="33980"/>
                  </a:lnTo>
                  <a:lnTo>
                    <a:pt x="36156" y="34127"/>
                  </a:lnTo>
                  <a:lnTo>
                    <a:pt x="36051" y="34148"/>
                  </a:lnTo>
                  <a:lnTo>
                    <a:pt x="35947" y="34294"/>
                  </a:lnTo>
                  <a:lnTo>
                    <a:pt x="36072" y="34336"/>
                  </a:lnTo>
                  <a:lnTo>
                    <a:pt x="36156" y="34231"/>
                  </a:lnTo>
                  <a:lnTo>
                    <a:pt x="36261" y="34231"/>
                  </a:lnTo>
                  <a:lnTo>
                    <a:pt x="36323" y="34273"/>
                  </a:lnTo>
                  <a:lnTo>
                    <a:pt x="36575" y="34294"/>
                  </a:lnTo>
                  <a:lnTo>
                    <a:pt x="36742" y="34294"/>
                  </a:lnTo>
                  <a:lnTo>
                    <a:pt x="36616" y="34357"/>
                  </a:lnTo>
                  <a:lnTo>
                    <a:pt x="36470" y="34378"/>
                  </a:lnTo>
                  <a:lnTo>
                    <a:pt x="36365" y="34399"/>
                  </a:lnTo>
                  <a:lnTo>
                    <a:pt x="36323" y="34483"/>
                  </a:lnTo>
                  <a:lnTo>
                    <a:pt x="36323" y="34545"/>
                  </a:lnTo>
                  <a:lnTo>
                    <a:pt x="36261" y="34483"/>
                  </a:lnTo>
                  <a:lnTo>
                    <a:pt x="36219" y="34378"/>
                  </a:lnTo>
                  <a:lnTo>
                    <a:pt x="36156" y="34357"/>
                  </a:lnTo>
                  <a:lnTo>
                    <a:pt x="35968" y="34399"/>
                  </a:lnTo>
                  <a:lnTo>
                    <a:pt x="35779" y="34545"/>
                  </a:lnTo>
                  <a:lnTo>
                    <a:pt x="35549" y="34587"/>
                  </a:lnTo>
                  <a:lnTo>
                    <a:pt x="35340" y="34713"/>
                  </a:lnTo>
                  <a:lnTo>
                    <a:pt x="35319" y="34817"/>
                  </a:lnTo>
                  <a:lnTo>
                    <a:pt x="35173" y="34922"/>
                  </a:lnTo>
                  <a:lnTo>
                    <a:pt x="35110" y="35110"/>
                  </a:lnTo>
                  <a:lnTo>
                    <a:pt x="35110" y="35236"/>
                  </a:lnTo>
                  <a:lnTo>
                    <a:pt x="35131" y="35340"/>
                  </a:lnTo>
                  <a:lnTo>
                    <a:pt x="35152" y="35445"/>
                  </a:lnTo>
                  <a:lnTo>
                    <a:pt x="35215" y="35424"/>
                  </a:lnTo>
                  <a:lnTo>
                    <a:pt x="35256" y="35445"/>
                  </a:lnTo>
                  <a:lnTo>
                    <a:pt x="35256" y="35592"/>
                  </a:lnTo>
                  <a:lnTo>
                    <a:pt x="35361" y="35654"/>
                  </a:lnTo>
                  <a:lnTo>
                    <a:pt x="35403" y="35612"/>
                  </a:lnTo>
                  <a:lnTo>
                    <a:pt x="35466" y="35654"/>
                  </a:lnTo>
                  <a:lnTo>
                    <a:pt x="35507" y="35612"/>
                  </a:lnTo>
                  <a:lnTo>
                    <a:pt x="35507" y="35508"/>
                  </a:lnTo>
                  <a:lnTo>
                    <a:pt x="35570" y="35487"/>
                  </a:lnTo>
                  <a:lnTo>
                    <a:pt x="35654" y="35487"/>
                  </a:lnTo>
                  <a:lnTo>
                    <a:pt x="35779" y="35382"/>
                  </a:lnTo>
                  <a:lnTo>
                    <a:pt x="35884" y="35340"/>
                  </a:lnTo>
                  <a:lnTo>
                    <a:pt x="36031" y="35131"/>
                  </a:lnTo>
                  <a:lnTo>
                    <a:pt x="36219" y="35006"/>
                  </a:lnTo>
                  <a:lnTo>
                    <a:pt x="36177" y="34964"/>
                  </a:lnTo>
                  <a:lnTo>
                    <a:pt x="36240" y="34817"/>
                  </a:lnTo>
                  <a:lnTo>
                    <a:pt x="36323" y="34817"/>
                  </a:lnTo>
                  <a:lnTo>
                    <a:pt x="36386" y="34755"/>
                  </a:lnTo>
                  <a:lnTo>
                    <a:pt x="36428" y="34755"/>
                  </a:lnTo>
                  <a:lnTo>
                    <a:pt x="36491" y="34880"/>
                  </a:lnTo>
                  <a:lnTo>
                    <a:pt x="36637" y="34901"/>
                  </a:lnTo>
                  <a:lnTo>
                    <a:pt x="36637" y="34859"/>
                  </a:lnTo>
                  <a:lnTo>
                    <a:pt x="36721" y="34859"/>
                  </a:lnTo>
                  <a:lnTo>
                    <a:pt x="36909" y="34755"/>
                  </a:lnTo>
                  <a:lnTo>
                    <a:pt x="37077" y="34692"/>
                  </a:lnTo>
                  <a:lnTo>
                    <a:pt x="37286" y="34650"/>
                  </a:lnTo>
                  <a:lnTo>
                    <a:pt x="37391" y="34650"/>
                  </a:lnTo>
                  <a:lnTo>
                    <a:pt x="37663" y="34483"/>
                  </a:lnTo>
                  <a:lnTo>
                    <a:pt x="37809" y="34441"/>
                  </a:lnTo>
                  <a:lnTo>
                    <a:pt x="37914" y="34441"/>
                  </a:lnTo>
                  <a:lnTo>
                    <a:pt x="37997" y="34462"/>
                  </a:lnTo>
                  <a:lnTo>
                    <a:pt x="38081" y="34399"/>
                  </a:lnTo>
                  <a:lnTo>
                    <a:pt x="38018" y="34357"/>
                  </a:lnTo>
                  <a:lnTo>
                    <a:pt x="37935" y="34357"/>
                  </a:lnTo>
                  <a:lnTo>
                    <a:pt x="37830" y="34294"/>
                  </a:lnTo>
                  <a:lnTo>
                    <a:pt x="37872" y="34294"/>
                  </a:lnTo>
                  <a:lnTo>
                    <a:pt x="37956" y="34273"/>
                  </a:lnTo>
                  <a:lnTo>
                    <a:pt x="37956" y="34231"/>
                  </a:lnTo>
                  <a:lnTo>
                    <a:pt x="37663" y="34169"/>
                  </a:lnTo>
                  <a:lnTo>
                    <a:pt x="37537" y="34148"/>
                  </a:lnTo>
                  <a:lnTo>
                    <a:pt x="37558" y="34085"/>
                  </a:lnTo>
                  <a:lnTo>
                    <a:pt x="37537" y="33980"/>
                  </a:lnTo>
                  <a:lnTo>
                    <a:pt x="37370" y="34085"/>
                  </a:lnTo>
                  <a:lnTo>
                    <a:pt x="37349" y="34148"/>
                  </a:lnTo>
                  <a:lnTo>
                    <a:pt x="37160" y="34106"/>
                  </a:lnTo>
                  <a:lnTo>
                    <a:pt x="37139" y="34064"/>
                  </a:lnTo>
                  <a:lnTo>
                    <a:pt x="36993" y="34022"/>
                  </a:lnTo>
                  <a:lnTo>
                    <a:pt x="36930" y="34043"/>
                  </a:lnTo>
                  <a:lnTo>
                    <a:pt x="36826" y="33980"/>
                  </a:lnTo>
                  <a:lnTo>
                    <a:pt x="36637" y="33980"/>
                  </a:lnTo>
                  <a:lnTo>
                    <a:pt x="36491" y="33876"/>
                  </a:lnTo>
                  <a:lnTo>
                    <a:pt x="36616" y="33834"/>
                  </a:lnTo>
                  <a:lnTo>
                    <a:pt x="36637" y="33750"/>
                  </a:lnTo>
                  <a:lnTo>
                    <a:pt x="36491" y="33750"/>
                  </a:lnTo>
                  <a:lnTo>
                    <a:pt x="36428" y="33708"/>
                  </a:lnTo>
                  <a:lnTo>
                    <a:pt x="36323" y="33708"/>
                  </a:lnTo>
                  <a:lnTo>
                    <a:pt x="36282" y="33541"/>
                  </a:lnTo>
                  <a:lnTo>
                    <a:pt x="36219" y="33499"/>
                  </a:lnTo>
                  <a:lnTo>
                    <a:pt x="36219" y="33332"/>
                  </a:lnTo>
                  <a:lnTo>
                    <a:pt x="36261" y="33227"/>
                  </a:lnTo>
                  <a:lnTo>
                    <a:pt x="36177" y="33143"/>
                  </a:lnTo>
                  <a:lnTo>
                    <a:pt x="36261" y="33039"/>
                  </a:lnTo>
                  <a:lnTo>
                    <a:pt x="36261" y="32997"/>
                  </a:lnTo>
                  <a:lnTo>
                    <a:pt x="36051" y="32997"/>
                  </a:lnTo>
                  <a:lnTo>
                    <a:pt x="36114" y="32913"/>
                  </a:lnTo>
                  <a:lnTo>
                    <a:pt x="36198" y="32913"/>
                  </a:lnTo>
                  <a:lnTo>
                    <a:pt x="36365" y="32620"/>
                  </a:lnTo>
                  <a:lnTo>
                    <a:pt x="36470" y="32558"/>
                  </a:lnTo>
                  <a:lnTo>
                    <a:pt x="36428" y="32474"/>
                  </a:lnTo>
                  <a:lnTo>
                    <a:pt x="36365" y="32474"/>
                  </a:lnTo>
                  <a:lnTo>
                    <a:pt x="36323" y="32411"/>
                  </a:lnTo>
                  <a:lnTo>
                    <a:pt x="36219" y="32411"/>
                  </a:lnTo>
                  <a:lnTo>
                    <a:pt x="36114" y="32495"/>
                  </a:lnTo>
                  <a:lnTo>
                    <a:pt x="35989" y="32558"/>
                  </a:lnTo>
                  <a:lnTo>
                    <a:pt x="35947" y="32474"/>
                  </a:lnTo>
                  <a:lnTo>
                    <a:pt x="35905" y="32369"/>
                  </a:lnTo>
                  <a:lnTo>
                    <a:pt x="35675" y="32307"/>
                  </a:lnTo>
                  <a:lnTo>
                    <a:pt x="35528" y="32286"/>
                  </a:lnTo>
                  <a:lnTo>
                    <a:pt x="35361" y="32307"/>
                  </a:lnTo>
                  <a:lnTo>
                    <a:pt x="35528" y="32244"/>
                  </a:lnTo>
                  <a:lnTo>
                    <a:pt x="35654" y="32265"/>
                  </a:lnTo>
                  <a:lnTo>
                    <a:pt x="35779" y="32244"/>
                  </a:lnTo>
                  <a:lnTo>
                    <a:pt x="35863" y="32181"/>
                  </a:lnTo>
                  <a:lnTo>
                    <a:pt x="35989" y="32244"/>
                  </a:lnTo>
                  <a:lnTo>
                    <a:pt x="36093" y="32307"/>
                  </a:lnTo>
                  <a:lnTo>
                    <a:pt x="36219" y="32307"/>
                  </a:lnTo>
                  <a:lnTo>
                    <a:pt x="36386" y="32202"/>
                  </a:lnTo>
                  <a:lnTo>
                    <a:pt x="36470" y="32202"/>
                  </a:lnTo>
                  <a:lnTo>
                    <a:pt x="36575" y="32097"/>
                  </a:lnTo>
                  <a:lnTo>
                    <a:pt x="36700" y="32076"/>
                  </a:lnTo>
                  <a:lnTo>
                    <a:pt x="36784" y="31867"/>
                  </a:lnTo>
                  <a:lnTo>
                    <a:pt x="36721" y="31825"/>
                  </a:lnTo>
                  <a:lnTo>
                    <a:pt x="36805" y="31783"/>
                  </a:lnTo>
                  <a:lnTo>
                    <a:pt x="36742" y="31721"/>
                  </a:lnTo>
                  <a:lnTo>
                    <a:pt x="36616" y="31658"/>
                  </a:lnTo>
                  <a:lnTo>
                    <a:pt x="36533" y="31658"/>
                  </a:lnTo>
                  <a:lnTo>
                    <a:pt x="36575" y="31637"/>
                  </a:lnTo>
                  <a:lnTo>
                    <a:pt x="36575" y="31616"/>
                  </a:lnTo>
                  <a:lnTo>
                    <a:pt x="36742" y="31637"/>
                  </a:lnTo>
                  <a:lnTo>
                    <a:pt x="36742" y="31574"/>
                  </a:lnTo>
                  <a:lnTo>
                    <a:pt x="36512" y="31449"/>
                  </a:lnTo>
                  <a:lnTo>
                    <a:pt x="36303" y="31365"/>
                  </a:lnTo>
                  <a:lnTo>
                    <a:pt x="35905" y="31365"/>
                  </a:lnTo>
                  <a:lnTo>
                    <a:pt x="35800" y="31428"/>
                  </a:lnTo>
                  <a:lnTo>
                    <a:pt x="35675" y="31428"/>
                  </a:lnTo>
                  <a:lnTo>
                    <a:pt x="35319" y="31553"/>
                  </a:lnTo>
                  <a:lnTo>
                    <a:pt x="35026" y="31616"/>
                  </a:lnTo>
                  <a:lnTo>
                    <a:pt x="34859" y="31679"/>
                  </a:lnTo>
                  <a:lnTo>
                    <a:pt x="34712" y="31721"/>
                  </a:lnTo>
                  <a:lnTo>
                    <a:pt x="34440" y="31867"/>
                  </a:lnTo>
                  <a:lnTo>
                    <a:pt x="34064" y="32139"/>
                  </a:lnTo>
                  <a:lnTo>
                    <a:pt x="33771" y="32390"/>
                  </a:lnTo>
                  <a:lnTo>
                    <a:pt x="33666" y="32453"/>
                  </a:lnTo>
                  <a:lnTo>
                    <a:pt x="33541" y="32579"/>
                  </a:lnTo>
                  <a:lnTo>
                    <a:pt x="33373" y="32767"/>
                  </a:lnTo>
                  <a:lnTo>
                    <a:pt x="33185" y="32892"/>
                  </a:lnTo>
                  <a:lnTo>
                    <a:pt x="32934" y="33018"/>
                  </a:lnTo>
                  <a:lnTo>
                    <a:pt x="32641" y="33143"/>
                  </a:lnTo>
                  <a:lnTo>
                    <a:pt x="32515" y="33143"/>
                  </a:lnTo>
                  <a:lnTo>
                    <a:pt x="32704" y="33102"/>
                  </a:lnTo>
                  <a:lnTo>
                    <a:pt x="33018" y="32976"/>
                  </a:lnTo>
                  <a:lnTo>
                    <a:pt x="33038" y="32892"/>
                  </a:lnTo>
                  <a:lnTo>
                    <a:pt x="33290" y="32725"/>
                  </a:lnTo>
                  <a:lnTo>
                    <a:pt x="33373" y="32599"/>
                  </a:lnTo>
                  <a:lnTo>
                    <a:pt x="33436" y="32453"/>
                  </a:lnTo>
                  <a:lnTo>
                    <a:pt x="33541" y="32411"/>
                  </a:lnTo>
                  <a:lnTo>
                    <a:pt x="33666" y="32286"/>
                  </a:lnTo>
                  <a:lnTo>
                    <a:pt x="33813" y="32202"/>
                  </a:lnTo>
                  <a:lnTo>
                    <a:pt x="33875" y="31993"/>
                  </a:lnTo>
                  <a:lnTo>
                    <a:pt x="34106" y="31888"/>
                  </a:lnTo>
                  <a:lnTo>
                    <a:pt x="34231" y="31679"/>
                  </a:lnTo>
                  <a:lnTo>
                    <a:pt x="34294" y="31658"/>
                  </a:lnTo>
                  <a:lnTo>
                    <a:pt x="34315" y="31595"/>
                  </a:lnTo>
                  <a:lnTo>
                    <a:pt x="34440" y="31532"/>
                  </a:lnTo>
                  <a:lnTo>
                    <a:pt x="34545" y="31491"/>
                  </a:lnTo>
                  <a:lnTo>
                    <a:pt x="34608" y="31386"/>
                  </a:lnTo>
                  <a:lnTo>
                    <a:pt x="34712" y="31344"/>
                  </a:lnTo>
                  <a:lnTo>
                    <a:pt x="34754" y="31386"/>
                  </a:lnTo>
                  <a:lnTo>
                    <a:pt x="34838" y="31365"/>
                  </a:lnTo>
                  <a:lnTo>
                    <a:pt x="34922" y="31239"/>
                  </a:lnTo>
                  <a:lnTo>
                    <a:pt x="35131" y="31239"/>
                  </a:lnTo>
                  <a:lnTo>
                    <a:pt x="35235" y="31177"/>
                  </a:lnTo>
                  <a:lnTo>
                    <a:pt x="35424" y="31177"/>
                  </a:lnTo>
                  <a:lnTo>
                    <a:pt x="35487" y="31072"/>
                  </a:lnTo>
                  <a:lnTo>
                    <a:pt x="35528" y="30946"/>
                  </a:lnTo>
                  <a:lnTo>
                    <a:pt x="35570" y="30905"/>
                  </a:lnTo>
                  <a:lnTo>
                    <a:pt x="35570" y="30821"/>
                  </a:lnTo>
                  <a:lnTo>
                    <a:pt x="35696" y="30758"/>
                  </a:lnTo>
                  <a:lnTo>
                    <a:pt x="35905" y="30591"/>
                  </a:lnTo>
                  <a:lnTo>
                    <a:pt x="36010" y="30549"/>
                  </a:lnTo>
                  <a:lnTo>
                    <a:pt x="36072" y="30507"/>
                  </a:lnTo>
                  <a:lnTo>
                    <a:pt x="36010" y="30444"/>
                  </a:lnTo>
                  <a:lnTo>
                    <a:pt x="36072" y="30382"/>
                  </a:lnTo>
                  <a:lnTo>
                    <a:pt x="36156" y="30319"/>
                  </a:lnTo>
                  <a:lnTo>
                    <a:pt x="36261" y="30423"/>
                  </a:lnTo>
                  <a:lnTo>
                    <a:pt x="36386" y="30486"/>
                  </a:lnTo>
                  <a:lnTo>
                    <a:pt x="36616" y="30444"/>
                  </a:lnTo>
                  <a:lnTo>
                    <a:pt x="36805" y="30528"/>
                  </a:lnTo>
                  <a:lnTo>
                    <a:pt x="36888" y="30528"/>
                  </a:lnTo>
                  <a:lnTo>
                    <a:pt x="36951" y="30549"/>
                  </a:lnTo>
                  <a:lnTo>
                    <a:pt x="37098" y="30486"/>
                  </a:lnTo>
                  <a:lnTo>
                    <a:pt x="37160" y="30549"/>
                  </a:lnTo>
                  <a:lnTo>
                    <a:pt x="37265" y="30549"/>
                  </a:lnTo>
                  <a:lnTo>
                    <a:pt x="37349" y="30507"/>
                  </a:lnTo>
                  <a:lnTo>
                    <a:pt x="37474" y="30591"/>
                  </a:lnTo>
                  <a:lnTo>
                    <a:pt x="37663" y="30612"/>
                  </a:lnTo>
                  <a:lnTo>
                    <a:pt x="37746" y="30570"/>
                  </a:lnTo>
                  <a:lnTo>
                    <a:pt x="37788" y="30570"/>
                  </a:lnTo>
                  <a:lnTo>
                    <a:pt x="37893" y="30633"/>
                  </a:lnTo>
                  <a:lnTo>
                    <a:pt x="38039" y="30674"/>
                  </a:lnTo>
                  <a:lnTo>
                    <a:pt x="38081" y="30633"/>
                  </a:lnTo>
                  <a:lnTo>
                    <a:pt x="38248" y="30716"/>
                  </a:lnTo>
                  <a:lnTo>
                    <a:pt x="38311" y="30716"/>
                  </a:lnTo>
                  <a:lnTo>
                    <a:pt x="38416" y="30674"/>
                  </a:lnTo>
                  <a:lnTo>
                    <a:pt x="38500" y="30695"/>
                  </a:lnTo>
                  <a:lnTo>
                    <a:pt x="38479" y="30737"/>
                  </a:lnTo>
                  <a:lnTo>
                    <a:pt x="38583" y="30779"/>
                  </a:lnTo>
                  <a:lnTo>
                    <a:pt x="38834" y="30695"/>
                  </a:lnTo>
                  <a:lnTo>
                    <a:pt x="38897" y="30695"/>
                  </a:lnTo>
                  <a:lnTo>
                    <a:pt x="39023" y="30633"/>
                  </a:lnTo>
                  <a:lnTo>
                    <a:pt x="39085" y="30674"/>
                  </a:lnTo>
                  <a:lnTo>
                    <a:pt x="39253" y="30674"/>
                  </a:lnTo>
                  <a:lnTo>
                    <a:pt x="39336" y="30716"/>
                  </a:lnTo>
                  <a:lnTo>
                    <a:pt x="39441" y="30674"/>
                  </a:lnTo>
                  <a:lnTo>
                    <a:pt x="39462" y="30591"/>
                  </a:lnTo>
                  <a:lnTo>
                    <a:pt x="39608" y="30591"/>
                  </a:lnTo>
                  <a:lnTo>
                    <a:pt x="39671" y="30528"/>
                  </a:lnTo>
                  <a:lnTo>
                    <a:pt x="39734" y="30570"/>
                  </a:lnTo>
                  <a:lnTo>
                    <a:pt x="39818" y="30465"/>
                  </a:lnTo>
                  <a:lnTo>
                    <a:pt x="39922" y="30402"/>
                  </a:lnTo>
                  <a:lnTo>
                    <a:pt x="39943" y="30361"/>
                  </a:lnTo>
                  <a:lnTo>
                    <a:pt x="40048" y="30382"/>
                  </a:lnTo>
                  <a:lnTo>
                    <a:pt x="40132" y="30214"/>
                  </a:lnTo>
                  <a:lnTo>
                    <a:pt x="40132" y="30110"/>
                  </a:lnTo>
                  <a:lnTo>
                    <a:pt x="40194" y="30110"/>
                  </a:lnTo>
                  <a:lnTo>
                    <a:pt x="40278" y="30047"/>
                  </a:lnTo>
                  <a:lnTo>
                    <a:pt x="40299" y="29963"/>
                  </a:lnTo>
                  <a:lnTo>
                    <a:pt x="40257" y="29942"/>
                  </a:lnTo>
                  <a:lnTo>
                    <a:pt x="40278" y="29879"/>
                  </a:lnTo>
                  <a:lnTo>
                    <a:pt x="40383" y="29879"/>
                  </a:lnTo>
                  <a:lnTo>
                    <a:pt x="40487" y="29858"/>
                  </a:lnTo>
                  <a:lnTo>
                    <a:pt x="40487" y="29775"/>
                  </a:lnTo>
                  <a:lnTo>
                    <a:pt x="40508" y="29754"/>
                  </a:lnTo>
                  <a:lnTo>
                    <a:pt x="40571" y="29838"/>
                  </a:lnTo>
                  <a:lnTo>
                    <a:pt x="40696" y="29858"/>
                  </a:lnTo>
                  <a:lnTo>
                    <a:pt x="40801" y="29775"/>
                  </a:lnTo>
                  <a:lnTo>
                    <a:pt x="40822" y="29838"/>
                  </a:lnTo>
                  <a:lnTo>
                    <a:pt x="40906" y="29838"/>
                  </a:lnTo>
                  <a:lnTo>
                    <a:pt x="40989" y="29775"/>
                  </a:lnTo>
                  <a:lnTo>
                    <a:pt x="41031" y="29838"/>
                  </a:lnTo>
                  <a:lnTo>
                    <a:pt x="41136" y="29796"/>
                  </a:lnTo>
                  <a:lnTo>
                    <a:pt x="41178" y="29754"/>
                  </a:lnTo>
                  <a:lnTo>
                    <a:pt x="41241" y="29754"/>
                  </a:lnTo>
                  <a:lnTo>
                    <a:pt x="41324" y="29649"/>
                  </a:lnTo>
                  <a:lnTo>
                    <a:pt x="41387" y="29649"/>
                  </a:lnTo>
                  <a:lnTo>
                    <a:pt x="41492" y="29545"/>
                  </a:lnTo>
                  <a:lnTo>
                    <a:pt x="41617" y="29545"/>
                  </a:lnTo>
                  <a:lnTo>
                    <a:pt x="41764" y="29440"/>
                  </a:lnTo>
                  <a:lnTo>
                    <a:pt x="41826" y="29356"/>
                  </a:lnTo>
                  <a:lnTo>
                    <a:pt x="41910" y="29356"/>
                  </a:lnTo>
                  <a:lnTo>
                    <a:pt x="41931" y="29252"/>
                  </a:lnTo>
                  <a:lnTo>
                    <a:pt x="41973" y="29147"/>
                  </a:lnTo>
                  <a:lnTo>
                    <a:pt x="41910" y="29126"/>
                  </a:lnTo>
                  <a:lnTo>
                    <a:pt x="41805" y="29147"/>
                  </a:lnTo>
                  <a:lnTo>
                    <a:pt x="41722" y="29105"/>
                  </a:lnTo>
                  <a:lnTo>
                    <a:pt x="41764" y="29105"/>
                  </a:lnTo>
                  <a:lnTo>
                    <a:pt x="41868" y="29126"/>
                  </a:lnTo>
                  <a:lnTo>
                    <a:pt x="41952" y="29105"/>
                  </a:lnTo>
                  <a:lnTo>
                    <a:pt x="41868" y="29001"/>
                  </a:lnTo>
                  <a:lnTo>
                    <a:pt x="41764" y="29001"/>
                  </a:lnTo>
                  <a:lnTo>
                    <a:pt x="41617" y="28917"/>
                  </a:lnTo>
                  <a:lnTo>
                    <a:pt x="41554" y="28812"/>
                  </a:lnTo>
                  <a:lnTo>
                    <a:pt x="41554" y="28812"/>
                  </a:lnTo>
                  <a:lnTo>
                    <a:pt x="41701" y="28896"/>
                  </a:lnTo>
                  <a:lnTo>
                    <a:pt x="41805" y="28833"/>
                  </a:lnTo>
                  <a:lnTo>
                    <a:pt x="41826" y="28729"/>
                  </a:lnTo>
                  <a:lnTo>
                    <a:pt x="41910" y="28708"/>
                  </a:lnTo>
                  <a:lnTo>
                    <a:pt x="41952" y="28603"/>
                  </a:lnTo>
                  <a:lnTo>
                    <a:pt x="41764" y="28540"/>
                  </a:lnTo>
                  <a:lnTo>
                    <a:pt x="41847" y="28478"/>
                  </a:lnTo>
                  <a:lnTo>
                    <a:pt x="41931" y="28498"/>
                  </a:lnTo>
                  <a:lnTo>
                    <a:pt x="42015" y="28415"/>
                  </a:lnTo>
                  <a:lnTo>
                    <a:pt x="41973" y="28331"/>
                  </a:lnTo>
                  <a:lnTo>
                    <a:pt x="41826" y="28268"/>
                  </a:lnTo>
                  <a:lnTo>
                    <a:pt x="41805" y="28164"/>
                  </a:lnTo>
                  <a:lnTo>
                    <a:pt x="41847" y="28122"/>
                  </a:lnTo>
                  <a:lnTo>
                    <a:pt x="41952" y="28185"/>
                  </a:lnTo>
                  <a:lnTo>
                    <a:pt x="41931" y="28101"/>
                  </a:lnTo>
                  <a:lnTo>
                    <a:pt x="41764" y="28017"/>
                  </a:lnTo>
                  <a:lnTo>
                    <a:pt x="41617" y="28017"/>
                  </a:lnTo>
                  <a:lnTo>
                    <a:pt x="41638" y="27954"/>
                  </a:lnTo>
                  <a:lnTo>
                    <a:pt x="41701" y="27913"/>
                  </a:lnTo>
                  <a:lnTo>
                    <a:pt x="41659" y="27871"/>
                  </a:lnTo>
                  <a:lnTo>
                    <a:pt x="41533" y="27871"/>
                  </a:lnTo>
                  <a:lnTo>
                    <a:pt x="41387" y="27954"/>
                  </a:lnTo>
                  <a:lnTo>
                    <a:pt x="41345" y="28059"/>
                  </a:lnTo>
                  <a:lnTo>
                    <a:pt x="41303" y="28101"/>
                  </a:lnTo>
                  <a:lnTo>
                    <a:pt x="41241" y="27996"/>
                  </a:lnTo>
                  <a:lnTo>
                    <a:pt x="41094" y="27996"/>
                  </a:lnTo>
                  <a:lnTo>
                    <a:pt x="41157" y="27913"/>
                  </a:lnTo>
                  <a:lnTo>
                    <a:pt x="41220" y="27913"/>
                  </a:lnTo>
                  <a:lnTo>
                    <a:pt x="41345" y="27808"/>
                  </a:lnTo>
                  <a:lnTo>
                    <a:pt x="41387" y="27703"/>
                  </a:lnTo>
                  <a:lnTo>
                    <a:pt x="41303" y="27536"/>
                  </a:lnTo>
                  <a:lnTo>
                    <a:pt x="41115" y="27473"/>
                  </a:lnTo>
                  <a:lnTo>
                    <a:pt x="40885" y="27494"/>
                  </a:lnTo>
                  <a:lnTo>
                    <a:pt x="40801" y="27536"/>
                  </a:lnTo>
                  <a:lnTo>
                    <a:pt x="40822" y="27557"/>
                  </a:lnTo>
                  <a:lnTo>
                    <a:pt x="40969" y="27557"/>
                  </a:lnTo>
                  <a:lnTo>
                    <a:pt x="41010" y="27578"/>
                  </a:lnTo>
                  <a:lnTo>
                    <a:pt x="40885" y="27578"/>
                  </a:lnTo>
                  <a:lnTo>
                    <a:pt x="40717" y="27557"/>
                  </a:lnTo>
                  <a:lnTo>
                    <a:pt x="40550" y="27641"/>
                  </a:lnTo>
                  <a:lnTo>
                    <a:pt x="40404" y="27661"/>
                  </a:lnTo>
                  <a:lnTo>
                    <a:pt x="40299" y="27787"/>
                  </a:lnTo>
                  <a:lnTo>
                    <a:pt x="40257" y="27892"/>
                  </a:lnTo>
                  <a:lnTo>
                    <a:pt x="40173" y="27892"/>
                  </a:lnTo>
                  <a:lnTo>
                    <a:pt x="40048" y="27996"/>
                  </a:lnTo>
                  <a:lnTo>
                    <a:pt x="39860" y="27996"/>
                  </a:lnTo>
                  <a:lnTo>
                    <a:pt x="39755" y="28205"/>
                  </a:lnTo>
                  <a:lnTo>
                    <a:pt x="39671" y="28205"/>
                  </a:lnTo>
                  <a:lnTo>
                    <a:pt x="39629" y="28268"/>
                  </a:lnTo>
                  <a:lnTo>
                    <a:pt x="39567" y="28268"/>
                  </a:lnTo>
                  <a:lnTo>
                    <a:pt x="39525" y="28185"/>
                  </a:lnTo>
                  <a:lnTo>
                    <a:pt x="39608" y="28101"/>
                  </a:lnTo>
                  <a:lnTo>
                    <a:pt x="39671" y="28122"/>
                  </a:lnTo>
                  <a:lnTo>
                    <a:pt x="39713" y="28059"/>
                  </a:lnTo>
                  <a:lnTo>
                    <a:pt x="39462" y="27871"/>
                  </a:lnTo>
                  <a:lnTo>
                    <a:pt x="39441" y="27808"/>
                  </a:lnTo>
                  <a:lnTo>
                    <a:pt x="39357" y="27787"/>
                  </a:lnTo>
                  <a:lnTo>
                    <a:pt x="39399" y="27745"/>
                  </a:lnTo>
                  <a:lnTo>
                    <a:pt x="39399" y="27641"/>
                  </a:lnTo>
                  <a:lnTo>
                    <a:pt x="39525" y="27850"/>
                  </a:lnTo>
                  <a:lnTo>
                    <a:pt x="39734" y="27975"/>
                  </a:lnTo>
                  <a:lnTo>
                    <a:pt x="39776" y="27913"/>
                  </a:lnTo>
                  <a:lnTo>
                    <a:pt x="39818" y="27808"/>
                  </a:lnTo>
                  <a:lnTo>
                    <a:pt x="39943" y="27808"/>
                  </a:lnTo>
                  <a:lnTo>
                    <a:pt x="40027" y="27745"/>
                  </a:lnTo>
                  <a:lnTo>
                    <a:pt x="40194" y="27641"/>
                  </a:lnTo>
                  <a:lnTo>
                    <a:pt x="40404" y="27578"/>
                  </a:lnTo>
                  <a:lnTo>
                    <a:pt x="40613" y="27557"/>
                  </a:lnTo>
                  <a:lnTo>
                    <a:pt x="40592" y="27494"/>
                  </a:lnTo>
                  <a:lnTo>
                    <a:pt x="40508" y="27473"/>
                  </a:lnTo>
                  <a:lnTo>
                    <a:pt x="40613" y="27473"/>
                  </a:lnTo>
                  <a:lnTo>
                    <a:pt x="40717" y="27369"/>
                  </a:lnTo>
                  <a:lnTo>
                    <a:pt x="40906" y="27285"/>
                  </a:lnTo>
                  <a:lnTo>
                    <a:pt x="40969" y="27348"/>
                  </a:lnTo>
                  <a:lnTo>
                    <a:pt x="41199" y="27285"/>
                  </a:lnTo>
                  <a:lnTo>
                    <a:pt x="41199" y="27243"/>
                  </a:lnTo>
                  <a:lnTo>
                    <a:pt x="41387" y="27222"/>
                  </a:lnTo>
                  <a:lnTo>
                    <a:pt x="41282" y="27117"/>
                  </a:lnTo>
                  <a:lnTo>
                    <a:pt x="41010" y="27034"/>
                  </a:lnTo>
                  <a:lnTo>
                    <a:pt x="41073" y="26971"/>
                  </a:lnTo>
                  <a:lnTo>
                    <a:pt x="41136" y="26971"/>
                  </a:lnTo>
                  <a:lnTo>
                    <a:pt x="41199" y="26866"/>
                  </a:lnTo>
                  <a:lnTo>
                    <a:pt x="41115" y="26845"/>
                  </a:lnTo>
                  <a:lnTo>
                    <a:pt x="40969" y="26908"/>
                  </a:lnTo>
                  <a:lnTo>
                    <a:pt x="40885" y="27013"/>
                  </a:lnTo>
                  <a:lnTo>
                    <a:pt x="40759" y="26929"/>
                  </a:lnTo>
                  <a:lnTo>
                    <a:pt x="40613" y="26950"/>
                  </a:lnTo>
                  <a:lnTo>
                    <a:pt x="40592" y="26866"/>
                  </a:lnTo>
                  <a:lnTo>
                    <a:pt x="40676" y="26845"/>
                  </a:lnTo>
                  <a:lnTo>
                    <a:pt x="40676" y="26657"/>
                  </a:lnTo>
                  <a:lnTo>
                    <a:pt x="40696" y="26615"/>
                  </a:lnTo>
                  <a:lnTo>
                    <a:pt x="40550" y="26720"/>
                  </a:lnTo>
                  <a:lnTo>
                    <a:pt x="40550" y="26657"/>
                  </a:lnTo>
                  <a:lnTo>
                    <a:pt x="40592" y="26615"/>
                  </a:lnTo>
                  <a:lnTo>
                    <a:pt x="40550" y="26594"/>
                  </a:lnTo>
                  <a:lnTo>
                    <a:pt x="40341" y="26762"/>
                  </a:lnTo>
                  <a:lnTo>
                    <a:pt x="40257" y="26845"/>
                  </a:lnTo>
                  <a:lnTo>
                    <a:pt x="40194" y="26845"/>
                  </a:lnTo>
                  <a:lnTo>
                    <a:pt x="40278" y="26762"/>
                  </a:lnTo>
                  <a:lnTo>
                    <a:pt x="40445" y="26636"/>
                  </a:lnTo>
                  <a:lnTo>
                    <a:pt x="40383" y="26594"/>
                  </a:lnTo>
                  <a:lnTo>
                    <a:pt x="40236" y="26657"/>
                  </a:lnTo>
                  <a:lnTo>
                    <a:pt x="40194" y="26636"/>
                  </a:lnTo>
                  <a:lnTo>
                    <a:pt x="40257" y="26594"/>
                  </a:lnTo>
                  <a:lnTo>
                    <a:pt x="40341" y="26532"/>
                  </a:lnTo>
                  <a:lnTo>
                    <a:pt x="40341" y="26490"/>
                  </a:lnTo>
                  <a:lnTo>
                    <a:pt x="40194" y="26511"/>
                  </a:lnTo>
                  <a:lnTo>
                    <a:pt x="40090" y="26615"/>
                  </a:lnTo>
                  <a:lnTo>
                    <a:pt x="39985" y="26741"/>
                  </a:lnTo>
                  <a:lnTo>
                    <a:pt x="39943" y="26720"/>
                  </a:lnTo>
                  <a:lnTo>
                    <a:pt x="39985" y="26615"/>
                  </a:lnTo>
                  <a:lnTo>
                    <a:pt x="40090" y="26532"/>
                  </a:lnTo>
                  <a:lnTo>
                    <a:pt x="40090" y="26490"/>
                  </a:lnTo>
                  <a:lnTo>
                    <a:pt x="40027" y="26490"/>
                  </a:lnTo>
                  <a:lnTo>
                    <a:pt x="39818" y="26699"/>
                  </a:lnTo>
                  <a:lnTo>
                    <a:pt x="39713" y="26720"/>
                  </a:lnTo>
                  <a:lnTo>
                    <a:pt x="39608" y="26636"/>
                  </a:lnTo>
                  <a:lnTo>
                    <a:pt x="39734" y="26657"/>
                  </a:lnTo>
                  <a:lnTo>
                    <a:pt x="39839" y="26594"/>
                  </a:lnTo>
                  <a:lnTo>
                    <a:pt x="40027" y="26343"/>
                  </a:lnTo>
                  <a:lnTo>
                    <a:pt x="40152" y="26281"/>
                  </a:lnTo>
                  <a:lnTo>
                    <a:pt x="40069" y="26197"/>
                  </a:lnTo>
                  <a:lnTo>
                    <a:pt x="40090" y="26092"/>
                  </a:lnTo>
                  <a:lnTo>
                    <a:pt x="40069" y="26071"/>
                  </a:lnTo>
                  <a:lnTo>
                    <a:pt x="39964" y="26218"/>
                  </a:lnTo>
                  <a:lnTo>
                    <a:pt x="39922" y="26218"/>
                  </a:lnTo>
                  <a:lnTo>
                    <a:pt x="39922" y="26176"/>
                  </a:lnTo>
                  <a:lnTo>
                    <a:pt x="39964" y="26092"/>
                  </a:lnTo>
                  <a:lnTo>
                    <a:pt x="39964" y="25925"/>
                  </a:lnTo>
                  <a:lnTo>
                    <a:pt x="39880" y="25904"/>
                  </a:lnTo>
                  <a:lnTo>
                    <a:pt x="39860" y="25883"/>
                  </a:lnTo>
                  <a:lnTo>
                    <a:pt x="39755" y="25967"/>
                  </a:lnTo>
                  <a:lnTo>
                    <a:pt x="39734" y="25904"/>
                  </a:lnTo>
                  <a:lnTo>
                    <a:pt x="39755" y="25820"/>
                  </a:lnTo>
                  <a:lnTo>
                    <a:pt x="39734" y="25799"/>
                  </a:lnTo>
                  <a:lnTo>
                    <a:pt x="39650" y="25799"/>
                  </a:lnTo>
                  <a:lnTo>
                    <a:pt x="39713" y="25757"/>
                  </a:lnTo>
                  <a:lnTo>
                    <a:pt x="39650" y="25695"/>
                  </a:lnTo>
                  <a:lnTo>
                    <a:pt x="39650" y="25611"/>
                  </a:lnTo>
                  <a:lnTo>
                    <a:pt x="39608" y="25611"/>
                  </a:lnTo>
                  <a:lnTo>
                    <a:pt x="39441" y="25653"/>
                  </a:lnTo>
                  <a:lnTo>
                    <a:pt x="39441" y="25695"/>
                  </a:lnTo>
                  <a:lnTo>
                    <a:pt x="39357" y="25716"/>
                  </a:lnTo>
                  <a:lnTo>
                    <a:pt x="39148" y="25674"/>
                  </a:lnTo>
                  <a:lnTo>
                    <a:pt x="39316" y="25674"/>
                  </a:lnTo>
                  <a:lnTo>
                    <a:pt x="39357" y="25590"/>
                  </a:lnTo>
                  <a:lnTo>
                    <a:pt x="39504" y="25569"/>
                  </a:lnTo>
                  <a:lnTo>
                    <a:pt x="39525" y="25506"/>
                  </a:lnTo>
                  <a:lnTo>
                    <a:pt x="39462" y="25444"/>
                  </a:lnTo>
                  <a:lnTo>
                    <a:pt x="39357" y="25339"/>
                  </a:lnTo>
                  <a:lnTo>
                    <a:pt x="39357" y="25234"/>
                  </a:lnTo>
                  <a:lnTo>
                    <a:pt x="39211" y="25151"/>
                  </a:lnTo>
                  <a:lnTo>
                    <a:pt x="39357" y="25151"/>
                  </a:lnTo>
                  <a:lnTo>
                    <a:pt x="39525" y="25234"/>
                  </a:lnTo>
                  <a:lnTo>
                    <a:pt x="39650" y="25234"/>
                  </a:lnTo>
                  <a:lnTo>
                    <a:pt x="39650" y="25151"/>
                  </a:lnTo>
                  <a:lnTo>
                    <a:pt x="39546" y="25088"/>
                  </a:lnTo>
                  <a:lnTo>
                    <a:pt x="39567" y="25046"/>
                  </a:lnTo>
                  <a:lnTo>
                    <a:pt x="39650" y="25067"/>
                  </a:lnTo>
                  <a:lnTo>
                    <a:pt x="39776" y="24962"/>
                  </a:lnTo>
                  <a:lnTo>
                    <a:pt x="39860" y="24920"/>
                  </a:lnTo>
                  <a:lnTo>
                    <a:pt x="39880" y="24816"/>
                  </a:lnTo>
                  <a:lnTo>
                    <a:pt x="39776" y="24711"/>
                  </a:lnTo>
                  <a:lnTo>
                    <a:pt x="39713" y="24732"/>
                  </a:lnTo>
                  <a:lnTo>
                    <a:pt x="39608" y="24711"/>
                  </a:lnTo>
                  <a:lnTo>
                    <a:pt x="39671" y="24648"/>
                  </a:lnTo>
                  <a:lnTo>
                    <a:pt x="39713" y="24565"/>
                  </a:lnTo>
                  <a:lnTo>
                    <a:pt x="39650" y="24523"/>
                  </a:lnTo>
                  <a:lnTo>
                    <a:pt x="39525" y="24523"/>
                  </a:lnTo>
                  <a:lnTo>
                    <a:pt x="39462" y="24502"/>
                  </a:lnTo>
                  <a:lnTo>
                    <a:pt x="39399" y="24523"/>
                  </a:lnTo>
                  <a:lnTo>
                    <a:pt x="39316" y="24439"/>
                  </a:lnTo>
                  <a:lnTo>
                    <a:pt x="39420" y="24439"/>
                  </a:lnTo>
                  <a:lnTo>
                    <a:pt x="39462" y="24397"/>
                  </a:lnTo>
                  <a:lnTo>
                    <a:pt x="39546" y="24418"/>
                  </a:lnTo>
                  <a:lnTo>
                    <a:pt x="39650" y="24314"/>
                  </a:lnTo>
                  <a:lnTo>
                    <a:pt x="39608" y="24125"/>
                  </a:lnTo>
                  <a:lnTo>
                    <a:pt x="39504" y="24021"/>
                  </a:lnTo>
                  <a:lnTo>
                    <a:pt x="39441" y="24104"/>
                  </a:lnTo>
                  <a:lnTo>
                    <a:pt x="39336" y="24084"/>
                  </a:lnTo>
                  <a:lnTo>
                    <a:pt x="39253" y="24146"/>
                  </a:lnTo>
                  <a:lnTo>
                    <a:pt x="39295" y="24042"/>
                  </a:lnTo>
                  <a:lnTo>
                    <a:pt x="39420" y="23979"/>
                  </a:lnTo>
                  <a:lnTo>
                    <a:pt x="39504" y="23979"/>
                  </a:lnTo>
                  <a:lnTo>
                    <a:pt x="39504" y="23874"/>
                  </a:lnTo>
                  <a:lnTo>
                    <a:pt x="39399" y="23832"/>
                  </a:lnTo>
                  <a:lnTo>
                    <a:pt x="39316" y="23874"/>
                  </a:lnTo>
                  <a:lnTo>
                    <a:pt x="39190" y="23874"/>
                  </a:lnTo>
                  <a:lnTo>
                    <a:pt x="39002" y="23937"/>
                  </a:lnTo>
                  <a:lnTo>
                    <a:pt x="39002" y="23937"/>
                  </a:lnTo>
                  <a:lnTo>
                    <a:pt x="39148" y="23728"/>
                  </a:lnTo>
                  <a:lnTo>
                    <a:pt x="39253" y="23728"/>
                  </a:lnTo>
                  <a:lnTo>
                    <a:pt x="39357" y="23686"/>
                  </a:lnTo>
                  <a:lnTo>
                    <a:pt x="39357" y="23623"/>
                  </a:lnTo>
                  <a:lnTo>
                    <a:pt x="39441" y="23560"/>
                  </a:lnTo>
                  <a:lnTo>
                    <a:pt x="39420" y="23519"/>
                  </a:lnTo>
                  <a:lnTo>
                    <a:pt x="39295" y="23581"/>
                  </a:lnTo>
                  <a:lnTo>
                    <a:pt x="39106" y="23581"/>
                  </a:lnTo>
                  <a:lnTo>
                    <a:pt x="38939" y="23665"/>
                  </a:lnTo>
                  <a:lnTo>
                    <a:pt x="38939" y="23665"/>
                  </a:lnTo>
                  <a:lnTo>
                    <a:pt x="39002" y="23581"/>
                  </a:lnTo>
                  <a:lnTo>
                    <a:pt x="38981" y="23498"/>
                  </a:lnTo>
                  <a:lnTo>
                    <a:pt x="39023" y="23414"/>
                  </a:lnTo>
                  <a:lnTo>
                    <a:pt x="39106" y="23477"/>
                  </a:lnTo>
                  <a:lnTo>
                    <a:pt x="39295" y="23477"/>
                  </a:lnTo>
                  <a:lnTo>
                    <a:pt x="39399" y="23351"/>
                  </a:lnTo>
                  <a:lnTo>
                    <a:pt x="39399" y="23205"/>
                  </a:lnTo>
                  <a:lnTo>
                    <a:pt x="39295" y="23268"/>
                  </a:lnTo>
                  <a:lnTo>
                    <a:pt x="39211" y="23247"/>
                  </a:lnTo>
                  <a:lnTo>
                    <a:pt x="39316" y="23142"/>
                  </a:lnTo>
                  <a:lnTo>
                    <a:pt x="39336" y="23037"/>
                  </a:lnTo>
                  <a:lnTo>
                    <a:pt x="39253" y="22996"/>
                  </a:lnTo>
                  <a:lnTo>
                    <a:pt x="39002" y="23079"/>
                  </a:lnTo>
                  <a:lnTo>
                    <a:pt x="38918" y="23037"/>
                  </a:lnTo>
                  <a:lnTo>
                    <a:pt x="38981" y="22954"/>
                  </a:lnTo>
                  <a:lnTo>
                    <a:pt x="39106" y="22975"/>
                  </a:lnTo>
                  <a:lnTo>
                    <a:pt x="39211" y="22954"/>
                  </a:lnTo>
                  <a:lnTo>
                    <a:pt x="39295" y="22828"/>
                  </a:lnTo>
                  <a:lnTo>
                    <a:pt x="39211" y="22765"/>
                  </a:lnTo>
                  <a:lnTo>
                    <a:pt x="39211" y="22682"/>
                  </a:lnTo>
                  <a:lnTo>
                    <a:pt x="39127" y="22765"/>
                  </a:lnTo>
                  <a:lnTo>
                    <a:pt x="39085" y="22765"/>
                  </a:lnTo>
                  <a:lnTo>
                    <a:pt x="39044" y="22682"/>
                  </a:lnTo>
                  <a:lnTo>
                    <a:pt x="38981" y="22619"/>
                  </a:lnTo>
                  <a:lnTo>
                    <a:pt x="39044" y="22577"/>
                  </a:lnTo>
                  <a:lnTo>
                    <a:pt x="39106" y="22640"/>
                  </a:lnTo>
                  <a:lnTo>
                    <a:pt x="39148" y="22577"/>
                  </a:lnTo>
                  <a:lnTo>
                    <a:pt x="39148" y="22452"/>
                  </a:lnTo>
                  <a:lnTo>
                    <a:pt x="39044" y="22347"/>
                  </a:lnTo>
                  <a:lnTo>
                    <a:pt x="39023" y="22242"/>
                  </a:lnTo>
                  <a:lnTo>
                    <a:pt x="39106" y="22200"/>
                  </a:lnTo>
                  <a:lnTo>
                    <a:pt x="39106" y="22096"/>
                  </a:lnTo>
                  <a:lnTo>
                    <a:pt x="39023" y="22096"/>
                  </a:lnTo>
                  <a:lnTo>
                    <a:pt x="39044" y="22033"/>
                  </a:lnTo>
                  <a:lnTo>
                    <a:pt x="39085" y="21928"/>
                  </a:lnTo>
                  <a:lnTo>
                    <a:pt x="39002" y="21928"/>
                  </a:lnTo>
                  <a:lnTo>
                    <a:pt x="38918" y="21907"/>
                  </a:lnTo>
                  <a:lnTo>
                    <a:pt x="38918" y="21887"/>
                  </a:lnTo>
                  <a:lnTo>
                    <a:pt x="38981" y="21887"/>
                  </a:lnTo>
                  <a:lnTo>
                    <a:pt x="39044" y="21803"/>
                  </a:lnTo>
                  <a:lnTo>
                    <a:pt x="38981" y="21740"/>
                  </a:lnTo>
                  <a:lnTo>
                    <a:pt x="38981" y="21677"/>
                  </a:lnTo>
                  <a:lnTo>
                    <a:pt x="39044" y="21615"/>
                  </a:lnTo>
                  <a:lnTo>
                    <a:pt x="39023" y="21573"/>
                  </a:lnTo>
                  <a:lnTo>
                    <a:pt x="38918" y="21615"/>
                  </a:lnTo>
                  <a:lnTo>
                    <a:pt x="38918" y="21615"/>
                  </a:lnTo>
                  <a:lnTo>
                    <a:pt x="39023" y="21531"/>
                  </a:lnTo>
                  <a:lnTo>
                    <a:pt x="38981" y="21489"/>
                  </a:lnTo>
                  <a:lnTo>
                    <a:pt x="38876" y="21510"/>
                  </a:lnTo>
                  <a:lnTo>
                    <a:pt x="38772" y="21635"/>
                  </a:lnTo>
                  <a:lnTo>
                    <a:pt x="38792" y="21719"/>
                  </a:lnTo>
                  <a:lnTo>
                    <a:pt x="38730" y="21824"/>
                  </a:lnTo>
                  <a:lnTo>
                    <a:pt x="38604" y="21949"/>
                  </a:lnTo>
                  <a:lnTo>
                    <a:pt x="38604" y="22033"/>
                  </a:lnTo>
                  <a:lnTo>
                    <a:pt x="38520" y="22096"/>
                  </a:lnTo>
                  <a:lnTo>
                    <a:pt x="38520" y="22200"/>
                  </a:lnTo>
                  <a:lnTo>
                    <a:pt x="38458" y="22117"/>
                  </a:lnTo>
                  <a:lnTo>
                    <a:pt x="38395" y="22138"/>
                  </a:lnTo>
                  <a:lnTo>
                    <a:pt x="38311" y="22326"/>
                  </a:lnTo>
                  <a:lnTo>
                    <a:pt x="38311" y="22410"/>
                  </a:lnTo>
                  <a:lnTo>
                    <a:pt x="38416" y="22410"/>
                  </a:lnTo>
                  <a:lnTo>
                    <a:pt x="38479" y="22472"/>
                  </a:lnTo>
                  <a:lnTo>
                    <a:pt x="38479" y="22556"/>
                  </a:lnTo>
                  <a:lnTo>
                    <a:pt x="38374" y="22452"/>
                  </a:lnTo>
                  <a:lnTo>
                    <a:pt x="38311" y="22452"/>
                  </a:lnTo>
                  <a:lnTo>
                    <a:pt x="38290" y="22535"/>
                  </a:lnTo>
                  <a:lnTo>
                    <a:pt x="38207" y="22640"/>
                  </a:lnTo>
                  <a:lnTo>
                    <a:pt x="38144" y="22682"/>
                  </a:lnTo>
                  <a:lnTo>
                    <a:pt x="38102" y="22849"/>
                  </a:lnTo>
                  <a:lnTo>
                    <a:pt x="37997" y="22870"/>
                  </a:lnTo>
                  <a:lnTo>
                    <a:pt x="37935" y="22975"/>
                  </a:lnTo>
                  <a:lnTo>
                    <a:pt x="37935" y="23037"/>
                  </a:lnTo>
                  <a:lnTo>
                    <a:pt x="37872" y="23037"/>
                  </a:lnTo>
                  <a:lnTo>
                    <a:pt x="37872" y="23205"/>
                  </a:lnTo>
                  <a:lnTo>
                    <a:pt x="37788" y="23393"/>
                  </a:lnTo>
                  <a:lnTo>
                    <a:pt x="37788" y="23393"/>
                  </a:lnTo>
                  <a:lnTo>
                    <a:pt x="37830" y="23268"/>
                  </a:lnTo>
                  <a:lnTo>
                    <a:pt x="37788" y="23100"/>
                  </a:lnTo>
                  <a:lnTo>
                    <a:pt x="37725" y="23037"/>
                  </a:lnTo>
                  <a:lnTo>
                    <a:pt x="37558" y="23142"/>
                  </a:lnTo>
                  <a:lnTo>
                    <a:pt x="37474" y="23247"/>
                  </a:lnTo>
                  <a:lnTo>
                    <a:pt x="37453" y="23351"/>
                  </a:lnTo>
                  <a:lnTo>
                    <a:pt x="37349" y="23372"/>
                  </a:lnTo>
                  <a:lnTo>
                    <a:pt x="37307" y="23414"/>
                  </a:lnTo>
                  <a:lnTo>
                    <a:pt x="37265" y="23372"/>
                  </a:lnTo>
                  <a:lnTo>
                    <a:pt x="37202" y="23372"/>
                  </a:lnTo>
                  <a:lnTo>
                    <a:pt x="37098" y="23456"/>
                  </a:lnTo>
                  <a:lnTo>
                    <a:pt x="36993" y="23456"/>
                  </a:lnTo>
                  <a:lnTo>
                    <a:pt x="36847" y="23560"/>
                  </a:lnTo>
                  <a:lnTo>
                    <a:pt x="36826" y="23686"/>
                  </a:lnTo>
                  <a:lnTo>
                    <a:pt x="36700" y="23832"/>
                  </a:lnTo>
                  <a:lnTo>
                    <a:pt x="36742" y="23728"/>
                  </a:lnTo>
                  <a:lnTo>
                    <a:pt x="36742" y="23623"/>
                  </a:lnTo>
                  <a:lnTo>
                    <a:pt x="36784" y="23581"/>
                  </a:lnTo>
                  <a:lnTo>
                    <a:pt x="36784" y="23351"/>
                  </a:lnTo>
                  <a:lnTo>
                    <a:pt x="36805" y="23247"/>
                  </a:lnTo>
                  <a:lnTo>
                    <a:pt x="36784" y="23247"/>
                  </a:lnTo>
                  <a:lnTo>
                    <a:pt x="36365" y="23456"/>
                  </a:lnTo>
                  <a:lnTo>
                    <a:pt x="36198" y="23770"/>
                  </a:lnTo>
                  <a:lnTo>
                    <a:pt x="36072" y="23812"/>
                  </a:lnTo>
                  <a:lnTo>
                    <a:pt x="36156" y="23707"/>
                  </a:lnTo>
                  <a:lnTo>
                    <a:pt x="36177" y="23581"/>
                  </a:lnTo>
                  <a:lnTo>
                    <a:pt x="36303" y="23393"/>
                  </a:lnTo>
                  <a:lnTo>
                    <a:pt x="36303" y="23268"/>
                  </a:lnTo>
                  <a:lnTo>
                    <a:pt x="36323" y="23142"/>
                  </a:lnTo>
                  <a:lnTo>
                    <a:pt x="36282" y="23037"/>
                  </a:lnTo>
                  <a:lnTo>
                    <a:pt x="36177" y="22933"/>
                  </a:lnTo>
                  <a:lnTo>
                    <a:pt x="36072" y="22933"/>
                  </a:lnTo>
                  <a:lnTo>
                    <a:pt x="36093" y="23058"/>
                  </a:lnTo>
                  <a:lnTo>
                    <a:pt x="36072" y="23058"/>
                  </a:lnTo>
                  <a:lnTo>
                    <a:pt x="35968" y="22975"/>
                  </a:lnTo>
                  <a:lnTo>
                    <a:pt x="35842" y="22765"/>
                  </a:lnTo>
                  <a:lnTo>
                    <a:pt x="36051" y="22870"/>
                  </a:lnTo>
                  <a:lnTo>
                    <a:pt x="36093" y="22849"/>
                  </a:lnTo>
                  <a:lnTo>
                    <a:pt x="35989" y="22807"/>
                  </a:lnTo>
                  <a:lnTo>
                    <a:pt x="35863" y="22598"/>
                  </a:lnTo>
                  <a:lnTo>
                    <a:pt x="35842" y="22577"/>
                  </a:lnTo>
                  <a:lnTo>
                    <a:pt x="35968" y="22431"/>
                  </a:lnTo>
                  <a:lnTo>
                    <a:pt x="35989" y="22347"/>
                  </a:lnTo>
                  <a:lnTo>
                    <a:pt x="36093" y="22179"/>
                  </a:lnTo>
                  <a:lnTo>
                    <a:pt x="36093" y="21970"/>
                  </a:lnTo>
                  <a:lnTo>
                    <a:pt x="35947" y="21845"/>
                  </a:lnTo>
                  <a:lnTo>
                    <a:pt x="35738" y="21803"/>
                  </a:lnTo>
                  <a:lnTo>
                    <a:pt x="35466" y="21656"/>
                  </a:lnTo>
                  <a:lnTo>
                    <a:pt x="35466" y="21656"/>
                  </a:lnTo>
                  <a:lnTo>
                    <a:pt x="35759" y="21761"/>
                  </a:lnTo>
                  <a:lnTo>
                    <a:pt x="36010" y="21803"/>
                  </a:lnTo>
                  <a:lnTo>
                    <a:pt x="36051" y="21615"/>
                  </a:lnTo>
                  <a:lnTo>
                    <a:pt x="36093" y="21531"/>
                  </a:lnTo>
                  <a:lnTo>
                    <a:pt x="36114" y="21698"/>
                  </a:lnTo>
                  <a:lnTo>
                    <a:pt x="36177" y="21594"/>
                  </a:lnTo>
                  <a:lnTo>
                    <a:pt x="36093" y="21363"/>
                  </a:lnTo>
                  <a:lnTo>
                    <a:pt x="36198" y="21196"/>
                  </a:lnTo>
                  <a:lnTo>
                    <a:pt x="36365" y="21175"/>
                  </a:lnTo>
                  <a:lnTo>
                    <a:pt x="36386" y="20987"/>
                  </a:lnTo>
                  <a:lnTo>
                    <a:pt x="36386" y="20778"/>
                  </a:lnTo>
                  <a:lnTo>
                    <a:pt x="36303" y="20778"/>
                  </a:lnTo>
                  <a:lnTo>
                    <a:pt x="36282" y="20966"/>
                  </a:lnTo>
                  <a:lnTo>
                    <a:pt x="36156" y="21071"/>
                  </a:lnTo>
                  <a:lnTo>
                    <a:pt x="36093" y="20987"/>
                  </a:lnTo>
                  <a:lnTo>
                    <a:pt x="36114" y="20778"/>
                  </a:lnTo>
                  <a:lnTo>
                    <a:pt x="35968" y="20715"/>
                  </a:lnTo>
                  <a:lnTo>
                    <a:pt x="35842" y="20778"/>
                  </a:lnTo>
                  <a:lnTo>
                    <a:pt x="35779" y="20715"/>
                  </a:lnTo>
                  <a:lnTo>
                    <a:pt x="35696" y="20757"/>
                  </a:lnTo>
                  <a:lnTo>
                    <a:pt x="35528" y="20589"/>
                  </a:lnTo>
                  <a:lnTo>
                    <a:pt x="35424" y="20652"/>
                  </a:lnTo>
                  <a:lnTo>
                    <a:pt x="35424" y="20547"/>
                  </a:lnTo>
                  <a:lnTo>
                    <a:pt x="35319" y="20652"/>
                  </a:lnTo>
                  <a:lnTo>
                    <a:pt x="35319" y="20547"/>
                  </a:lnTo>
                  <a:lnTo>
                    <a:pt x="35173" y="20401"/>
                  </a:lnTo>
                  <a:lnTo>
                    <a:pt x="35277" y="20401"/>
                  </a:lnTo>
                  <a:lnTo>
                    <a:pt x="35340" y="20296"/>
                  </a:lnTo>
                  <a:lnTo>
                    <a:pt x="35445" y="20380"/>
                  </a:lnTo>
                  <a:lnTo>
                    <a:pt x="35466" y="20296"/>
                  </a:lnTo>
                  <a:lnTo>
                    <a:pt x="35361" y="20171"/>
                  </a:lnTo>
                  <a:lnTo>
                    <a:pt x="35277" y="20255"/>
                  </a:lnTo>
                  <a:lnTo>
                    <a:pt x="35173" y="20171"/>
                  </a:lnTo>
                  <a:lnTo>
                    <a:pt x="35277" y="20150"/>
                  </a:lnTo>
                  <a:lnTo>
                    <a:pt x="35235" y="20024"/>
                  </a:lnTo>
                  <a:lnTo>
                    <a:pt x="35110" y="19920"/>
                  </a:lnTo>
                  <a:lnTo>
                    <a:pt x="35026" y="19962"/>
                  </a:lnTo>
                  <a:lnTo>
                    <a:pt x="35026" y="19878"/>
                  </a:lnTo>
                  <a:lnTo>
                    <a:pt x="35110" y="19773"/>
                  </a:lnTo>
                  <a:lnTo>
                    <a:pt x="35110" y="19606"/>
                  </a:lnTo>
                  <a:lnTo>
                    <a:pt x="35005" y="19606"/>
                  </a:lnTo>
                  <a:lnTo>
                    <a:pt x="34859" y="19501"/>
                  </a:lnTo>
                  <a:lnTo>
                    <a:pt x="34859" y="19397"/>
                  </a:lnTo>
                  <a:lnTo>
                    <a:pt x="34650" y="19229"/>
                  </a:lnTo>
                  <a:lnTo>
                    <a:pt x="34503" y="19313"/>
                  </a:lnTo>
                  <a:lnTo>
                    <a:pt x="34398" y="19313"/>
                  </a:lnTo>
                  <a:lnTo>
                    <a:pt x="34336" y="19397"/>
                  </a:lnTo>
                  <a:lnTo>
                    <a:pt x="34210" y="19334"/>
                  </a:lnTo>
                  <a:lnTo>
                    <a:pt x="34210" y="19480"/>
                  </a:lnTo>
                  <a:lnTo>
                    <a:pt x="34126" y="19376"/>
                  </a:lnTo>
                  <a:lnTo>
                    <a:pt x="34043" y="19376"/>
                  </a:lnTo>
                  <a:lnTo>
                    <a:pt x="34001" y="19292"/>
                  </a:lnTo>
                  <a:lnTo>
                    <a:pt x="33896" y="19292"/>
                  </a:lnTo>
                  <a:lnTo>
                    <a:pt x="33729" y="19397"/>
                  </a:lnTo>
                  <a:lnTo>
                    <a:pt x="33562" y="19397"/>
                  </a:lnTo>
                  <a:lnTo>
                    <a:pt x="33708" y="19334"/>
                  </a:lnTo>
                  <a:lnTo>
                    <a:pt x="33729" y="19229"/>
                  </a:lnTo>
                  <a:lnTo>
                    <a:pt x="33603" y="19229"/>
                  </a:lnTo>
                  <a:lnTo>
                    <a:pt x="33352" y="19104"/>
                  </a:lnTo>
                  <a:lnTo>
                    <a:pt x="33164" y="18999"/>
                  </a:lnTo>
                  <a:lnTo>
                    <a:pt x="32976" y="18999"/>
                  </a:lnTo>
                  <a:lnTo>
                    <a:pt x="32913" y="18957"/>
                  </a:lnTo>
                  <a:lnTo>
                    <a:pt x="32829" y="18978"/>
                  </a:lnTo>
                  <a:lnTo>
                    <a:pt x="32746" y="18978"/>
                  </a:lnTo>
                  <a:lnTo>
                    <a:pt x="32662" y="19062"/>
                  </a:lnTo>
                  <a:lnTo>
                    <a:pt x="32662" y="19125"/>
                  </a:lnTo>
                  <a:lnTo>
                    <a:pt x="32578" y="19125"/>
                  </a:lnTo>
                  <a:lnTo>
                    <a:pt x="32536" y="19104"/>
                  </a:lnTo>
                  <a:lnTo>
                    <a:pt x="32453" y="19166"/>
                  </a:lnTo>
                  <a:lnTo>
                    <a:pt x="32453" y="19313"/>
                  </a:lnTo>
                  <a:lnTo>
                    <a:pt x="32369" y="19480"/>
                  </a:lnTo>
                  <a:lnTo>
                    <a:pt x="32369" y="19690"/>
                  </a:lnTo>
                  <a:lnTo>
                    <a:pt x="32453" y="19794"/>
                  </a:lnTo>
                  <a:lnTo>
                    <a:pt x="32515" y="19794"/>
                  </a:lnTo>
                  <a:lnTo>
                    <a:pt x="32515" y="19836"/>
                  </a:lnTo>
                  <a:lnTo>
                    <a:pt x="32557" y="19857"/>
                  </a:lnTo>
                  <a:lnTo>
                    <a:pt x="32557" y="20003"/>
                  </a:lnTo>
                  <a:lnTo>
                    <a:pt x="32515" y="20045"/>
                  </a:lnTo>
                  <a:lnTo>
                    <a:pt x="32432" y="20045"/>
                  </a:lnTo>
                  <a:lnTo>
                    <a:pt x="32411" y="20171"/>
                  </a:lnTo>
                  <a:lnTo>
                    <a:pt x="32243" y="20380"/>
                  </a:lnTo>
                  <a:lnTo>
                    <a:pt x="32013" y="20568"/>
                  </a:lnTo>
                  <a:lnTo>
                    <a:pt x="32013" y="20652"/>
                  </a:lnTo>
                  <a:lnTo>
                    <a:pt x="32055" y="20673"/>
                  </a:lnTo>
                  <a:lnTo>
                    <a:pt x="32243" y="20652"/>
                  </a:lnTo>
                  <a:lnTo>
                    <a:pt x="32327" y="20652"/>
                  </a:lnTo>
                  <a:lnTo>
                    <a:pt x="32243" y="20694"/>
                  </a:lnTo>
                  <a:lnTo>
                    <a:pt x="32202" y="20861"/>
                  </a:lnTo>
                  <a:lnTo>
                    <a:pt x="32202" y="20903"/>
                  </a:lnTo>
                  <a:lnTo>
                    <a:pt x="32327" y="20945"/>
                  </a:lnTo>
                  <a:lnTo>
                    <a:pt x="32222" y="20966"/>
                  </a:lnTo>
                  <a:lnTo>
                    <a:pt x="32139" y="21050"/>
                  </a:lnTo>
                  <a:lnTo>
                    <a:pt x="32160" y="21112"/>
                  </a:lnTo>
                  <a:lnTo>
                    <a:pt x="32222" y="21175"/>
                  </a:lnTo>
                  <a:lnTo>
                    <a:pt x="32118" y="21301"/>
                  </a:lnTo>
                  <a:lnTo>
                    <a:pt x="32118" y="21363"/>
                  </a:lnTo>
                  <a:lnTo>
                    <a:pt x="32264" y="21363"/>
                  </a:lnTo>
                  <a:lnTo>
                    <a:pt x="32306" y="21426"/>
                  </a:lnTo>
                  <a:lnTo>
                    <a:pt x="32160" y="21635"/>
                  </a:lnTo>
                  <a:lnTo>
                    <a:pt x="32034" y="21698"/>
                  </a:lnTo>
                  <a:lnTo>
                    <a:pt x="32034" y="21824"/>
                  </a:lnTo>
                  <a:lnTo>
                    <a:pt x="32097" y="21887"/>
                  </a:lnTo>
                  <a:lnTo>
                    <a:pt x="32013" y="21845"/>
                  </a:lnTo>
                  <a:lnTo>
                    <a:pt x="31930" y="21719"/>
                  </a:lnTo>
                  <a:lnTo>
                    <a:pt x="31888" y="21719"/>
                  </a:lnTo>
                  <a:lnTo>
                    <a:pt x="31741" y="21887"/>
                  </a:lnTo>
                  <a:lnTo>
                    <a:pt x="31741" y="21928"/>
                  </a:lnTo>
                  <a:lnTo>
                    <a:pt x="31804" y="21949"/>
                  </a:lnTo>
                  <a:lnTo>
                    <a:pt x="31804" y="22033"/>
                  </a:lnTo>
                  <a:lnTo>
                    <a:pt x="31720" y="22117"/>
                  </a:lnTo>
                  <a:lnTo>
                    <a:pt x="31616" y="22117"/>
                  </a:lnTo>
                  <a:lnTo>
                    <a:pt x="31302" y="22431"/>
                  </a:lnTo>
                  <a:lnTo>
                    <a:pt x="31197" y="22472"/>
                  </a:lnTo>
                  <a:lnTo>
                    <a:pt x="31113" y="22724"/>
                  </a:lnTo>
                  <a:lnTo>
                    <a:pt x="31155" y="22786"/>
                  </a:lnTo>
                  <a:lnTo>
                    <a:pt x="31260" y="22828"/>
                  </a:lnTo>
                  <a:lnTo>
                    <a:pt x="31281" y="22954"/>
                  </a:lnTo>
                  <a:lnTo>
                    <a:pt x="31406" y="23037"/>
                  </a:lnTo>
                  <a:lnTo>
                    <a:pt x="31595" y="23288"/>
                  </a:lnTo>
                  <a:lnTo>
                    <a:pt x="31616" y="23602"/>
                  </a:lnTo>
                  <a:lnTo>
                    <a:pt x="31595" y="23937"/>
                  </a:lnTo>
                  <a:lnTo>
                    <a:pt x="31678" y="24125"/>
                  </a:lnTo>
                  <a:lnTo>
                    <a:pt x="31637" y="24251"/>
                  </a:lnTo>
                  <a:lnTo>
                    <a:pt x="31637" y="24460"/>
                  </a:lnTo>
                  <a:lnTo>
                    <a:pt x="31595" y="24523"/>
                  </a:lnTo>
                  <a:lnTo>
                    <a:pt x="31490" y="24816"/>
                  </a:lnTo>
                  <a:lnTo>
                    <a:pt x="31427" y="24962"/>
                  </a:lnTo>
                  <a:lnTo>
                    <a:pt x="31490" y="24962"/>
                  </a:lnTo>
                  <a:lnTo>
                    <a:pt x="31511" y="24858"/>
                  </a:lnTo>
                  <a:lnTo>
                    <a:pt x="31595" y="24816"/>
                  </a:lnTo>
                  <a:lnTo>
                    <a:pt x="31595" y="24962"/>
                  </a:lnTo>
                  <a:lnTo>
                    <a:pt x="31699" y="25088"/>
                  </a:lnTo>
                  <a:lnTo>
                    <a:pt x="31616" y="25192"/>
                  </a:lnTo>
                  <a:lnTo>
                    <a:pt x="31511" y="25192"/>
                  </a:lnTo>
                  <a:lnTo>
                    <a:pt x="31469" y="25151"/>
                  </a:lnTo>
                  <a:lnTo>
                    <a:pt x="31385" y="25151"/>
                  </a:lnTo>
                  <a:lnTo>
                    <a:pt x="31218" y="25402"/>
                  </a:lnTo>
                  <a:lnTo>
                    <a:pt x="31093" y="25465"/>
                  </a:lnTo>
                  <a:lnTo>
                    <a:pt x="31072" y="25569"/>
                  </a:lnTo>
                  <a:lnTo>
                    <a:pt x="30800" y="25674"/>
                  </a:lnTo>
                  <a:lnTo>
                    <a:pt x="30737" y="25757"/>
                  </a:lnTo>
                  <a:lnTo>
                    <a:pt x="30737" y="25799"/>
                  </a:lnTo>
                  <a:lnTo>
                    <a:pt x="30360" y="25925"/>
                  </a:lnTo>
                  <a:lnTo>
                    <a:pt x="30130" y="26029"/>
                  </a:lnTo>
                  <a:lnTo>
                    <a:pt x="30067" y="26092"/>
                  </a:lnTo>
                  <a:lnTo>
                    <a:pt x="29942" y="26092"/>
                  </a:lnTo>
                  <a:lnTo>
                    <a:pt x="29837" y="26176"/>
                  </a:lnTo>
                  <a:lnTo>
                    <a:pt x="29607" y="26197"/>
                  </a:lnTo>
                  <a:lnTo>
                    <a:pt x="29440" y="26281"/>
                  </a:lnTo>
                  <a:lnTo>
                    <a:pt x="29481" y="26322"/>
                  </a:lnTo>
                  <a:lnTo>
                    <a:pt x="29481" y="26427"/>
                  </a:lnTo>
                  <a:lnTo>
                    <a:pt x="29523" y="26511"/>
                  </a:lnTo>
                  <a:lnTo>
                    <a:pt x="29523" y="26615"/>
                  </a:lnTo>
                  <a:lnTo>
                    <a:pt x="29586" y="26699"/>
                  </a:lnTo>
                  <a:lnTo>
                    <a:pt x="29523" y="26720"/>
                  </a:lnTo>
                  <a:lnTo>
                    <a:pt x="29544" y="26804"/>
                  </a:lnTo>
                  <a:lnTo>
                    <a:pt x="29607" y="26825"/>
                  </a:lnTo>
                  <a:lnTo>
                    <a:pt x="29523" y="26866"/>
                  </a:lnTo>
                  <a:lnTo>
                    <a:pt x="29586" y="26971"/>
                  </a:lnTo>
                  <a:lnTo>
                    <a:pt x="29523" y="27013"/>
                  </a:lnTo>
                  <a:lnTo>
                    <a:pt x="29544" y="27117"/>
                  </a:lnTo>
                  <a:lnTo>
                    <a:pt x="29502" y="27159"/>
                  </a:lnTo>
                  <a:lnTo>
                    <a:pt x="29481" y="27348"/>
                  </a:lnTo>
                  <a:lnTo>
                    <a:pt x="29502" y="27452"/>
                  </a:lnTo>
                  <a:lnTo>
                    <a:pt x="29419" y="27745"/>
                  </a:lnTo>
                  <a:lnTo>
                    <a:pt x="29440" y="27808"/>
                  </a:lnTo>
                  <a:lnTo>
                    <a:pt x="29502" y="27850"/>
                  </a:lnTo>
                  <a:lnTo>
                    <a:pt x="29502" y="27913"/>
                  </a:lnTo>
                  <a:lnTo>
                    <a:pt x="29544" y="27975"/>
                  </a:lnTo>
                  <a:lnTo>
                    <a:pt x="29440" y="28101"/>
                  </a:lnTo>
                  <a:lnTo>
                    <a:pt x="29440" y="28226"/>
                  </a:lnTo>
                  <a:lnTo>
                    <a:pt x="29523" y="28268"/>
                  </a:lnTo>
                  <a:lnTo>
                    <a:pt x="29544" y="28436"/>
                  </a:lnTo>
                  <a:lnTo>
                    <a:pt x="29607" y="28498"/>
                  </a:lnTo>
                  <a:lnTo>
                    <a:pt x="29481" y="28624"/>
                  </a:lnTo>
                  <a:lnTo>
                    <a:pt x="29419" y="28791"/>
                  </a:lnTo>
                  <a:lnTo>
                    <a:pt x="29377" y="28812"/>
                  </a:lnTo>
                  <a:lnTo>
                    <a:pt x="29314" y="28791"/>
                  </a:lnTo>
                  <a:lnTo>
                    <a:pt x="29314" y="28896"/>
                  </a:lnTo>
                  <a:lnTo>
                    <a:pt x="29377" y="28959"/>
                  </a:lnTo>
                  <a:lnTo>
                    <a:pt x="29314" y="29042"/>
                  </a:lnTo>
                  <a:lnTo>
                    <a:pt x="29293" y="29231"/>
                  </a:lnTo>
                  <a:lnTo>
                    <a:pt x="29314" y="29356"/>
                  </a:lnTo>
                  <a:lnTo>
                    <a:pt x="29419" y="29482"/>
                  </a:lnTo>
                  <a:lnTo>
                    <a:pt x="29523" y="29545"/>
                  </a:lnTo>
                  <a:lnTo>
                    <a:pt x="29335" y="29524"/>
                  </a:lnTo>
                  <a:lnTo>
                    <a:pt x="29209" y="29419"/>
                  </a:lnTo>
                  <a:lnTo>
                    <a:pt x="29230" y="29252"/>
                  </a:lnTo>
                  <a:lnTo>
                    <a:pt x="29189" y="29042"/>
                  </a:lnTo>
                  <a:lnTo>
                    <a:pt x="29105" y="29022"/>
                  </a:lnTo>
                  <a:lnTo>
                    <a:pt x="29084" y="28959"/>
                  </a:lnTo>
                  <a:lnTo>
                    <a:pt x="29105" y="28854"/>
                  </a:lnTo>
                  <a:lnTo>
                    <a:pt x="29063" y="28854"/>
                  </a:lnTo>
                  <a:lnTo>
                    <a:pt x="28875" y="29105"/>
                  </a:lnTo>
                  <a:lnTo>
                    <a:pt x="28875" y="29210"/>
                  </a:lnTo>
                  <a:lnTo>
                    <a:pt x="28854" y="29314"/>
                  </a:lnTo>
                  <a:lnTo>
                    <a:pt x="28749" y="29314"/>
                  </a:lnTo>
                  <a:lnTo>
                    <a:pt x="28644" y="29210"/>
                  </a:lnTo>
                  <a:lnTo>
                    <a:pt x="28477" y="29147"/>
                  </a:lnTo>
                  <a:lnTo>
                    <a:pt x="28352" y="29252"/>
                  </a:lnTo>
                  <a:lnTo>
                    <a:pt x="28184" y="29335"/>
                  </a:lnTo>
                  <a:lnTo>
                    <a:pt x="28184" y="29335"/>
                  </a:lnTo>
                  <a:lnTo>
                    <a:pt x="28393" y="29147"/>
                  </a:lnTo>
                  <a:lnTo>
                    <a:pt x="28456" y="29001"/>
                  </a:lnTo>
                  <a:lnTo>
                    <a:pt x="28435" y="28917"/>
                  </a:lnTo>
                  <a:lnTo>
                    <a:pt x="28393" y="28729"/>
                  </a:lnTo>
                  <a:lnTo>
                    <a:pt x="28331" y="28624"/>
                  </a:lnTo>
                  <a:lnTo>
                    <a:pt x="28289" y="28540"/>
                  </a:lnTo>
                  <a:lnTo>
                    <a:pt x="28268" y="28540"/>
                  </a:lnTo>
                  <a:lnTo>
                    <a:pt x="28142" y="28478"/>
                  </a:lnTo>
                  <a:lnTo>
                    <a:pt x="28038" y="28415"/>
                  </a:lnTo>
                  <a:lnTo>
                    <a:pt x="28038" y="28331"/>
                  </a:lnTo>
                  <a:lnTo>
                    <a:pt x="28017" y="28289"/>
                  </a:lnTo>
                  <a:lnTo>
                    <a:pt x="28038" y="28185"/>
                  </a:lnTo>
                  <a:lnTo>
                    <a:pt x="27954" y="28080"/>
                  </a:lnTo>
                  <a:lnTo>
                    <a:pt x="27870" y="28017"/>
                  </a:lnTo>
                  <a:lnTo>
                    <a:pt x="27870" y="27892"/>
                  </a:lnTo>
                  <a:lnTo>
                    <a:pt x="27766" y="27808"/>
                  </a:lnTo>
                  <a:lnTo>
                    <a:pt x="27724" y="27703"/>
                  </a:lnTo>
                  <a:lnTo>
                    <a:pt x="27766" y="27473"/>
                  </a:lnTo>
                  <a:lnTo>
                    <a:pt x="27870" y="27369"/>
                  </a:lnTo>
                  <a:lnTo>
                    <a:pt x="27933" y="27222"/>
                  </a:lnTo>
                  <a:lnTo>
                    <a:pt x="27933" y="27117"/>
                  </a:lnTo>
                  <a:lnTo>
                    <a:pt x="28080" y="26866"/>
                  </a:lnTo>
                  <a:lnTo>
                    <a:pt x="28080" y="26615"/>
                  </a:lnTo>
                  <a:lnTo>
                    <a:pt x="28059" y="26594"/>
                  </a:lnTo>
                  <a:lnTo>
                    <a:pt x="28038" y="26448"/>
                  </a:lnTo>
                  <a:lnTo>
                    <a:pt x="28121" y="26301"/>
                  </a:lnTo>
                  <a:lnTo>
                    <a:pt x="28184" y="26197"/>
                  </a:lnTo>
                  <a:lnTo>
                    <a:pt x="28184" y="26092"/>
                  </a:lnTo>
                  <a:lnTo>
                    <a:pt x="28352" y="25799"/>
                  </a:lnTo>
                  <a:lnTo>
                    <a:pt x="28331" y="25611"/>
                  </a:lnTo>
                  <a:lnTo>
                    <a:pt x="28268" y="25611"/>
                  </a:lnTo>
                  <a:lnTo>
                    <a:pt x="28247" y="25653"/>
                  </a:lnTo>
                  <a:lnTo>
                    <a:pt x="28247" y="25590"/>
                  </a:lnTo>
                  <a:lnTo>
                    <a:pt x="28163" y="25590"/>
                  </a:lnTo>
                  <a:lnTo>
                    <a:pt x="28038" y="25653"/>
                  </a:lnTo>
                  <a:lnTo>
                    <a:pt x="27849" y="25611"/>
                  </a:lnTo>
                  <a:lnTo>
                    <a:pt x="27661" y="25569"/>
                  </a:lnTo>
                  <a:lnTo>
                    <a:pt x="27619" y="25569"/>
                  </a:lnTo>
                  <a:lnTo>
                    <a:pt x="27556" y="25506"/>
                  </a:lnTo>
                  <a:lnTo>
                    <a:pt x="27326" y="25506"/>
                  </a:lnTo>
                  <a:lnTo>
                    <a:pt x="27201" y="25548"/>
                  </a:lnTo>
                  <a:lnTo>
                    <a:pt x="27138" y="25506"/>
                  </a:lnTo>
                  <a:lnTo>
                    <a:pt x="26971" y="25506"/>
                  </a:lnTo>
                  <a:lnTo>
                    <a:pt x="26929" y="25485"/>
                  </a:lnTo>
                  <a:lnTo>
                    <a:pt x="26971" y="25444"/>
                  </a:lnTo>
                  <a:lnTo>
                    <a:pt x="26803" y="25297"/>
                  </a:lnTo>
                  <a:lnTo>
                    <a:pt x="26782" y="25234"/>
                  </a:lnTo>
                  <a:lnTo>
                    <a:pt x="26594" y="25046"/>
                  </a:lnTo>
                  <a:lnTo>
                    <a:pt x="26510" y="25025"/>
                  </a:lnTo>
                  <a:lnTo>
                    <a:pt x="26343" y="24879"/>
                  </a:lnTo>
                  <a:lnTo>
                    <a:pt x="26259" y="24858"/>
                  </a:lnTo>
                  <a:lnTo>
                    <a:pt x="26029" y="24711"/>
                  </a:lnTo>
                  <a:lnTo>
                    <a:pt x="25966" y="24648"/>
                  </a:lnTo>
                  <a:lnTo>
                    <a:pt x="25903" y="24753"/>
                  </a:lnTo>
                  <a:lnTo>
                    <a:pt x="25903" y="24711"/>
                  </a:lnTo>
                  <a:lnTo>
                    <a:pt x="25820" y="24523"/>
                  </a:lnTo>
                  <a:lnTo>
                    <a:pt x="25736" y="24439"/>
                  </a:lnTo>
                  <a:lnTo>
                    <a:pt x="25736" y="24335"/>
                  </a:lnTo>
                  <a:lnTo>
                    <a:pt x="25631" y="24293"/>
                  </a:lnTo>
                  <a:lnTo>
                    <a:pt x="25527" y="24104"/>
                  </a:lnTo>
                  <a:lnTo>
                    <a:pt x="25443" y="24084"/>
                  </a:lnTo>
                  <a:lnTo>
                    <a:pt x="25255" y="23895"/>
                  </a:lnTo>
                  <a:lnTo>
                    <a:pt x="25150" y="23874"/>
                  </a:lnTo>
                  <a:lnTo>
                    <a:pt x="25087" y="23812"/>
                  </a:lnTo>
                  <a:lnTo>
                    <a:pt x="24815" y="23728"/>
                  </a:lnTo>
                  <a:lnTo>
                    <a:pt x="24627" y="23581"/>
                  </a:lnTo>
                  <a:lnTo>
                    <a:pt x="24376" y="23393"/>
                  </a:lnTo>
                  <a:lnTo>
                    <a:pt x="24167" y="23414"/>
                  </a:lnTo>
                  <a:lnTo>
                    <a:pt x="23748" y="23560"/>
                  </a:lnTo>
                  <a:lnTo>
                    <a:pt x="23330" y="23686"/>
                  </a:lnTo>
                  <a:lnTo>
                    <a:pt x="23142" y="23686"/>
                  </a:lnTo>
                  <a:lnTo>
                    <a:pt x="23016" y="23623"/>
                  </a:lnTo>
                  <a:lnTo>
                    <a:pt x="23016" y="23623"/>
                  </a:lnTo>
                  <a:lnTo>
                    <a:pt x="23142" y="23665"/>
                  </a:lnTo>
                  <a:lnTo>
                    <a:pt x="23330" y="23602"/>
                  </a:lnTo>
                  <a:lnTo>
                    <a:pt x="23665" y="23268"/>
                  </a:lnTo>
                  <a:lnTo>
                    <a:pt x="23727" y="23163"/>
                  </a:lnTo>
                  <a:lnTo>
                    <a:pt x="23665" y="22933"/>
                  </a:lnTo>
                  <a:lnTo>
                    <a:pt x="23581" y="22828"/>
                  </a:lnTo>
                  <a:lnTo>
                    <a:pt x="23665" y="22577"/>
                  </a:lnTo>
                  <a:lnTo>
                    <a:pt x="23665" y="22347"/>
                  </a:lnTo>
                  <a:lnTo>
                    <a:pt x="23581" y="22200"/>
                  </a:lnTo>
                  <a:lnTo>
                    <a:pt x="23581" y="22054"/>
                  </a:lnTo>
                  <a:lnTo>
                    <a:pt x="23644" y="21928"/>
                  </a:lnTo>
                  <a:lnTo>
                    <a:pt x="23644" y="21824"/>
                  </a:lnTo>
                  <a:lnTo>
                    <a:pt x="23539" y="21782"/>
                  </a:lnTo>
                  <a:lnTo>
                    <a:pt x="23204" y="21782"/>
                  </a:lnTo>
                  <a:lnTo>
                    <a:pt x="23037" y="22054"/>
                  </a:lnTo>
                  <a:lnTo>
                    <a:pt x="22828" y="22305"/>
                  </a:lnTo>
                  <a:lnTo>
                    <a:pt x="22577" y="22326"/>
                  </a:lnTo>
                  <a:lnTo>
                    <a:pt x="22409" y="22452"/>
                  </a:lnTo>
                  <a:lnTo>
                    <a:pt x="22472" y="22347"/>
                  </a:lnTo>
                  <a:lnTo>
                    <a:pt x="22786" y="22263"/>
                  </a:lnTo>
                  <a:lnTo>
                    <a:pt x="22932" y="22117"/>
                  </a:lnTo>
                  <a:lnTo>
                    <a:pt x="23037" y="21845"/>
                  </a:lnTo>
                  <a:lnTo>
                    <a:pt x="22995" y="21824"/>
                  </a:lnTo>
                  <a:lnTo>
                    <a:pt x="22995" y="21677"/>
                  </a:lnTo>
                  <a:lnTo>
                    <a:pt x="22932" y="21594"/>
                  </a:lnTo>
                  <a:lnTo>
                    <a:pt x="22953" y="21489"/>
                  </a:lnTo>
                  <a:lnTo>
                    <a:pt x="22932" y="21405"/>
                  </a:lnTo>
                  <a:lnTo>
                    <a:pt x="22807" y="21384"/>
                  </a:lnTo>
                  <a:lnTo>
                    <a:pt x="22849" y="21322"/>
                  </a:lnTo>
                  <a:lnTo>
                    <a:pt x="22953" y="21301"/>
                  </a:lnTo>
                  <a:lnTo>
                    <a:pt x="22995" y="21196"/>
                  </a:lnTo>
                  <a:lnTo>
                    <a:pt x="23100" y="21008"/>
                  </a:lnTo>
                  <a:lnTo>
                    <a:pt x="23100" y="20861"/>
                  </a:lnTo>
                  <a:lnTo>
                    <a:pt x="23037" y="20799"/>
                  </a:lnTo>
                  <a:lnTo>
                    <a:pt x="23121" y="20568"/>
                  </a:lnTo>
                  <a:lnTo>
                    <a:pt x="23204" y="20527"/>
                  </a:lnTo>
                  <a:lnTo>
                    <a:pt x="23246" y="20359"/>
                  </a:lnTo>
                  <a:lnTo>
                    <a:pt x="23330" y="20255"/>
                  </a:lnTo>
                  <a:lnTo>
                    <a:pt x="23372" y="20045"/>
                  </a:lnTo>
                  <a:lnTo>
                    <a:pt x="23476" y="19941"/>
                  </a:lnTo>
                  <a:lnTo>
                    <a:pt x="23435" y="19815"/>
                  </a:lnTo>
                  <a:lnTo>
                    <a:pt x="23435" y="19731"/>
                  </a:lnTo>
                  <a:lnTo>
                    <a:pt x="23560" y="19815"/>
                  </a:lnTo>
                  <a:lnTo>
                    <a:pt x="23665" y="19711"/>
                  </a:lnTo>
                  <a:lnTo>
                    <a:pt x="23665" y="19606"/>
                  </a:lnTo>
                  <a:lnTo>
                    <a:pt x="23790" y="19585"/>
                  </a:lnTo>
                  <a:lnTo>
                    <a:pt x="23958" y="19397"/>
                  </a:lnTo>
                  <a:lnTo>
                    <a:pt x="24062" y="19334"/>
                  </a:lnTo>
                  <a:lnTo>
                    <a:pt x="24041" y="19229"/>
                  </a:lnTo>
                  <a:lnTo>
                    <a:pt x="24125" y="19166"/>
                  </a:lnTo>
                  <a:lnTo>
                    <a:pt x="24188" y="19166"/>
                  </a:lnTo>
                  <a:lnTo>
                    <a:pt x="24230" y="19083"/>
                  </a:lnTo>
                  <a:lnTo>
                    <a:pt x="24167" y="18999"/>
                  </a:lnTo>
                  <a:lnTo>
                    <a:pt x="24292" y="18915"/>
                  </a:lnTo>
                  <a:lnTo>
                    <a:pt x="24376" y="18769"/>
                  </a:lnTo>
                  <a:lnTo>
                    <a:pt x="24481" y="18769"/>
                  </a:lnTo>
                  <a:lnTo>
                    <a:pt x="24481" y="18706"/>
                  </a:lnTo>
                  <a:lnTo>
                    <a:pt x="24543" y="18664"/>
                  </a:lnTo>
                  <a:lnTo>
                    <a:pt x="24397" y="18560"/>
                  </a:lnTo>
                  <a:lnTo>
                    <a:pt x="24460" y="18539"/>
                  </a:lnTo>
                  <a:lnTo>
                    <a:pt x="24460" y="18455"/>
                  </a:lnTo>
                  <a:lnTo>
                    <a:pt x="24543" y="18476"/>
                  </a:lnTo>
                  <a:lnTo>
                    <a:pt x="24669" y="18581"/>
                  </a:lnTo>
                  <a:lnTo>
                    <a:pt x="24690" y="18643"/>
                  </a:lnTo>
                  <a:lnTo>
                    <a:pt x="24753" y="18602"/>
                  </a:lnTo>
                  <a:lnTo>
                    <a:pt x="24711" y="18539"/>
                  </a:lnTo>
                  <a:lnTo>
                    <a:pt x="24606" y="18476"/>
                  </a:lnTo>
                  <a:lnTo>
                    <a:pt x="24795" y="18392"/>
                  </a:lnTo>
                  <a:lnTo>
                    <a:pt x="24836" y="18330"/>
                  </a:lnTo>
                  <a:lnTo>
                    <a:pt x="24983" y="18330"/>
                  </a:lnTo>
                  <a:lnTo>
                    <a:pt x="25004" y="18350"/>
                  </a:lnTo>
                  <a:lnTo>
                    <a:pt x="25025" y="18267"/>
                  </a:lnTo>
                  <a:lnTo>
                    <a:pt x="25004" y="18225"/>
                  </a:lnTo>
                  <a:lnTo>
                    <a:pt x="25087" y="18225"/>
                  </a:lnTo>
                  <a:lnTo>
                    <a:pt x="25108" y="18350"/>
                  </a:lnTo>
                  <a:lnTo>
                    <a:pt x="25192" y="18246"/>
                  </a:lnTo>
                  <a:lnTo>
                    <a:pt x="25192" y="18225"/>
                  </a:lnTo>
                  <a:lnTo>
                    <a:pt x="25108" y="18162"/>
                  </a:lnTo>
                  <a:lnTo>
                    <a:pt x="25108" y="18058"/>
                  </a:lnTo>
                  <a:lnTo>
                    <a:pt x="25150" y="18120"/>
                  </a:lnTo>
                  <a:lnTo>
                    <a:pt x="25359" y="18162"/>
                  </a:lnTo>
                  <a:lnTo>
                    <a:pt x="25339" y="18078"/>
                  </a:lnTo>
                  <a:lnTo>
                    <a:pt x="25234" y="18037"/>
                  </a:lnTo>
                  <a:lnTo>
                    <a:pt x="25213" y="17953"/>
                  </a:lnTo>
                  <a:lnTo>
                    <a:pt x="25255" y="17932"/>
                  </a:lnTo>
                  <a:lnTo>
                    <a:pt x="25297" y="17848"/>
                  </a:lnTo>
                  <a:lnTo>
                    <a:pt x="25318" y="18016"/>
                  </a:lnTo>
                  <a:lnTo>
                    <a:pt x="25422" y="17974"/>
                  </a:lnTo>
                  <a:lnTo>
                    <a:pt x="25506" y="18016"/>
                  </a:lnTo>
                  <a:lnTo>
                    <a:pt x="25590" y="17953"/>
                  </a:lnTo>
                  <a:lnTo>
                    <a:pt x="25464" y="17744"/>
                  </a:lnTo>
                  <a:lnTo>
                    <a:pt x="25401" y="17514"/>
                  </a:lnTo>
                  <a:lnTo>
                    <a:pt x="25297" y="17388"/>
                  </a:lnTo>
                  <a:lnTo>
                    <a:pt x="25297" y="17283"/>
                  </a:lnTo>
                  <a:lnTo>
                    <a:pt x="25255" y="17200"/>
                  </a:lnTo>
                  <a:lnTo>
                    <a:pt x="25297" y="17137"/>
                  </a:lnTo>
                  <a:lnTo>
                    <a:pt x="25359" y="17221"/>
                  </a:lnTo>
                  <a:lnTo>
                    <a:pt x="25422" y="17409"/>
                  </a:lnTo>
                  <a:lnTo>
                    <a:pt x="25569" y="17597"/>
                  </a:lnTo>
                  <a:lnTo>
                    <a:pt x="25841" y="17639"/>
                  </a:lnTo>
                  <a:lnTo>
                    <a:pt x="25945" y="17723"/>
                  </a:lnTo>
                  <a:lnTo>
                    <a:pt x="26071" y="17723"/>
                  </a:lnTo>
                  <a:lnTo>
                    <a:pt x="26155" y="17660"/>
                  </a:lnTo>
                  <a:lnTo>
                    <a:pt x="26259" y="17660"/>
                  </a:lnTo>
                  <a:lnTo>
                    <a:pt x="26406" y="17514"/>
                  </a:lnTo>
                  <a:lnTo>
                    <a:pt x="26448" y="17242"/>
                  </a:lnTo>
                  <a:lnTo>
                    <a:pt x="26238" y="16990"/>
                  </a:lnTo>
                  <a:lnTo>
                    <a:pt x="26196" y="16823"/>
                  </a:lnTo>
                  <a:lnTo>
                    <a:pt x="26134" y="16739"/>
                  </a:lnTo>
                  <a:lnTo>
                    <a:pt x="26071" y="16739"/>
                  </a:lnTo>
                  <a:lnTo>
                    <a:pt x="25945" y="16886"/>
                  </a:lnTo>
                  <a:lnTo>
                    <a:pt x="25715" y="16907"/>
                  </a:lnTo>
                  <a:lnTo>
                    <a:pt x="25652" y="16928"/>
                  </a:lnTo>
                  <a:lnTo>
                    <a:pt x="25652" y="16907"/>
                  </a:lnTo>
                  <a:lnTo>
                    <a:pt x="25631" y="16823"/>
                  </a:lnTo>
                  <a:lnTo>
                    <a:pt x="25715" y="16865"/>
                  </a:lnTo>
                  <a:lnTo>
                    <a:pt x="25841" y="16823"/>
                  </a:lnTo>
                  <a:lnTo>
                    <a:pt x="25966" y="16718"/>
                  </a:lnTo>
                  <a:lnTo>
                    <a:pt x="25945" y="16677"/>
                  </a:lnTo>
                  <a:lnTo>
                    <a:pt x="25736" y="16551"/>
                  </a:lnTo>
                  <a:lnTo>
                    <a:pt x="25506" y="16300"/>
                  </a:lnTo>
                  <a:lnTo>
                    <a:pt x="25443" y="16300"/>
                  </a:lnTo>
                  <a:lnTo>
                    <a:pt x="25422" y="16363"/>
                  </a:lnTo>
                  <a:lnTo>
                    <a:pt x="25464" y="16446"/>
                  </a:lnTo>
                  <a:lnTo>
                    <a:pt x="25443" y="16488"/>
                  </a:lnTo>
                  <a:lnTo>
                    <a:pt x="25339" y="16405"/>
                  </a:lnTo>
                  <a:lnTo>
                    <a:pt x="25297" y="16258"/>
                  </a:lnTo>
                  <a:lnTo>
                    <a:pt x="25401" y="16279"/>
                  </a:lnTo>
                  <a:lnTo>
                    <a:pt x="25401" y="16091"/>
                  </a:lnTo>
                  <a:lnTo>
                    <a:pt x="25443" y="16195"/>
                  </a:lnTo>
                  <a:lnTo>
                    <a:pt x="25611" y="16342"/>
                  </a:lnTo>
                  <a:lnTo>
                    <a:pt x="25694" y="16363"/>
                  </a:lnTo>
                  <a:lnTo>
                    <a:pt x="25757" y="16551"/>
                  </a:lnTo>
                  <a:lnTo>
                    <a:pt x="25966" y="16677"/>
                  </a:lnTo>
                  <a:lnTo>
                    <a:pt x="26217" y="16760"/>
                  </a:lnTo>
                  <a:lnTo>
                    <a:pt x="26322" y="16907"/>
                  </a:lnTo>
                  <a:lnTo>
                    <a:pt x="26427" y="16970"/>
                  </a:lnTo>
                  <a:lnTo>
                    <a:pt x="26448" y="17032"/>
                  </a:lnTo>
                  <a:lnTo>
                    <a:pt x="26573" y="17095"/>
                  </a:lnTo>
                  <a:lnTo>
                    <a:pt x="26636" y="17137"/>
                  </a:lnTo>
                  <a:lnTo>
                    <a:pt x="26636" y="17011"/>
                  </a:lnTo>
                  <a:lnTo>
                    <a:pt x="26740" y="16970"/>
                  </a:lnTo>
                  <a:lnTo>
                    <a:pt x="26657" y="16907"/>
                  </a:lnTo>
                  <a:lnTo>
                    <a:pt x="26678" y="16802"/>
                  </a:lnTo>
                  <a:lnTo>
                    <a:pt x="26761" y="16928"/>
                  </a:lnTo>
                  <a:lnTo>
                    <a:pt x="26782" y="17011"/>
                  </a:lnTo>
                  <a:lnTo>
                    <a:pt x="26866" y="17032"/>
                  </a:lnTo>
                  <a:lnTo>
                    <a:pt x="26992" y="16865"/>
                  </a:lnTo>
                  <a:lnTo>
                    <a:pt x="26992" y="16656"/>
                  </a:lnTo>
                  <a:lnTo>
                    <a:pt x="26950" y="16572"/>
                  </a:lnTo>
                  <a:lnTo>
                    <a:pt x="26992" y="16405"/>
                  </a:lnTo>
                  <a:lnTo>
                    <a:pt x="27054" y="16593"/>
                  </a:lnTo>
                  <a:lnTo>
                    <a:pt x="27054" y="16698"/>
                  </a:lnTo>
                  <a:lnTo>
                    <a:pt x="27117" y="16467"/>
                  </a:lnTo>
                  <a:lnTo>
                    <a:pt x="27222" y="16405"/>
                  </a:lnTo>
                  <a:lnTo>
                    <a:pt x="27264" y="16467"/>
                  </a:lnTo>
                  <a:lnTo>
                    <a:pt x="27284" y="16488"/>
                  </a:lnTo>
                  <a:lnTo>
                    <a:pt x="27201" y="16593"/>
                  </a:lnTo>
                  <a:lnTo>
                    <a:pt x="27264" y="16614"/>
                  </a:lnTo>
                  <a:lnTo>
                    <a:pt x="27284" y="16698"/>
                  </a:lnTo>
                  <a:lnTo>
                    <a:pt x="27368" y="16614"/>
                  </a:lnTo>
                  <a:lnTo>
                    <a:pt x="27431" y="16656"/>
                  </a:lnTo>
                  <a:lnTo>
                    <a:pt x="27577" y="16802"/>
                  </a:lnTo>
                  <a:lnTo>
                    <a:pt x="27598" y="16760"/>
                  </a:lnTo>
                  <a:lnTo>
                    <a:pt x="27682" y="16760"/>
                  </a:lnTo>
                  <a:lnTo>
                    <a:pt x="27724" y="16802"/>
                  </a:lnTo>
                  <a:lnTo>
                    <a:pt x="27828" y="16781"/>
                  </a:lnTo>
                  <a:lnTo>
                    <a:pt x="27933" y="16593"/>
                  </a:lnTo>
                  <a:lnTo>
                    <a:pt x="28100" y="16509"/>
                  </a:lnTo>
                  <a:lnTo>
                    <a:pt x="28456" y="16153"/>
                  </a:lnTo>
                  <a:lnTo>
                    <a:pt x="28477" y="16070"/>
                  </a:lnTo>
                  <a:lnTo>
                    <a:pt x="28540" y="16049"/>
                  </a:lnTo>
                  <a:lnTo>
                    <a:pt x="28561" y="16091"/>
                  </a:lnTo>
                  <a:lnTo>
                    <a:pt x="28728" y="15881"/>
                  </a:lnTo>
                  <a:lnTo>
                    <a:pt x="28833" y="15840"/>
                  </a:lnTo>
                  <a:lnTo>
                    <a:pt x="28958" y="15735"/>
                  </a:lnTo>
                  <a:lnTo>
                    <a:pt x="29000" y="15672"/>
                  </a:lnTo>
                  <a:lnTo>
                    <a:pt x="28979" y="15547"/>
                  </a:lnTo>
                  <a:lnTo>
                    <a:pt x="28561" y="15442"/>
                  </a:lnTo>
                  <a:lnTo>
                    <a:pt x="28331" y="15400"/>
                  </a:lnTo>
                  <a:lnTo>
                    <a:pt x="28121" y="15317"/>
                  </a:lnTo>
                  <a:lnTo>
                    <a:pt x="28038" y="15128"/>
                  </a:lnTo>
                  <a:lnTo>
                    <a:pt x="27912" y="14898"/>
                  </a:lnTo>
                  <a:lnTo>
                    <a:pt x="27849" y="14898"/>
                  </a:lnTo>
                  <a:lnTo>
                    <a:pt x="27828" y="14710"/>
                  </a:lnTo>
                  <a:lnTo>
                    <a:pt x="27808" y="14689"/>
                  </a:lnTo>
                  <a:lnTo>
                    <a:pt x="27828" y="14626"/>
                  </a:lnTo>
                  <a:lnTo>
                    <a:pt x="27870" y="14626"/>
                  </a:lnTo>
                  <a:lnTo>
                    <a:pt x="27912" y="14563"/>
                  </a:lnTo>
                  <a:lnTo>
                    <a:pt x="27828" y="14501"/>
                  </a:lnTo>
                  <a:lnTo>
                    <a:pt x="27598" y="14501"/>
                  </a:lnTo>
                  <a:lnTo>
                    <a:pt x="27326" y="14417"/>
                  </a:lnTo>
                  <a:lnTo>
                    <a:pt x="27243" y="14417"/>
                  </a:lnTo>
                  <a:lnTo>
                    <a:pt x="27201" y="14480"/>
                  </a:lnTo>
                  <a:lnTo>
                    <a:pt x="27117" y="14396"/>
                  </a:lnTo>
                  <a:lnTo>
                    <a:pt x="27117" y="14312"/>
                  </a:lnTo>
                  <a:lnTo>
                    <a:pt x="27222" y="14354"/>
                  </a:lnTo>
                  <a:lnTo>
                    <a:pt x="27494" y="14375"/>
                  </a:lnTo>
                  <a:lnTo>
                    <a:pt x="27640" y="14480"/>
                  </a:lnTo>
                  <a:lnTo>
                    <a:pt x="27870" y="14480"/>
                  </a:lnTo>
                  <a:lnTo>
                    <a:pt x="28017" y="14584"/>
                  </a:lnTo>
                  <a:lnTo>
                    <a:pt x="28142" y="14814"/>
                  </a:lnTo>
                  <a:lnTo>
                    <a:pt x="28247" y="14835"/>
                  </a:lnTo>
                  <a:lnTo>
                    <a:pt x="28289" y="14898"/>
                  </a:lnTo>
                  <a:lnTo>
                    <a:pt x="28247" y="14919"/>
                  </a:lnTo>
                  <a:lnTo>
                    <a:pt x="28184" y="14919"/>
                  </a:lnTo>
                  <a:lnTo>
                    <a:pt x="28184" y="14982"/>
                  </a:lnTo>
                  <a:lnTo>
                    <a:pt x="28372" y="15045"/>
                  </a:lnTo>
                  <a:lnTo>
                    <a:pt x="28435" y="15191"/>
                  </a:lnTo>
                  <a:lnTo>
                    <a:pt x="28498" y="15296"/>
                  </a:lnTo>
                  <a:lnTo>
                    <a:pt x="28875" y="15358"/>
                  </a:lnTo>
                  <a:lnTo>
                    <a:pt x="28979" y="15317"/>
                  </a:lnTo>
                  <a:lnTo>
                    <a:pt x="29021" y="15191"/>
                  </a:lnTo>
                  <a:lnTo>
                    <a:pt x="29105" y="15128"/>
                  </a:lnTo>
                  <a:lnTo>
                    <a:pt x="29189" y="15149"/>
                  </a:lnTo>
                  <a:lnTo>
                    <a:pt x="29314" y="15003"/>
                  </a:lnTo>
                  <a:lnTo>
                    <a:pt x="29335" y="14982"/>
                  </a:lnTo>
                  <a:lnTo>
                    <a:pt x="29502" y="15128"/>
                  </a:lnTo>
                  <a:lnTo>
                    <a:pt x="29481" y="15149"/>
                  </a:lnTo>
                  <a:lnTo>
                    <a:pt x="29377" y="15317"/>
                  </a:lnTo>
                  <a:lnTo>
                    <a:pt x="29377" y="15400"/>
                  </a:lnTo>
                  <a:lnTo>
                    <a:pt x="29293" y="15505"/>
                  </a:lnTo>
                  <a:lnTo>
                    <a:pt x="29293" y="15568"/>
                  </a:lnTo>
                  <a:lnTo>
                    <a:pt x="29189" y="15756"/>
                  </a:lnTo>
                  <a:lnTo>
                    <a:pt x="29230" y="15840"/>
                  </a:lnTo>
                  <a:lnTo>
                    <a:pt x="29189" y="15861"/>
                  </a:lnTo>
                  <a:lnTo>
                    <a:pt x="29168" y="15965"/>
                  </a:lnTo>
                  <a:lnTo>
                    <a:pt x="29168" y="16070"/>
                  </a:lnTo>
                  <a:lnTo>
                    <a:pt x="29000" y="16195"/>
                  </a:lnTo>
                  <a:lnTo>
                    <a:pt x="28958" y="16300"/>
                  </a:lnTo>
                  <a:lnTo>
                    <a:pt x="28958" y="16467"/>
                  </a:lnTo>
                  <a:lnTo>
                    <a:pt x="28916" y="16509"/>
                  </a:lnTo>
                  <a:lnTo>
                    <a:pt x="28916" y="16677"/>
                  </a:lnTo>
                  <a:lnTo>
                    <a:pt x="28854" y="16760"/>
                  </a:lnTo>
                  <a:lnTo>
                    <a:pt x="28707" y="16760"/>
                  </a:lnTo>
                  <a:lnTo>
                    <a:pt x="28540" y="16823"/>
                  </a:lnTo>
                  <a:lnTo>
                    <a:pt x="28540" y="16928"/>
                  </a:lnTo>
                  <a:lnTo>
                    <a:pt x="28477" y="17116"/>
                  </a:lnTo>
                  <a:lnTo>
                    <a:pt x="28498" y="17242"/>
                  </a:lnTo>
                  <a:lnTo>
                    <a:pt x="28561" y="17242"/>
                  </a:lnTo>
                  <a:lnTo>
                    <a:pt x="28582" y="17137"/>
                  </a:lnTo>
                  <a:lnTo>
                    <a:pt x="28644" y="17116"/>
                  </a:lnTo>
                  <a:lnTo>
                    <a:pt x="28686" y="17137"/>
                  </a:lnTo>
                  <a:lnTo>
                    <a:pt x="28770" y="17200"/>
                  </a:lnTo>
                  <a:lnTo>
                    <a:pt x="28854" y="17200"/>
                  </a:lnTo>
                  <a:lnTo>
                    <a:pt x="28896" y="17179"/>
                  </a:lnTo>
                  <a:lnTo>
                    <a:pt x="28958" y="17179"/>
                  </a:lnTo>
                  <a:lnTo>
                    <a:pt x="29000" y="17221"/>
                  </a:lnTo>
                  <a:lnTo>
                    <a:pt x="29021" y="17304"/>
                  </a:lnTo>
                  <a:lnTo>
                    <a:pt x="28958" y="17409"/>
                  </a:lnTo>
                  <a:lnTo>
                    <a:pt x="28979" y="17514"/>
                  </a:lnTo>
                  <a:lnTo>
                    <a:pt x="28896" y="17597"/>
                  </a:lnTo>
                  <a:lnTo>
                    <a:pt x="28896" y="17744"/>
                  </a:lnTo>
                  <a:lnTo>
                    <a:pt x="28916" y="17806"/>
                  </a:lnTo>
                  <a:lnTo>
                    <a:pt x="28979" y="17765"/>
                  </a:lnTo>
                  <a:lnTo>
                    <a:pt x="29021" y="17806"/>
                  </a:lnTo>
                  <a:lnTo>
                    <a:pt x="29105" y="17806"/>
                  </a:lnTo>
                  <a:lnTo>
                    <a:pt x="29168" y="17744"/>
                  </a:lnTo>
                  <a:lnTo>
                    <a:pt x="29272" y="17744"/>
                  </a:lnTo>
                  <a:lnTo>
                    <a:pt x="29293" y="17702"/>
                  </a:lnTo>
                  <a:lnTo>
                    <a:pt x="29377" y="17639"/>
                  </a:lnTo>
                  <a:lnTo>
                    <a:pt x="29440" y="17639"/>
                  </a:lnTo>
                  <a:lnTo>
                    <a:pt x="29544" y="17555"/>
                  </a:lnTo>
                  <a:lnTo>
                    <a:pt x="29586" y="17430"/>
                  </a:lnTo>
                  <a:lnTo>
                    <a:pt x="29649" y="17346"/>
                  </a:lnTo>
                  <a:lnTo>
                    <a:pt x="29712" y="17283"/>
                  </a:lnTo>
                  <a:lnTo>
                    <a:pt x="29753" y="17283"/>
                  </a:lnTo>
                  <a:lnTo>
                    <a:pt x="29816" y="17325"/>
                  </a:lnTo>
                  <a:lnTo>
                    <a:pt x="29900" y="17283"/>
                  </a:lnTo>
                  <a:lnTo>
                    <a:pt x="29942" y="17242"/>
                  </a:lnTo>
                  <a:lnTo>
                    <a:pt x="30025" y="17242"/>
                  </a:lnTo>
                  <a:lnTo>
                    <a:pt x="30067" y="17095"/>
                  </a:lnTo>
                  <a:lnTo>
                    <a:pt x="30067" y="16970"/>
                  </a:lnTo>
                  <a:lnTo>
                    <a:pt x="30172" y="16886"/>
                  </a:lnTo>
                  <a:lnTo>
                    <a:pt x="30214" y="16802"/>
                  </a:lnTo>
                  <a:lnTo>
                    <a:pt x="30277" y="16802"/>
                  </a:lnTo>
                  <a:lnTo>
                    <a:pt x="30339" y="16865"/>
                  </a:lnTo>
                  <a:lnTo>
                    <a:pt x="30381" y="16802"/>
                  </a:lnTo>
                  <a:lnTo>
                    <a:pt x="30444" y="16781"/>
                  </a:lnTo>
                  <a:lnTo>
                    <a:pt x="30486" y="16802"/>
                  </a:lnTo>
                  <a:lnTo>
                    <a:pt x="30528" y="16907"/>
                  </a:lnTo>
                  <a:lnTo>
                    <a:pt x="30444" y="16970"/>
                  </a:lnTo>
                  <a:lnTo>
                    <a:pt x="30381" y="17011"/>
                  </a:lnTo>
                  <a:lnTo>
                    <a:pt x="30465" y="17074"/>
                  </a:lnTo>
                  <a:lnTo>
                    <a:pt x="30632" y="17074"/>
                  </a:lnTo>
                  <a:lnTo>
                    <a:pt x="30695" y="17095"/>
                  </a:lnTo>
                  <a:lnTo>
                    <a:pt x="30737" y="17179"/>
                  </a:lnTo>
                  <a:lnTo>
                    <a:pt x="30653" y="17283"/>
                  </a:lnTo>
                  <a:lnTo>
                    <a:pt x="30569" y="17304"/>
                  </a:lnTo>
                  <a:lnTo>
                    <a:pt x="30569" y="17430"/>
                  </a:lnTo>
                  <a:lnTo>
                    <a:pt x="30653" y="17451"/>
                  </a:lnTo>
                  <a:lnTo>
                    <a:pt x="30695" y="17430"/>
                  </a:lnTo>
                  <a:lnTo>
                    <a:pt x="30779" y="17430"/>
                  </a:lnTo>
                  <a:lnTo>
                    <a:pt x="30800" y="17451"/>
                  </a:lnTo>
                  <a:lnTo>
                    <a:pt x="30883" y="17430"/>
                  </a:lnTo>
                  <a:lnTo>
                    <a:pt x="30904" y="17514"/>
                  </a:lnTo>
                  <a:lnTo>
                    <a:pt x="31009" y="17514"/>
                  </a:lnTo>
                  <a:lnTo>
                    <a:pt x="31072" y="17555"/>
                  </a:lnTo>
                  <a:lnTo>
                    <a:pt x="31113" y="17555"/>
                  </a:lnTo>
                  <a:lnTo>
                    <a:pt x="31260" y="17639"/>
                  </a:lnTo>
                  <a:lnTo>
                    <a:pt x="31302" y="17618"/>
                  </a:lnTo>
                  <a:lnTo>
                    <a:pt x="31365" y="17493"/>
                  </a:lnTo>
                  <a:lnTo>
                    <a:pt x="31406" y="17451"/>
                  </a:lnTo>
                  <a:lnTo>
                    <a:pt x="31490" y="17346"/>
                  </a:lnTo>
                  <a:lnTo>
                    <a:pt x="31595" y="17346"/>
                  </a:lnTo>
                  <a:lnTo>
                    <a:pt x="31616" y="17304"/>
                  </a:lnTo>
                  <a:lnTo>
                    <a:pt x="31532" y="17283"/>
                  </a:lnTo>
                  <a:lnTo>
                    <a:pt x="31490" y="17200"/>
                  </a:lnTo>
                  <a:lnTo>
                    <a:pt x="31574" y="17179"/>
                  </a:lnTo>
                  <a:lnTo>
                    <a:pt x="31595" y="17095"/>
                  </a:lnTo>
                  <a:lnTo>
                    <a:pt x="31511" y="17053"/>
                  </a:lnTo>
                  <a:lnTo>
                    <a:pt x="31469" y="16990"/>
                  </a:lnTo>
                  <a:lnTo>
                    <a:pt x="31406" y="17011"/>
                  </a:lnTo>
                  <a:lnTo>
                    <a:pt x="31406" y="17095"/>
                  </a:lnTo>
                  <a:lnTo>
                    <a:pt x="31365" y="17116"/>
                  </a:lnTo>
                  <a:lnTo>
                    <a:pt x="31302" y="17095"/>
                  </a:lnTo>
                  <a:lnTo>
                    <a:pt x="31197" y="17032"/>
                  </a:lnTo>
                  <a:lnTo>
                    <a:pt x="31197" y="16970"/>
                  </a:lnTo>
                  <a:lnTo>
                    <a:pt x="31155" y="16990"/>
                  </a:lnTo>
                  <a:lnTo>
                    <a:pt x="31072" y="17074"/>
                  </a:lnTo>
                  <a:lnTo>
                    <a:pt x="30883" y="17074"/>
                  </a:lnTo>
                  <a:lnTo>
                    <a:pt x="30800" y="17011"/>
                  </a:lnTo>
                  <a:lnTo>
                    <a:pt x="30904" y="16970"/>
                  </a:lnTo>
                  <a:lnTo>
                    <a:pt x="30988" y="16970"/>
                  </a:lnTo>
                  <a:lnTo>
                    <a:pt x="31072" y="16907"/>
                  </a:lnTo>
                  <a:lnTo>
                    <a:pt x="31072" y="16823"/>
                  </a:lnTo>
                  <a:lnTo>
                    <a:pt x="31051" y="16802"/>
                  </a:lnTo>
                  <a:lnTo>
                    <a:pt x="31051" y="16677"/>
                  </a:lnTo>
                  <a:lnTo>
                    <a:pt x="31072" y="16593"/>
                  </a:lnTo>
                  <a:lnTo>
                    <a:pt x="31072" y="16551"/>
                  </a:lnTo>
                  <a:lnTo>
                    <a:pt x="31009" y="16488"/>
                  </a:lnTo>
                  <a:lnTo>
                    <a:pt x="31009" y="16405"/>
                  </a:lnTo>
                  <a:lnTo>
                    <a:pt x="30862" y="16258"/>
                  </a:lnTo>
                  <a:lnTo>
                    <a:pt x="30737" y="16195"/>
                  </a:lnTo>
                  <a:lnTo>
                    <a:pt x="30737" y="16153"/>
                  </a:lnTo>
                  <a:lnTo>
                    <a:pt x="30695" y="16028"/>
                  </a:lnTo>
                  <a:lnTo>
                    <a:pt x="30632" y="16028"/>
                  </a:lnTo>
                  <a:lnTo>
                    <a:pt x="30590" y="15944"/>
                  </a:lnTo>
                  <a:lnTo>
                    <a:pt x="30632" y="15819"/>
                  </a:lnTo>
                  <a:lnTo>
                    <a:pt x="30590" y="15735"/>
                  </a:lnTo>
                  <a:lnTo>
                    <a:pt x="30465" y="15735"/>
                  </a:lnTo>
                  <a:lnTo>
                    <a:pt x="30277" y="15651"/>
                  </a:lnTo>
                  <a:lnTo>
                    <a:pt x="30235" y="15547"/>
                  </a:lnTo>
                  <a:lnTo>
                    <a:pt x="30277" y="15505"/>
                  </a:lnTo>
                  <a:lnTo>
                    <a:pt x="30277" y="15442"/>
                  </a:lnTo>
                  <a:lnTo>
                    <a:pt x="30214" y="15358"/>
                  </a:lnTo>
                  <a:lnTo>
                    <a:pt x="30172" y="15296"/>
                  </a:lnTo>
                  <a:lnTo>
                    <a:pt x="30151" y="15296"/>
                  </a:lnTo>
                  <a:lnTo>
                    <a:pt x="30046" y="15421"/>
                  </a:lnTo>
                  <a:lnTo>
                    <a:pt x="30025" y="15526"/>
                  </a:lnTo>
                  <a:lnTo>
                    <a:pt x="29963" y="15568"/>
                  </a:lnTo>
                  <a:lnTo>
                    <a:pt x="29921" y="15526"/>
                  </a:lnTo>
                  <a:lnTo>
                    <a:pt x="29921" y="15400"/>
                  </a:lnTo>
                  <a:lnTo>
                    <a:pt x="29858" y="15296"/>
                  </a:lnTo>
                  <a:lnTo>
                    <a:pt x="29900" y="15212"/>
                  </a:lnTo>
                  <a:lnTo>
                    <a:pt x="30025" y="15212"/>
                  </a:lnTo>
                  <a:lnTo>
                    <a:pt x="30005" y="15128"/>
                  </a:lnTo>
                  <a:lnTo>
                    <a:pt x="30025" y="15024"/>
                  </a:lnTo>
                  <a:lnTo>
                    <a:pt x="30005" y="14919"/>
                  </a:lnTo>
                  <a:lnTo>
                    <a:pt x="29900" y="14940"/>
                  </a:lnTo>
                  <a:lnTo>
                    <a:pt x="29900" y="14877"/>
                  </a:lnTo>
                  <a:lnTo>
                    <a:pt x="29963" y="14773"/>
                  </a:lnTo>
                  <a:lnTo>
                    <a:pt x="29921" y="14731"/>
                  </a:lnTo>
                  <a:lnTo>
                    <a:pt x="29712" y="14814"/>
                  </a:lnTo>
                  <a:cubicBezTo>
                    <a:pt x="29691" y="14773"/>
                    <a:pt x="29628" y="14731"/>
                    <a:pt x="29607" y="14689"/>
                  </a:cubicBezTo>
                  <a:lnTo>
                    <a:pt x="29712" y="14605"/>
                  </a:lnTo>
                  <a:lnTo>
                    <a:pt x="29795" y="14584"/>
                  </a:lnTo>
                  <a:lnTo>
                    <a:pt x="29858" y="14417"/>
                  </a:lnTo>
                  <a:lnTo>
                    <a:pt x="29816" y="14312"/>
                  </a:lnTo>
                  <a:lnTo>
                    <a:pt x="29691" y="14291"/>
                  </a:lnTo>
                  <a:lnTo>
                    <a:pt x="29628" y="14208"/>
                  </a:lnTo>
                  <a:lnTo>
                    <a:pt x="29628" y="14103"/>
                  </a:lnTo>
                  <a:lnTo>
                    <a:pt x="29691" y="14082"/>
                  </a:lnTo>
                  <a:lnTo>
                    <a:pt x="29649" y="13998"/>
                  </a:lnTo>
                  <a:lnTo>
                    <a:pt x="29691" y="13915"/>
                  </a:lnTo>
                  <a:lnTo>
                    <a:pt x="29816" y="13998"/>
                  </a:lnTo>
                  <a:lnTo>
                    <a:pt x="29921" y="13977"/>
                  </a:lnTo>
                  <a:lnTo>
                    <a:pt x="30025" y="14061"/>
                  </a:lnTo>
                  <a:lnTo>
                    <a:pt x="30151" y="14061"/>
                  </a:lnTo>
                  <a:lnTo>
                    <a:pt x="30318" y="13977"/>
                  </a:lnTo>
                  <a:lnTo>
                    <a:pt x="30318" y="14019"/>
                  </a:lnTo>
                  <a:lnTo>
                    <a:pt x="30360" y="14061"/>
                  </a:lnTo>
                  <a:lnTo>
                    <a:pt x="30339" y="14082"/>
                  </a:lnTo>
                  <a:lnTo>
                    <a:pt x="30277" y="14249"/>
                  </a:lnTo>
                  <a:lnTo>
                    <a:pt x="30277" y="14312"/>
                  </a:lnTo>
                  <a:lnTo>
                    <a:pt x="30360" y="14291"/>
                  </a:lnTo>
                  <a:lnTo>
                    <a:pt x="30381" y="14354"/>
                  </a:lnTo>
                  <a:lnTo>
                    <a:pt x="30465" y="14375"/>
                  </a:lnTo>
                  <a:lnTo>
                    <a:pt x="30590" y="14459"/>
                  </a:lnTo>
                  <a:lnTo>
                    <a:pt x="30632" y="14354"/>
                  </a:lnTo>
                  <a:lnTo>
                    <a:pt x="30528" y="14249"/>
                  </a:lnTo>
                  <a:lnTo>
                    <a:pt x="30590" y="14145"/>
                  </a:lnTo>
                  <a:lnTo>
                    <a:pt x="30632" y="14208"/>
                  </a:lnTo>
                  <a:lnTo>
                    <a:pt x="30695" y="14249"/>
                  </a:lnTo>
                  <a:lnTo>
                    <a:pt x="30737" y="14354"/>
                  </a:lnTo>
                  <a:lnTo>
                    <a:pt x="30904" y="14501"/>
                  </a:lnTo>
                  <a:lnTo>
                    <a:pt x="30967" y="14501"/>
                  </a:lnTo>
                  <a:lnTo>
                    <a:pt x="30967" y="14417"/>
                  </a:lnTo>
                  <a:lnTo>
                    <a:pt x="30946" y="14375"/>
                  </a:lnTo>
                  <a:lnTo>
                    <a:pt x="30988" y="14291"/>
                  </a:lnTo>
                  <a:lnTo>
                    <a:pt x="30967" y="14145"/>
                  </a:lnTo>
                  <a:lnTo>
                    <a:pt x="30904" y="14103"/>
                  </a:lnTo>
                  <a:lnTo>
                    <a:pt x="30946" y="13957"/>
                  </a:lnTo>
                  <a:lnTo>
                    <a:pt x="30862" y="13768"/>
                  </a:lnTo>
                  <a:lnTo>
                    <a:pt x="30758" y="13726"/>
                  </a:lnTo>
                  <a:lnTo>
                    <a:pt x="30758" y="13622"/>
                  </a:lnTo>
                  <a:lnTo>
                    <a:pt x="30695" y="13580"/>
                  </a:lnTo>
                  <a:lnTo>
                    <a:pt x="30549" y="13685"/>
                  </a:lnTo>
                  <a:lnTo>
                    <a:pt x="30486" y="13685"/>
                  </a:lnTo>
                  <a:lnTo>
                    <a:pt x="30590" y="13538"/>
                  </a:lnTo>
                  <a:lnTo>
                    <a:pt x="30695" y="13538"/>
                  </a:lnTo>
                  <a:lnTo>
                    <a:pt x="30737" y="13559"/>
                  </a:lnTo>
                  <a:lnTo>
                    <a:pt x="30841" y="13517"/>
                  </a:lnTo>
                  <a:lnTo>
                    <a:pt x="30925" y="13622"/>
                  </a:lnTo>
                  <a:lnTo>
                    <a:pt x="30967" y="13643"/>
                  </a:lnTo>
                  <a:lnTo>
                    <a:pt x="30967" y="13873"/>
                  </a:lnTo>
                  <a:lnTo>
                    <a:pt x="31009" y="13873"/>
                  </a:lnTo>
                  <a:lnTo>
                    <a:pt x="31155" y="13768"/>
                  </a:lnTo>
                  <a:lnTo>
                    <a:pt x="31051" y="13936"/>
                  </a:lnTo>
                  <a:lnTo>
                    <a:pt x="31051" y="13998"/>
                  </a:lnTo>
                  <a:lnTo>
                    <a:pt x="30967" y="14040"/>
                  </a:lnTo>
                  <a:lnTo>
                    <a:pt x="30967" y="14082"/>
                  </a:lnTo>
                  <a:lnTo>
                    <a:pt x="31051" y="14166"/>
                  </a:lnTo>
                  <a:lnTo>
                    <a:pt x="31072" y="14291"/>
                  </a:lnTo>
                  <a:lnTo>
                    <a:pt x="31009" y="14375"/>
                  </a:lnTo>
                  <a:lnTo>
                    <a:pt x="31072" y="14417"/>
                  </a:lnTo>
                  <a:lnTo>
                    <a:pt x="31365" y="14354"/>
                  </a:lnTo>
                  <a:lnTo>
                    <a:pt x="31406" y="14249"/>
                  </a:lnTo>
                  <a:lnTo>
                    <a:pt x="31511" y="14249"/>
                  </a:lnTo>
                  <a:lnTo>
                    <a:pt x="31574" y="14270"/>
                  </a:lnTo>
                  <a:lnTo>
                    <a:pt x="31720" y="14082"/>
                  </a:lnTo>
                  <a:lnTo>
                    <a:pt x="31804" y="14082"/>
                  </a:lnTo>
                  <a:lnTo>
                    <a:pt x="31846" y="13998"/>
                  </a:lnTo>
                  <a:lnTo>
                    <a:pt x="31950" y="13936"/>
                  </a:lnTo>
                  <a:lnTo>
                    <a:pt x="31992" y="13789"/>
                  </a:lnTo>
                  <a:lnTo>
                    <a:pt x="32055" y="13747"/>
                  </a:lnTo>
                  <a:lnTo>
                    <a:pt x="32243" y="13747"/>
                  </a:lnTo>
                  <a:lnTo>
                    <a:pt x="32348" y="13789"/>
                  </a:lnTo>
                  <a:lnTo>
                    <a:pt x="32411" y="13726"/>
                  </a:lnTo>
                  <a:lnTo>
                    <a:pt x="32369" y="13622"/>
                  </a:lnTo>
                  <a:lnTo>
                    <a:pt x="32536" y="13475"/>
                  </a:lnTo>
                  <a:lnTo>
                    <a:pt x="32557" y="13413"/>
                  </a:lnTo>
                  <a:lnTo>
                    <a:pt x="32620" y="13371"/>
                  </a:lnTo>
                  <a:lnTo>
                    <a:pt x="32641" y="13245"/>
                  </a:lnTo>
                  <a:lnTo>
                    <a:pt x="32515" y="13015"/>
                  </a:lnTo>
                  <a:lnTo>
                    <a:pt x="32536" y="12931"/>
                  </a:lnTo>
                  <a:lnTo>
                    <a:pt x="32411" y="12827"/>
                  </a:lnTo>
                  <a:lnTo>
                    <a:pt x="32369" y="12701"/>
                  </a:lnTo>
                  <a:lnTo>
                    <a:pt x="32432" y="12596"/>
                  </a:lnTo>
                  <a:lnTo>
                    <a:pt x="32557" y="12534"/>
                  </a:lnTo>
                  <a:lnTo>
                    <a:pt x="32578" y="12471"/>
                  </a:lnTo>
                  <a:lnTo>
                    <a:pt x="32557" y="12471"/>
                  </a:lnTo>
                  <a:lnTo>
                    <a:pt x="32474" y="12534"/>
                  </a:lnTo>
                  <a:lnTo>
                    <a:pt x="32453" y="12534"/>
                  </a:lnTo>
                  <a:lnTo>
                    <a:pt x="32453" y="12471"/>
                  </a:lnTo>
                  <a:lnTo>
                    <a:pt x="32536" y="12366"/>
                  </a:lnTo>
                  <a:lnTo>
                    <a:pt x="32432" y="12366"/>
                  </a:lnTo>
                  <a:lnTo>
                    <a:pt x="32515" y="12283"/>
                  </a:lnTo>
                  <a:lnTo>
                    <a:pt x="32536" y="12199"/>
                  </a:lnTo>
                  <a:lnTo>
                    <a:pt x="32453" y="12157"/>
                  </a:lnTo>
                  <a:lnTo>
                    <a:pt x="32348" y="12115"/>
                  </a:lnTo>
                  <a:lnTo>
                    <a:pt x="32411" y="12094"/>
                  </a:lnTo>
                  <a:lnTo>
                    <a:pt x="32411" y="11990"/>
                  </a:lnTo>
                  <a:lnTo>
                    <a:pt x="32474" y="11990"/>
                  </a:lnTo>
                  <a:lnTo>
                    <a:pt x="32515" y="12052"/>
                  </a:lnTo>
                  <a:lnTo>
                    <a:pt x="32620" y="12052"/>
                  </a:lnTo>
                  <a:lnTo>
                    <a:pt x="32683" y="12157"/>
                  </a:lnTo>
                  <a:lnTo>
                    <a:pt x="32766" y="12178"/>
                  </a:lnTo>
                  <a:lnTo>
                    <a:pt x="32829" y="12094"/>
                  </a:lnTo>
                  <a:lnTo>
                    <a:pt x="32892" y="12115"/>
                  </a:lnTo>
                  <a:lnTo>
                    <a:pt x="33059" y="12073"/>
                  </a:lnTo>
                  <a:lnTo>
                    <a:pt x="33185" y="11990"/>
                  </a:lnTo>
                  <a:lnTo>
                    <a:pt x="33143" y="11948"/>
                  </a:lnTo>
                  <a:lnTo>
                    <a:pt x="33206" y="11843"/>
                  </a:lnTo>
                  <a:lnTo>
                    <a:pt x="33185" y="11801"/>
                  </a:lnTo>
                  <a:lnTo>
                    <a:pt x="33143" y="11801"/>
                  </a:lnTo>
                  <a:lnTo>
                    <a:pt x="33143" y="11739"/>
                  </a:lnTo>
                  <a:lnTo>
                    <a:pt x="33080" y="11697"/>
                  </a:lnTo>
                  <a:lnTo>
                    <a:pt x="32934" y="11697"/>
                  </a:lnTo>
                  <a:lnTo>
                    <a:pt x="32997" y="11655"/>
                  </a:lnTo>
                  <a:lnTo>
                    <a:pt x="33101" y="11634"/>
                  </a:lnTo>
                  <a:lnTo>
                    <a:pt x="33290" y="11488"/>
                  </a:lnTo>
                  <a:lnTo>
                    <a:pt x="33373" y="11383"/>
                  </a:lnTo>
                  <a:lnTo>
                    <a:pt x="33352" y="11341"/>
                  </a:lnTo>
                  <a:lnTo>
                    <a:pt x="33290" y="11320"/>
                  </a:lnTo>
                  <a:lnTo>
                    <a:pt x="33269" y="11236"/>
                  </a:lnTo>
                  <a:lnTo>
                    <a:pt x="33080" y="11174"/>
                  </a:lnTo>
                  <a:lnTo>
                    <a:pt x="32976" y="11216"/>
                  </a:lnTo>
                  <a:lnTo>
                    <a:pt x="32934" y="11174"/>
                  </a:lnTo>
                  <a:lnTo>
                    <a:pt x="33038" y="11153"/>
                  </a:lnTo>
                  <a:lnTo>
                    <a:pt x="33038" y="11027"/>
                  </a:lnTo>
                  <a:lnTo>
                    <a:pt x="32808" y="10860"/>
                  </a:lnTo>
                  <a:lnTo>
                    <a:pt x="32808" y="10818"/>
                  </a:lnTo>
                  <a:lnTo>
                    <a:pt x="32871" y="10818"/>
                  </a:lnTo>
                  <a:lnTo>
                    <a:pt x="32955" y="10902"/>
                  </a:lnTo>
                  <a:lnTo>
                    <a:pt x="33038" y="10860"/>
                  </a:lnTo>
                  <a:lnTo>
                    <a:pt x="32955" y="10797"/>
                  </a:lnTo>
                  <a:lnTo>
                    <a:pt x="33018" y="10755"/>
                  </a:lnTo>
                  <a:lnTo>
                    <a:pt x="33018" y="10713"/>
                  </a:lnTo>
                  <a:lnTo>
                    <a:pt x="32871" y="10651"/>
                  </a:lnTo>
                  <a:lnTo>
                    <a:pt x="32766" y="10588"/>
                  </a:lnTo>
                  <a:lnTo>
                    <a:pt x="32662" y="10651"/>
                  </a:lnTo>
                  <a:lnTo>
                    <a:pt x="32515" y="10588"/>
                  </a:lnTo>
                  <a:cubicBezTo>
                    <a:pt x="32536" y="10546"/>
                    <a:pt x="32536" y="10525"/>
                    <a:pt x="32536" y="10504"/>
                  </a:cubicBezTo>
                  <a:lnTo>
                    <a:pt x="32599" y="10504"/>
                  </a:lnTo>
                  <a:lnTo>
                    <a:pt x="32620" y="10483"/>
                  </a:lnTo>
                  <a:lnTo>
                    <a:pt x="32599" y="10420"/>
                  </a:lnTo>
                  <a:lnTo>
                    <a:pt x="32536" y="10420"/>
                  </a:lnTo>
                  <a:cubicBezTo>
                    <a:pt x="32536" y="10400"/>
                    <a:pt x="32536" y="10339"/>
                    <a:pt x="32517" y="10317"/>
                  </a:cubicBezTo>
                  <a:lnTo>
                    <a:pt x="32517" y="10317"/>
                  </a:lnTo>
                  <a:cubicBezTo>
                    <a:pt x="32518" y="10308"/>
                    <a:pt x="32523" y="10287"/>
                    <a:pt x="32536" y="10274"/>
                  </a:cubicBezTo>
                  <a:cubicBezTo>
                    <a:pt x="32536" y="10274"/>
                    <a:pt x="32536" y="10232"/>
                    <a:pt x="32557" y="10232"/>
                  </a:cubicBezTo>
                  <a:lnTo>
                    <a:pt x="32641" y="10316"/>
                  </a:lnTo>
                  <a:lnTo>
                    <a:pt x="32746" y="10274"/>
                  </a:lnTo>
                  <a:lnTo>
                    <a:pt x="32934" y="10232"/>
                  </a:lnTo>
                  <a:lnTo>
                    <a:pt x="32976" y="10337"/>
                  </a:lnTo>
                  <a:lnTo>
                    <a:pt x="33080" y="10379"/>
                  </a:lnTo>
                  <a:lnTo>
                    <a:pt x="33143" y="10441"/>
                  </a:lnTo>
                  <a:lnTo>
                    <a:pt x="33185" y="10420"/>
                  </a:lnTo>
                  <a:lnTo>
                    <a:pt x="33352" y="10525"/>
                  </a:lnTo>
                  <a:lnTo>
                    <a:pt x="33394" y="10483"/>
                  </a:lnTo>
                  <a:lnTo>
                    <a:pt x="33457" y="10504"/>
                  </a:lnTo>
                  <a:lnTo>
                    <a:pt x="33499" y="10420"/>
                  </a:lnTo>
                  <a:lnTo>
                    <a:pt x="33478" y="10337"/>
                  </a:lnTo>
                  <a:lnTo>
                    <a:pt x="33394" y="10295"/>
                  </a:lnTo>
                  <a:lnTo>
                    <a:pt x="33310" y="10190"/>
                  </a:lnTo>
                  <a:lnTo>
                    <a:pt x="33269" y="10107"/>
                  </a:lnTo>
                  <a:lnTo>
                    <a:pt x="33059" y="9918"/>
                  </a:lnTo>
                  <a:lnTo>
                    <a:pt x="33038" y="9855"/>
                  </a:lnTo>
                  <a:lnTo>
                    <a:pt x="33038" y="9855"/>
                  </a:lnTo>
                  <a:lnTo>
                    <a:pt x="33101" y="9897"/>
                  </a:lnTo>
                  <a:lnTo>
                    <a:pt x="33143" y="9960"/>
                  </a:lnTo>
                  <a:lnTo>
                    <a:pt x="33206" y="9981"/>
                  </a:lnTo>
                  <a:lnTo>
                    <a:pt x="33310" y="10107"/>
                  </a:lnTo>
                  <a:lnTo>
                    <a:pt x="33394" y="10127"/>
                  </a:lnTo>
                  <a:lnTo>
                    <a:pt x="33415" y="10190"/>
                  </a:lnTo>
                  <a:lnTo>
                    <a:pt x="33499" y="10295"/>
                  </a:lnTo>
                  <a:lnTo>
                    <a:pt x="33603" y="10400"/>
                  </a:lnTo>
                  <a:lnTo>
                    <a:pt x="33624" y="10462"/>
                  </a:lnTo>
                  <a:lnTo>
                    <a:pt x="33687" y="10504"/>
                  </a:lnTo>
                  <a:lnTo>
                    <a:pt x="33792" y="10609"/>
                  </a:lnTo>
                  <a:lnTo>
                    <a:pt x="33834" y="10713"/>
                  </a:lnTo>
                  <a:lnTo>
                    <a:pt x="33938" y="10713"/>
                  </a:lnTo>
                  <a:lnTo>
                    <a:pt x="33980" y="10672"/>
                  </a:lnTo>
                  <a:lnTo>
                    <a:pt x="33917" y="10546"/>
                  </a:lnTo>
                  <a:lnTo>
                    <a:pt x="33834" y="10337"/>
                  </a:lnTo>
                  <a:lnTo>
                    <a:pt x="34001" y="10358"/>
                  </a:lnTo>
                  <a:lnTo>
                    <a:pt x="34189" y="10462"/>
                  </a:lnTo>
                  <a:lnTo>
                    <a:pt x="34357" y="10462"/>
                  </a:lnTo>
                  <a:lnTo>
                    <a:pt x="34357" y="10567"/>
                  </a:lnTo>
                  <a:lnTo>
                    <a:pt x="34336" y="10630"/>
                  </a:lnTo>
                  <a:lnTo>
                    <a:pt x="34440" y="10713"/>
                  </a:lnTo>
                  <a:lnTo>
                    <a:pt x="34545" y="10713"/>
                  </a:lnTo>
                  <a:lnTo>
                    <a:pt x="34566" y="10734"/>
                  </a:lnTo>
                  <a:lnTo>
                    <a:pt x="34838" y="10734"/>
                  </a:lnTo>
                  <a:lnTo>
                    <a:pt x="34922" y="10672"/>
                  </a:lnTo>
                  <a:lnTo>
                    <a:pt x="34984" y="10546"/>
                  </a:lnTo>
                  <a:lnTo>
                    <a:pt x="34984" y="10441"/>
                  </a:lnTo>
                  <a:lnTo>
                    <a:pt x="35026" y="10337"/>
                  </a:lnTo>
                  <a:lnTo>
                    <a:pt x="34963" y="10295"/>
                  </a:lnTo>
                  <a:lnTo>
                    <a:pt x="34880" y="10086"/>
                  </a:lnTo>
                  <a:lnTo>
                    <a:pt x="34838" y="10086"/>
                  </a:lnTo>
                  <a:lnTo>
                    <a:pt x="34754" y="9939"/>
                  </a:lnTo>
                  <a:lnTo>
                    <a:pt x="34775" y="9814"/>
                  </a:lnTo>
                  <a:lnTo>
                    <a:pt x="34838" y="9793"/>
                  </a:lnTo>
                  <a:lnTo>
                    <a:pt x="34838" y="9709"/>
                  </a:lnTo>
                  <a:lnTo>
                    <a:pt x="34859" y="9688"/>
                  </a:lnTo>
                  <a:lnTo>
                    <a:pt x="34922" y="9730"/>
                  </a:lnTo>
                  <a:lnTo>
                    <a:pt x="34943" y="9835"/>
                  </a:lnTo>
                  <a:lnTo>
                    <a:pt x="34984" y="9730"/>
                  </a:lnTo>
                  <a:lnTo>
                    <a:pt x="34984" y="9583"/>
                  </a:lnTo>
                  <a:lnTo>
                    <a:pt x="35047" y="9542"/>
                  </a:lnTo>
                  <a:lnTo>
                    <a:pt x="35089" y="9500"/>
                  </a:lnTo>
                  <a:lnTo>
                    <a:pt x="35089" y="9604"/>
                  </a:lnTo>
                  <a:lnTo>
                    <a:pt x="35131" y="9667"/>
                  </a:lnTo>
                  <a:lnTo>
                    <a:pt x="35089" y="9709"/>
                  </a:lnTo>
                  <a:lnTo>
                    <a:pt x="34984" y="9772"/>
                  </a:lnTo>
                  <a:lnTo>
                    <a:pt x="34963" y="9897"/>
                  </a:lnTo>
                  <a:lnTo>
                    <a:pt x="35026" y="9918"/>
                  </a:lnTo>
                  <a:lnTo>
                    <a:pt x="35068" y="10002"/>
                  </a:lnTo>
                  <a:lnTo>
                    <a:pt x="35068" y="10086"/>
                  </a:lnTo>
                  <a:lnTo>
                    <a:pt x="35194" y="10232"/>
                  </a:lnTo>
                  <a:lnTo>
                    <a:pt x="35256" y="10274"/>
                  </a:lnTo>
                  <a:lnTo>
                    <a:pt x="35256" y="10190"/>
                  </a:lnTo>
                  <a:lnTo>
                    <a:pt x="35298" y="10169"/>
                  </a:lnTo>
                  <a:lnTo>
                    <a:pt x="35361" y="10211"/>
                  </a:lnTo>
                  <a:lnTo>
                    <a:pt x="35466" y="10169"/>
                  </a:lnTo>
                  <a:lnTo>
                    <a:pt x="35487" y="10211"/>
                  </a:lnTo>
                  <a:lnTo>
                    <a:pt x="35466" y="10253"/>
                  </a:lnTo>
                  <a:lnTo>
                    <a:pt x="35466" y="10358"/>
                  </a:lnTo>
                  <a:lnTo>
                    <a:pt x="35403" y="10525"/>
                  </a:lnTo>
                  <a:lnTo>
                    <a:pt x="35403" y="10567"/>
                  </a:lnTo>
                  <a:lnTo>
                    <a:pt x="35298" y="10734"/>
                  </a:lnTo>
                  <a:lnTo>
                    <a:pt x="35235" y="10923"/>
                  </a:lnTo>
                  <a:lnTo>
                    <a:pt x="35235" y="10964"/>
                  </a:lnTo>
                  <a:lnTo>
                    <a:pt x="35256" y="10964"/>
                  </a:lnTo>
                  <a:lnTo>
                    <a:pt x="35298" y="10860"/>
                  </a:lnTo>
                  <a:lnTo>
                    <a:pt x="35403" y="10902"/>
                  </a:lnTo>
                  <a:lnTo>
                    <a:pt x="35403" y="10923"/>
                  </a:lnTo>
                  <a:lnTo>
                    <a:pt x="35487" y="10923"/>
                  </a:lnTo>
                  <a:lnTo>
                    <a:pt x="35549" y="11006"/>
                  </a:lnTo>
                  <a:lnTo>
                    <a:pt x="35696" y="11027"/>
                  </a:lnTo>
                  <a:lnTo>
                    <a:pt x="35591" y="11069"/>
                  </a:lnTo>
                  <a:lnTo>
                    <a:pt x="35570" y="11132"/>
                  </a:lnTo>
                  <a:lnTo>
                    <a:pt x="35507" y="11153"/>
                  </a:lnTo>
                  <a:lnTo>
                    <a:pt x="35466" y="11111"/>
                  </a:lnTo>
                  <a:lnTo>
                    <a:pt x="35382" y="11132"/>
                  </a:lnTo>
                  <a:lnTo>
                    <a:pt x="35403" y="11216"/>
                  </a:lnTo>
                  <a:lnTo>
                    <a:pt x="35466" y="11236"/>
                  </a:lnTo>
                  <a:lnTo>
                    <a:pt x="35487" y="11257"/>
                  </a:lnTo>
                  <a:lnTo>
                    <a:pt x="35591" y="11257"/>
                  </a:lnTo>
                  <a:lnTo>
                    <a:pt x="35591" y="11341"/>
                  </a:lnTo>
                  <a:lnTo>
                    <a:pt x="35612" y="11383"/>
                  </a:lnTo>
                  <a:lnTo>
                    <a:pt x="35612" y="11467"/>
                  </a:lnTo>
                  <a:lnTo>
                    <a:pt x="35675" y="11550"/>
                  </a:lnTo>
                  <a:lnTo>
                    <a:pt x="35779" y="11571"/>
                  </a:lnTo>
                  <a:lnTo>
                    <a:pt x="35821" y="11655"/>
                  </a:lnTo>
                  <a:lnTo>
                    <a:pt x="35863" y="11739"/>
                  </a:lnTo>
                  <a:lnTo>
                    <a:pt x="35821" y="11843"/>
                  </a:lnTo>
                  <a:lnTo>
                    <a:pt x="35759" y="11906"/>
                  </a:lnTo>
                  <a:lnTo>
                    <a:pt x="35675" y="11906"/>
                  </a:lnTo>
                  <a:lnTo>
                    <a:pt x="35612" y="11948"/>
                  </a:lnTo>
                  <a:lnTo>
                    <a:pt x="35570" y="11906"/>
                  </a:lnTo>
                  <a:lnTo>
                    <a:pt x="35487" y="11885"/>
                  </a:lnTo>
                  <a:lnTo>
                    <a:pt x="35445" y="11906"/>
                  </a:lnTo>
                  <a:lnTo>
                    <a:pt x="35361" y="12011"/>
                  </a:lnTo>
                  <a:lnTo>
                    <a:pt x="35403" y="12052"/>
                  </a:lnTo>
                  <a:lnTo>
                    <a:pt x="35403" y="12094"/>
                  </a:lnTo>
                  <a:lnTo>
                    <a:pt x="35361" y="12178"/>
                  </a:lnTo>
                  <a:lnTo>
                    <a:pt x="35382" y="12220"/>
                  </a:lnTo>
                  <a:lnTo>
                    <a:pt x="35445" y="12220"/>
                  </a:lnTo>
                  <a:lnTo>
                    <a:pt x="35466" y="12199"/>
                  </a:lnTo>
                  <a:lnTo>
                    <a:pt x="35549" y="12178"/>
                  </a:lnTo>
                  <a:lnTo>
                    <a:pt x="35654" y="12178"/>
                  </a:lnTo>
                  <a:lnTo>
                    <a:pt x="35717" y="12115"/>
                  </a:lnTo>
                  <a:lnTo>
                    <a:pt x="35800" y="12115"/>
                  </a:lnTo>
                  <a:lnTo>
                    <a:pt x="35863" y="12011"/>
                  </a:lnTo>
                  <a:lnTo>
                    <a:pt x="35905" y="11990"/>
                  </a:lnTo>
                  <a:lnTo>
                    <a:pt x="35926" y="12115"/>
                  </a:lnTo>
                  <a:lnTo>
                    <a:pt x="35989" y="12157"/>
                  </a:lnTo>
                  <a:lnTo>
                    <a:pt x="36072" y="12094"/>
                  </a:lnTo>
                  <a:lnTo>
                    <a:pt x="36135" y="11969"/>
                  </a:lnTo>
                  <a:lnTo>
                    <a:pt x="36240" y="11885"/>
                  </a:lnTo>
                  <a:lnTo>
                    <a:pt x="36303" y="11948"/>
                  </a:lnTo>
                  <a:lnTo>
                    <a:pt x="36303" y="11990"/>
                  </a:lnTo>
                  <a:lnTo>
                    <a:pt x="36219" y="12011"/>
                  </a:lnTo>
                  <a:lnTo>
                    <a:pt x="36177" y="12073"/>
                  </a:lnTo>
                  <a:lnTo>
                    <a:pt x="36219" y="12094"/>
                  </a:lnTo>
                  <a:lnTo>
                    <a:pt x="36219" y="12157"/>
                  </a:lnTo>
                  <a:lnTo>
                    <a:pt x="36093" y="12199"/>
                  </a:lnTo>
                  <a:lnTo>
                    <a:pt x="36072" y="12220"/>
                  </a:lnTo>
                  <a:lnTo>
                    <a:pt x="36219" y="12199"/>
                  </a:lnTo>
                  <a:lnTo>
                    <a:pt x="36240" y="12283"/>
                  </a:lnTo>
                  <a:lnTo>
                    <a:pt x="36135" y="12366"/>
                  </a:lnTo>
                  <a:lnTo>
                    <a:pt x="36177" y="12492"/>
                  </a:lnTo>
                  <a:lnTo>
                    <a:pt x="36219" y="12513"/>
                  </a:lnTo>
                  <a:lnTo>
                    <a:pt x="36282" y="12617"/>
                  </a:lnTo>
                  <a:lnTo>
                    <a:pt x="36407" y="12596"/>
                  </a:lnTo>
                  <a:lnTo>
                    <a:pt x="36428" y="12534"/>
                  </a:lnTo>
                  <a:lnTo>
                    <a:pt x="36407" y="12471"/>
                  </a:lnTo>
                  <a:lnTo>
                    <a:pt x="36407" y="12387"/>
                  </a:lnTo>
                  <a:lnTo>
                    <a:pt x="36449" y="12366"/>
                  </a:lnTo>
                  <a:lnTo>
                    <a:pt x="36595" y="12471"/>
                  </a:lnTo>
                  <a:lnTo>
                    <a:pt x="36595" y="12534"/>
                  </a:lnTo>
                  <a:lnTo>
                    <a:pt x="36533" y="12638"/>
                  </a:lnTo>
                  <a:lnTo>
                    <a:pt x="36616" y="12701"/>
                  </a:lnTo>
                  <a:lnTo>
                    <a:pt x="36637" y="12743"/>
                  </a:lnTo>
                  <a:lnTo>
                    <a:pt x="36491" y="12827"/>
                  </a:lnTo>
                  <a:lnTo>
                    <a:pt x="36449" y="12889"/>
                  </a:lnTo>
                  <a:lnTo>
                    <a:pt x="36533" y="12952"/>
                  </a:lnTo>
                  <a:lnTo>
                    <a:pt x="36763" y="12952"/>
                  </a:lnTo>
                  <a:lnTo>
                    <a:pt x="36826" y="12994"/>
                  </a:lnTo>
                  <a:lnTo>
                    <a:pt x="36826" y="13099"/>
                  </a:lnTo>
                  <a:lnTo>
                    <a:pt x="36826" y="13161"/>
                  </a:lnTo>
                  <a:lnTo>
                    <a:pt x="36867" y="13140"/>
                  </a:lnTo>
                  <a:lnTo>
                    <a:pt x="36867" y="13057"/>
                  </a:lnTo>
                  <a:lnTo>
                    <a:pt x="36930" y="12994"/>
                  </a:lnTo>
                  <a:lnTo>
                    <a:pt x="36972" y="12994"/>
                  </a:lnTo>
                  <a:lnTo>
                    <a:pt x="36972" y="13057"/>
                  </a:lnTo>
                  <a:lnTo>
                    <a:pt x="36930" y="13161"/>
                  </a:lnTo>
                  <a:lnTo>
                    <a:pt x="36930" y="13245"/>
                  </a:lnTo>
                  <a:lnTo>
                    <a:pt x="36847" y="13266"/>
                  </a:lnTo>
                  <a:lnTo>
                    <a:pt x="36805" y="13433"/>
                  </a:lnTo>
                  <a:lnTo>
                    <a:pt x="36805" y="13475"/>
                  </a:lnTo>
                  <a:lnTo>
                    <a:pt x="36867" y="13517"/>
                  </a:lnTo>
                  <a:lnTo>
                    <a:pt x="36867" y="13622"/>
                  </a:lnTo>
                  <a:lnTo>
                    <a:pt x="36826" y="13726"/>
                  </a:lnTo>
                  <a:lnTo>
                    <a:pt x="36826" y="13831"/>
                  </a:lnTo>
                  <a:lnTo>
                    <a:pt x="36847" y="13852"/>
                  </a:lnTo>
                  <a:lnTo>
                    <a:pt x="36847" y="13873"/>
                  </a:lnTo>
                  <a:lnTo>
                    <a:pt x="36826" y="14082"/>
                  </a:lnTo>
                  <a:lnTo>
                    <a:pt x="36763" y="14166"/>
                  </a:lnTo>
                  <a:lnTo>
                    <a:pt x="36826" y="14270"/>
                  </a:lnTo>
                  <a:lnTo>
                    <a:pt x="36805" y="14354"/>
                  </a:lnTo>
                  <a:lnTo>
                    <a:pt x="36637" y="14396"/>
                  </a:lnTo>
                  <a:lnTo>
                    <a:pt x="36491" y="14375"/>
                  </a:lnTo>
                  <a:lnTo>
                    <a:pt x="36428" y="14396"/>
                  </a:lnTo>
                  <a:lnTo>
                    <a:pt x="36407" y="14480"/>
                  </a:lnTo>
                  <a:lnTo>
                    <a:pt x="36198" y="14626"/>
                  </a:lnTo>
                  <a:lnTo>
                    <a:pt x="36198" y="14710"/>
                  </a:lnTo>
                  <a:lnTo>
                    <a:pt x="36344" y="14793"/>
                  </a:lnTo>
                  <a:lnTo>
                    <a:pt x="36303" y="14793"/>
                  </a:lnTo>
                  <a:lnTo>
                    <a:pt x="36219" y="14814"/>
                  </a:lnTo>
                  <a:lnTo>
                    <a:pt x="36303" y="14814"/>
                  </a:lnTo>
                  <a:lnTo>
                    <a:pt x="36177" y="14982"/>
                  </a:lnTo>
                  <a:lnTo>
                    <a:pt x="36093" y="15024"/>
                  </a:lnTo>
                  <a:lnTo>
                    <a:pt x="35884" y="15149"/>
                  </a:lnTo>
                  <a:lnTo>
                    <a:pt x="35738" y="15296"/>
                  </a:lnTo>
                  <a:lnTo>
                    <a:pt x="35675" y="15296"/>
                  </a:lnTo>
                  <a:lnTo>
                    <a:pt x="35633" y="15337"/>
                  </a:lnTo>
                  <a:lnTo>
                    <a:pt x="35591" y="15463"/>
                  </a:lnTo>
                  <a:lnTo>
                    <a:pt x="35675" y="15568"/>
                  </a:lnTo>
                  <a:lnTo>
                    <a:pt x="35696" y="15672"/>
                  </a:lnTo>
                  <a:lnTo>
                    <a:pt x="35800" y="15840"/>
                  </a:lnTo>
                  <a:lnTo>
                    <a:pt x="35842" y="16133"/>
                  </a:lnTo>
                  <a:lnTo>
                    <a:pt x="35779" y="16174"/>
                  </a:lnTo>
                  <a:lnTo>
                    <a:pt x="35738" y="16153"/>
                  </a:lnTo>
                  <a:lnTo>
                    <a:pt x="35675" y="16195"/>
                  </a:lnTo>
                  <a:lnTo>
                    <a:pt x="35654" y="16300"/>
                  </a:lnTo>
                  <a:lnTo>
                    <a:pt x="35633" y="16195"/>
                  </a:lnTo>
                  <a:lnTo>
                    <a:pt x="35633" y="16049"/>
                  </a:lnTo>
                  <a:lnTo>
                    <a:pt x="35570" y="15986"/>
                  </a:lnTo>
                  <a:lnTo>
                    <a:pt x="35466" y="16049"/>
                  </a:lnTo>
                  <a:lnTo>
                    <a:pt x="35424" y="16153"/>
                  </a:lnTo>
                  <a:lnTo>
                    <a:pt x="35319" y="16216"/>
                  </a:lnTo>
                  <a:lnTo>
                    <a:pt x="35235" y="16174"/>
                  </a:lnTo>
                  <a:lnTo>
                    <a:pt x="35256" y="16112"/>
                  </a:lnTo>
                  <a:lnTo>
                    <a:pt x="35256" y="16070"/>
                  </a:lnTo>
                  <a:lnTo>
                    <a:pt x="35047" y="16070"/>
                  </a:lnTo>
                  <a:lnTo>
                    <a:pt x="35005" y="16174"/>
                  </a:lnTo>
                  <a:lnTo>
                    <a:pt x="34922" y="16258"/>
                  </a:lnTo>
                  <a:lnTo>
                    <a:pt x="34796" y="16216"/>
                  </a:lnTo>
                  <a:lnTo>
                    <a:pt x="34712" y="16216"/>
                  </a:lnTo>
                  <a:lnTo>
                    <a:pt x="34650" y="16174"/>
                  </a:lnTo>
                  <a:lnTo>
                    <a:pt x="34587" y="16174"/>
                  </a:lnTo>
                  <a:lnTo>
                    <a:pt x="34503" y="16258"/>
                  </a:lnTo>
                  <a:lnTo>
                    <a:pt x="34357" y="16195"/>
                  </a:lnTo>
                  <a:lnTo>
                    <a:pt x="34315" y="16174"/>
                  </a:lnTo>
                  <a:lnTo>
                    <a:pt x="34231" y="16070"/>
                  </a:lnTo>
                  <a:lnTo>
                    <a:pt x="34106" y="15986"/>
                  </a:lnTo>
                  <a:lnTo>
                    <a:pt x="33980" y="15965"/>
                  </a:lnTo>
                  <a:lnTo>
                    <a:pt x="33834" y="15777"/>
                  </a:lnTo>
                  <a:lnTo>
                    <a:pt x="33813" y="15840"/>
                  </a:lnTo>
                  <a:lnTo>
                    <a:pt x="33813" y="15902"/>
                  </a:lnTo>
                  <a:lnTo>
                    <a:pt x="33792" y="15965"/>
                  </a:lnTo>
                  <a:lnTo>
                    <a:pt x="33750" y="15944"/>
                  </a:lnTo>
                  <a:lnTo>
                    <a:pt x="33708" y="15965"/>
                  </a:lnTo>
                  <a:lnTo>
                    <a:pt x="33708" y="16049"/>
                  </a:lnTo>
                  <a:lnTo>
                    <a:pt x="33771" y="16112"/>
                  </a:lnTo>
                  <a:lnTo>
                    <a:pt x="33750" y="16195"/>
                  </a:lnTo>
                  <a:lnTo>
                    <a:pt x="33687" y="16195"/>
                  </a:lnTo>
                  <a:lnTo>
                    <a:pt x="33582" y="16216"/>
                  </a:lnTo>
                  <a:lnTo>
                    <a:pt x="33499" y="16300"/>
                  </a:lnTo>
                  <a:lnTo>
                    <a:pt x="33373" y="16300"/>
                  </a:lnTo>
                  <a:lnTo>
                    <a:pt x="33290" y="16384"/>
                  </a:lnTo>
                  <a:lnTo>
                    <a:pt x="33290" y="16488"/>
                  </a:lnTo>
                  <a:lnTo>
                    <a:pt x="33206" y="16530"/>
                  </a:lnTo>
                  <a:lnTo>
                    <a:pt x="33164" y="16677"/>
                  </a:lnTo>
                  <a:lnTo>
                    <a:pt x="33248" y="16886"/>
                  </a:lnTo>
                  <a:lnTo>
                    <a:pt x="33352" y="16990"/>
                  </a:lnTo>
                  <a:lnTo>
                    <a:pt x="33394" y="16949"/>
                  </a:lnTo>
                  <a:lnTo>
                    <a:pt x="33499" y="17095"/>
                  </a:lnTo>
                  <a:lnTo>
                    <a:pt x="33478" y="17158"/>
                  </a:lnTo>
                  <a:lnTo>
                    <a:pt x="33666" y="17158"/>
                  </a:lnTo>
                  <a:lnTo>
                    <a:pt x="33771" y="17200"/>
                  </a:lnTo>
                  <a:lnTo>
                    <a:pt x="33813" y="17137"/>
                  </a:lnTo>
                  <a:lnTo>
                    <a:pt x="33917" y="17137"/>
                  </a:lnTo>
                  <a:lnTo>
                    <a:pt x="33980" y="17095"/>
                  </a:lnTo>
                  <a:lnTo>
                    <a:pt x="34106" y="17095"/>
                  </a:lnTo>
                  <a:lnTo>
                    <a:pt x="34189" y="17053"/>
                  </a:lnTo>
                  <a:lnTo>
                    <a:pt x="34273" y="17095"/>
                  </a:lnTo>
                  <a:lnTo>
                    <a:pt x="34315" y="17032"/>
                  </a:lnTo>
                  <a:lnTo>
                    <a:pt x="34315" y="16928"/>
                  </a:lnTo>
                  <a:lnTo>
                    <a:pt x="34336" y="16865"/>
                  </a:lnTo>
                  <a:lnTo>
                    <a:pt x="34398" y="16865"/>
                  </a:lnTo>
                  <a:lnTo>
                    <a:pt x="34503" y="17032"/>
                  </a:lnTo>
                  <a:lnTo>
                    <a:pt x="34587" y="17032"/>
                  </a:lnTo>
                  <a:lnTo>
                    <a:pt x="34650" y="17116"/>
                  </a:lnTo>
                  <a:lnTo>
                    <a:pt x="34796" y="17137"/>
                  </a:lnTo>
                  <a:lnTo>
                    <a:pt x="34817" y="17074"/>
                  </a:lnTo>
                  <a:lnTo>
                    <a:pt x="34901" y="16970"/>
                  </a:lnTo>
                  <a:lnTo>
                    <a:pt x="34943" y="16970"/>
                  </a:lnTo>
                  <a:lnTo>
                    <a:pt x="35026" y="16886"/>
                  </a:lnTo>
                  <a:lnTo>
                    <a:pt x="35131" y="16865"/>
                  </a:lnTo>
                  <a:lnTo>
                    <a:pt x="35110" y="16928"/>
                  </a:lnTo>
                  <a:lnTo>
                    <a:pt x="35110" y="17032"/>
                  </a:lnTo>
                  <a:lnTo>
                    <a:pt x="35026" y="17137"/>
                  </a:lnTo>
                  <a:lnTo>
                    <a:pt x="35026" y="17262"/>
                  </a:lnTo>
                  <a:lnTo>
                    <a:pt x="35131" y="17221"/>
                  </a:lnTo>
                  <a:lnTo>
                    <a:pt x="35173" y="17032"/>
                  </a:lnTo>
                  <a:lnTo>
                    <a:pt x="35215" y="17074"/>
                  </a:lnTo>
                  <a:lnTo>
                    <a:pt x="35256" y="17032"/>
                  </a:lnTo>
                  <a:lnTo>
                    <a:pt x="35340" y="17074"/>
                  </a:lnTo>
                  <a:lnTo>
                    <a:pt x="35256" y="17200"/>
                  </a:lnTo>
                  <a:lnTo>
                    <a:pt x="35277" y="17283"/>
                  </a:lnTo>
                  <a:lnTo>
                    <a:pt x="35277" y="17179"/>
                  </a:lnTo>
                  <a:lnTo>
                    <a:pt x="35466" y="17011"/>
                  </a:lnTo>
                  <a:lnTo>
                    <a:pt x="35487" y="17074"/>
                  </a:lnTo>
                  <a:lnTo>
                    <a:pt x="35361" y="17179"/>
                  </a:lnTo>
                  <a:lnTo>
                    <a:pt x="35361" y="17242"/>
                  </a:lnTo>
                  <a:lnTo>
                    <a:pt x="35445" y="17304"/>
                  </a:lnTo>
                  <a:lnTo>
                    <a:pt x="35487" y="17451"/>
                  </a:lnTo>
                  <a:lnTo>
                    <a:pt x="35487" y="17555"/>
                  </a:lnTo>
                  <a:lnTo>
                    <a:pt x="35507" y="17660"/>
                  </a:lnTo>
                  <a:lnTo>
                    <a:pt x="35612" y="17639"/>
                  </a:lnTo>
                  <a:lnTo>
                    <a:pt x="35612" y="17765"/>
                  </a:lnTo>
                  <a:lnTo>
                    <a:pt x="35675" y="17827"/>
                  </a:lnTo>
                  <a:lnTo>
                    <a:pt x="35759" y="17681"/>
                  </a:lnTo>
                  <a:lnTo>
                    <a:pt x="35717" y="17869"/>
                  </a:lnTo>
                  <a:lnTo>
                    <a:pt x="35654" y="17953"/>
                  </a:lnTo>
                  <a:lnTo>
                    <a:pt x="35759" y="18058"/>
                  </a:lnTo>
                  <a:lnTo>
                    <a:pt x="35759" y="17974"/>
                  </a:lnTo>
                  <a:lnTo>
                    <a:pt x="35800" y="17869"/>
                  </a:lnTo>
                  <a:lnTo>
                    <a:pt x="35863" y="17848"/>
                  </a:lnTo>
                  <a:lnTo>
                    <a:pt x="35863" y="17848"/>
                  </a:lnTo>
                  <a:lnTo>
                    <a:pt x="35821" y="17890"/>
                  </a:lnTo>
                  <a:lnTo>
                    <a:pt x="35863" y="18037"/>
                  </a:lnTo>
                  <a:lnTo>
                    <a:pt x="35926" y="18162"/>
                  </a:lnTo>
                  <a:lnTo>
                    <a:pt x="36093" y="18141"/>
                  </a:lnTo>
                  <a:lnTo>
                    <a:pt x="36031" y="18183"/>
                  </a:lnTo>
                  <a:lnTo>
                    <a:pt x="35821" y="18309"/>
                  </a:lnTo>
                  <a:lnTo>
                    <a:pt x="35675" y="18309"/>
                  </a:lnTo>
                  <a:lnTo>
                    <a:pt x="35654" y="18371"/>
                  </a:lnTo>
                  <a:lnTo>
                    <a:pt x="35759" y="18413"/>
                  </a:lnTo>
                  <a:lnTo>
                    <a:pt x="35759" y="18560"/>
                  </a:lnTo>
                  <a:lnTo>
                    <a:pt x="35821" y="18664"/>
                  </a:lnTo>
                  <a:lnTo>
                    <a:pt x="35905" y="18727"/>
                  </a:lnTo>
                  <a:lnTo>
                    <a:pt x="35989" y="18727"/>
                  </a:lnTo>
                  <a:lnTo>
                    <a:pt x="35989" y="18790"/>
                  </a:lnTo>
                  <a:lnTo>
                    <a:pt x="36093" y="18874"/>
                  </a:lnTo>
                  <a:lnTo>
                    <a:pt x="36156" y="18915"/>
                  </a:lnTo>
                  <a:lnTo>
                    <a:pt x="36219" y="18915"/>
                  </a:lnTo>
                  <a:lnTo>
                    <a:pt x="36407" y="19041"/>
                  </a:lnTo>
                  <a:lnTo>
                    <a:pt x="36512" y="19041"/>
                  </a:lnTo>
                  <a:lnTo>
                    <a:pt x="36512" y="19104"/>
                  </a:lnTo>
                  <a:lnTo>
                    <a:pt x="36575" y="19125"/>
                  </a:lnTo>
                  <a:lnTo>
                    <a:pt x="36595" y="19083"/>
                  </a:lnTo>
                  <a:lnTo>
                    <a:pt x="36616" y="19041"/>
                  </a:lnTo>
                  <a:lnTo>
                    <a:pt x="36721" y="19104"/>
                  </a:lnTo>
                  <a:lnTo>
                    <a:pt x="36679" y="19125"/>
                  </a:lnTo>
                  <a:lnTo>
                    <a:pt x="36616" y="19187"/>
                  </a:lnTo>
                  <a:lnTo>
                    <a:pt x="36679" y="19292"/>
                  </a:lnTo>
                  <a:lnTo>
                    <a:pt x="36742" y="19334"/>
                  </a:lnTo>
                  <a:lnTo>
                    <a:pt x="36805" y="19334"/>
                  </a:lnTo>
                  <a:lnTo>
                    <a:pt x="36805" y="19418"/>
                  </a:lnTo>
                  <a:lnTo>
                    <a:pt x="36930" y="19543"/>
                  </a:lnTo>
                  <a:lnTo>
                    <a:pt x="37014" y="19543"/>
                  </a:lnTo>
                  <a:lnTo>
                    <a:pt x="37056" y="19606"/>
                  </a:lnTo>
                  <a:lnTo>
                    <a:pt x="37098" y="19648"/>
                  </a:lnTo>
                  <a:lnTo>
                    <a:pt x="37265" y="19731"/>
                  </a:lnTo>
                  <a:lnTo>
                    <a:pt x="37328" y="19711"/>
                  </a:lnTo>
                  <a:lnTo>
                    <a:pt x="37370" y="19731"/>
                  </a:lnTo>
                  <a:lnTo>
                    <a:pt x="37453" y="19731"/>
                  </a:lnTo>
                  <a:lnTo>
                    <a:pt x="37537" y="19773"/>
                  </a:lnTo>
                  <a:lnTo>
                    <a:pt x="37558" y="19857"/>
                  </a:lnTo>
                  <a:lnTo>
                    <a:pt x="37725" y="19983"/>
                  </a:lnTo>
                  <a:lnTo>
                    <a:pt x="37788" y="19983"/>
                  </a:lnTo>
                  <a:lnTo>
                    <a:pt x="37872" y="20045"/>
                  </a:lnTo>
                  <a:lnTo>
                    <a:pt x="38060" y="20087"/>
                  </a:lnTo>
                  <a:lnTo>
                    <a:pt x="38165" y="20150"/>
                  </a:lnTo>
                  <a:lnTo>
                    <a:pt x="38269" y="20150"/>
                  </a:lnTo>
                  <a:lnTo>
                    <a:pt x="38290" y="20129"/>
                  </a:lnTo>
                  <a:lnTo>
                    <a:pt x="38290" y="20066"/>
                  </a:lnTo>
                  <a:lnTo>
                    <a:pt x="38207" y="19983"/>
                  </a:lnTo>
                  <a:lnTo>
                    <a:pt x="38165" y="19920"/>
                  </a:lnTo>
                  <a:lnTo>
                    <a:pt x="38207" y="19857"/>
                  </a:lnTo>
                  <a:lnTo>
                    <a:pt x="38290" y="19878"/>
                  </a:lnTo>
                  <a:lnTo>
                    <a:pt x="38311" y="19815"/>
                  </a:lnTo>
                  <a:lnTo>
                    <a:pt x="38290" y="19752"/>
                  </a:lnTo>
                  <a:lnTo>
                    <a:pt x="38248" y="19773"/>
                  </a:lnTo>
                  <a:lnTo>
                    <a:pt x="38207" y="19731"/>
                  </a:lnTo>
                  <a:lnTo>
                    <a:pt x="38248" y="19606"/>
                  </a:lnTo>
                  <a:lnTo>
                    <a:pt x="38207" y="19564"/>
                  </a:lnTo>
                  <a:lnTo>
                    <a:pt x="38102" y="19669"/>
                  </a:lnTo>
                  <a:lnTo>
                    <a:pt x="38102" y="19627"/>
                  </a:lnTo>
                  <a:lnTo>
                    <a:pt x="38081" y="19543"/>
                  </a:lnTo>
                  <a:lnTo>
                    <a:pt x="38018" y="19543"/>
                  </a:lnTo>
                  <a:lnTo>
                    <a:pt x="38123" y="19439"/>
                  </a:lnTo>
                  <a:lnTo>
                    <a:pt x="38102" y="19313"/>
                  </a:lnTo>
                  <a:lnTo>
                    <a:pt x="38060" y="19292"/>
                  </a:lnTo>
                  <a:lnTo>
                    <a:pt x="37956" y="19292"/>
                  </a:lnTo>
                  <a:lnTo>
                    <a:pt x="37976" y="19187"/>
                  </a:lnTo>
                  <a:lnTo>
                    <a:pt x="37935" y="19083"/>
                  </a:lnTo>
                  <a:lnTo>
                    <a:pt x="37893" y="18999"/>
                  </a:lnTo>
                  <a:lnTo>
                    <a:pt x="37788" y="18999"/>
                  </a:lnTo>
                  <a:lnTo>
                    <a:pt x="37851" y="18915"/>
                  </a:lnTo>
                  <a:lnTo>
                    <a:pt x="37767" y="18894"/>
                  </a:lnTo>
                  <a:lnTo>
                    <a:pt x="37725" y="18894"/>
                  </a:lnTo>
                  <a:lnTo>
                    <a:pt x="37746" y="18832"/>
                  </a:lnTo>
                  <a:lnTo>
                    <a:pt x="37663" y="18727"/>
                  </a:lnTo>
                  <a:lnTo>
                    <a:pt x="37663" y="18748"/>
                  </a:lnTo>
                  <a:lnTo>
                    <a:pt x="37621" y="18748"/>
                  </a:lnTo>
                  <a:lnTo>
                    <a:pt x="37621" y="18602"/>
                  </a:lnTo>
                  <a:lnTo>
                    <a:pt x="37621" y="18539"/>
                  </a:lnTo>
                  <a:lnTo>
                    <a:pt x="37621" y="18476"/>
                  </a:lnTo>
                  <a:lnTo>
                    <a:pt x="37453" y="18350"/>
                  </a:lnTo>
                  <a:lnTo>
                    <a:pt x="37432" y="18225"/>
                  </a:lnTo>
                  <a:lnTo>
                    <a:pt x="37432" y="18120"/>
                  </a:lnTo>
                  <a:lnTo>
                    <a:pt x="37516" y="18162"/>
                  </a:lnTo>
                  <a:lnTo>
                    <a:pt x="37558" y="18078"/>
                  </a:lnTo>
                  <a:lnTo>
                    <a:pt x="37663" y="18120"/>
                  </a:lnTo>
                  <a:lnTo>
                    <a:pt x="37663" y="18225"/>
                  </a:lnTo>
                  <a:lnTo>
                    <a:pt x="37746" y="18371"/>
                  </a:lnTo>
                  <a:lnTo>
                    <a:pt x="37872" y="18434"/>
                  </a:lnTo>
                  <a:lnTo>
                    <a:pt x="37935" y="18476"/>
                  </a:lnTo>
                  <a:lnTo>
                    <a:pt x="37935" y="18560"/>
                  </a:lnTo>
                  <a:lnTo>
                    <a:pt x="37976" y="18602"/>
                  </a:lnTo>
                  <a:lnTo>
                    <a:pt x="37976" y="18539"/>
                  </a:lnTo>
                  <a:lnTo>
                    <a:pt x="37935" y="18392"/>
                  </a:lnTo>
                  <a:lnTo>
                    <a:pt x="37935" y="18350"/>
                  </a:lnTo>
                  <a:lnTo>
                    <a:pt x="37976" y="18309"/>
                  </a:lnTo>
                  <a:lnTo>
                    <a:pt x="38018" y="18392"/>
                  </a:lnTo>
                  <a:lnTo>
                    <a:pt x="38018" y="18455"/>
                  </a:lnTo>
                  <a:lnTo>
                    <a:pt x="38081" y="18497"/>
                  </a:lnTo>
                  <a:lnTo>
                    <a:pt x="38123" y="18685"/>
                  </a:lnTo>
                  <a:lnTo>
                    <a:pt x="38207" y="18706"/>
                  </a:lnTo>
                  <a:lnTo>
                    <a:pt x="38207" y="18769"/>
                  </a:lnTo>
                  <a:lnTo>
                    <a:pt x="38290" y="18832"/>
                  </a:lnTo>
                  <a:lnTo>
                    <a:pt x="38374" y="19020"/>
                  </a:lnTo>
                  <a:lnTo>
                    <a:pt x="38416" y="18936"/>
                  </a:lnTo>
                  <a:lnTo>
                    <a:pt x="38395" y="18832"/>
                  </a:lnTo>
                  <a:lnTo>
                    <a:pt x="38395" y="18664"/>
                  </a:lnTo>
                  <a:lnTo>
                    <a:pt x="38416" y="18560"/>
                  </a:lnTo>
                  <a:lnTo>
                    <a:pt x="38416" y="18643"/>
                  </a:lnTo>
                  <a:lnTo>
                    <a:pt x="38479" y="18811"/>
                  </a:lnTo>
                  <a:lnTo>
                    <a:pt x="38479" y="18915"/>
                  </a:lnTo>
                  <a:lnTo>
                    <a:pt x="38479" y="18999"/>
                  </a:lnTo>
                  <a:lnTo>
                    <a:pt x="38520" y="19020"/>
                  </a:lnTo>
                  <a:lnTo>
                    <a:pt x="38604" y="19083"/>
                  </a:lnTo>
                  <a:lnTo>
                    <a:pt x="38625" y="18999"/>
                  </a:lnTo>
                  <a:lnTo>
                    <a:pt x="38583" y="18957"/>
                  </a:lnTo>
                  <a:lnTo>
                    <a:pt x="38583" y="18894"/>
                  </a:lnTo>
                  <a:lnTo>
                    <a:pt x="38667" y="18915"/>
                  </a:lnTo>
                  <a:lnTo>
                    <a:pt x="38688" y="19020"/>
                  </a:lnTo>
                  <a:lnTo>
                    <a:pt x="38688" y="19104"/>
                  </a:lnTo>
                  <a:lnTo>
                    <a:pt x="38709" y="19125"/>
                  </a:lnTo>
                  <a:lnTo>
                    <a:pt x="38709" y="19062"/>
                  </a:lnTo>
                  <a:lnTo>
                    <a:pt x="38772" y="19020"/>
                  </a:lnTo>
                  <a:lnTo>
                    <a:pt x="38772" y="19187"/>
                  </a:lnTo>
                  <a:lnTo>
                    <a:pt x="38813" y="19271"/>
                  </a:lnTo>
                  <a:lnTo>
                    <a:pt x="38897" y="19271"/>
                  </a:lnTo>
                  <a:lnTo>
                    <a:pt x="38939" y="19208"/>
                  </a:lnTo>
                  <a:lnTo>
                    <a:pt x="38939" y="19313"/>
                  </a:lnTo>
                  <a:lnTo>
                    <a:pt x="38918" y="19376"/>
                  </a:lnTo>
                  <a:lnTo>
                    <a:pt x="38981" y="19543"/>
                  </a:lnTo>
                  <a:lnTo>
                    <a:pt x="39023" y="19627"/>
                  </a:lnTo>
                  <a:lnTo>
                    <a:pt x="39127" y="19627"/>
                  </a:lnTo>
                  <a:lnTo>
                    <a:pt x="39127" y="19543"/>
                  </a:lnTo>
                  <a:lnTo>
                    <a:pt x="39106" y="19522"/>
                  </a:lnTo>
                  <a:lnTo>
                    <a:pt x="39106" y="19397"/>
                  </a:lnTo>
                  <a:lnTo>
                    <a:pt x="39044" y="19187"/>
                  </a:lnTo>
                  <a:lnTo>
                    <a:pt x="39127" y="19187"/>
                  </a:lnTo>
                  <a:lnTo>
                    <a:pt x="39169" y="19271"/>
                  </a:lnTo>
                  <a:lnTo>
                    <a:pt x="39274" y="19292"/>
                  </a:lnTo>
                  <a:lnTo>
                    <a:pt x="39316" y="19271"/>
                  </a:lnTo>
                  <a:lnTo>
                    <a:pt x="39253" y="19166"/>
                  </a:lnTo>
                  <a:lnTo>
                    <a:pt x="39295" y="19083"/>
                  </a:lnTo>
                  <a:lnTo>
                    <a:pt x="39295" y="18894"/>
                  </a:lnTo>
                  <a:lnTo>
                    <a:pt x="39211" y="18706"/>
                  </a:lnTo>
                  <a:lnTo>
                    <a:pt x="39232" y="18560"/>
                  </a:lnTo>
                  <a:lnTo>
                    <a:pt x="39232" y="18392"/>
                  </a:lnTo>
                  <a:lnTo>
                    <a:pt x="39253" y="18560"/>
                  </a:lnTo>
                  <a:lnTo>
                    <a:pt x="39232" y="18664"/>
                  </a:lnTo>
                  <a:lnTo>
                    <a:pt x="39253" y="18790"/>
                  </a:lnTo>
                  <a:lnTo>
                    <a:pt x="39420" y="18957"/>
                  </a:lnTo>
                  <a:lnTo>
                    <a:pt x="39441" y="18894"/>
                  </a:lnTo>
                  <a:lnTo>
                    <a:pt x="39420" y="18769"/>
                  </a:lnTo>
                  <a:lnTo>
                    <a:pt x="39462" y="18664"/>
                  </a:lnTo>
                  <a:lnTo>
                    <a:pt x="39462" y="18497"/>
                  </a:lnTo>
                  <a:lnTo>
                    <a:pt x="39546" y="18455"/>
                  </a:lnTo>
                  <a:lnTo>
                    <a:pt x="39525" y="18434"/>
                  </a:lnTo>
                  <a:lnTo>
                    <a:pt x="39399" y="18246"/>
                  </a:lnTo>
                  <a:lnTo>
                    <a:pt x="39357" y="18120"/>
                  </a:lnTo>
                  <a:lnTo>
                    <a:pt x="39316" y="18078"/>
                  </a:lnTo>
                  <a:lnTo>
                    <a:pt x="39336" y="18016"/>
                  </a:lnTo>
                  <a:lnTo>
                    <a:pt x="39253" y="17869"/>
                  </a:lnTo>
                  <a:lnTo>
                    <a:pt x="39190" y="17786"/>
                  </a:lnTo>
                  <a:lnTo>
                    <a:pt x="39316" y="17765"/>
                  </a:lnTo>
                  <a:lnTo>
                    <a:pt x="39336" y="17723"/>
                  </a:lnTo>
                  <a:lnTo>
                    <a:pt x="39420" y="17639"/>
                  </a:lnTo>
                  <a:lnTo>
                    <a:pt x="39357" y="17576"/>
                  </a:lnTo>
                  <a:lnTo>
                    <a:pt x="39295" y="17618"/>
                  </a:lnTo>
                  <a:lnTo>
                    <a:pt x="39148" y="17639"/>
                  </a:lnTo>
                  <a:lnTo>
                    <a:pt x="39106" y="17597"/>
                  </a:lnTo>
                  <a:lnTo>
                    <a:pt x="39127" y="17555"/>
                  </a:lnTo>
                  <a:lnTo>
                    <a:pt x="39148" y="17514"/>
                  </a:lnTo>
                  <a:lnTo>
                    <a:pt x="39232" y="17430"/>
                  </a:lnTo>
                  <a:lnTo>
                    <a:pt x="39253" y="17325"/>
                  </a:lnTo>
                  <a:lnTo>
                    <a:pt x="39211" y="17242"/>
                  </a:lnTo>
                  <a:lnTo>
                    <a:pt x="39148" y="17242"/>
                  </a:lnTo>
                  <a:lnTo>
                    <a:pt x="39148" y="17304"/>
                  </a:lnTo>
                  <a:lnTo>
                    <a:pt x="39106" y="17388"/>
                  </a:lnTo>
                  <a:lnTo>
                    <a:pt x="39106" y="17304"/>
                  </a:lnTo>
                  <a:lnTo>
                    <a:pt x="39085" y="17325"/>
                  </a:lnTo>
                  <a:lnTo>
                    <a:pt x="38939" y="17346"/>
                  </a:lnTo>
                  <a:lnTo>
                    <a:pt x="38918" y="17304"/>
                  </a:lnTo>
                  <a:lnTo>
                    <a:pt x="39002" y="17242"/>
                  </a:lnTo>
                  <a:lnTo>
                    <a:pt x="39023" y="17200"/>
                  </a:lnTo>
                  <a:lnTo>
                    <a:pt x="38981" y="17137"/>
                  </a:lnTo>
                  <a:lnTo>
                    <a:pt x="38939" y="17032"/>
                  </a:lnTo>
                  <a:lnTo>
                    <a:pt x="38876" y="16990"/>
                  </a:lnTo>
                  <a:lnTo>
                    <a:pt x="38813" y="17011"/>
                  </a:lnTo>
                  <a:lnTo>
                    <a:pt x="38813" y="17116"/>
                  </a:lnTo>
                  <a:lnTo>
                    <a:pt x="38792" y="17179"/>
                  </a:lnTo>
                  <a:lnTo>
                    <a:pt x="38772" y="17137"/>
                  </a:lnTo>
                  <a:lnTo>
                    <a:pt x="38772" y="17011"/>
                  </a:lnTo>
                  <a:lnTo>
                    <a:pt x="38730" y="16928"/>
                  </a:lnTo>
                  <a:lnTo>
                    <a:pt x="38688" y="16928"/>
                  </a:lnTo>
                  <a:lnTo>
                    <a:pt x="38709" y="16865"/>
                  </a:lnTo>
                  <a:lnTo>
                    <a:pt x="38667" y="16865"/>
                  </a:lnTo>
                  <a:lnTo>
                    <a:pt x="38667" y="16823"/>
                  </a:lnTo>
                  <a:lnTo>
                    <a:pt x="38688" y="16823"/>
                  </a:lnTo>
                  <a:lnTo>
                    <a:pt x="38667" y="16760"/>
                  </a:lnTo>
                  <a:lnTo>
                    <a:pt x="38604" y="16718"/>
                  </a:lnTo>
                  <a:lnTo>
                    <a:pt x="38625" y="16677"/>
                  </a:lnTo>
                  <a:lnTo>
                    <a:pt x="38730" y="16677"/>
                  </a:lnTo>
                  <a:lnTo>
                    <a:pt x="38792" y="16656"/>
                  </a:lnTo>
                  <a:lnTo>
                    <a:pt x="38730" y="16593"/>
                  </a:lnTo>
                  <a:lnTo>
                    <a:pt x="38625" y="16593"/>
                  </a:lnTo>
                  <a:lnTo>
                    <a:pt x="38583" y="16572"/>
                  </a:lnTo>
                  <a:lnTo>
                    <a:pt x="38625" y="16488"/>
                  </a:lnTo>
                  <a:lnTo>
                    <a:pt x="38730" y="16446"/>
                  </a:lnTo>
                  <a:lnTo>
                    <a:pt x="38730" y="16405"/>
                  </a:lnTo>
                  <a:lnTo>
                    <a:pt x="38688" y="16363"/>
                  </a:lnTo>
                  <a:lnTo>
                    <a:pt x="38520" y="16363"/>
                  </a:lnTo>
                  <a:lnTo>
                    <a:pt x="38500" y="16405"/>
                  </a:lnTo>
                  <a:lnTo>
                    <a:pt x="38458" y="16488"/>
                  </a:lnTo>
                  <a:lnTo>
                    <a:pt x="38248" y="16530"/>
                  </a:lnTo>
                  <a:lnTo>
                    <a:pt x="38353" y="16467"/>
                  </a:lnTo>
                  <a:lnTo>
                    <a:pt x="38500" y="16321"/>
                  </a:lnTo>
                  <a:lnTo>
                    <a:pt x="38562" y="16216"/>
                  </a:lnTo>
                  <a:lnTo>
                    <a:pt x="38562" y="16174"/>
                  </a:lnTo>
                  <a:lnTo>
                    <a:pt x="38458" y="16174"/>
                  </a:lnTo>
                  <a:lnTo>
                    <a:pt x="38395" y="16153"/>
                  </a:lnTo>
                  <a:lnTo>
                    <a:pt x="38458" y="16091"/>
                  </a:lnTo>
                  <a:lnTo>
                    <a:pt x="38416" y="16049"/>
                  </a:lnTo>
                  <a:lnTo>
                    <a:pt x="38374" y="16070"/>
                  </a:lnTo>
                  <a:lnTo>
                    <a:pt x="38374" y="15986"/>
                  </a:lnTo>
                  <a:lnTo>
                    <a:pt x="38416" y="15923"/>
                  </a:lnTo>
                  <a:lnTo>
                    <a:pt x="38416" y="15819"/>
                  </a:lnTo>
                  <a:lnTo>
                    <a:pt x="38290" y="15777"/>
                  </a:lnTo>
                  <a:lnTo>
                    <a:pt x="38207" y="15756"/>
                  </a:lnTo>
                  <a:lnTo>
                    <a:pt x="38081" y="15756"/>
                  </a:lnTo>
                  <a:lnTo>
                    <a:pt x="38039" y="15693"/>
                  </a:lnTo>
                  <a:lnTo>
                    <a:pt x="38165" y="15693"/>
                  </a:lnTo>
                  <a:lnTo>
                    <a:pt x="38269" y="15672"/>
                  </a:lnTo>
                  <a:lnTo>
                    <a:pt x="38311" y="15630"/>
                  </a:lnTo>
                  <a:lnTo>
                    <a:pt x="38374" y="15693"/>
                  </a:lnTo>
                  <a:lnTo>
                    <a:pt x="38395" y="15756"/>
                  </a:lnTo>
                  <a:lnTo>
                    <a:pt x="38500" y="15756"/>
                  </a:lnTo>
                  <a:lnTo>
                    <a:pt x="38604" y="15798"/>
                  </a:lnTo>
                  <a:lnTo>
                    <a:pt x="38625" y="15881"/>
                  </a:lnTo>
                  <a:lnTo>
                    <a:pt x="38604" y="15965"/>
                  </a:lnTo>
                  <a:lnTo>
                    <a:pt x="38625" y="16049"/>
                  </a:lnTo>
                  <a:lnTo>
                    <a:pt x="38730" y="16174"/>
                  </a:lnTo>
                  <a:lnTo>
                    <a:pt x="38772" y="16174"/>
                  </a:lnTo>
                  <a:lnTo>
                    <a:pt x="38792" y="16070"/>
                  </a:lnTo>
                  <a:lnTo>
                    <a:pt x="38834" y="16133"/>
                  </a:lnTo>
                  <a:lnTo>
                    <a:pt x="38981" y="16153"/>
                  </a:lnTo>
                  <a:lnTo>
                    <a:pt x="39023" y="16133"/>
                  </a:lnTo>
                  <a:lnTo>
                    <a:pt x="39023" y="16070"/>
                  </a:lnTo>
                  <a:lnTo>
                    <a:pt x="38981" y="16049"/>
                  </a:lnTo>
                  <a:lnTo>
                    <a:pt x="38981" y="15965"/>
                  </a:lnTo>
                  <a:lnTo>
                    <a:pt x="38939" y="15861"/>
                  </a:lnTo>
                  <a:lnTo>
                    <a:pt x="38876" y="15777"/>
                  </a:lnTo>
                  <a:lnTo>
                    <a:pt x="38792" y="15756"/>
                  </a:lnTo>
                  <a:lnTo>
                    <a:pt x="38813" y="15672"/>
                  </a:lnTo>
                  <a:lnTo>
                    <a:pt x="38813" y="15589"/>
                  </a:lnTo>
                  <a:lnTo>
                    <a:pt x="38772" y="15547"/>
                  </a:lnTo>
                  <a:lnTo>
                    <a:pt x="38792" y="15526"/>
                  </a:lnTo>
                  <a:lnTo>
                    <a:pt x="38834" y="15547"/>
                  </a:lnTo>
                  <a:lnTo>
                    <a:pt x="38876" y="15651"/>
                  </a:lnTo>
                  <a:lnTo>
                    <a:pt x="38918" y="15693"/>
                  </a:lnTo>
                  <a:lnTo>
                    <a:pt x="39002" y="15672"/>
                  </a:lnTo>
                  <a:lnTo>
                    <a:pt x="38981" y="15651"/>
                  </a:lnTo>
                  <a:lnTo>
                    <a:pt x="39002" y="15630"/>
                  </a:lnTo>
                  <a:lnTo>
                    <a:pt x="39085" y="15651"/>
                  </a:lnTo>
                  <a:lnTo>
                    <a:pt x="39044" y="15547"/>
                  </a:lnTo>
                  <a:lnTo>
                    <a:pt x="39002" y="15442"/>
                  </a:lnTo>
                  <a:lnTo>
                    <a:pt x="38897" y="15379"/>
                  </a:lnTo>
                  <a:lnTo>
                    <a:pt x="39002" y="15379"/>
                  </a:lnTo>
                  <a:lnTo>
                    <a:pt x="39044" y="15442"/>
                  </a:lnTo>
                  <a:lnTo>
                    <a:pt x="39106" y="15484"/>
                  </a:lnTo>
                  <a:lnTo>
                    <a:pt x="39190" y="15463"/>
                  </a:lnTo>
                  <a:lnTo>
                    <a:pt x="39148" y="15421"/>
                  </a:lnTo>
                  <a:lnTo>
                    <a:pt x="39148" y="15337"/>
                  </a:lnTo>
                  <a:lnTo>
                    <a:pt x="39190" y="15337"/>
                  </a:lnTo>
                  <a:lnTo>
                    <a:pt x="39232" y="15379"/>
                  </a:lnTo>
                  <a:lnTo>
                    <a:pt x="39295" y="15421"/>
                  </a:lnTo>
                  <a:lnTo>
                    <a:pt x="39295" y="15463"/>
                  </a:lnTo>
                  <a:lnTo>
                    <a:pt x="39232" y="15484"/>
                  </a:lnTo>
                  <a:lnTo>
                    <a:pt x="39232" y="15589"/>
                  </a:lnTo>
                  <a:lnTo>
                    <a:pt x="39232" y="15630"/>
                  </a:lnTo>
                  <a:lnTo>
                    <a:pt x="39295" y="15630"/>
                  </a:lnTo>
                  <a:lnTo>
                    <a:pt x="39336" y="15651"/>
                  </a:lnTo>
                  <a:lnTo>
                    <a:pt x="39336" y="15693"/>
                  </a:lnTo>
                  <a:lnTo>
                    <a:pt x="39295" y="15735"/>
                  </a:lnTo>
                  <a:lnTo>
                    <a:pt x="39253" y="15777"/>
                  </a:lnTo>
                  <a:lnTo>
                    <a:pt x="39316" y="15798"/>
                  </a:lnTo>
                  <a:lnTo>
                    <a:pt x="39357" y="15777"/>
                  </a:lnTo>
                  <a:lnTo>
                    <a:pt x="39399" y="15798"/>
                  </a:lnTo>
                  <a:lnTo>
                    <a:pt x="39357" y="15881"/>
                  </a:lnTo>
                  <a:lnTo>
                    <a:pt x="39399" y="15944"/>
                  </a:lnTo>
                  <a:lnTo>
                    <a:pt x="39441" y="15965"/>
                  </a:lnTo>
                  <a:lnTo>
                    <a:pt x="39525" y="15944"/>
                  </a:lnTo>
                  <a:lnTo>
                    <a:pt x="39734" y="15798"/>
                  </a:lnTo>
                  <a:lnTo>
                    <a:pt x="39818" y="15672"/>
                  </a:lnTo>
                  <a:lnTo>
                    <a:pt x="39818" y="15756"/>
                  </a:lnTo>
                  <a:lnTo>
                    <a:pt x="39755" y="15798"/>
                  </a:lnTo>
                  <a:lnTo>
                    <a:pt x="39734" y="15861"/>
                  </a:lnTo>
                  <a:lnTo>
                    <a:pt x="39629" y="15902"/>
                  </a:lnTo>
                  <a:lnTo>
                    <a:pt x="39462" y="16070"/>
                  </a:lnTo>
                  <a:lnTo>
                    <a:pt x="39462" y="16112"/>
                  </a:lnTo>
                  <a:lnTo>
                    <a:pt x="39546" y="16153"/>
                  </a:lnTo>
                  <a:lnTo>
                    <a:pt x="39650" y="16112"/>
                  </a:lnTo>
                  <a:lnTo>
                    <a:pt x="39818" y="16007"/>
                  </a:lnTo>
                  <a:lnTo>
                    <a:pt x="39880" y="16007"/>
                  </a:lnTo>
                  <a:lnTo>
                    <a:pt x="40027" y="15965"/>
                  </a:lnTo>
                  <a:lnTo>
                    <a:pt x="40069" y="15881"/>
                  </a:lnTo>
                  <a:lnTo>
                    <a:pt x="40132" y="15861"/>
                  </a:lnTo>
                  <a:lnTo>
                    <a:pt x="40236" y="15777"/>
                  </a:lnTo>
                  <a:lnTo>
                    <a:pt x="40278" y="15777"/>
                  </a:lnTo>
                  <a:lnTo>
                    <a:pt x="40278" y="15840"/>
                  </a:lnTo>
                  <a:lnTo>
                    <a:pt x="40236" y="15861"/>
                  </a:lnTo>
                  <a:lnTo>
                    <a:pt x="40152" y="15965"/>
                  </a:lnTo>
                  <a:lnTo>
                    <a:pt x="40090" y="16070"/>
                  </a:lnTo>
                  <a:lnTo>
                    <a:pt x="40027" y="16112"/>
                  </a:lnTo>
                  <a:lnTo>
                    <a:pt x="39943" y="16195"/>
                  </a:lnTo>
                  <a:lnTo>
                    <a:pt x="39839" y="16216"/>
                  </a:lnTo>
                  <a:lnTo>
                    <a:pt x="39776" y="16258"/>
                  </a:lnTo>
                  <a:lnTo>
                    <a:pt x="39713" y="16384"/>
                  </a:lnTo>
                  <a:lnTo>
                    <a:pt x="39713" y="16426"/>
                  </a:lnTo>
                  <a:lnTo>
                    <a:pt x="39734" y="16467"/>
                  </a:lnTo>
                  <a:lnTo>
                    <a:pt x="39776" y="16426"/>
                  </a:lnTo>
                  <a:lnTo>
                    <a:pt x="39860" y="16426"/>
                  </a:lnTo>
                  <a:lnTo>
                    <a:pt x="39943" y="16467"/>
                  </a:lnTo>
                  <a:lnTo>
                    <a:pt x="39860" y="16488"/>
                  </a:lnTo>
                  <a:lnTo>
                    <a:pt x="39776" y="16509"/>
                  </a:lnTo>
                  <a:lnTo>
                    <a:pt x="39734" y="16551"/>
                  </a:lnTo>
                  <a:lnTo>
                    <a:pt x="39734" y="16593"/>
                  </a:lnTo>
                  <a:lnTo>
                    <a:pt x="39776" y="16614"/>
                  </a:lnTo>
                  <a:lnTo>
                    <a:pt x="39860" y="16593"/>
                  </a:lnTo>
                  <a:lnTo>
                    <a:pt x="39922" y="16572"/>
                  </a:lnTo>
                  <a:lnTo>
                    <a:pt x="39839" y="16677"/>
                  </a:lnTo>
                  <a:lnTo>
                    <a:pt x="39755" y="16698"/>
                  </a:lnTo>
                  <a:lnTo>
                    <a:pt x="39734" y="16739"/>
                  </a:lnTo>
                  <a:lnTo>
                    <a:pt x="39755" y="16781"/>
                  </a:lnTo>
                  <a:lnTo>
                    <a:pt x="39839" y="16802"/>
                  </a:lnTo>
                  <a:lnTo>
                    <a:pt x="39922" y="16781"/>
                  </a:lnTo>
                  <a:lnTo>
                    <a:pt x="39985" y="16781"/>
                  </a:lnTo>
                  <a:lnTo>
                    <a:pt x="40027" y="16802"/>
                  </a:lnTo>
                  <a:lnTo>
                    <a:pt x="39964" y="16823"/>
                  </a:lnTo>
                  <a:lnTo>
                    <a:pt x="39964" y="16865"/>
                  </a:lnTo>
                  <a:lnTo>
                    <a:pt x="39860" y="16907"/>
                  </a:lnTo>
                  <a:lnTo>
                    <a:pt x="39839" y="16970"/>
                  </a:lnTo>
                  <a:lnTo>
                    <a:pt x="39860" y="17032"/>
                  </a:lnTo>
                  <a:lnTo>
                    <a:pt x="39922" y="17116"/>
                  </a:lnTo>
                  <a:lnTo>
                    <a:pt x="39922" y="17200"/>
                  </a:lnTo>
                  <a:lnTo>
                    <a:pt x="39943" y="17221"/>
                  </a:lnTo>
                  <a:lnTo>
                    <a:pt x="39985" y="17137"/>
                  </a:lnTo>
                  <a:lnTo>
                    <a:pt x="40048" y="17032"/>
                  </a:lnTo>
                  <a:lnTo>
                    <a:pt x="40090" y="16990"/>
                  </a:lnTo>
                  <a:lnTo>
                    <a:pt x="40132" y="16990"/>
                  </a:lnTo>
                  <a:lnTo>
                    <a:pt x="40090" y="17032"/>
                  </a:lnTo>
                  <a:lnTo>
                    <a:pt x="40090" y="17095"/>
                  </a:lnTo>
                  <a:lnTo>
                    <a:pt x="40048" y="17116"/>
                  </a:lnTo>
                  <a:lnTo>
                    <a:pt x="40048" y="17137"/>
                  </a:lnTo>
                  <a:lnTo>
                    <a:pt x="40090" y="17200"/>
                  </a:lnTo>
                  <a:lnTo>
                    <a:pt x="40069" y="17242"/>
                  </a:lnTo>
                  <a:lnTo>
                    <a:pt x="40132" y="17304"/>
                  </a:lnTo>
                  <a:lnTo>
                    <a:pt x="40152" y="17304"/>
                  </a:lnTo>
                  <a:lnTo>
                    <a:pt x="40173" y="17242"/>
                  </a:lnTo>
                  <a:lnTo>
                    <a:pt x="40257" y="17221"/>
                  </a:lnTo>
                  <a:lnTo>
                    <a:pt x="40278" y="17221"/>
                  </a:lnTo>
                  <a:lnTo>
                    <a:pt x="40278" y="17283"/>
                  </a:lnTo>
                  <a:lnTo>
                    <a:pt x="40236" y="17325"/>
                  </a:lnTo>
                  <a:lnTo>
                    <a:pt x="40236" y="17346"/>
                  </a:lnTo>
                  <a:lnTo>
                    <a:pt x="40278" y="17388"/>
                  </a:lnTo>
                  <a:lnTo>
                    <a:pt x="40278" y="17430"/>
                  </a:lnTo>
                  <a:lnTo>
                    <a:pt x="40299" y="17451"/>
                  </a:lnTo>
                  <a:lnTo>
                    <a:pt x="40299" y="17514"/>
                  </a:lnTo>
                  <a:lnTo>
                    <a:pt x="40362" y="17534"/>
                  </a:lnTo>
                  <a:lnTo>
                    <a:pt x="40383" y="17493"/>
                  </a:lnTo>
                  <a:lnTo>
                    <a:pt x="40487" y="17451"/>
                  </a:lnTo>
                  <a:lnTo>
                    <a:pt x="40508" y="17388"/>
                  </a:lnTo>
                  <a:lnTo>
                    <a:pt x="40508" y="17325"/>
                  </a:lnTo>
                  <a:lnTo>
                    <a:pt x="40445" y="17242"/>
                  </a:lnTo>
                  <a:lnTo>
                    <a:pt x="40466" y="17242"/>
                  </a:lnTo>
                  <a:lnTo>
                    <a:pt x="40508" y="17283"/>
                  </a:lnTo>
                  <a:lnTo>
                    <a:pt x="40550" y="17283"/>
                  </a:lnTo>
                  <a:lnTo>
                    <a:pt x="40550" y="17221"/>
                  </a:lnTo>
                  <a:lnTo>
                    <a:pt x="40508" y="17137"/>
                  </a:lnTo>
                  <a:lnTo>
                    <a:pt x="40508" y="17095"/>
                  </a:lnTo>
                  <a:lnTo>
                    <a:pt x="40571" y="17074"/>
                  </a:lnTo>
                  <a:lnTo>
                    <a:pt x="40571" y="16990"/>
                  </a:lnTo>
                  <a:lnTo>
                    <a:pt x="40571" y="16928"/>
                  </a:lnTo>
                  <a:lnTo>
                    <a:pt x="40508" y="16928"/>
                  </a:lnTo>
                  <a:lnTo>
                    <a:pt x="40466" y="16886"/>
                  </a:lnTo>
                  <a:lnTo>
                    <a:pt x="40466" y="16865"/>
                  </a:lnTo>
                  <a:lnTo>
                    <a:pt x="40487" y="16886"/>
                  </a:lnTo>
                  <a:lnTo>
                    <a:pt x="40571" y="16907"/>
                  </a:lnTo>
                  <a:lnTo>
                    <a:pt x="40613" y="16865"/>
                  </a:lnTo>
                  <a:lnTo>
                    <a:pt x="40592" y="16802"/>
                  </a:lnTo>
                  <a:lnTo>
                    <a:pt x="40550" y="16802"/>
                  </a:lnTo>
                  <a:lnTo>
                    <a:pt x="40508" y="16781"/>
                  </a:lnTo>
                  <a:lnTo>
                    <a:pt x="40592" y="16781"/>
                  </a:lnTo>
                  <a:lnTo>
                    <a:pt x="40655" y="16718"/>
                  </a:lnTo>
                  <a:lnTo>
                    <a:pt x="40655" y="16572"/>
                  </a:lnTo>
                  <a:lnTo>
                    <a:pt x="40676" y="16509"/>
                  </a:lnTo>
                  <a:lnTo>
                    <a:pt x="40696" y="16572"/>
                  </a:lnTo>
                  <a:lnTo>
                    <a:pt x="40696" y="16656"/>
                  </a:lnTo>
                  <a:lnTo>
                    <a:pt x="40717" y="16718"/>
                  </a:lnTo>
                  <a:lnTo>
                    <a:pt x="40696" y="16802"/>
                  </a:lnTo>
                  <a:lnTo>
                    <a:pt x="40759" y="16823"/>
                  </a:lnTo>
                  <a:lnTo>
                    <a:pt x="40822" y="16802"/>
                  </a:lnTo>
                  <a:lnTo>
                    <a:pt x="40864" y="16760"/>
                  </a:lnTo>
                  <a:lnTo>
                    <a:pt x="40906" y="16718"/>
                  </a:lnTo>
                  <a:lnTo>
                    <a:pt x="40906" y="16823"/>
                  </a:lnTo>
                  <a:lnTo>
                    <a:pt x="40927" y="16865"/>
                  </a:lnTo>
                  <a:lnTo>
                    <a:pt x="40989" y="16865"/>
                  </a:lnTo>
                  <a:lnTo>
                    <a:pt x="41010" y="16823"/>
                  </a:lnTo>
                  <a:lnTo>
                    <a:pt x="41010" y="16698"/>
                  </a:lnTo>
                  <a:lnTo>
                    <a:pt x="41010" y="16593"/>
                  </a:lnTo>
                  <a:lnTo>
                    <a:pt x="40969" y="16572"/>
                  </a:lnTo>
                  <a:lnTo>
                    <a:pt x="40927" y="16551"/>
                  </a:lnTo>
                  <a:lnTo>
                    <a:pt x="41010" y="16572"/>
                  </a:lnTo>
                  <a:lnTo>
                    <a:pt x="41094" y="16614"/>
                  </a:lnTo>
                  <a:lnTo>
                    <a:pt x="41115" y="16698"/>
                  </a:lnTo>
                  <a:lnTo>
                    <a:pt x="41178" y="16698"/>
                  </a:lnTo>
                  <a:lnTo>
                    <a:pt x="41199" y="16656"/>
                  </a:lnTo>
                  <a:lnTo>
                    <a:pt x="41199" y="16509"/>
                  </a:lnTo>
                  <a:lnTo>
                    <a:pt x="41136" y="16446"/>
                  </a:lnTo>
                  <a:lnTo>
                    <a:pt x="41031" y="16363"/>
                  </a:lnTo>
                  <a:lnTo>
                    <a:pt x="41010" y="16300"/>
                  </a:lnTo>
                  <a:lnTo>
                    <a:pt x="41031" y="16300"/>
                  </a:lnTo>
                  <a:lnTo>
                    <a:pt x="41094" y="16363"/>
                  </a:lnTo>
                  <a:lnTo>
                    <a:pt x="41199" y="16446"/>
                  </a:lnTo>
                  <a:lnTo>
                    <a:pt x="41220" y="16509"/>
                  </a:lnTo>
                  <a:lnTo>
                    <a:pt x="41387" y="16509"/>
                  </a:lnTo>
                  <a:lnTo>
                    <a:pt x="41408" y="16446"/>
                  </a:lnTo>
                  <a:lnTo>
                    <a:pt x="41387" y="16384"/>
                  </a:lnTo>
                  <a:lnTo>
                    <a:pt x="41324" y="16363"/>
                  </a:lnTo>
                  <a:lnTo>
                    <a:pt x="41282" y="16300"/>
                  </a:lnTo>
                  <a:lnTo>
                    <a:pt x="41178" y="16300"/>
                  </a:lnTo>
                  <a:lnTo>
                    <a:pt x="41115" y="16258"/>
                  </a:lnTo>
                  <a:lnTo>
                    <a:pt x="41136" y="16153"/>
                  </a:lnTo>
                  <a:lnTo>
                    <a:pt x="41178" y="16195"/>
                  </a:lnTo>
                  <a:lnTo>
                    <a:pt x="41241" y="16258"/>
                  </a:lnTo>
                  <a:lnTo>
                    <a:pt x="41324" y="16258"/>
                  </a:lnTo>
                  <a:lnTo>
                    <a:pt x="41345" y="16195"/>
                  </a:lnTo>
                  <a:lnTo>
                    <a:pt x="41324" y="16133"/>
                  </a:lnTo>
                  <a:lnTo>
                    <a:pt x="41282" y="16091"/>
                  </a:lnTo>
                  <a:lnTo>
                    <a:pt x="41282" y="16049"/>
                  </a:lnTo>
                  <a:lnTo>
                    <a:pt x="41324" y="16028"/>
                  </a:lnTo>
                  <a:lnTo>
                    <a:pt x="41345" y="16049"/>
                  </a:lnTo>
                  <a:lnTo>
                    <a:pt x="41429" y="16091"/>
                  </a:lnTo>
                  <a:lnTo>
                    <a:pt x="41429" y="16153"/>
                  </a:lnTo>
                  <a:lnTo>
                    <a:pt x="41408" y="16237"/>
                  </a:lnTo>
                  <a:lnTo>
                    <a:pt x="41513" y="16258"/>
                  </a:lnTo>
                  <a:lnTo>
                    <a:pt x="41617" y="16279"/>
                  </a:lnTo>
                  <a:lnTo>
                    <a:pt x="41701" y="16258"/>
                  </a:lnTo>
                  <a:lnTo>
                    <a:pt x="41764" y="16258"/>
                  </a:lnTo>
                  <a:lnTo>
                    <a:pt x="41826" y="16174"/>
                  </a:lnTo>
                  <a:lnTo>
                    <a:pt x="41826" y="16133"/>
                  </a:lnTo>
                  <a:lnTo>
                    <a:pt x="41638" y="16133"/>
                  </a:lnTo>
                  <a:lnTo>
                    <a:pt x="41617" y="16091"/>
                  </a:lnTo>
                  <a:lnTo>
                    <a:pt x="41659" y="16049"/>
                  </a:lnTo>
                  <a:lnTo>
                    <a:pt x="41743" y="16070"/>
                  </a:lnTo>
                  <a:lnTo>
                    <a:pt x="41805" y="16049"/>
                  </a:lnTo>
                  <a:lnTo>
                    <a:pt x="41764" y="15986"/>
                  </a:lnTo>
                  <a:lnTo>
                    <a:pt x="41722" y="15965"/>
                  </a:lnTo>
                  <a:lnTo>
                    <a:pt x="41743" y="15944"/>
                  </a:lnTo>
                  <a:lnTo>
                    <a:pt x="41722" y="15881"/>
                  </a:lnTo>
                  <a:lnTo>
                    <a:pt x="41659" y="15861"/>
                  </a:lnTo>
                  <a:lnTo>
                    <a:pt x="41596" y="15881"/>
                  </a:lnTo>
                  <a:lnTo>
                    <a:pt x="41638" y="15819"/>
                  </a:lnTo>
                  <a:lnTo>
                    <a:pt x="41701" y="15756"/>
                  </a:lnTo>
                  <a:lnTo>
                    <a:pt x="41722" y="15777"/>
                  </a:lnTo>
                  <a:lnTo>
                    <a:pt x="41764" y="15819"/>
                  </a:lnTo>
                  <a:lnTo>
                    <a:pt x="41826" y="15881"/>
                  </a:lnTo>
                  <a:lnTo>
                    <a:pt x="41826" y="15965"/>
                  </a:lnTo>
                  <a:lnTo>
                    <a:pt x="41952" y="15965"/>
                  </a:lnTo>
                  <a:lnTo>
                    <a:pt x="42015" y="15944"/>
                  </a:lnTo>
                  <a:lnTo>
                    <a:pt x="42036" y="15923"/>
                  </a:lnTo>
                  <a:lnTo>
                    <a:pt x="42015" y="15840"/>
                  </a:lnTo>
                  <a:lnTo>
                    <a:pt x="41931" y="15777"/>
                  </a:lnTo>
                  <a:lnTo>
                    <a:pt x="41931" y="15714"/>
                  </a:lnTo>
                  <a:lnTo>
                    <a:pt x="41910" y="15651"/>
                  </a:lnTo>
                  <a:lnTo>
                    <a:pt x="41805" y="15651"/>
                  </a:lnTo>
                  <a:lnTo>
                    <a:pt x="41847" y="15547"/>
                  </a:lnTo>
                  <a:lnTo>
                    <a:pt x="41805" y="15463"/>
                  </a:lnTo>
                  <a:lnTo>
                    <a:pt x="41701" y="15463"/>
                  </a:lnTo>
                  <a:lnTo>
                    <a:pt x="41743" y="15400"/>
                  </a:lnTo>
                  <a:lnTo>
                    <a:pt x="41722" y="15358"/>
                  </a:lnTo>
                  <a:lnTo>
                    <a:pt x="41596" y="15442"/>
                  </a:lnTo>
                  <a:lnTo>
                    <a:pt x="41533" y="15526"/>
                  </a:lnTo>
                  <a:lnTo>
                    <a:pt x="41554" y="15651"/>
                  </a:lnTo>
                  <a:lnTo>
                    <a:pt x="41533" y="15651"/>
                  </a:lnTo>
                  <a:lnTo>
                    <a:pt x="41492" y="15609"/>
                  </a:lnTo>
                  <a:lnTo>
                    <a:pt x="41492" y="15442"/>
                  </a:lnTo>
                  <a:lnTo>
                    <a:pt x="41450" y="15421"/>
                  </a:lnTo>
                  <a:lnTo>
                    <a:pt x="41408" y="15442"/>
                  </a:lnTo>
                  <a:lnTo>
                    <a:pt x="41408" y="15526"/>
                  </a:lnTo>
                  <a:lnTo>
                    <a:pt x="41324" y="15651"/>
                  </a:lnTo>
                  <a:lnTo>
                    <a:pt x="41282" y="15714"/>
                  </a:lnTo>
                  <a:lnTo>
                    <a:pt x="41282" y="15714"/>
                  </a:lnTo>
                  <a:lnTo>
                    <a:pt x="41303" y="15630"/>
                  </a:lnTo>
                  <a:lnTo>
                    <a:pt x="41303" y="15505"/>
                  </a:lnTo>
                  <a:lnTo>
                    <a:pt x="41387" y="15358"/>
                  </a:lnTo>
                  <a:lnTo>
                    <a:pt x="41387" y="15296"/>
                  </a:lnTo>
                  <a:lnTo>
                    <a:pt x="41282" y="15317"/>
                  </a:lnTo>
                  <a:lnTo>
                    <a:pt x="41178" y="15442"/>
                  </a:lnTo>
                  <a:lnTo>
                    <a:pt x="41178" y="15505"/>
                  </a:lnTo>
                  <a:lnTo>
                    <a:pt x="41094" y="15568"/>
                  </a:lnTo>
                  <a:lnTo>
                    <a:pt x="41010" y="15568"/>
                  </a:lnTo>
                  <a:lnTo>
                    <a:pt x="41010" y="15505"/>
                  </a:lnTo>
                  <a:lnTo>
                    <a:pt x="41073" y="15400"/>
                  </a:lnTo>
                  <a:lnTo>
                    <a:pt x="41199" y="15337"/>
                  </a:lnTo>
                  <a:lnTo>
                    <a:pt x="41241" y="15233"/>
                  </a:lnTo>
                  <a:lnTo>
                    <a:pt x="41303" y="15149"/>
                  </a:lnTo>
                  <a:lnTo>
                    <a:pt x="41345" y="15149"/>
                  </a:lnTo>
                  <a:lnTo>
                    <a:pt x="41429" y="15086"/>
                  </a:lnTo>
                  <a:lnTo>
                    <a:pt x="41450" y="15024"/>
                  </a:lnTo>
                  <a:lnTo>
                    <a:pt x="41387" y="15003"/>
                  </a:lnTo>
                  <a:lnTo>
                    <a:pt x="41282" y="15086"/>
                  </a:lnTo>
                  <a:lnTo>
                    <a:pt x="41199" y="15149"/>
                  </a:lnTo>
                  <a:lnTo>
                    <a:pt x="41115" y="15191"/>
                  </a:lnTo>
                  <a:lnTo>
                    <a:pt x="41010" y="15296"/>
                  </a:lnTo>
                  <a:lnTo>
                    <a:pt x="41073" y="15191"/>
                  </a:lnTo>
                  <a:lnTo>
                    <a:pt x="41136" y="15086"/>
                  </a:lnTo>
                  <a:lnTo>
                    <a:pt x="41115" y="15086"/>
                  </a:lnTo>
                  <a:lnTo>
                    <a:pt x="41010" y="15107"/>
                  </a:lnTo>
                  <a:lnTo>
                    <a:pt x="40969" y="15149"/>
                  </a:lnTo>
                  <a:lnTo>
                    <a:pt x="40801" y="15128"/>
                  </a:lnTo>
                  <a:lnTo>
                    <a:pt x="40696" y="15128"/>
                  </a:lnTo>
                  <a:lnTo>
                    <a:pt x="40655" y="15086"/>
                  </a:lnTo>
                  <a:lnTo>
                    <a:pt x="40759" y="15086"/>
                  </a:lnTo>
                  <a:lnTo>
                    <a:pt x="40969" y="15024"/>
                  </a:lnTo>
                  <a:lnTo>
                    <a:pt x="40864" y="14982"/>
                  </a:lnTo>
                  <a:lnTo>
                    <a:pt x="40780" y="14919"/>
                  </a:lnTo>
                  <a:lnTo>
                    <a:pt x="40864" y="14919"/>
                  </a:lnTo>
                  <a:lnTo>
                    <a:pt x="40927" y="14898"/>
                  </a:lnTo>
                  <a:lnTo>
                    <a:pt x="40885" y="14793"/>
                  </a:lnTo>
                  <a:lnTo>
                    <a:pt x="40801" y="14773"/>
                  </a:lnTo>
                  <a:lnTo>
                    <a:pt x="40801" y="14731"/>
                  </a:lnTo>
                  <a:lnTo>
                    <a:pt x="40885" y="14689"/>
                  </a:lnTo>
                  <a:lnTo>
                    <a:pt x="40885" y="14605"/>
                  </a:lnTo>
                  <a:lnTo>
                    <a:pt x="40864" y="14480"/>
                  </a:lnTo>
                  <a:lnTo>
                    <a:pt x="40822" y="14417"/>
                  </a:lnTo>
                  <a:lnTo>
                    <a:pt x="40696" y="14480"/>
                  </a:lnTo>
                  <a:lnTo>
                    <a:pt x="40655" y="14521"/>
                  </a:lnTo>
                  <a:lnTo>
                    <a:pt x="40592" y="14501"/>
                  </a:lnTo>
                  <a:lnTo>
                    <a:pt x="40571" y="14521"/>
                  </a:lnTo>
                  <a:lnTo>
                    <a:pt x="40550" y="14501"/>
                  </a:lnTo>
                  <a:lnTo>
                    <a:pt x="40592" y="14417"/>
                  </a:lnTo>
                  <a:lnTo>
                    <a:pt x="40613" y="14312"/>
                  </a:lnTo>
                  <a:lnTo>
                    <a:pt x="40759" y="14291"/>
                  </a:lnTo>
                  <a:lnTo>
                    <a:pt x="40801" y="14249"/>
                  </a:lnTo>
                  <a:lnTo>
                    <a:pt x="40801" y="14103"/>
                  </a:lnTo>
                  <a:lnTo>
                    <a:pt x="40780" y="14061"/>
                  </a:lnTo>
                  <a:lnTo>
                    <a:pt x="40696" y="14145"/>
                  </a:lnTo>
                  <a:lnTo>
                    <a:pt x="40571" y="14249"/>
                  </a:lnTo>
                  <a:lnTo>
                    <a:pt x="40508" y="14312"/>
                  </a:lnTo>
                  <a:lnTo>
                    <a:pt x="40445" y="14375"/>
                  </a:lnTo>
                  <a:lnTo>
                    <a:pt x="40445" y="14480"/>
                  </a:lnTo>
                  <a:lnTo>
                    <a:pt x="40445" y="14563"/>
                  </a:lnTo>
                  <a:lnTo>
                    <a:pt x="40278" y="14291"/>
                  </a:lnTo>
                  <a:lnTo>
                    <a:pt x="40278" y="14187"/>
                  </a:lnTo>
                  <a:lnTo>
                    <a:pt x="40278" y="14082"/>
                  </a:lnTo>
                  <a:lnTo>
                    <a:pt x="40341" y="13998"/>
                  </a:lnTo>
                  <a:lnTo>
                    <a:pt x="40424" y="13873"/>
                  </a:lnTo>
                  <a:lnTo>
                    <a:pt x="40466" y="13789"/>
                  </a:lnTo>
                  <a:lnTo>
                    <a:pt x="40424" y="13768"/>
                  </a:lnTo>
                  <a:lnTo>
                    <a:pt x="40362" y="13831"/>
                  </a:lnTo>
                  <a:lnTo>
                    <a:pt x="40299" y="13894"/>
                  </a:lnTo>
                  <a:lnTo>
                    <a:pt x="40299" y="13936"/>
                  </a:lnTo>
                  <a:lnTo>
                    <a:pt x="40194" y="13977"/>
                  </a:lnTo>
                  <a:lnTo>
                    <a:pt x="40152" y="14061"/>
                  </a:lnTo>
                  <a:lnTo>
                    <a:pt x="40152" y="14103"/>
                  </a:lnTo>
                  <a:lnTo>
                    <a:pt x="40069" y="14249"/>
                  </a:lnTo>
                  <a:lnTo>
                    <a:pt x="40027" y="14270"/>
                  </a:lnTo>
                  <a:lnTo>
                    <a:pt x="40027" y="14187"/>
                  </a:lnTo>
                  <a:lnTo>
                    <a:pt x="40069" y="14082"/>
                  </a:lnTo>
                  <a:lnTo>
                    <a:pt x="40173" y="13894"/>
                  </a:lnTo>
                  <a:lnTo>
                    <a:pt x="40215" y="13852"/>
                  </a:lnTo>
                  <a:lnTo>
                    <a:pt x="40194" y="13768"/>
                  </a:lnTo>
                  <a:lnTo>
                    <a:pt x="40111" y="13768"/>
                  </a:lnTo>
                  <a:lnTo>
                    <a:pt x="40048" y="13852"/>
                  </a:lnTo>
                  <a:lnTo>
                    <a:pt x="40048" y="13936"/>
                  </a:lnTo>
                  <a:lnTo>
                    <a:pt x="40006" y="13957"/>
                  </a:lnTo>
                  <a:lnTo>
                    <a:pt x="40006" y="13873"/>
                  </a:lnTo>
                  <a:lnTo>
                    <a:pt x="40069" y="13747"/>
                  </a:lnTo>
                  <a:lnTo>
                    <a:pt x="40090" y="13685"/>
                  </a:lnTo>
                  <a:lnTo>
                    <a:pt x="40048" y="13622"/>
                  </a:lnTo>
                  <a:lnTo>
                    <a:pt x="39943" y="13580"/>
                  </a:lnTo>
                  <a:lnTo>
                    <a:pt x="39964" y="13559"/>
                  </a:lnTo>
                  <a:lnTo>
                    <a:pt x="39901" y="13517"/>
                  </a:lnTo>
                  <a:lnTo>
                    <a:pt x="39776" y="13517"/>
                  </a:lnTo>
                  <a:lnTo>
                    <a:pt x="39692" y="13538"/>
                  </a:lnTo>
                  <a:lnTo>
                    <a:pt x="39734" y="13454"/>
                  </a:lnTo>
                  <a:lnTo>
                    <a:pt x="39818" y="13433"/>
                  </a:lnTo>
                  <a:lnTo>
                    <a:pt x="39713" y="13413"/>
                  </a:lnTo>
                  <a:lnTo>
                    <a:pt x="39567" y="13413"/>
                  </a:lnTo>
                  <a:lnTo>
                    <a:pt x="39504" y="13517"/>
                  </a:lnTo>
                  <a:lnTo>
                    <a:pt x="39504" y="13433"/>
                  </a:lnTo>
                  <a:lnTo>
                    <a:pt x="39671" y="13350"/>
                  </a:lnTo>
                  <a:lnTo>
                    <a:pt x="39818" y="13329"/>
                  </a:lnTo>
                  <a:lnTo>
                    <a:pt x="39860" y="13371"/>
                  </a:lnTo>
                  <a:lnTo>
                    <a:pt x="39964" y="13392"/>
                  </a:lnTo>
                  <a:lnTo>
                    <a:pt x="39985" y="13350"/>
                  </a:lnTo>
                  <a:lnTo>
                    <a:pt x="40027" y="13266"/>
                  </a:lnTo>
                  <a:lnTo>
                    <a:pt x="39943" y="13266"/>
                  </a:lnTo>
                  <a:lnTo>
                    <a:pt x="39839" y="13245"/>
                  </a:lnTo>
                  <a:lnTo>
                    <a:pt x="39734" y="13182"/>
                  </a:lnTo>
                  <a:lnTo>
                    <a:pt x="39650" y="13182"/>
                  </a:lnTo>
                  <a:lnTo>
                    <a:pt x="39650" y="13287"/>
                  </a:lnTo>
                  <a:lnTo>
                    <a:pt x="39608" y="13287"/>
                  </a:lnTo>
                  <a:lnTo>
                    <a:pt x="39608" y="13245"/>
                  </a:lnTo>
                  <a:lnTo>
                    <a:pt x="39629" y="13182"/>
                  </a:lnTo>
                  <a:lnTo>
                    <a:pt x="39629" y="13140"/>
                  </a:lnTo>
                  <a:lnTo>
                    <a:pt x="39525" y="13140"/>
                  </a:lnTo>
                  <a:lnTo>
                    <a:pt x="39525" y="13182"/>
                  </a:lnTo>
                  <a:lnTo>
                    <a:pt x="39462" y="13224"/>
                  </a:lnTo>
                  <a:lnTo>
                    <a:pt x="39441" y="13161"/>
                  </a:lnTo>
                  <a:lnTo>
                    <a:pt x="39441" y="13078"/>
                  </a:lnTo>
                  <a:lnTo>
                    <a:pt x="39399" y="13057"/>
                  </a:lnTo>
                  <a:lnTo>
                    <a:pt x="39357" y="13078"/>
                  </a:lnTo>
                  <a:lnTo>
                    <a:pt x="39316" y="13036"/>
                  </a:lnTo>
                  <a:lnTo>
                    <a:pt x="39232" y="12994"/>
                  </a:lnTo>
                  <a:lnTo>
                    <a:pt x="39148" y="12994"/>
                  </a:lnTo>
                  <a:lnTo>
                    <a:pt x="39232" y="12910"/>
                  </a:lnTo>
                  <a:lnTo>
                    <a:pt x="39295" y="12868"/>
                  </a:lnTo>
                  <a:lnTo>
                    <a:pt x="39441" y="12973"/>
                  </a:lnTo>
                  <a:lnTo>
                    <a:pt x="39504" y="12973"/>
                  </a:lnTo>
                  <a:lnTo>
                    <a:pt x="39462" y="12931"/>
                  </a:lnTo>
                  <a:lnTo>
                    <a:pt x="39169" y="12764"/>
                  </a:lnTo>
                  <a:lnTo>
                    <a:pt x="39044" y="12743"/>
                  </a:lnTo>
                  <a:lnTo>
                    <a:pt x="39023" y="12722"/>
                  </a:lnTo>
                  <a:lnTo>
                    <a:pt x="39106" y="12722"/>
                  </a:lnTo>
                  <a:lnTo>
                    <a:pt x="39316" y="12806"/>
                  </a:lnTo>
                  <a:lnTo>
                    <a:pt x="39441" y="12806"/>
                  </a:lnTo>
                  <a:lnTo>
                    <a:pt x="39650" y="12848"/>
                  </a:lnTo>
                  <a:lnTo>
                    <a:pt x="39692" y="12848"/>
                  </a:lnTo>
                  <a:lnTo>
                    <a:pt x="39671" y="12806"/>
                  </a:lnTo>
                  <a:lnTo>
                    <a:pt x="39671" y="12722"/>
                  </a:lnTo>
                  <a:lnTo>
                    <a:pt x="39629" y="12659"/>
                  </a:lnTo>
                  <a:lnTo>
                    <a:pt x="39546" y="12638"/>
                  </a:lnTo>
                  <a:lnTo>
                    <a:pt x="39462" y="12596"/>
                  </a:lnTo>
                  <a:lnTo>
                    <a:pt x="39483" y="12555"/>
                  </a:lnTo>
                  <a:lnTo>
                    <a:pt x="39546" y="12555"/>
                  </a:lnTo>
                  <a:lnTo>
                    <a:pt x="39567" y="12617"/>
                  </a:lnTo>
                  <a:lnTo>
                    <a:pt x="39629" y="12638"/>
                  </a:lnTo>
                  <a:lnTo>
                    <a:pt x="39671" y="12617"/>
                  </a:lnTo>
                  <a:lnTo>
                    <a:pt x="39776" y="12617"/>
                  </a:lnTo>
                  <a:lnTo>
                    <a:pt x="39797" y="12596"/>
                  </a:lnTo>
                  <a:lnTo>
                    <a:pt x="39797" y="12534"/>
                  </a:lnTo>
                  <a:lnTo>
                    <a:pt x="39734" y="12513"/>
                  </a:lnTo>
                  <a:lnTo>
                    <a:pt x="39734" y="12450"/>
                  </a:lnTo>
                  <a:lnTo>
                    <a:pt x="39671" y="12387"/>
                  </a:lnTo>
                  <a:lnTo>
                    <a:pt x="39588" y="12408"/>
                  </a:lnTo>
                  <a:lnTo>
                    <a:pt x="39525" y="12450"/>
                  </a:lnTo>
                  <a:lnTo>
                    <a:pt x="39378" y="12450"/>
                  </a:lnTo>
                  <a:lnTo>
                    <a:pt x="39357" y="12513"/>
                  </a:lnTo>
                  <a:lnTo>
                    <a:pt x="39316" y="12513"/>
                  </a:lnTo>
                  <a:lnTo>
                    <a:pt x="39274" y="12429"/>
                  </a:lnTo>
                  <a:lnTo>
                    <a:pt x="39378" y="12387"/>
                  </a:lnTo>
                  <a:lnTo>
                    <a:pt x="39525" y="12387"/>
                  </a:lnTo>
                  <a:lnTo>
                    <a:pt x="39567" y="12345"/>
                  </a:lnTo>
                  <a:lnTo>
                    <a:pt x="39692" y="12345"/>
                  </a:lnTo>
                  <a:lnTo>
                    <a:pt x="39734" y="12304"/>
                  </a:lnTo>
                  <a:lnTo>
                    <a:pt x="39650" y="12283"/>
                  </a:lnTo>
                  <a:lnTo>
                    <a:pt x="39546" y="12241"/>
                  </a:lnTo>
                  <a:lnTo>
                    <a:pt x="39525" y="12199"/>
                  </a:lnTo>
                  <a:lnTo>
                    <a:pt x="39588" y="12241"/>
                  </a:lnTo>
                  <a:lnTo>
                    <a:pt x="39776" y="12241"/>
                  </a:lnTo>
                  <a:lnTo>
                    <a:pt x="39839" y="12283"/>
                  </a:lnTo>
                  <a:lnTo>
                    <a:pt x="39964" y="12429"/>
                  </a:lnTo>
                  <a:lnTo>
                    <a:pt x="40048" y="12450"/>
                  </a:lnTo>
                  <a:lnTo>
                    <a:pt x="40090" y="12429"/>
                  </a:lnTo>
                  <a:lnTo>
                    <a:pt x="40111" y="12492"/>
                  </a:lnTo>
                  <a:lnTo>
                    <a:pt x="40173" y="12513"/>
                  </a:lnTo>
                  <a:lnTo>
                    <a:pt x="40215" y="12450"/>
                  </a:lnTo>
                  <a:lnTo>
                    <a:pt x="40278" y="12450"/>
                  </a:lnTo>
                  <a:lnTo>
                    <a:pt x="40320" y="12555"/>
                  </a:lnTo>
                  <a:lnTo>
                    <a:pt x="40404" y="12555"/>
                  </a:lnTo>
                  <a:lnTo>
                    <a:pt x="40466" y="12534"/>
                  </a:lnTo>
                  <a:lnTo>
                    <a:pt x="40466" y="12408"/>
                  </a:lnTo>
                  <a:lnTo>
                    <a:pt x="40404" y="12324"/>
                  </a:lnTo>
                  <a:lnTo>
                    <a:pt x="40383" y="12241"/>
                  </a:lnTo>
                  <a:lnTo>
                    <a:pt x="40278" y="12199"/>
                  </a:lnTo>
                  <a:lnTo>
                    <a:pt x="40194" y="12136"/>
                  </a:lnTo>
                  <a:lnTo>
                    <a:pt x="40152" y="12115"/>
                  </a:lnTo>
                  <a:lnTo>
                    <a:pt x="40090" y="12136"/>
                  </a:lnTo>
                  <a:lnTo>
                    <a:pt x="40048" y="12178"/>
                  </a:lnTo>
                  <a:lnTo>
                    <a:pt x="39964" y="12115"/>
                  </a:lnTo>
                  <a:lnTo>
                    <a:pt x="39797" y="11990"/>
                  </a:lnTo>
                  <a:lnTo>
                    <a:pt x="39692" y="11969"/>
                  </a:lnTo>
                  <a:lnTo>
                    <a:pt x="39483" y="11990"/>
                  </a:lnTo>
                  <a:lnTo>
                    <a:pt x="39420" y="11969"/>
                  </a:lnTo>
                  <a:lnTo>
                    <a:pt x="39588" y="11927"/>
                  </a:lnTo>
                  <a:lnTo>
                    <a:pt x="39671" y="11864"/>
                  </a:lnTo>
                  <a:lnTo>
                    <a:pt x="39755" y="11864"/>
                  </a:lnTo>
                  <a:lnTo>
                    <a:pt x="39776" y="11885"/>
                  </a:lnTo>
                  <a:lnTo>
                    <a:pt x="39860" y="11885"/>
                  </a:lnTo>
                  <a:lnTo>
                    <a:pt x="39943" y="11822"/>
                  </a:lnTo>
                  <a:lnTo>
                    <a:pt x="40006" y="11780"/>
                  </a:lnTo>
                  <a:lnTo>
                    <a:pt x="40173" y="11780"/>
                  </a:lnTo>
                  <a:lnTo>
                    <a:pt x="40257" y="11822"/>
                  </a:lnTo>
                  <a:lnTo>
                    <a:pt x="40383" y="11822"/>
                  </a:lnTo>
                  <a:lnTo>
                    <a:pt x="40424" y="11760"/>
                  </a:lnTo>
                  <a:lnTo>
                    <a:pt x="40466" y="11676"/>
                  </a:lnTo>
                  <a:lnTo>
                    <a:pt x="40404" y="11592"/>
                  </a:lnTo>
                  <a:lnTo>
                    <a:pt x="40383" y="11467"/>
                  </a:lnTo>
                  <a:lnTo>
                    <a:pt x="40278" y="11236"/>
                  </a:lnTo>
                  <a:lnTo>
                    <a:pt x="40257" y="11090"/>
                  </a:lnTo>
                  <a:lnTo>
                    <a:pt x="40194" y="11132"/>
                  </a:lnTo>
                  <a:lnTo>
                    <a:pt x="40173" y="11090"/>
                  </a:lnTo>
                  <a:lnTo>
                    <a:pt x="40090" y="11132"/>
                  </a:lnTo>
                  <a:lnTo>
                    <a:pt x="40090" y="11174"/>
                  </a:lnTo>
                  <a:lnTo>
                    <a:pt x="40048" y="11278"/>
                  </a:lnTo>
                  <a:lnTo>
                    <a:pt x="40069" y="11299"/>
                  </a:lnTo>
                  <a:lnTo>
                    <a:pt x="40069" y="11383"/>
                  </a:lnTo>
                  <a:lnTo>
                    <a:pt x="40006" y="11404"/>
                  </a:lnTo>
                  <a:lnTo>
                    <a:pt x="39901" y="11467"/>
                  </a:lnTo>
                  <a:lnTo>
                    <a:pt x="39839" y="11550"/>
                  </a:lnTo>
                  <a:lnTo>
                    <a:pt x="39734" y="11508"/>
                  </a:lnTo>
                  <a:lnTo>
                    <a:pt x="39650" y="11488"/>
                  </a:lnTo>
                  <a:lnTo>
                    <a:pt x="39546" y="11508"/>
                  </a:lnTo>
                  <a:lnTo>
                    <a:pt x="39462" y="11613"/>
                  </a:lnTo>
                  <a:lnTo>
                    <a:pt x="39357" y="11718"/>
                  </a:lnTo>
                  <a:lnTo>
                    <a:pt x="39316" y="11697"/>
                  </a:lnTo>
                  <a:lnTo>
                    <a:pt x="39232" y="11676"/>
                  </a:lnTo>
                  <a:lnTo>
                    <a:pt x="39127" y="11697"/>
                  </a:lnTo>
                  <a:lnTo>
                    <a:pt x="39085" y="11697"/>
                  </a:lnTo>
                  <a:lnTo>
                    <a:pt x="39190" y="11592"/>
                  </a:lnTo>
                  <a:lnTo>
                    <a:pt x="39232" y="11571"/>
                  </a:lnTo>
                  <a:lnTo>
                    <a:pt x="39316" y="11613"/>
                  </a:lnTo>
                  <a:lnTo>
                    <a:pt x="39420" y="11571"/>
                  </a:lnTo>
                  <a:lnTo>
                    <a:pt x="39462" y="11467"/>
                  </a:lnTo>
                  <a:lnTo>
                    <a:pt x="39546" y="11404"/>
                  </a:lnTo>
                  <a:lnTo>
                    <a:pt x="39588" y="11404"/>
                  </a:lnTo>
                  <a:lnTo>
                    <a:pt x="39692" y="11362"/>
                  </a:lnTo>
                  <a:lnTo>
                    <a:pt x="39776" y="11299"/>
                  </a:lnTo>
                  <a:lnTo>
                    <a:pt x="39776" y="11174"/>
                  </a:lnTo>
                  <a:lnTo>
                    <a:pt x="39776" y="11132"/>
                  </a:lnTo>
                  <a:lnTo>
                    <a:pt x="39692" y="11132"/>
                  </a:lnTo>
                  <a:lnTo>
                    <a:pt x="39629" y="11153"/>
                  </a:lnTo>
                  <a:lnTo>
                    <a:pt x="39546" y="11132"/>
                  </a:lnTo>
                  <a:lnTo>
                    <a:pt x="39420" y="11132"/>
                  </a:lnTo>
                  <a:lnTo>
                    <a:pt x="39253" y="11278"/>
                  </a:lnTo>
                  <a:lnTo>
                    <a:pt x="39148" y="11383"/>
                  </a:lnTo>
                  <a:lnTo>
                    <a:pt x="38960" y="11404"/>
                  </a:lnTo>
                  <a:lnTo>
                    <a:pt x="39023" y="11362"/>
                  </a:lnTo>
                  <a:lnTo>
                    <a:pt x="39148" y="11341"/>
                  </a:lnTo>
                  <a:lnTo>
                    <a:pt x="39169" y="11257"/>
                  </a:lnTo>
                  <a:lnTo>
                    <a:pt x="39127" y="11236"/>
                  </a:lnTo>
                  <a:lnTo>
                    <a:pt x="39023" y="11236"/>
                  </a:lnTo>
                  <a:lnTo>
                    <a:pt x="39190" y="11153"/>
                  </a:lnTo>
                  <a:lnTo>
                    <a:pt x="39295" y="11153"/>
                  </a:lnTo>
                  <a:lnTo>
                    <a:pt x="39441" y="11048"/>
                  </a:lnTo>
                  <a:lnTo>
                    <a:pt x="39567" y="11048"/>
                  </a:lnTo>
                  <a:lnTo>
                    <a:pt x="39650" y="11027"/>
                  </a:lnTo>
                  <a:lnTo>
                    <a:pt x="39839" y="11027"/>
                  </a:lnTo>
                  <a:lnTo>
                    <a:pt x="39922" y="10944"/>
                  </a:lnTo>
                  <a:lnTo>
                    <a:pt x="39964" y="10881"/>
                  </a:lnTo>
                  <a:lnTo>
                    <a:pt x="39985" y="10839"/>
                  </a:lnTo>
                  <a:lnTo>
                    <a:pt x="40069" y="10818"/>
                  </a:lnTo>
                  <a:lnTo>
                    <a:pt x="40069" y="10923"/>
                  </a:lnTo>
                  <a:lnTo>
                    <a:pt x="40132" y="10944"/>
                  </a:lnTo>
                  <a:lnTo>
                    <a:pt x="40236" y="10839"/>
                  </a:lnTo>
                  <a:lnTo>
                    <a:pt x="40257" y="10734"/>
                  </a:lnTo>
                  <a:lnTo>
                    <a:pt x="40236" y="10672"/>
                  </a:lnTo>
                  <a:lnTo>
                    <a:pt x="40152" y="10630"/>
                  </a:lnTo>
                  <a:lnTo>
                    <a:pt x="40090" y="10525"/>
                  </a:lnTo>
                  <a:lnTo>
                    <a:pt x="39964" y="10400"/>
                  </a:lnTo>
                  <a:lnTo>
                    <a:pt x="39922" y="10295"/>
                  </a:lnTo>
                  <a:lnTo>
                    <a:pt x="39839" y="10295"/>
                  </a:lnTo>
                  <a:lnTo>
                    <a:pt x="39755" y="10337"/>
                  </a:lnTo>
                  <a:lnTo>
                    <a:pt x="39713" y="10400"/>
                  </a:lnTo>
                  <a:lnTo>
                    <a:pt x="39629" y="10420"/>
                  </a:lnTo>
                  <a:lnTo>
                    <a:pt x="39525" y="10504"/>
                  </a:lnTo>
                  <a:lnTo>
                    <a:pt x="39420" y="10504"/>
                  </a:lnTo>
                  <a:lnTo>
                    <a:pt x="39336" y="10567"/>
                  </a:lnTo>
                  <a:lnTo>
                    <a:pt x="39316" y="10546"/>
                  </a:lnTo>
                  <a:lnTo>
                    <a:pt x="39336" y="10441"/>
                  </a:lnTo>
                  <a:lnTo>
                    <a:pt x="39420" y="10400"/>
                  </a:lnTo>
                  <a:lnTo>
                    <a:pt x="39525" y="10400"/>
                  </a:lnTo>
                  <a:lnTo>
                    <a:pt x="39650" y="10253"/>
                  </a:lnTo>
                  <a:lnTo>
                    <a:pt x="39713" y="10190"/>
                  </a:lnTo>
                  <a:lnTo>
                    <a:pt x="39713" y="10127"/>
                  </a:lnTo>
                  <a:lnTo>
                    <a:pt x="39629" y="10148"/>
                  </a:lnTo>
                  <a:lnTo>
                    <a:pt x="39462" y="10211"/>
                  </a:lnTo>
                  <a:lnTo>
                    <a:pt x="39316" y="10316"/>
                  </a:lnTo>
                  <a:lnTo>
                    <a:pt x="39253" y="10316"/>
                  </a:lnTo>
                  <a:lnTo>
                    <a:pt x="39211" y="10358"/>
                  </a:lnTo>
                  <a:lnTo>
                    <a:pt x="39169" y="10441"/>
                  </a:lnTo>
                  <a:lnTo>
                    <a:pt x="39106" y="10630"/>
                  </a:lnTo>
                  <a:lnTo>
                    <a:pt x="38918" y="10839"/>
                  </a:lnTo>
                  <a:lnTo>
                    <a:pt x="38730" y="10944"/>
                  </a:lnTo>
                  <a:lnTo>
                    <a:pt x="38730" y="10923"/>
                  </a:lnTo>
                  <a:lnTo>
                    <a:pt x="38813" y="10839"/>
                  </a:lnTo>
                  <a:lnTo>
                    <a:pt x="38939" y="10713"/>
                  </a:lnTo>
                  <a:lnTo>
                    <a:pt x="39023" y="10567"/>
                  </a:lnTo>
                  <a:lnTo>
                    <a:pt x="39064" y="10525"/>
                  </a:lnTo>
                  <a:lnTo>
                    <a:pt x="39064" y="10462"/>
                  </a:lnTo>
                  <a:lnTo>
                    <a:pt x="39023" y="10462"/>
                  </a:lnTo>
                  <a:lnTo>
                    <a:pt x="39002" y="10441"/>
                  </a:lnTo>
                  <a:lnTo>
                    <a:pt x="38939" y="10462"/>
                  </a:lnTo>
                  <a:lnTo>
                    <a:pt x="38855" y="10609"/>
                  </a:lnTo>
                  <a:lnTo>
                    <a:pt x="38730" y="10734"/>
                  </a:lnTo>
                  <a:lnTo>
                    <a:pt x="38688" y="10734"/>
                  </a:lnTo>
                  <a:lnTo>
                    <a:pt x="38709" y="10651"/>
                  </a:lnTo>
                  <a:lnTo>
                    <a:pt x="38730" y="10567"/>
                  </a:lnTo>
                  <a:lnTo>
                    <a:pt x="38834" y="10462"/>
                  </a:lnTo>
                  <a:lnTo>
                    <a:pt x="38876" y="10400"/>
                  </a:lnTo>
                  <a:lnTo>
                    <a:pt x="38918" y="10316"/>
                  </a:lnTo>
                  <a:lnTo>
                    <a:pt x="39002" y="10316"/>
                  </a:lnTo>
                  <a:lnTo>
                    <a:pt x="39044" y="10337"/>
                  </a:lnTo>
                  <a:lnTo>
                    <a:pt x="39148" y="10337"/>
                  </a:lnTo>
                  <a:lnTo>
                    <a:pt x="39190" y="10295"/>
                  </a:lnTo>
                  <a:lnTo>
                    <a:pt x="39253" y="10211"/>
                  </a:lnTo>
                  <a:lnTo>
                    <a:pt x="39357" y="10148"/>
                  </a:lnTo>
                  <a:lnTo>
                    <a:pt x="39462" y="10023"/>
                  </a:lnTo>
                  <a:lnTo>
                    <a:pt x="39525" y="9918"/>
                  </a:lnTo>
                  <a:lnTo>
                    <a:pt x="39483" y="9814"/>
                  </a:lnTo>
                  <a:lnTo>
                    <a:pt x="39525" y="9730"/>
                  </a:lnTo>
                  <a:lnTo>
                    <a:pt x="39483" y="9709"/>
                  </a:lnTo>
                  <a:lnTo>
                    <a:pt x="39336" y="9793"/>
                  </a:lnTo>
                  <a:lnTo>
                    <a:pt x="39274" y="9876"/>
                  </a:lnTo>
                  <a:lnTo>
                    <a:pt x="39274" y="9981"/>
                  </a:lnTo>
                  <a:lnTo>
                    <a:pt x="39253" y="10107"/>
                  </a:lnTo>
                  <a:lnTo>
                    <a:pt x="39211" y="10127"/>
                  </a:lnTo>
                  <a:lnTo>
                    <a:pt x="39232" y="10086"/>
                  </a:lnTo>
                  <a:lnTo>
                    <a:pt x="39232" y="10023"/>
                  </a:lnTo>
                  <a:lnTo>
                    <a:pt x="39148" y="9981"/>
                  </a:lnTo>
                  <a:lnTo>
                    <a:pt x="39044" y="9981"/>
                  </a:lnTo>
                  <a:lnTo>
                    <a:pt x="38939" y="10044"/>
                  </a:lnTo>
                  <a:lnTo>
                    <a:pt x="38855" y="10023"/>
                  </a:lnTo>
                  <a:lnTo>
                    <a:pt x="38730" y="10044"/>
                  </a:lnTo>
                  <a:lnTo>
                    <a:pt x="38625" y="10107"/>
                  </a:lnTo>
                  <a:lnTo>
                    <a:pt x="38500" y="10107"/>
                  </a:lnTo>
                  <a:lnTo>
                    <a:pt x="38583" y="10044"/>
                  </a:lnTo>
                  <a:lnTo>
                    <a:pt x="38688" y="10002"/>
                  </a:lnTo>
                  <a:lnTo>
                    <a:pt x="38772" y="9897"/>
                  </a:lnTo>
                  <a:lnTo>
                    <a:pt x="38730" y="9814"/>
                  </a:lnTo>
                  <a:lnTo>
                    <a:pt x="38688" y="9814"/>
                  </a:lnTo>
                  <a:lnTo>
                    <a:pt x="38541" y="9835"/>
                  </a:lnTo>
                  <a:lnTo>
                    <a:pt x="38604" y="9772"/>
                  </a:lnTo>
                  <a:lnTo>
                    <a:pt x="38688" y="9772"/>
                  </a:lnTo>
                  <a:lnTo>
                    <a:pt x="38772" y="9709"/>
                  </a:lnTo>
                  <a:lnTo>
                    <a:pt x="38813" y="9604"/>
                  </a:lnTo>
                  <a:lnTo>
                    <a:pt x="38897" y="9583"/>
                  </a:lnTo>
                  <a:lnTo>
                    <a:pt x="38939" y="9521"/>
                  </a:lnTo>
                  <a:lnTo>
                    <a:pt x="39002" y="9521"/>
                  </a:lnTo>
                  <a:lnTo>
                    <a:pt x="39106" y="9604"/>
                  </a:lnTo>
                  <a:lnTo>
                    <a:pt x="39169" y="9667"/>
                  </a:lnTo>
                  <a:lnTo>
                    <a:pt x="39253" y="9667"/>
                  </a:lnTo>
                  <a:lnTo>
                    <a:pt x="39357" y="9521"/>
                  </a:lnTo>
                  <a:lnTo>
                    <a:pt x="39441" y="9458"/>
                  </a:lnTo>
                  <a:lnTo>
                    <a:pt x="39441" y="9395"/>
                  </a:lnTo>
                  <a:lnTo>
                    <a:pt x="39336" y="9270"/>
                  </a:lnTo>
                  <a:lnTo>
                    <a:pt x="39316" y="9165"/>
                  </a:lnTo>
                  <a:lnTo>
                    <a:pt x="39274" y="9060"/>
                  </a:lnTo>
                  <a:lnTo>
                    <a:pt x="39169" y="8956"/>
                  </a:lnTo>
                  <a:lnTo>
                    <a:pt x="39106" y="8893"/>
                  </a:lnTo>
                  <a:lnTo>
                    <a:pt x="39023" y="8726"/>
                  </a:lnTo>
                  <a:lnTo>
                    <a:pt x="38960" y="8747"/>
                  </a:lnTo>
                  <a:lnTo>
                    <a:pt x="38960" y="8830"/>
                  </a:lnTo>
                  <a:lnTo>
                    <a:pt x="38918" y="8893"/>
                  </a:lnTo>
                  <a:lnTo>
                    <a:pt x="38855" y="8935"/>
                  </a:lnTo>
                  <a:lnTo>
                    <a:pt x="38834" y="8977"/>
                  </a:lnTo>
                  <a:lnTo>
                    <a:pt x="38834" y="9060"/>
                  </a:lnTo>
                  <a:lnTo>
                    <a:pt x="38751" y="9102"/>
                  </a:lnTo>
                  <a:lnTo>
                    <a:pt x="38709" y="9186"/>
                  </a:lnTo>
                  <a:lnTo>
                    <a:pt x="38709" y="9291"/>
                  </a:lnTo>
                  <a:lnTo>
                    <a:pt x="38583" y="9353"/>
                  </a:lnTo>
                  <a:lnTo>
                    <a:pt x="38500" y="9458"/>
                  </a:lnTo>
                  <a:lnTo>
                    <a:pt x="38479" y="9542"/>
                  </a:lnTo>
                  <a:lnTo>
                    <a:pt x="38416" y="9604"/>
                  </a:lnTo>
                  <a:lnTo>
                    <a:pt x="38374" y="9583"/>
                  </a:lnTo>
                  <a:lnTo>
                    <a:pt x="38395" y="9458"/>
                  </a:lnTo>
                  <a:lnTo>
                    <a:pt x="38500" y="9291"/>
                  </a:lnTo>
                  <a:lnTo>
                    <a:pt x="38583" y="9270"/>
                  </a:lnTo>
                  <a:lnTo>
                    <a:pt x="38583" y="9228"/>
                  </a:lnTo>
                  <a:lnTo>
                    <a:pt x="38541" y="9186"/>
                  </a:lnTo>
                  <a:lnTo>
                    <a:pt x="38500" y="9123"/>
                  </a:lnTo>
                  <a:lnTo>
                    <a:pt x="38186" y="9332"/>
                  </a:lnTo>
                  <a:lnTo>
                    <a:pt x="38060" y="9500"/>
                  </a:lnTo>
                  <a:lnTo>
                    <a:pt x="37997" y="9583"/>
                  </a:lnTo>
                  <a:lnTo>
                    <a:pt x="37893" y="9604"/>
                  </a:lnTo>
                  <a:lnTo>
                    <a:pt x="37893" y="9583"/>
                  </a:lnTo>
                  <a:lnTo>
                    <a:pt x="37956" y="9542"/>
                  </a:lnTo>
                  <a:lnTo>
                    <a:pt x="38039" y="9374"/>
                  </a:lnTo>
                  <a:lnTo>
                    <a:pt x="38060" y="9291"/>
                  </a:lnTo>
                  <a:lnTo>
                    <a:pt x="38186" y="9165"/>
                  </a:lnTo>
                  <a:lnTo>
                    <a:pt x="38248" y="9081"/>
                  </a:lnTo>
                  <a:lnTo>
                    <a:pt x="38207" y="9019"/>
                  </a:lnTo>
                  <a:lnTo>
                    <a:pt x="38207" y="8935"/>
                  </a:lnTo>
                  <a:lnTo>
                    <a:pt x="38081" y="9019"/>
                  </a:lnTo>
                  <a:lnTo>
                    <a:pt x="37935" y="9144"/>
                  </a:lnTo>
                  <a:lnTo>
                    <a:pt x="37893" y="9249"/>
                  </a:lnTo>
                  <a:lnTo>
                    <a:pt x="37809" y="9353"/>
                  </a:lnTo>
                  <a:lnTo>
                    <a:pt x="37788" y="9332"/>
                  </a:lnTo>
                  <a:lnTo>
                    <a:pt x="37809" y="9228"/>
                  </a:lnTo>
                  <a:lnTo>
                    <a:pt x="37872" y="9123"/>
                  </a:lnTo>
                  <a:lnTo>
                    <a:pt x="37809" y="9081"/>
                  </a:lnTo>
                  <a:lnTo>
                    <a:pt x="37809" y="9039"/>
                  </a:lnTo>
                  <a:lnTo>
                    <a:pt x="37893" y="9019"/>
                  </a:lnTo>
                  <a:lnTo>
                    <a:pt x="38081" y="8872"/>
                  </a:lnTo>
                  <a:lnTo>
                    <a:pt x="38269" y="8726"/>
                  </a:lnTo>
                  <a:lnTo>
                    <a:pt x="38269" y="8642"/>
                  </a:lnTo>
                  <a:lnTo>
                    <a:pt x="38186" y="8642"/>
                  </a:lnTo>
                  <a:lnTo>
                    <a:pt x="38060" y="8726"/>
                  </a:lnTo>
                  <a:lnTo>
                    <a:pt x="38018" y="8809"/>
                  </a:lnTo>
                  <a:lnTo>
                    <a:pt x="37914" y="8851"/>
                  </a:lnTo>
                  <a:lnTo>
                    <a:pt x="37914" y="8809"/>
                  </a:lnTo>
                  <a:lnTo>
                    <a:pt x="37893" y="8747"/>
                  </a:lnTo>
                  <a:lnTo>
                    <a:pt x="37704" y="8872"/>
                  </a:lnTo>
                  <a:lnTo>
                    <a:pt x="37642" y="8977"/>
                  </a:lnTo>
                  <a:lnTo>
                    <a:pt x="37558" y="9165"/>
                  </a:lnTo>
                  <a:lnTo>
                    <a:pt x="37432" y="9249"/>
                  </a:lnTo>
                  <a:lnTo>
                    <a:pt x="37349" y="9249"/>
                  </a:lnTo>
                  <a:lnTo>
                    <a:pt x="37432" y="9165"/>
                  </a:lnTo>
                  <a:lnTo>
                    <a:pt x="37558" y="9060"/>
                  </a:lnTo>
                  <a:lnTo>
                    <a:pt x="37600" y="8956"/>
                  </a:lnTo>
                  <a:lnTo>
                    <a:pt x="37579" y="8935"/>
                  </a:lnTo>
                  <a:lnTo>
                    <a:pt x="37495" y="8935"/>
                  </a:lnTo>
                  <a:lnTo>
                    <a:pt x="37600" y="8851"/>
                  </a:lnTo>
                  <a:lnTo>
                    <a:pt x="37746" y="8830"/>
                  </a:lnTo>
                  <a:lnTo>
                    <a:pt x="37788" y="8767"/>
                  </a:lnTo>
                  <a:lnTo>
                    <a:pt x="37767" y="8726"/>
                  </a:lnTo>
                  <a:lnTo>
                    <a:pt x="37683" y="8747"/>
                  </a:lnTo>
                  <a:lnTo>
                    <a:pt x="37558" y="8767"/>
                  </a:lnTo>
                  <a:lnTo>
                    <a:pt x="37474" y="8851"/>
                  </a:lnTo>
                  <a:lnTo>
                    <a:pt x="37391" y="8830"/>
                  </a:lnTo>
                  <a:lnTo>
                    <a:pt x="37600" y="8726"/>
                  </a:lnTo>
                  <a:lnTo>
                    <a:pt x="37579" y="8663"/>
                  </a:lnTo>
                  <a:lnTo>
                    <a:pt x="37474" y="8663"/>
                  </a:lnTo>
                  <a:lnTo>
                    <a:pt x="37537" y="8600"/>
                  </a:lnTo>
                  <a:lnTo>
                    <a:pt x="37642" y="8600"/>
                  </a:lnTo>
                  <a:lnTo>
                    <a:pt x="37683" y="8642"/>
                  </a:lnTo>
                  <a:lnTo>
                    <a:pt x="37809" y="8642"/>
                  </a:lnTo>
                  <a:lnTo>
                    <a:pt x="37872" y="8537"/>
                  </a:lnTo>
                  <a:lnTo>
                    <a:pt x="37997" y="8495"/>
                  </a:lnTo>
                  <a:lnTo>
                    <a:pt x="37997" y="8412"/>
                  </a:lnTo>
                  <a:lnTo>
                    <a:pt x="38060" y="8328"/>
                  </a:lnTo>
                  <a:lnTo>
                    <a:pt x="38060" y="8286"/>
                  </a:lnTo>
                  <a:lnTo>
                    <a:pt x="37976" y="8286"/>
                  </a:lnTo>
                  <a:lnTo>
                    <a:pt x="37914" y="8223"/>
                  </a:lnTo>
                  <a:lnTo>
                    <a:pt x="37809" y="8203"/>
                  </a:lnTo>
                  <a:lnTo>
                    <a:pt x="37683" y="8307"/>
                  </a:lnTo>
                  <a:lnTo>
                    <a:pt x="37537" y="8349"/>
                  </a:lnTo>
                  <a:lnTo>
                    <a:pt x="37453" y="8495"/>
                  </a:lnTo>
                  <a:lnTo>
                    <a:pt x="37244" y="8705"/>
                  </a:lnTo>
                  <a:lnTo>
                    <a:pt x="37181" y="8705"/>
                  </a:lnTo>
                  <a:lnTo>
                    <a:pt x="37223" y="8621"/>
                  </a:lnTo>
                  <a:lnTo>
                    <a:pt x="37265" y="8621"/>
                  </a:lnTo>
                  <a:lnTo>
                    <a:pt x="37370" y="8537"/>
                  </a:lnTo>
                  <a:lnTo>
                    <a:pt x="37495" y="8349"/>
                  </a:lnTo>
                  <a:lnTo>
                    <a:pt x="37642" y="8286"/>
                  </a:lnTo>
                  <a:lnTo>
                    <a:pt x="37704" y="8203"/>
                  </a:lnTo>
                  <a:lnTo>
                    <a:pt x="37683" y="8140"/>
                  </a:lnTo>
                  <a:lnTo>
                    <a:pt x="37495" y="8140"/>
                  </a:lnTo>
                  <a:lnTo>
                    <a:pt x="37328" y="8286"/>
                  </a:lnTo>
                  <a:lnTo>
                    <a:pt x="37495" y="8119"/>
                  </a:lnTo>
                  <a:lnTo>
                    <a:pt x="37663" y="8077"/>
                  </a:lnTo>
                  <a:lnTo>
                    <a:pt x="37767" y="8098"/>
                  </a:lnTo>
                  <a:lnTo>
                    <a:pt x="37851" y="8119"/>
                  </a:lnTo>
                  <a:lnTo>
                    <a:pt x="37956" y="8014"/>
                  </a:lnTo>
                  <a:lnTo>
                    <a:pt x="37956" y="7931"/>
                  </a:lnTo>
                  <a:lnTo>
                    <a:pt x="37914" y="7889"/>
                  </a:lnTo>
                  <a:lnTo>
                    <a:pt x="37914" y="7805"/>
                  </a:lnTo>
                  <a:lnTo>
                    <a:pt x="37914" y="7721"/>
                  </a:lnTo>
                  <a:lnTo>
                    <a:pt x="37788" y="7679"/>
                  </a:lnTo>
                  <a:lnTo>
                    <a:pt x="37746" y="7596"/>
                  </a:lnTo>
                  <a:lnTo>
                    <a:pt x="37642" y="7575"/>
                  </a:lnTo>
                  <a:lnTo>
                    <a:pt x="37600" y="7617"/>
                  </a:lnTo>
                  <a:lnTo>
                    <a:pt x="37558" y="7617"/>
                  </a:lnTo>
                  <a:lnTo>
                    <a:pt x="37558" y="7533"/>
                  </a:lnTo>
                  <a:lnTo>
                    <a:pt x="37474" y="7512"/>
                  </a:lnTo>
                  <a:lnTo>
                    <a:pt x="37391" y="7428"/>
                  </a:lnTo>
                  <a:lnTo>
                    <a:pt x="37391" y="7366"/>
                  </a:lnTo>
                  <a:lnTo>
                    <a:pt x="37244" y="7282"/>
                  </a:lnTo>
                  <a:lnTo>
                    <a:pt x="37181" y="7282"/>
                  </a:lnTo>
                  <a:lnTo>
                    <a:pt x="37139" y="7219"/>
                  </a:lnTo>
                  <a:lnTo>
                    <a:pt x="37014" y="7219"/>
                  </a:lnTo>
                  <a:lnTo>
                    <a:pt x="36826" y="7261"/>
                  </a:lnTo>
                  <a:lnTo>
                    <a:pt x="36721" y="7366"/>
                  </a:lnTo>
                  <a:lnTo>
                    <a:pt x="36595" y="7366"/>
                  </a:lnTo>
                  <a:lnTo>
                    <a:pt x="36491" y="7533"/>
                  </a:lnTo>
                  <a:lnTo>
                    <a:pt x="36512" y="7596"/>
                  </a:lnTo>
                  <a:lnTo>
                    <a:pt x="36595" y="7617"/>
                  </a:lnTo>
                  <a:lnTo>
                    <a:pt x="36805" y="7805"/>
                  </a:lnTo>
                  <a:lnTo>
                    <a:pt x="36826" y="7847"/>
                  </a:lnTo>
                  <a:lnTo>
                    <a:pt x="36909" y="7889"/>
                  </a:lnTo>
                  <a:lnTo>
                    <a:pt x="36951" y="7993"/>
                  </a:lnTo>
                  <a:lnTo>
                    <a:pt x="36909" y="7993"/>
                  </a:lnTo>
                  <a:lnTo>
                    <a:pt x="36826" y="7931"/>
                  </a:lnTo>
                  <a:lnTo>
                    <a:pt x="36700" y="7931"/>
                  </a:lnTo>
                  <a:lnTo>
                    <a:pt x="36700" y="7847"/>
                  </a:lnTo>
                  <a:lnTo>
                    <a:pt x="36512" y="7679"/>
                  </a:lnTo>
                  <a:lnTo>
                    <a:pt x="36428" y="7700"/>
                  </a:lnTo>
                  <a:lnTo>
                    <a:pt x="36386" y="7721"/>
                  </a:lnTo>
                  <a:lnTo>
                    <a:pt x="36386" y="7721"/>
                  </a:lnTo>
                  <a:lnTo>
                    <a:pt x="36407" y="7638"/>
                  </a:lnTo>
                  <a:lnTo>
                    <a:pt x="36428" y="7533"/>
                  </a:lnTo>
                  <a:lnTo>
                    <a:pt x="36303" y="7491"/>
                  </a:lnTo>
                  <a:lnTo>
                    <a:pt x="36240" y="7512"/>
                  </a:lnTo>
                  <a:lnTo>
                    <a:pt x="36240" y="7721"/>
                  </a:lnTo>
                  <a:lnTo>
                    <a:pt x="36303" y="7826"/>
                  </a:lnTo>
                  <a:lnTo>
                    <a:pt x="36323" y="7951"/>
                  </a:lnTo>
                  <a:lnTo>
                    <a:pt x="36303" y="8035"/>
                  </a:lnTo>
                  <a:lnTo>
                    <a:pt x="36303" y="7931"/>
                  </a:lnTo>
                  <a:lnTo>
                    <a:pt x="36219" y="7784"/>
                  </a:lnTo>
                  <a:lnTo>
                    <a:pt x="36135" y="7889"/>
                  </a:lnTo>
                  <a:lnTo>
                    <a:pt x="36093" y="7993"/>
                  </a:lnTo>
                  <a:lnTo>
                    <a:pt x="36135" y="8056"/>
                  </a:lnTo>
                  <a:lnTo>
                    <a:pt x="36072" y="8119"/>
                  </a:lnTo>
                  <a:lnTo>
                    <a:pt x="35968" y="8056"/>
                  </a:lnTo>
                  <a:lnTo>
                    <a:pt x="35863" y="8035"/>
                  </a:lnTo>
                  <a:lnTo>
                    <a:pt x="35905" y="7951"/>
                  </a:lnTo>
                  <a:lnTo>
                    <a:pt x="36010" y="7889"/>
                  </a:lnTo>
                  <a:lnTo>
                    <a:pt x="36135" y="7700"/>
                  </a:lnTo>
                  <a:lnTo>
                    <a:pt x="36177" y="7596"/>
                  </a:lnTo>
                  <a:lnTo>
                    <a:pt x="36093" y="7512"/>
                  </a:lnTo>
                  <a:lnTo>
                    <a:pt x="36072" y="7407"/>
                  </a:lnTo>
                  <a:lnTo>
                    <a:pt x="35926" y="7533"/>
                  </a:lnTo>
                  <a:lnTo>
                    <a:pt x="35884" y="7596"/>
                  </a:lnTo>
                  <a:lnTo>
                    <a:pt x="35863" y="7533"/>
                  </a:lnTo>
                  <a:lnTo>
                    <a:pt x="35884" y="7407"/>
                  </a:lnTo>
                  <a:lnTo>
                    <a:pt x="35779" y="7387"/>
                  </a:lnTo>
                  <a:lnTo>
                    <a:pt x="35717" y="7407"/>
                  </a:lnTo>
                  <a:lnTo>
                    <a:pt x="35696" y="7491"/>
                  </a:lnTo>
                  <a:lnTo>
                    <a:pt x="35717" y="7617"/>
                  </a:lnTo>
                  <a:lnTo>
                    <a:pt x="35717" y="7742"/>
                  </a:lnTo>
                  <a:lnTo>
                    <a:pt x="35675" y="7700"/>
                  </a:lnTo>
                  <a:lnTo>
                    <a:pt x="35675" y="7533"/>
                  </a:lnTo>
                  <a:lnTo>
                    <a:pt x="35654" y="7512"/>
                  </a:lnTo>
                  <a:lnTo>
                    <a:pt x="35591" y="7617"/>
                  </a:lnTo>
                  <a:lnTo>
                    <a:pt x="35487" y="7638"/>
                  </a:lnTo>
                  <a:lnTo>
                    <a:pt x="35487" y="7721"/>
                  </a:lnTo>
                  <a:lnTo>
                    <a:pt x="35403" y="7826"/>
                  </a:lnTo>
                  <a:lnTo>
                    <a:pt x="35340" y="7847"/>
                  </a:lnTo>
                  <a:lnTo>
                    <a:pt x="35277" y="7931"/>
                  </a:lnTo>
                  <a:lnTo>
                    <a:pt x="35173" y="7931"/>
                  </a:lnTo>
                  <a:lnTo>
                    <a:pt x="35256" y="7847"/>
                  </a:lnTo>
                  <a:lnTo>
                    <a:pt x="35256" y="7784"/>
                  </a:lnTo>
                  <a:lnTo>
                    <a:pt x="35194" y="7721"/>
                  </a:lnTo>
                  <a:lnTo>
                    <a:pt x="35152" y="7721"/>
                  </a:lnTo>
                  <a:lnTo>
                    <a:pt x="35152" y="7679"/>
                  </a:lnTo>
                  <a:lnTo>
                    <a:pt x="35235" y="7679"/>
                  </a:lnTo>
                  <a:lnTo>
                    <a:pt x="35277" y="7700"/>
                  </a:lnTo>
                  <a:lnTo>
                    <a:pt x="35298" y="7638"/>
                  </a:lnTo>
                  <a:lnTo>
                    <a:pt x="35298" y="7596"/>
                  </a:lnTo>
                  <a:lnTo>
                    <a:pt x="35298" y="7554"/>
                  </a:lnTo>
                  <a:lnTo>
                    <a:pt x="35403" y="7491"/>
                  </a:lnTo>
                  <a:lnTo>
                    <a:pt x="35570" y="7345"/>
                  </a:lnTo>
                  <a:lnTo>
                    <a:pt x="35591" y="7261"/>
                  </a:lnTo>
                  <a:lnTo>
                    <a:pt x="35675" y="7177"/>
                  </a:lnTo>
                  <a:lnTo>
                    <a:pt x="35570" y="7177"/>
                  </a:lnTo>
                  <a:lnTo>
                    <a:pt x="35403" y="7282"/>
                  </a:lnTo>
                  <a:lnTo>
                    <a:pt x="35277" y="7407"/>
                  </a:lnTo>
                  <a:lnTo>
                    <a:pt x="35194" y="7407"/>
                  </a:lnTo>
                  <a:lnTo>
                    <a:pt x="35277" y="7324"/>
                  </a:lnTo>
                  <a:lnTo>
                    <a:pt x="35361" y="7219"/>
                  </a:lnTo>
                  <a:lnTo>
                    <a:pt x="35445" y="7156"/>
                  </a:lnTo>
                  <a:lnTo>
                    <a:pt x="35549" y="7114"/>
                  </a:lnTo>
                  <a:lnTo>
                    <a:pt x="35612" y="7052"/>
                  </a:lnTo>
                  <a:lnTo>
                    <a:pt x="35696" y="7052"/>
                  </a:lnTo>
                  <a:lnTo>
                    <a:pt x="35779" y="6905"/>
                  </a:lnTo>
                  <a:lnTo>
                    <a:pt x="35779" y="6863"/>
                  </a:lnTo>
                  <a:lnTo>
                    <a:pt x="35696" y="6780"/>
                  </a:lnTo>
                  <a:lnTo>
                    <a:pt x="35696" y="6675"/>
                  </a:lnTo>
                  <a:lnTo>
                    <a:pt x="35717" y="6591"/>
                  </a:lnTo>
                  <a:lnTo>
                    <a:pt x="35884" y="6424"/>
                  </a:lnTo>
                  <a:lnTo>
                    <a:pt x="35905" y="6361"/>
                  </a:lnTo>
                  <a:lnTo>
                    <a:pt x="35863" y="6257"/>
                  </a:lnTo>
                  <a:lnTo>
                    <a:pt x="35842" y="6194"/>
                  </a:lnTo>
                  <a:lnTo>
                    <a:pt x="35800" y="6131"/>
                  </a:lnTo>
                  <a:lnTo>
                    <a:pt x="35884" y="6006"/>
                  </a:lnTo>
                  <a:lnTo>
                    <a:pt x="35968" y="5922"/>
                  </a:lnTo>
                  <a:lnTo>
                    <a:pt x="35989" y="5838"/>
                  </a:lnTo>
                  <a:lnTo>
                    <a:pt x="36010" y="5587"/>
                  </a:lnTo>
                  <a:lnTo>
                    <a:pt x="36051" y="5524"/>
                  </a:lnTo>
                  <a:lnTo>
                    <a:pt x="36010" y="5462"/>
                  </a:lnTo>
                  <a:lnTo>
                    <a:pt x="35842" y="5399"/>
                  </a:lnTo>
                  <a:lnTo>
                    <a:pt x="35654" y="5399"/>
                  </a:lnTo>
                  <a:lnTo>
                    <a:pt x="35487" y="5357"/>
                  </a:lnTo>
                  <a:lnTo>
                    <a:pt x="35361" y="5420"/>
                  </a:lnTo>
                  <a:lnTo>
                    <a:pt x="35235" y="5420"/>
                  </a:lnTo>
                  <a:lnTo>
                    <a:pt x="35068" y="5503"/>
                  </a:lnTo>
                  <a:lnTo>
                    <a:pt x="34796" y="5587"/>
                  </a:lnTo>
                  <a:lnTo>
                    <a:pt x="34754" y="5671"/>
                  </a:lnTo>
                  <a:lnTo>
                    <a:pt x="34859" y="5796"/>
                  </a:lnTo>
                  <a:lnTo>
                    <a:pt x="34859" y="5880"/>
                  </a:lnTo>
                  <a:lnTo>
                    <a:pt x="34817" y="5922"/>
                  </a:lnTo>
                  <a:lnTo>
                    <a:pt x="34754" y="5775"/>
                  </a:lnTo>
                  <a:lnTo>
                    <a:pt x="34712" y="5713"/>
                  </a:lnTo>
                  <a:lnTo>
                    <a:pt x="34650" y="5587"/>
                  </a:lnTo>
                  <a:lnTo>
                    <a:pt x="34524" y="5587"/>
                  </a:lnTo>
                  <a:lnTo>
                    <a:pt x="34440" y="5671"/>
                  </a:lnTo>
                  <a:lnTo>
                    <a:pt x="34440" y="5734"/>
                  </a:lnTo>
                  <a:lnTo>
                    <a:pt x="34398" y="5796"/>
                  </a:lnTo>
                  <a:lnTo>
                    <a:pt x="34378" y="5713"/>
                  </a:lnTo>
                  <a:lnTo>
                    <a:pt x="34398" y="5608"/>
                  </a:lnTo>
                  <a:lnTo>
                    <a:pt x="34336" y="5587"/>
                  </a:lnTo>
                  <a:lnTo>
                    <a:pt x="34189" y="5608"/>
                  </a:lnTo>
                  <a:lnTo>
                    <a:pt x="34126" y="5713"/>
                  </a:lnTo>
                  <a:lnTo>
                    <a:pt x="34126" y="5796"/>
                  </a:lnTo>
                  <a:lnTo>
                    <a:pt x="34273" y="5901"/>
                  </a:lnTo>
                  <a:lnTo>
                    <a:pt x="34378" y="6047"/>
                  </a:lnTo>
                  <a:lnTo>
                    <a:pt x="34503" y="6131"/>
                  </a:lnTo>
                  <a:lnTo>
                    <a:pt x="34440" y="6131"/>
                  </a:lnTo>
                  <a:lnTo>
                    <a:pt x="34294" y="6047"/>
                  </a:lnTo>
                  <a:lnTo>
                    <a:pt x="34106" y="5880"/>
                  </a:lnTo>
                  <a:lnTo>
                    <a:pt x="34064" y="5880"/>
                  </a:lnTo>
                  <a:lnTo>
                    <a:pt x="34022" y="5922"/>
                  </a:lnTo>
                  <a:lnTo>
                    <a:pt x="33854" y="5922"/>
                  </a:lnTo>
                  <a:lnTo>
                    <a:pt x="33813" y="5943"/>
                  </a:lnTo>
                  <a:lnTo>
                    <a:pt x="33875" y="6006"/>
                  </a:lnTo>
                  <a:lnTo>
                    <a:pt x="34001" y="6006"/>
                  </a:lnTo>
                  <a:lnTo>
                    <a:pt x="34022" y="6047"/>
                  </a:lnTo>
                  <a:lnTo>
                    <a:pt x="34064" y="6152"/>
                  </a:lnTo>
                  <a:lnTo>
                    <a:pt x="34210" y="6257"/>
                  </a:lnTo>
                  <a:lnTo>
                    <a:pt x="34231" y="6340"/>
                  </a:lnTo>
                  <a:lnTo>
                    <a:pt x="34315" y="6424"/>
                  </a:lnTo>
                  <a:lnTo>
                    <a:pt x="34210" y="6424"/>
                  </a:lnTo>
                  <a:lnTo>
                    <a:pt x="34126" y="6319"/>
                  </a:lnTo>
                  <a:lnTo>
                    <a:pt x="33980" y="6236"/>
                  </a:lnTo>
                  <a:lnTo>
                    <a:pt x="33980" y="6152"/>
                  </a:lnTo>
                  <a:lnTo>
                    <a:pt x="33875" y="6047"/>
                  </a:lnTo>
                  <a:lnTo>
                    <a:pt x="33750" y="6047"/>
                  </a:lnTo>
                  <a:lnTo>
                    <a:pt x="33666" y="6131"/>
                  </a:lnTo>
                  <a:lnTo>
                    <a:pt x="33666" y="6215"/>
                  </a:lnTo>
                  <a:lnTo>
                    <a:pt x="33582" y="6361"/>
                  </a:lnTo>
                  <a:lnTo>
                    <a:pt x="33541" y="6529"/>
                  </a:lnTo>
                  <a:lnTo>
                    <a:pt x="33603" y="6633"/>
                  </a:lnTo>
                  <a:lnTo>
                    <a:pt x="33478" y="6675"/>
                  </a:lnTo>
                  <a:lnTo>
                    <a:pt x="33478" y="6759"/>
                  </a:lnTo>
                  <a:lnTo>
                    <a:pt x="33541" y="6822"/>
                  </a:lnTo>
                  <a:lnTo>
                    <a:pt x="33562" y="6926"/>
                  </a:lnTo>
                  <a:lnTo>
                    <a:pt x="33645" y="6926"/>
                  </a:lnTo>
                  <a:lnTo>
                    <a:pt x="33813" y="6780"/>
                  </a:lnTo>
                  <a:lnTo>
                    <a:pt x="33896" y="6780"/>
                  </a:lnTo>
                  <a:lnTo>
                    <a:pt x="33917" y="6842"/>
                  </a:lnTo>
                  <a:lnTo>
                    <a:pt x="33813" y="6863"/>
                  </a:lnTo>
                  <a:lnTo>
                    <a:pt x="33771" y="6884"/>
                  </a:lnTo>
                  <a:lnTo>
                    <a:pt x="33771" y="6947"/>
                  </a:lnTo>
                  <a:lnTo>
                    <a:pt x="33687" y="6947"/>
                  </a:lnTo>
                  <a:lnTo>
                    <a:pt x="33603" y="7052"/>
                  </a:lnTo>
                  <a:lnTo>
                    <a:pt x="33603" y="7156"/>
                  </a:lnTo>
                  <a:lnTo>
                    <a:pt x="33541" y="7240"/>
                  </a:lnTo>
                  <a:lnTo>
                    <a:pt x="33478" y="7177"/>
                  </a:lnTo>
                  <a:lnTo>
                    <a:pt x="33499" y="7094"/>
                  </a:lnTo>
                  <a:lnTo>
                    <a:pt x="33436" y="6947"/>
                  </a:lnTo>
                  <a:lnTo>
                    <a:pt x="33352" y="6926"/>
                  </a:lnTo>
                  <a:lnTo>
                    <a:pt x="33290" y="7031"/>
                  </a:lnTo>
                  <a:lnTo>
                    <a:pt x="33331" y="7094"/>
                  </a:lnTo>
                  <a:lnTo>
                    <a:pt x="33269" y="7177"/>
                  </a:lnTo>
                  <a:lnTo>
                    <a:pt x="33164" y="7198"/>
                  </a:lnTo>
                  <a:lnTo>
                    <a:pt x="33122" y="7261"/>
                  </a:lnTo>
                  <a:lnTo>
                    <a:pt x="33080" y="7177"/>
                  </a:lnTo>
                  <a:lnTo>
                    <a:pt x="33038" y="7198"/>
                  </a:lnTo>
                  <a:lnTo>
                    <a:pt x="33059" y="7303"/>
                  </a:lnTo>
                  <a:lnTo>
                    <a:pt x="33122" y="7407"/>
                  </a:lnTo>
                  <a:lnTo>
                    <a:pt x="33122" y="7554"/>
                  </a:lnTo>
                  <a:lnTo>
                    <a:pt x="33143" y="7575"/>
                  </a:lnTo>
                  <a:lnTo>
                    <a:pt x="33143" y="7700"/>
                  </a:lnTo>
                  <a:lnTo>
                    <a:pt x="33227" y="7721"/>
                  </a:lnTo>
                  <a:lnTo>
                    <a:pt x="33290" y="7784"/>
                  </a:lnTo>
                  <a:lnTo>
                    <a:pt x="33269" y="7868"/>
                  </a:lnTo>
                  <a:lnTo>
                    <a:pt x="33290" y="7931"/>
                  </a:lnTo>
                  <a:lnTo>
                    <a:pt x="33290" y="8035"/>
                  </a:lnTo>
                  <a:lnTo>
                    <a:pt x="33185" y="8119"/>
                  </a:lnTo>
                  <a:lnTo>
                    <a:pt x="33143" y="8203"/>
                  </a:lnTo>
                  <a:lnTo>
                    <a:pt x="33122" y="8412"/>
                  </a:lnTo>
                  <a:lnTo>
                    <a:pt x="33059" y="8454"/>
                  </a:lnTo>
                  <a:lnTo>
                    <a:pt x="32934" y="8663"/>
                  </a:lnTo>
                  <a:lnTo>
                    <a:pt x="32934" y="8747"/>
                  </a:lnTo>
                  <a:lnTo>
                    <a:pt x="32808" y="8872"/>
                  </a:lnTo>
                  <a:lnTo>
                    <a:pt x="32829" y="8830"/>
                  </a:lnTo>
                  <a:lnTo>
                    <a:pt x="32829" y="8726"/>
                  </a:lnTo>
                  <a:lnTo>
                    <a:pt x="32871" y="8558"/>
                  </a:lnTo>
                  <a:lnTo>
                    <a:pt x="32955" y="8495"/>
                  </a:lnTo>
                  <a:lnTo>
                    <a:pt x="32934" y="8433"/>
                  </a:lnTo>
                  <a:lnTo>
                    <a:pt x="32913" y="8454"/>
                  </a:lnTo>
                  <a:lnTo>
                    <a:pt x="32829" y="8454"/>
                  </a:lnTo>
                  <a:lnTo>
                    <a:pt x="32746" y="8391"/>
                  </a:lnTo>
                  <a:lnTo>
                    <a:pt x="32704" y="8349"/>
                  </a:lnTo>
                  <a:lnTo>
                    <a:pt x="32746" y="8328"/>
                  </a:lnTo>
                  <a:lnTo>
                    <a:pt x="32829" y="8307"/>
                  </a:lnTo>
                  <a:lnTo>
                    <a:pt x="32913" y="8307"/>
                  </a:lnTo>
                  <a:lnTo>
                    <a:pt x="32913" y="8244"/>
                  </a:lnTo>
                  <a:lnTo>
                    <a:pt x="32955" y="8244"/>
                  </a:lnTo>
                  <a:lnTo>
                    <a:pt x="32976" y="8349"/>
                  </a:lnTo>
                  <a:lnTo>
                    <a:pt x="33038" y="8244"/>
                  </a:lnTo>
                  <a:lnTo>
                    <a:pt x="33038" y="8140"/>
                  </a:lnTo>
                  <a:lnTo>
                    <a:pt x="32934" y="8098"/>
                  </a:lnTo>
                  <a:lnTo>
                    <a:pt x="32913" y="8035"/>
                  </a:lnTo>
                  <a:lnTo>
                    <a:pt x="32808" y="7910"/>
                  </a:lnTo>
                  <a:lnTo>
                    <a:pt x="32808" y="7763"/>
                  </a:lnTo>
                  <a:lnTo>
                    <a:pt x="32746" y="7679"/>
                  </a:lnTo>
                  <a:lnTo>
                    <a:pt x="32725" y="7512"/>
                  </a:lnTo>
                  <a:lnTo>
                    <a:pt x="32704" y="7491"/>
                  </a:lnTo>
                  <a:lnTo>
                    <a:pt x="32704" y="7407"/>
                  </a:lnTo>
                  <a:lnTo>
                    <a:pt x="32746" y="7366"/>
                  </a:lnTo>
                  <a:lnTo>
                    <a:pt x="32829" y="7198"/>
                  </a:lnTo>
                  <a:lnTo>
                    <a:pt x="32829" y="7094"/>
                  </a:lnTo>
                  <a:lnTo>
                    <a:pt x="32934" y="6989"/>
                  </a:lnTo>
                  <a:lnTo>
                    <a:pt x="33018" y="6884"/>
                  </a:lnTo>
                  <a:lnTo>
                    <a:pt x="33122" y="6842"/>
                  </a:lnTo>
                  <a:lnTo>
                    <a:pt x="33122" y="6738"/>
                  </a:lnTo>
                  <a:lnTo>
                    <a:pt x="33059" y="6654"/>
                  </a:lnTo>
                  <a:lnTo>
                    <a:pt x="33018" y="6550"/>
                  </a:lnTo>
                  <a:lnTo>
                    <a:pt x="33038" y="6424"/>
                  </a:lnTo>
                  <a:lnTo>
                    <a:pt x="33143" y="6215"/>
                  </a:lnTo>
                  <a:lnTo>
                    <a:pt x="33227" y="6173"/>
                  </a:lnTo>
                  <a:lnTo>
                    <a:pt x="33394" y="6068"/>
                  </a:lnTo>
                  <a:lnTo>
                    <a:pt x="33603" y="5817"/>
                  </a:lnTo>
                  <a:lnTo>
                    <a:pt x="33813" y="5608"/>
                  </a:lnTo>
                  <a:lnTo>
                    <a:pt x="33959" y="5587"/>
                  </a:lnTo>
                  <a:lnTo>
                    <a:pt x="34064" y="5441"/>
                  </a:lnTo>
                  <a:lnTo>
                    <a:pt x="34106" y="5378"/>
                  </a:lnTo>
                  <a:lnTo>
                    <a:pt x="34210" y="5378"/>
                  </a:lnTo>
                  <a:lnTo>
                    <a:pt x="34398" y="5294"/>
                  </a:lnTo>
                  <a:lnTo>
                    <a:pt x="34545" y="5231"/>
                  </a:lnTo>
                  <a:lnTo>
                    <a:pt x="34587" y="5169"/>
                  </a:lnTo>
                  <a:lnTo>
                    <a:pt x="34545" y="5085"/>
                  </a:lnTo>
                  <a:lnTo>
                    <a:pt x="34315" y="4980"/>
                  </a:lnTo>
                  <a:lnTo>
                    <a:pt x="34189" y="4897"/>
                  </a:lnTo>
                  <a:lnTo>
                    <a:pt x="34001" y="4897"/>
                  </a:lnTo>
                  <a:lnTo>
                    <a:pt x="33959" y="4876"/>
                  </a:lnTo>
                  <a:lnTo>
                    <a:pt x="33875" y="4897"/>
                  </a:lnTo>
                  <a:lnTo>
                    <a:pt x="33708" y="4876"/>
                  </a:lnTo>
                  <a:lnTo>
                    <a:pt x="33645" y="4897"/>
                  </a:lnTo>
                  <a:lnTo>
                    <a:pt x="33436" y="4897"/>
                  </a:lnTo>
                  <a:lnTo>
                    <a:pt x="33122" y="5001"/>
                  </a:lnTo>
                  <a:lnTo>
                    <a:pt x="32934" y="5190"/>
                  </a:lnTo>
                  <a:lnTo>
                    <a:pt x="32725" y="5273"/>
                  </a:lnTo>
                  <a:lnTo>
                    <a:pt x="32704" y="5378"/>
                  </a:lnTo>
                  <a:lnTo>
                    <a:pt x="32725" y="5482"/>
                  </a:lnTo>
                  <a:lnTo>
                    <a:pt x="32641" y="5441"/>
                  </a:lnTo>
                  <a:lnTo>
                    <a:pt x="32557" y="5441"/>
                  </a:lnTo>
                  <a:lnTo>
                    <a:pt x="32494" y="5545"/>
                  </a:lnTo>
                  <a:lnTo>
                    <a:pt x="32348" y="5545"/>
                  </a:lnTo>
                  <a:lnTo>
                    <a:pt x="32243" y="5692"/>
                  </a:lnTo>
                  <a:lnTo>
                    <a:pt x="32243" y="5796"/>
                  </a:lnTo>
                  <a:lnTo>
                    <a:pt x="32181" y="5796"/>
                  </a:lnTo>
                  <a:lnTo>
                    <a:pt x="32034" y="6006"/>
                  </a:lnTo>
                  <a:lnTo>
                    <a:pt x="32097" y="6068"/>
                  </a:lnTo>
                  <a:lnTo>
                    <a:pt x="32034" y="6152"/>
                  </a:lnTo>
                  <a:lnTo>
                    <a:pt x="31992" y="6068"/>
                  </a:lnTo>
                  <a:lnTo>
                    <a:pt x="31930" y="6068"/>
                  </a:lnTo>
                  <a:lnTo>
                    <a:pt x="31888" y="6257"/>
                  </a:lnTo>
                  <a:lnTo>
                    <a:pt x="31762" y="6257"/>
                  </a:lnTo>
                  <a:lnTo>
                    <a:pt x="31678" y="6361"/>
                  </a:lnTo>
                  <a:lnTo>
                    <a:pt x="31616" y="6424"/>
                  </a:lnTo>
                  <a:lnTo>
                    <a:pt x="31553" y="6570"/>
                  </a:lnTo>
                  <a:lnTo>
                    <a:pt x="31448" y="6759"/>
                  </a:lnTo>
                  <a:lnTo>
                    <a:pt x="31448" y="6863"/>
                  </a:lnTo>
                  <a:lnTo>
                    <a:pt x="31490" y="6842"/>
                  </a:lnTo>
                  <a:lnTo>
                    <a:pt x="31511" y="6842"/>
                  </a:lnTo>
                  <a:lnTo>
                    <a:pt x="31490" y="6905"/>
                  </a:lnTo>
                  <a:lnTo>
                    <a:pt x="31406" y="6905"/>
                  </a:lnTo>
                  <a:lnTo>
                    <a:pt x="31260" y="6989"/>
                  </a:lnTo>
                  <a:lnTo>
                    <a:pt x="31239" y="7094"/>
                  </a:lnTo>
                  <a:lnTo>
                    <a:pt x="31155" y="7114"/>
                  </a:lnTo>
                  <a:lnTo>
                    <a:pt x="31134" y="7198"/>
                  </a:lnTo>
                  <a:lnTo>
                    <a:pt x="31134" y="7407"/>
                  </a:lnTo>
                  <a:lnTo>
                    <a:pt x="31072" y="7512"/>
                  </a:lnTo>
                  <a:lnTo>
                    <a:pt x="30988" y="7512"/>
                  </a:lnTo>
                  <a:lnTo>
                    <a:pt x="30967" y="7659"/>
                  </a:lnTo>
                  <a:lnTo>
                    <a:pt x="30967" y="7721"/>
                  </a:lnTo>
                  <a:lnTo>
                    <a:pt x="30862" y="7784"/>
                  </a:lnTo>
                  <a:lnTo>
                    <a:pt x="30821" y="7972"/>
                  </a:lnTo>
                  <a:lnTo>
                    <a:pt x="30862" y="8077"/>
                  </a:lnTo>
                  <a:lnTo>
                    <a:pt x="31072" y="8182"/>
                  </a:lnTo>
                  <a:lnTo>
                    <a:pt x="31176" y="8182"/>
                  </a:lnTo>
                  <a:lnTo>
                    <a:pt x="31302" y="8244"/>
                  </a:lnTo>
                  <a:lnTo>
                    <a:pt x="31385" y="8244"/>
                  </a:lnTo>
                  <a:lnTo>
                    <a:pt x="31511" y="8328"/>
                  </a:lnTo>
                  <a:lnTo>
                    <a:pt x="31678" y="8328"/>
                  </a:lnTo>
                  <a:lnTo>
                    <a:pt x="31699" y="8495"/>
                  </a:lnTo>
                  <a:lnTo>
                    <a:pt x="31867" y="8558"/>
                  </a:lnTo>
                  <a:lnTo>
                    <a:pt x="31888" y="8642"/>
                  </a:lnTo>
                  <a:lnTo>
                    <a:pt x="31971" y="8705"/>
                  </a:lnTo>
                  <a:lnTo>
                    <a:pt x="31804" y="8705"/>
                  </a:lnTo>
                  <a:lnTo>
                    <a:pt x="31762" y="8726"/>
                  </a:lnTo>
                  <a:lnTo>
                    <a:pt x="31574" y="8726"/>
                  </a:lnTo>
                  <a:lnTo>
                    <a:pt x="31365" y="8642"/>
                  </a:lnTo>
                  <a:lnTo>
                    <a:pt x="31344" y="8537"/>
                  </a:lnTo>
                  <a:lnTo>
                    <a:pt x="31239" y="8454"/>
                  </a:lnTo>
                  <a:lnTo>
                    <a:pt x="31051" y="8454"/>
                  </a:lnTo>
                  <a:lnTo>
                    <a:pt x="30988" y="8412"/>
                  </a:lnTo>
                  <a:lnTo>
                    <a:pt x="30883" y="8391"/>
                  </a:lnTo>
                  <a:lnTo>
                    <a:pt x="30862" y="8433"/>
                  </a:lnTo>
                  <a:lnTo>
                    <a:pt x="30925" y="8558"/>
                  </a:lnTo>
                  <a:lnTo>
                    <a:pt x="30925" y="8642"/>
                  </a:lnTo>
                  <a:lnTo>
                    <a:pt x="30841" y="8642"/>
                  </a:lnTo>
                  <a:lnTo>
                    <a:pt x="30821" y="8726"/>
                  </a:lnTo>
                  <a:lnTo>
                    <a:pt x="30862" y="8914"/>
                  </a:lnTo>
                  <a:lnTo>
                    <a:pt x="30883" y="9039"/>
                  </a:lnTo>
                  <a:lnTo>
                    <a:pt x="30862" y="9165"/>
                  </a:lnTo>
                  <a:lnTo>
                    <a:pt x="30883" y="9270"/>
                  </a:lnTo>
                  <a:lnTo>
                    <a:pt x="31030" y="9353"/>
                  </a:lnTo>
                  <a:lnTo>
                    <a:pt x="31134" y="9458"/>
                  </a:lnTo>
                  <a:lnTo>
                    <a:pt x="31134" y="9500"/>
                  </a:lnTo>
                  <a:lnTo>
                    <a:pt x="31072" y="9458"/>
                  </a:lnTo>
                  <a:lnTo>
                    <a:pt x="31051" y="9458"/>
                  </a:lnTo>
                  <a:lnTo>
                    <a:pt x="31072" y="9563"/>
                  </a:lnTo>
                  <a:lnTo>
                    <a:pt x="31155" y="9667"/>
                  </a:lnTo>
                  <a:lnTo>
                    <a:pt x="31197" y="9667"/>
                  </a:lnTo>
                  <a:lnTo>
                    <a:pt x="31197" y="9583"/>
                  </a:lnTo>
                  <a:lnTo>
                    <a:pt x="31281" y="9563"/>
                  </a:lnTo>
                  <a:lnTo>
                    <a:pt x="31385" y="9583"/>
                  </a:lnTo>
                  <a:lnTo>
                    <a:pt x="31469" y="9667"/>
                  </a:lnTo>
                  <a:lnTo>
                    <a:pt x="31553" y="9688"/>
                  </a:lnTo>
                  <a:lnTo>
                    <a:pt x="31574" y="9646"/>
                  </a:lnTo>
                  <a:lnTo>
                    <a:pt x="31553" y="9583"/>
                  </a:lnTo>
                  <a:lnTo>
                    <a:pt x="31574" y="9500"/>
                  </a:lnTo>
                  <a:lnTo>
                    <a:pt x="31616" y="9479"/>
                  </a:lnTo>
                  <a:lnTo>
                    <a:pt x="31678" y="9542"/>
                  </a:lnTo>
                  <a:lnTo>
                    <a:pt x="31657" y="9646"/>
                  </a:lnTo>
                  <a:lnTo>
                    <a:pt x="31678" y="9709"/>
                  </a:lnTo>
                  <a:lnTo>
                    <a:pt x="31720" y="9709"/>
                  </a:lnTo>
                  <a:lnTo>
                    <a:pt x="31783" y="9583"/>
                  </a:lnTo>
                  <a:lnTo>
                    <a:pt x="31909" y="9563"/>
                  </a:lnTo>
                  <a:lnTo>
                    <a:pt x="31992" y="9479"/>
                  </a:lnTo>
                  <a:lnTo>
                    <a:pt x="32013" y="9500"/>
                  </a:lnTo>
                  <a:lnTo>
                    <a:pt x="31971" y="9583"/>
                  </a:lnTo>
                  <a:lnTo>
                    <a:pt x="31783" y="9688"/>
                  </a:lnTo>
                  <a:lnTo>
                    <a:pt x="31762" y="9793"/>
                  </a:lnTo>
                  <a:lnTo>
                    <a:pt x="31867" y="9876"/>
                  </a:lnTo>
                  <a:lnTo>
                    <a:pt x="31888" y="10023"/>
                  </a:lnTo>
                  <a:lnTo>
                    <a:pt x="32013" y="10169"/>
                  </a:lnTo>
                  <a:lnTo>
                    <a:pt x="32181" y="10169"/>
                  </a:lnTo>
                  <a:lnTo>
                    <a:pt x="32222" y="10107"/>
                  </a:lnTo>
                  <a:lnTo>
                    <a:pt x="32118" y="10023"/>
                  </a:lnTo>
                  <a:lnTo>
                    <a:pt x="32181" y="10002"/>
                  </a:lnTo>
                  <a:lnTo>
                    <a:pt x="32285" y="10023"/>
                  </a:lnTo>
                  <a:lnTo>
                    <a:pt x="32348" y="10107"/>
                  </a:lnTo>
                  <a:lnTo>
                    <a:pt x="32411" y="10086"/>
                  </a:lnTo>
                  <a:lnTo>
                    <a:pt x="32494" y="10002"/>
                  </a:lnTo>
                  <a:lnTo>
                    <a:pt x="32599" y="9897"/>
                  </a:lnTo>
                  <a:lnTo>
                    <a:pt x="32662" y="9897"/>
                  </a:lnTo>
                  <a:lnTo>
                    <a:pt x="32662" y="9960"/>
                  </a:lnTo>
                  <a:lnTo>
                    <a:pt x="32599" y="9981"/>
                  </a:lnTo>
                  <a:lnTo>
                    <a:pt x="32432" y="10127"/>
                  </a:lnTo>
                  <a:lnTo>
                    <a:pt x="32432" y="10211"/>
                  </a:lnTo>
                  <a:lnTo>
                    <a:pt x="32453" y="10232"/>
                  </a:lnTo>
                  <a:cubicBezTo>
                    <a:pt x="32411" y="10295"/>
                    <a:pt x="32390" y="10379"/>
                    <a:pt x="32348" y="10441"/>
                  </a:cubicBezTo>
                  <a:lnTo>
                    <a:pt x="32306" y="10441"/>
                  </a:lnTo>
                  <a:lnTo>
                    <a:pt x="32222" y="10504"/>
                  </a:lnTo>
                  <a:lnTo>
                    <a:pt x="32139" y="10504"/>
                  </a:lnTo>
                  <a:lnTo>
                    <a:pt x="32097" y="10420"/>
                  </a:lnTo>
                  <a:lnTo>
                    <a:pt x="31992" y="10400"/>
                  </a:lnTo>
                  <a:lnTo>
                    <a:pt x="32013" y="10441"/>
                  </a:lnTo>
                  <a:lnTo>
                    <a:pt x="32097" y="10504"/>
                  </a:lnTo>
                  <a:lnTo>
                    <a:pt x="32076" y="10609"/>
                  </a:lnTo>
                  <a:lnTo>
                    <a:pt x="31971" y="10609"/>
                  </a:lnTo>
                  <a:lnTo>
                    <a:pt x="31971" y="10630"/>
                  </a:lnTo>
                  <a:lnTo>
                    <a:pt x="31992" y="10692"/>
                  </a:lnTo>
                  <a:lnTo>
                    <a:pt x="31909" y="10755"/>
                  </a:lnTo>
                  <a:lnTo>
                    <a:pt x="31909" y="10839"/>
                  </a:lnTo>
                  <a:lnTo>
                    <a:pt x="31971" y="10923"/>
                  </a:lnTo>
                  <a:lnTo>
                    <a:pt x="31888" y="10923"/>
                  </a:lnTo>
                  <a:lnTo>
                    <a:pt x="31888" y="11027"/>
                  </a:lnTo>
                  <a:lnTo>
                    <a:pt x="31804" y="11111"/>
                  </a:lnTo>
                  <a:lnTo>
                    <a:pt x="31804" y="11278"/>
                  </a:lnTo>
                  <a:lnTo>
                    <a:pt x="31867" y="11278"/>
                  </a:lnTo>
                  <a:lnTo>
                    <a:pt x="31909" y="11383"/>
                  </a:lnTo>
                  <a:lnTo>
                    <a:pt x="31950" y="11383"/>
                  </a:lnTo>
                  <a:lnTo>
                    <a:pt x="32013" y="11488"/>
                  </a:lnTo>
                  <a:lnTo>
                    <a:pt x="31950" y="11508"/>
                  </a:lnTo>
                  <a:lnTo>
                    <a:pt x="31888" y="11508"/>
                  </a:lnTo>
                  <a:lnTo>
                    <a:pt x="31825" y="11571"/>
                  </a:lnTo>
                  <a:lnTo>
                    <a:pt x="31783" y="11508"/>
                  </a:lnTo>
                  <a:lnTo>
                    <a:pt x="31637" y="11550"/>
                  </a:lnTo>
                  <a:lnTo>
                    <a:pt x="31595" y="11634"/>
                  </a:lnTo>
                  <a:lnTo>
                    <a:pt x="31699" y="11739"/>
                  </a:lnTo>
                  <a:lnTo>
                    <a:pt x="31741" y="11739"/>
                  </a:lnTo>
                  <a:lnTo>
                    <a:pt x="31741" y="11801"/>
                  </a:lnTo>
                  <a:lnTo>
                    <a:pt x="31637" y="11843"/>
                  </a:lnTo>
                  <a:lnTo>
                    <a:pt x="31595" y="11780"/>
                  </a:lnTo>
                  <a:lnTo>
                    <a:pt x="31511" y="11864"/>
                  </a:lnTo>
                  <a:lnTo>
                    <a:pt x="31427" y="11739"/>
                  </a:lnTo>
                  <a:lnTo>
                    <a:pt x="31323" y="11801"/>
                  </a:lnTo>
                  <a:lnTo>
                    <a:pt x="31218" y="12011"/>
                  </a:lnTo>
                  <a:lnTo>
                    <a:pt x="31113" y="12262"/>
                  </a:lnTo>
                  <a:lnTo>
                    <a:pt x="30988" y="12492"/>
                  </a:lnTo>
                  <a:lnTo>
                    <a:pt x="30779" y="12638"/>
                  </a:lnTo>
                  <a:lnTo>
                    <a:pt x="30737" y="12743"/>
                  </a:lnTo>
                  <a:lnTo>
                    <a:pt x="30674" y="12743"/>
                  </a:lnTo>
                  <a:lnTo>
                    <a:pt x="30569" y="12910"/>
                  </a:lnTo>
                  <a:lnTo>
                    <a:pt x="30465" y="12952"/>
                  </a:lnTo>
                  <a:lnTo>
                    <a:pt x="30444" y="13140"/>
                  </a:lnTo>
                  <a:lnTo>
                    <a:pt x="30360" y="13224"/>
                  </a:lnTo>
                  <a:lnTo>
                    <a:pt x="30339" y="13350"/>
                  </a:lnTo>
                  <a:lnTo>
                    <a:pt x="30277" y="13350"/>
                  </a:lnTo>
                  <a:lnTo>
                    <a:pt x="30235" y="13224"/>
                  </a:lnTo>
                  <a:lnTo>
                    <a:pt x="30151" y="13224"/>
                  </a:lnTo>
                  <a:lnTo>
                    <a:pt x="30067" y="13308"/>
                  </a:lnTo>
                  <a:lnTo>
                    <a:pt x="30109" y="13350"/>
                  </a:lnTo>
                  <a:lnTo>
                    <a:pt x="30130" y="13475"/>
                  </a:lnTo>
                  <a:lnTo>
                    <a:pt x="30046" y="13475"/>
                  </a:lnTo>
                  <a:lnTo>
                    <a:pt x="29963" y="13413"/>
                  </a:lnTo>
                  <a:lnTo>
                    <a:pt x="30005" y="13308"/>
                  </a:lnTo>
                  <a:lnTo>
                    <a:pt x="29921" y="13140"/>
                  </a:lnTo>
                  <a:lnTo>
                    <a:pt x="29837" y="12743"/>
                  </a:lnTo>
                  <a:lnTo>
                    <a:pt x="29837" y="12576"/>
                  </a:lnTo>
                  <a:lnTo>
                    <a:pt x="29816" y="12492"/>
                  </a:lnTo>
                  <a:lnTo>
                    <a:pt x="29858" y="12366"/>
                  </a:lnTo>
                  <a:lnTo>
                    <a:pt x="29942" y="12262"/>
                  </a:lnTo>
                  <a:lnTo>
                    <a:pt x="29921" y="12115"/>
                  </a:lnTo>
                  <a:lnTo>
                    <a:pt x="29963" y="12011"/>
                  </a:lnTo>
                  <a:lnTo>
                    <a:pt x="30046" y="11969"/>
                  </a:lnTo>
                  <a:lnTo>
                    <a:pt x="30130" y="12011"/>
                  </a:lnTo>
                  <a:lnTo>
                    <a:pt x="30214" y="11990"/>
                  </a:lnTo>
                  <a:lnTo>
                    <a:pt x="30277" y="11885"/>
                  </a:lnTo>
                  <a:lnTo>
                    <a:pt x="30256" y="11655"/>
                  </a:lnTo>
                  <a:lnTo>
                    <a:pt x="30318" y="11550"/>
                  </a:lnTo>
                  <a:lnTo>
                    <a:pt x="30318" y="11153"/>
                  </a:lnTo>
                  <a:lnTo>
                    <a:pt x="30214" y="11027"/>
                  </a:lnTo>
                  <a:lnTo>
                    <a:pt x="30172" y="10860"/>
                  </a:lnTo>
                  <a:lnTo>
                    <a:pt x="30109" y="10692"/>
                  </a:lnTo>
                  <a:lnTo>
                    <a:pt x="30067" y="10588"/>
                  </a:lnTo>
                  <a:lnTo>
                    <a:pt x="30025" y="10525"/>
                  </a:lnTo>
                  <a:lnTo>
                    <a:pt x="29963" y="10525"/>
                  </a:lnTo>
                  <a:lnTo>
                    <a:pt x="29921" y="10630"/>
                  </a:lnTo>
                  <a:lnTo>
                    <a:pt x="29795" y="10839"/>
                  </a:lnTo>
                  <a:lnTo>
                    <a:pt x="29628" y="10964"/>
                  </a:lnTo>
                  <a:lnTo>
                    <a:pt x="29607" y="11069"/>
                  </a:lnTo>
                  <a:lnTo>
                    <a:pt x="29607" y="11278"/>
                  </a:lnTo>
                  <a:lnTo>
                    <a:pt x="29544" y="11341"/>
                  </a:lnTo>
                  <a:lnTo>
                    <a:pt x="29481" y="11278"/>
                  </a:lnTo>
                  <a:lnTo>
                    <a:pt x="29398" y="11362"/>
                  </a:lnTo>
                  <a:lnTo>
                    <a:pt x="29419" y="11383"/>
                  </a:lnTo>
                  <a:lnTo>
                    <a:pt x="29398" y="11446"/>
                  </a:lnTo>
                  <a:lnTo>
                    <a:pt x="29230" y="11529"/>
                  </a:lnTo>
                  <a:lnTo>
                    <a:pt x="29189" y="11592"/>
                  </a:lnTo>
                  <a:lnTo>
                    <a:pt x="29084" y="11697"/>
                  </a:lnTo>
                  <a:lnTo>
                    <a:pt x="29000" y="11697"/>
                  </a:lnTo>
                  <a:lnTo>
                    <a:pt x="29000" y="11634"/>
                  </a:lnTo>
                  <a:lnTo>
                    <a:pt x="29084" y="11592"/>
                  </a:lnTo>
                  <a:lnTo>
                    <a:pt x="29084" y="11467"/>
                  </a:lnTo>
                  <a:lnTo>
                    <a:pt x="29042" y="11425"/>
                  </a:lnTo>
                  <a:lnTo>
                    <a:pt x="29147" y="11278"/>
                  </a:lnTo>
                  <a:lnTo>
                    <a:pt x="29168" y="11174"/>
                  </a:lnTo>
                  <a:lnTo>
                    <a:pt x="29168" y="11069"/>
                  </a:lnTo>
                  <a:lnTo>
                    <a:pt x="29251" y="11027"/>
                  </a:lnTo>
                  <a:lnTo>
                    <a:pt x="29251" y="10923"/>
                  </a:lnTo>
                  <a:lnTo>
                    <a:pt x="29209" y="10902"/>
                  </a:lnTo>
                  <a:lnTo>
                    <a:pt x="29251" y="10755"/>
                  </a:lnTo>
                  <a:lnTo>
                    <a:pt x="29147" y="10609"/>
                  </a:lnTo>
                  <a:lnTo>
                    <a:pt x="29147" y="10525"/>
                  </a:lnTo>
                  <a:lnTo>
                    <a:pt x="29084" y="10420"/>
                  </a:lnTo>
                  <a:lnTo>
                    <a:pt x="29084" y="10379"/>
                  </a:lnTo>
                  <a:lnTo>
                    <a:pt x="29147" y="10400"/>
                  </a:lnTo>
                  <a:lnTo>
                    <a:pt x="29189" y="10400"/>
                  </a:lnTo>
                  <a:lnTo>
                    <a:pt x="29209" y="10525"/>
                  </a:lnTo>
                  <a:lnTo>
                    <a:pt x="29272" y="10504"/>
                  </a:lnTo>
                  <a:lnTo>
                    <a:pt x="29377" y="10379"/>
                  </a:lnTo>
                  <a:lnTo>
                    <a:pt x="29481" y="10379"/>
                  </a:lnTo>
                  <a:lnTo>
                    <a:pt x="29565" y="10295"/>
                  </a:lnTo>
                  <a:lnTo>
                    <a:pt x="29481" y="10232"/>
                  </a:lnTo>
                  <a:lnTo>
                    <a:pt x="29377" y="10316"/>
                  </a:lnTo>
                  <a:lnTo>
                    <a:pt x="29293" y="10232"/>
                  </a:lnTo>
                  <a:lnTo>
                    <a:pt x="29189" y="10211"/>
                  </a:lnTo>
                  <a:lnTo>
                    <a:pt x="29189" y="10107"/>
                  </a:lnTo>
                  <a:lnTo>
                    <a:pt x="29230" y="10065"/>
                  </a:lnTo>
                  <a:lnTo>
                    <a:pt x="29209" y="10002"/>
                  </a:lnTo>
                  <a:lnTo>
                    <a:pt x="29126" y="10023"/>
                  </a:lnTo>
                  <a:lnTo>
                    <a:pt x="29105" y="10107"/>
                  </a:lnTo>
                  <a:lnTo>
                    <a:pt x="28958" y="10169"/>
                  </a:lnTo>
                  <a:lnTo>
                    <a:pt x="28854" y="10065"/>
                  </a:lnTo>
                  <a:lnTo>
                    <a:pt x="28854" y="9939"/>
                  </a:lnTo>
                  <a:lnTo>
                    <a:pt x="28770" y="9918"/>
                  </a:lnTo>
                  <a:lnTo>
                    <a:pt x="28665" y="9939"/>
                  </a:lnTo>
                  <a:lnTo>
                    <a:pt x="28603" y="9897"/>
                  </a:lnTo>
                  <a:lnTo>
                    <a:pt x="28644" y="9793"/>
                  </a:lnTo>
                  <a:lnTo>
                    <a:pt x="28707" y="9772"/>
                  </a:lnTo>
                  <a:lnTo>
                    <a:pt x="28749" y="9709"/>
                  </a:lnTo>
                  <a:lnTo>
                    <a:pt x="28812" y="9709"/>
                  </a:lnTo>
                  <a:lnTo>
                    <a:pt x="29126" y="9500"/>
                  </a:lnTo>
                  <a:lnTo>
                    <a:pt x="29168" y="9458"/>
                  </a:lnTo>
                  <a:lnTo>
                    <a:pt x="29042" y="9332"/>
                  </a:lnTo>
                  <a:lnTo>
                    <a:pt x="28875" y="9353"/>
                  </a:lnTo>
                  <a:lnTo>
                    <a:pt x="28875" y="9332"/>
                  </a:lnTo>
                  <a:lnTo>
                    <a:pt x="28979" y="9270"/>
                  </a:lnTo>
                  <a:lnTo>
                    <a:pt x="29042" y="9144"/>
                  </a:lnTo>
                  <a:lnTo>
                    <a:pt x="29168" y="9081"/>
                  </a:lnTo>
                  <a:lnTo>
                    <a:pt x="29147" y="9228"/>
                  </a:lnTo>
                  <a:lnTo>
                    <a:pt x="29189" y="9332"/>
                  </a:lnTo>
                  <a:lnTo>
                    <a:pt x="29293" y="9291"/>
                  </a:lnTo>
                  <a:lnTo>
                    <a:pt x="29377" y="9332"/>
                  </a:lnTo>
                  <a:lnTo>
                    <a:pt x="29461" y="9249"/>
                  </a:lnTo>
                  <a:lnTo>
                    <a:pt x="29461" y="9144"/>
                  </a:lnTo>
                  <a:lnTo>
                    <a:pt x="29377" y="9039"/>
                  </a:lnTo>
                  <a:lnTo>
                    <a:pt x="29293" y="9019"/>
                  </a:lnTo>
                  <a:lnTo>
                    <a:pt x="29293" y="8935"/>
                  </a:lnTo>
                  <a:lnTo>
                    <a:pt x="29314" y="8830"/>
                  </a:lnTo>
                  <a:lnTo>
                    <a:pt x="29293" y="8726"/>
                  </a:lnTo>
                  <a:lnTo>
                    <a:pt x="29314" y="8663"/>
                  </a:lnTo>
                  <a:lnTo>
                    <a:pt x="29314" y="8600"/>
                  </a:lnTo>
                  <a:lnTo>
                    <a:pt x="29209" y="8454"/>
                  </a:lnTo>
                  <a:lnTo>
                    <a:pt x="29272" y="8349"/>
                  </a:lnTo>
                  <a:lnTo>
                    <a:pt x="29209" y="8244"/>
                  </a:lnTo>
                  <a:lnTo>
                    <a:pt x="29272" y="8223"/>
                  </a:lnTo>
                  <a:lnTo>
                    <a:pt x="29272" y="8077"/>
                  </a:lnTo>
                  <a:lnTo>
                    <a:pt x="29356" y="7931"/>
                  </a:lnTo>
                  <a:lnTo>
                    <a:pt x="29356" y="7847"/>
                  </a:lnTo>
                  <a:lnTo>
                    <a:pt x="29419" y="7742"/>
                  </a:lnTo>
                  <a:lnTo>
                    <a:pt x="29419" y="7700"/>
                  </a:lnTo>
                  <a:lnTo>
                    <a:pt x="29356" y="7659"/>
                  </a:lnTo>
                  <a:lnTo>
                    <a:pt x="29377" y="7449"/>
                  </a:lnTo>
                  <a:lnTo>
                    <a:pt x="29356" y="7324"/>
                  </a:lnTo>
                  <a:lnTo>
                    <a:pt x="29251" y="7261"/>
                  </a:lnTo>
                  <a:lnTo>
                    <a:pt x="29272" y="7177"/>
                  </a:lnTo>
                  <a:lnTo>
                    <a:pt x="29251" y="7073"/>
                  </a:lnTo>
                  <a:lnTo>
                    <a:pt x="29293" y="7052"/>
                  </a:lnTo>
                  <a:lnTo>
                    <a:pt x="29335" y="6947"/>
                  </a:lnTo>
                  <a:lnTo>
                    <a:pt x="29272" y="6884"/>
                  </a:lnTo>
                  <a:lnTo>
                    <a:pt x="29230" y="6863"/>
                  </a:lnTo>
                  <a:cubicBezTo>
                    <a:pt x="29272" y="6842"/>
                    <a:pt x="29293" y="6801"/>
                    <a:pt x="29293" y="6759"/>
                  </a:cubicBezTo>
                  <a:cubicBezTo>
                    <a:pt x="29314" y="6696"/>
                    <a:pt x="29335" y="6654"/>
                    <a:pt x="29335" y="6591"/>
                  </a:cubicBezTo>
                  <a:lnTo>
                    <a:pt x="29377" y="6550"/>
                  </a:lnTo>
                  <a:lnTo>
                    <a:pt x="29377" y="6445"/>
                  </a:lnTo>
                  <a:lnTo>
                    <a:pt x="29440" y="6445"/>
                  </a:lnTo>
                  <a:lnTo>
                    <a:pt x="29523" y="6361"/>
                  </a:lnTo>
                  <a:lnTo>
                    <a:pt x="29586" y="6257"/>
                  </a:lnTo>
                  <a:lnTo>
                    <a:pt x="29649" y="6215"/>
                  </a:lnTo>
                  <a:lnTo>
                    <a:pt x="29753" y="6215"/>
                  </a:lnTo>
                  <a:lnTo>
                    <a:pt x="29816" y="6131"/>
                  </a:lnTo>
                  <a:lnTo>
                    <a:pt x="29900" y="6068"/>
                  </a:lnTo>
                  <a:lnTo>
                    <a:pt x="29942" y="5964"/>
                  </a:lnTo>
                  <a:lnTo>
                    <a:pt x="29942" y="5838"/>
                  </a:lnTo>
                  <a:lnTo>
                    <a:pt x="29900" y="5796"/>
                  </a:lnTo>
                  <a:lnTo>
                    <a:pt x="29963" y="5713"/>
                  </a:lnTo>
                  <a:lnTo>
                    <a:pt x="30005" y="5629"/>
                  </a:lnTo>
                  <a:lnTo>
                    <a:pt x="29795" y="5629"/>
                  </a:lnTo>
                  <a:lnTo>
                    <a:pt x="29733" y="5587"/>
                  </a:lnTo>
                  <a:lnTo>
                    <a:pt x="29753" y="5503"/>
                  </a:lnTo>
                  <a:lnTo>
                    <a:pt x="29837" y="5503"/>
                  </a:lnTo>
                  <a:lnTo>
                    <a:pt x="29921" y="5545"/>
                  </a:lnTo>
                  <a:lnTo>
                    <a:pt x="30025" y="5545"/>
                  </a:lnTo>
                  <a:lnTo>
                    <a:pt x="30130" y="5587"/>
                  </a:lnTo>
                  <a:lnTo>
                    <a:pt x="30214" y="5524"/>
                  </a:lnTo>
                  <a:lnTo>
                    <a:pt x="30297" y="5545"/>
                  </a:lnTo>
                  <a:lnTo>
                    <a:pt x="30318" y="5650"/>
                  </a:lnTo>
                  <a:lnTo>
                    <a:pt x="30465" y="5796"/>
                  </a:lnTo>
                  <a:lnTo>
                    <a:pt x="30549" y="5796"/>
                  </a:lnTo>
                  <a:lnTo>
                    <a:pt x="30569" y="5838"/>
                  </a:lnTo>
                  <a:lnTo>
                    <a:pt x="30653" y="5859"/>
                  </a:lnTo>
                  <a:lnTo>
                    <a:pt x="30779" y="5817"/>
                  </a:lnTo>
                  <a:lnTo>
                    <a:pt x="30988" y="5692"/>
                  </a:lnTo>
                  <a:lnTo>
                    <a:pt x="31134" y="5524"/>
                  </a:lnTo>
                  <a:lnTo>
                    <a:pt x="31302" y="5399"/>
                  </a:lnTo>
                  <a:lnTo>
                    <a:pt x="31365" y="5315"/>
                  </a:lnTo>
                  <a:lnTo>
                    <a:pt x="31302" y="5294"/>
                  </a:lnTo>
                  <a:lnTo>
                    <a:pt x="31344" y="5231"/>
                  </a:lnTo>
                  <a:lnTo>
                    <a:pt x="31469" y="5231"/>
                  </a:lnTo>
                  <a:lnTo>
                    <a:pt x="31595" y="5085"/>
                  </a:lnTo>
                  <a:lnTo>
                    <a:pt x="31825" y="4897"/>
                  </a:lnTo>
                  <a:lnTo>
                    <a:pt x="31825" y="4855"/>
                  </a:lnTo>
                  <a:lnTo>
                    <a:pt x="31930" y="4834"/>
                  </a:lnTo>
                  <a:lnTo>
                    <a:pt x="32013" y="4687"/>
                  </a:lnTo>
                  <a:lnTo>
                    <a:pt x="32181" y="4541"/>
                  </a:lnTo>
                  <a:lnTo>
                    <a:pt x="32222" y="4415"/>
                  </a:lnTo>
                  <a:lnTo>
                    <a:pt x="32285" y="4415"/>
                  </a:lnTo>
                  <a:lnTo>
                    <a:pt x="32327" y="4436"/>
                  </a:lnTo>
                  <a:lnTo>
                    <a:pt x="32327" y="4436"/>
                  </a:lnTo>
                  <a:lnTo>
                    <a:pt x="32306" y="4353"/>
                  </a:lnTo>
                  <a:lnTo>
                    <a:pt x="32222" y="4311"/>
                  </a:lnTo>
                  <a:lnTo>
                    <a:pt x="32222" y="4227"/>
                  </a:lnTo>
                  <a:lnTo>
                    <a:pt x="32076" y="4122"/>
                  </a:lnTo>
                  <a:lnTo>
                    <a:pt x="31804" y="4081"/>
                  </a:lnTo>
                  <a:lnTo>
                    <a:pt x="31657" y="4060"/>
                  </a:lnTo>
                  <a:lnTo>
                    <a:pt x="31574" y="4081"/>
                  </a:lnTo>
                  <a:lnTo>
                    <a:pt x="31511" y="4060"/>
                  </a:lnTo>
                  <a:lnTo>
                    <a:pt x="31511" y="3976"/>
                  </a:lnTo>
                  <a:lnTo>
                    <a:pt x="31469" y="3871"/>
                  </a:lnTo>
                  <a:lnTo>
                    <a:pt x="31406" y="3871"/>
                  </a:lnTo>
                  <a:lnTo>
                    <a:pt x="31385" y="3850"/>
                  </a:lnTo>
                  <a:lnTo>
                    <a:pt x="31281" y="3829"/>
                  </a:lnTo>
                  <a:lnTo>
                    <a:pt x="31197" y="3704"/>
                  </a:lnTo>
                  <a:lnTo>
                    <a:pt x="31051" y="3704"/>
                  </a:lnTo>
                  <a:lnTo>
                    <a:pt x="30967" y="3788"/>
                  </a:lnTo>
                  <a:lnTo>
                    <a:pt x="30946" y="3704"/>
                  </a:lnTo>
                  <a:lnTo>
                    <a:pt x="30841" y="3704"/>
                  </a:lnTo>
                  <a:lnTo>
                    <a:pt x="30779" y="3641"/>
                  </a:lnTo>
                  <a:lnTo>
                    <a:pt x="30674" y="3662"/>
                  </a:lnTo>
                  <a:lnTo>
                    <a:pt x="30507" y="3662"/>
                  </a:lnTo>
                  <a:lnTo>
                    <a:pt x="30235" y="3725"/>
                  </a:lnTo>
                  <a:lnTo>
                    <a:pt x="30130" y="3871"/>
                  </a:lnTo>
                  <a:lnTo>
                    <a:pt x="30214" y="3976"/>
                  </a:lnTo>
                  <a:lnTo>
                    <a:pt x="30130" y="4018"/>
                  </a:lnTo>
                  <a:lnTo>
                    <a:pt x="30109" y="4060"/>
                  </a:lnTo>
                  <a:lnTo>
                    <a:pt x="30193" y="4164"/>
                  </a:lnTo>
                  <a:lnTo>
                    <a:pt x="30214" y="4290"/>
                  </a:lnTo>
                  <a:lnTo>
                    <a:pt x="30088" y="4290"/>
                  </a:lnTo>
                  <a:lnTo>
                    <a:pt x="30046" y="4185"/>
                  </a:lnTo>
                  <a:lnTo>
                    <a:pt x="29984" y="4060"/>
                  </a:lnTo>
                  <a:lnTo>
                    <a:pt x="29900" y="4039"/>
                  </a:lnTo>
                  <a:lnTo>
                    <a:pt x="29816" y="4164"/>
                  </a:lnTo>
                  <a:lnTo>
                    <a:pt x="29837" y="4227"/>
                  </a:lnTo>
                  <a:lnTo>
                    <a:pt x="29837" y="4290"/>
                  </a:lnTo>
                  <a:lnTo>
                    <a:pt x="29733" y="4332"/>
                  </a:lnTo>
                  <a:lnTo>
                    <a:pt x="29712" y="4478"/>
                  </a:lnTo>
                  <a:lnTo>
                    <a:pt x="29565" y="4646"/>
                  </a:lnTo>
                  <a:lnTo>
                    <a:pt x="29523" y="4771"/>
                  </a:lnTo>
                  <a:lnTo>
                    <a:pt x="29502" y="4855"/>
                  </a:lnTo>
                  <a:lnTo>
                    <a:pt x="29565" y="4876"/>
                  </a:lnTo>
                  <a:lnTo>
                    <a:pt x="29461" y="4959"/>
                  </a:lnTo>
                  <a:lnTo>
                    <a:pt x="29461" y="5064"/>
                  </a:lnTo>
                  <a:lnTo>
                    <a:pt x="29377" y="5106"/>
                  </a:lnTo>
                  <a:lnTo>
                    <a:pt x="29272" y="5357"/>
                  </a:lnTo>
                  <a:lnTo>
                    <a:pt x="29272" y="5482"/>
                  </a:lnTo>
                  <a:lnTo>
                    <a:pt x="29209" y="5566"/>
                  </a:lnTo>
                  <a:lnTo>
                    <a:pt x="29293" y="5629"/>
                  </a:lnTo>
                  <a:lnTo>
                    <a:pt x="29293" y="5713"/>
                  </a:lnTo>
                  <a:lnTo>
                    <a:pt x="29251" y="5734"/>
                  </a:lnTo>
                  <a:lnTo>
                    <a:pt x="29251" y="5838"/>
                  </a:lnTo>
                  <a:lnTo>
                    <a:pt x="29189" y="6026"/>
                  </a:lnTo>
                  <a:lnTo>
                    <a:pt x="29063" y="6215"/>
                  </a:lnTo>
                  <a:lnTo>
                    <a:pt x="29084" y="6257"/>
                  </a:lnTo>
                  <a:lnTo>
                    <a:pt x="29189" y="6257"/>
                  </a:lnTo>
                  <a:lnTo>
                    <a:pt x="29209" y="6319"/>
                  </a:lnTo>
                  <a:cubicBezTo>
                    <a:pt x="29189" y="6319"/>
                    <a:pt x="29168" y="6340"/>
                    <a:pt x="29168" y="6340"/>
                  </a:cubicBezTo>
                  <a:lnTo>
                    <a:pt x="29105" y="6319"/>
                  </a:lnTo>
                  <a:lnTo>
                    <a:pt x="29042" y="6361"/>
                  </a:lnTo>
                  <a:lnTo>
                    <a:pt x="28958" y="6508"/>
                  </a:lnTo>
                  <a:lnTo>
                    <a:pt x="29042" y="6508"/>
                  </a:lnTo>
                  <a:cubicBezTo>
                    <a:pt x="29000" y="6529"/>
                    <a:pt x="28979" y="6550"/>
                    <a:pt x="28979" y="6612"/>
                  </a:cubicBezTo>
                  <a:lnTo>
                    <a:pt x="28875" y="6570"/>
                  </a:lnTo>
                  <a:lnTo>
                    <a:pt x="28791" y="6633"/>
                  </a:lnTo>
                  <a:lnTo>
                    <a:pt x="28791" y="6738"/>
                  </a:lnTo>
                  <a:lnTo>
                    <a:pt x="28644" y="6842"/>
                  </a:lnTo>
                  <a:lnTo>
                    <a:pt x="28582" y="6884"/>
                  </a:lnTo>
                  <a:cubicBezTo>
                    <a:pt x="28665" y="6612"/>
                    <a:pt x="28728" y="6257"/>
                    <a:pt x="28749" y="5943"/>
                  </a:cubicBezTo>
                  <a:lnTo>
                    <a:pt x="28937" y="5838"/>
                  </a:lnTo>
                  <a:lnTo>
                    <a:pt x="28937" y="5734"/>
                  </a:lnTo>
                  <a:lnTo>
                    <a:pt x="29000" y="5566"/>
                  </a:lnTo>
                  <a:lnTo>
                    <a:pt x="29000" y="5399"/>
                  </a:lnTo>
                  <a:lnTo>
                    <a:pt x="29063" y="5315"/>
                  </a:lnTo>
                  <a:lnTo>
                    <a:pt x="28979" y="5315"/>
                  </a:lnTo>
                  <a:lnTo>
                    <a:pt x="28937" y="5378"/>
                  </a:lnTo>
                  <a:lnTo>
                    <a:pt x="28791" y="5420"/>
                  </a:lnTo>
                  <a:lnTo>
                    <a:pt x="28728" y="5545"/>
                  </a:lnTo>
                  <a:lnTo>
                    <a:pt x="28686" y="5503"/>
                  </a:lnTo>
                  <a:lnTo>
                    <a:pt x="28686" y="5399"/>
                  </a:lnTo>
                  <a:lnTo>
                    <a:pt x="28770" y="5357"/>
                  </a:lnTo>
                  <a:lnTo>
                    <a:pt x="28770" y="5231"/>
                  </a:lnTo>
                  <a:lnTo>
                    <a:pt x="28749" y="5169"/>
                  </a:lnTo>
                  <a:lnTo>
                    <a:pt x="28665" y="5127"/>
                  </a:lnTo>
                  <a:lnTo>
                    <a:pt x="28749" y="5127"/>
                  </a:lnTo>
                  <a:lnTo>
                    <a:pt x="28791" y="5106"/>
                  </a:lnTo>
                  <a:lnTo>
                    <a:pt x="28770" y="4980"/>
                  </a:lnTo>
                  <a:lnTo>
                    <a:pt x="28582" y="4876"/>
                  </a:lnTo>
                  <a:lnTo>
                    <a:pt x="28540" y="4897"/>
                  </a:lnTo>
                  <a:lnTo>
                    <a:pt x="28352" y="4918"/>
                  </a:lnTo>
                  <a:lnTo>
                    <a:pt x="28331" y="4980"/>
                  </a:lnTo>
                  <a:lnTo>
                    <a:pt x="28247" y="4980"/>
                  </a:lnTo>
                  <a:lnTo>
                    <a:pt x="28247" y="4897"/>
                  </a:lnTo>
                  <a:lnTo>
                    <a:pt x="28331" y="4771"/>
                  </a:lnTo>
                  <a:lnTo>
                    <a:pt x="28414" y="4771"/>
                  </a:lnTo>
                  <a:lnTo>
                    <a:pt x="28540" y="4666"/>
                  </a:lnTo>
                  <a:lnTo>
                    <a:pt x="28749" y="4604"/>
                  </a:lnTo>
                  <a:lnTo>
                    <a:pt x="28791" y="4562"/>
                  </a:lnTo>
                  <a:lnTo>
                    <a:pt x="28937" y="4541"/>
                  </a:lnTo>
                  <a:lnTo>
                    <a:pt x="29000" y="4541"/>
                  </a:lnTo>
                  <a:lnTo>
                    <a:pt x="29063" y="4583"/>
                  </a:lnTo>
                  <a:lnTo>
                    <a:pt x="29105" y="4562"/>
                  </a:lnTo>
                  <a:lnTo>
                    <a:pt x="29147" y="4394"/>
                  </a:lnTo>
                  <a:lnTo>
                    <a:pt x="29189" y="4332"/>
                  </a:lnTo>
                  <a:lnTo>
                    <a:pt x="29063" y="4248"/>
                  </a:lnTo>
                  <a:lnTo>
                    <a:pt x="29042" y="4185"/>
                  </a:lnTo>
                  <a:lnTo>
                    <a:pt x="29105" y="4164"/>
                  </a:lnTo>
                  <a:lnTo>
                    <a:pt x="29168" y="4122"/>
                  </a:lnTo>
                  <a:lnTo>
                    <a:pt x="29189" y="4164"/>
                  </a:lnTo>
                  <a:lnTo>
                    <a:pt x="29272" y="4185"/>
                  </a:lnTo>
                  <a:lnTo>
                    <a:pt x="29419" y="4122"/>
                  </a:lnTo>
                  <a:lnTo>
                    <a:pt x="29481" y="4039"/>
                  </a:lnTo>
                  <a:lnTo>
                    <a:pt x="29461" y="3955"/>
                  </a:lnTo>
                  <a:lnTo>
                    <a:pt x="29481" y="3913"/>
                  </a:lnTo>
                  <a:lnTo>
                    <a:pt x="29461" y="3829"/>
                  </a:lnTo>
                  <a:lnTo>
                    <a:pt x="29377" y="3850"/>
                  </a:lnTo>
                  <a:lnTo>
                    <a:pt x="29293" y="3746"/>
                  </a:lnTo>
                  <a:lnTo>
                    <a:pt x="29042" y="3746"/>
                  </a:lnTo>
                  <a:lnTo>
                    <a:pt x="28958" y="3725"/>
                  </a:lnTo>
                  <a:lnTo>
                    <a:pt x="28896" y="3767"/>
                  </a:lnTo>
                  <a:lnTo>
                    <a:pt x="28770" y="3767"/>
                  </a:lnTo>
                  <a:lnTo>
                    <a:pt x="28665" y="3725"/>
                  </a:lnTo>
                  <a:lnTo>
                    <a:pt x="28582" y="3746"/>
                  </a:lnTo>
                  <a:lnTo>
                    <a:pt x="28519" y="3641"/>
                  </a:lnTo>
                  <a:lnTo>
                    <a:pt x="28435" y="3599"/>
                  </a:lnTo>
                  <a:lnTo>
                    <a:pt x="28435" y="3516"/>
                  </a:lnTo>
                  <a:lnTo>
                    <a:pt x="28477" y="3453"/>
                  </a:lnTo>
                  <a:lnTo>
                    <a:pt x="28456" y="3411"/>
                  </a:lnTo>
                  <a:lnTo>
                    <a:pt x="28310" y="3390"/>
                  </a:lnTo>
                  <a:lnTo>
                    <a:pt x="28226" y="3432"/>
                  </a:lnTo>
                  <a:lnTo>
                    <a:pt x="28163" y="3495"/>
                  </a:lnTo>
                  <a:lnTo>
                    <a:pt x="28226" y="3537"/>
                  </a:lnTo>
                  <a:lnTo>
                    <a:pt x="28331" y="3537"/>
                  </a:lnTo>
                  <a:lnTo>
                    <a:pt x="28268" y="3641"/>
                  </a:lnTo>
                  <a:lnTo>
                    <a:pt x="28142" y="3620"/>
                  </a:lnTo>
                  <a:lnTo>
                    <a:pt x="28059" y="3495"/>
                  </a:lnTo>
                  <a:lnTo>
                    <a:pt x="28017" y="3516"/>
                  </a:lnTo>
                  <a:lnTo>
                    <a:pt x="27954" y="3495"/>
                  </a:lnTo>
                  <a:lnTo>
                    <a:pt x="27849" y="3537"/>
                  </a:lnTo>
                  <a:lnTo>
                    <a:pt x="27828" y="3641"/>
                  </a:lnTo>
                  <a:lnTo>
                    <a:pt x="27787" y="3662"/>
                  </a:lnTo>
                  <a:lnTo>
                    <a:pt x="27808" y="3767"/>
                  </a:lnTo>
                  <a:lnTo>
                    <a:pt x="27808" y="3871"/>
                  </a:lnTo>
                  <a:lnTo>
                    <a:pt x="27891" y="3934"/>
                  </a:lnTo>
                  <a:lnTo>
                    <a:pt x="27891" y="4060"/>
                  </a:lnTo>
                  <a:lnTo>
                    <a:pt x="27828" y="4122"/>
                  </a:lnTo>
                  <a:lnTo>
                    <a:pt x="27808" y="4248"/>
                  </a:lnTo>
                  <a:lnTo>
                    <a:pt x="27787" y="4248"/>
                  </a:lnTo>
                  <a:lnTo>
                    <a:pt x="27745" y="4018"/>
                  </a:lnTo>
                  <a:lnTo>
                    <a:pt x="27703" y="3913"/>
                  </a:lnTo>
                  <a:lnTo>
                    <a:pt x="27619" y="3850"/>
                  </a:lnTo>
                  <a:lnTo>
                    <a:pt x="27598" y="3934"/>
                  </a:lnTo>
                  <a:lnTo>
                    <a:pt x="27515" y="3934"/>
                  </a:lnTo>
                  <a:lnTo>
                    <a:pt x="27431" y="4018"/>
                  </a:lnTo>
                  <a:lnTo>
                    <a:pt x="27431" y="4143"/>
                  </a:lnTo>
                  <a:lnTo>
                    <a:pt x="27515" y="4248"/>
                  </a:lnTo>
                  <a:lnTo>
                    <a:pt x="27515" y="4332"/>
                  </a:lnTo>
                  <a:lnTo>
                    <a:pt x="27619" y="4457"/>
                  </a:lnTo>
                  <a:lnTo>
                    <a:pt x="27745" y="4457"/>
                  </a:lnTo>
                  <a:lnTo>
                    <a:pt x="27808" y="4353"/>
                  </a:lnTo>
                  <a:lnTo>
                    <a:pt x="27828" y="4353"/>
                  </a:lnTo>
                  <a:lnTo>
                    <a:pt x="27849" y="4457"/>
                  </a:lnTo>
                  <a:lnTo>
                    <a:pt x="27933" y="4583"/>
                  </a:lnTo>
                  <a:lnTo>
                    <a:pt x="27933" y="4666"/>
                  </a:lnTo>
                  <a:lnTo>
                    <a:pt x="27849" y="4666"/>
                  </a:lnTo>
                  <a:lnTo>
                    <a:pt x="27808" y="4562"/>
                  </a:lnTo>
                  <a:lnTo>
                    <a:pt x="27724" y="4541"/>
                  </a:lnTo>
                  <a:lnTo>
                    <a:pt x="27619" y="4562"/>
                  </a:lnTo>
                  <a:lnTo>
                    <a:pt x="27577" y="4604"/>
                  </a:lnTo>
                  <a:lnTo>
                    <a:pt x="27619" y="4708"/>
                  </a:lnTo>
                  <a:lnTo>
                    <a:pt x="27598" y="4792"/>
                  </a:lnTo>
                  <a:lnTo>
                    <a:pt x="27515" y="4876"/>
                  </a:lnTo>
                  <a:lnTo>
                    <a:pt x="27536" y="4959"/>
                  </a:lnTo>
                  <a:lnTo>
                    <a:pt x="27473" y="5085"/>
                  </a:lnTo>
                  <a:lnTo>
                    <a:pt x="27410" y="5127"/>
                  </a:lnTo>
                  <a:lnTo>
                    <a:pt x="27431" y="5231"/>
                  </a:lnTo>
                  <a:lnTo>
                    <a:pt x="27389" y="5294"/>
                  </a:lnTo>
                  <a:lnTo>
                    <a:pt x="27284" y="5273"/>
                  </a:lnTo>
                  <a:lnTo>
                    <a:pt x="27201" y="5169"/>
                  </a:lnTo>
                  <a:lnTo>
                    <a:pt x="27201" y="5064"/>
                  </a:lnTo>
                  <a:lnTo>
                    <a:pt x="27075" y="4897"/>
                  </a:lnTo>
                  <a:lnTo>
                    <a:pt x="27075" y="4792"/>
                  </a:lnTo>
                  <a:lnTo>
                    <a:pt x="27054" y="4708"/>
                  </a:lnTo>
                  <a:lnTo>
                    <a:pt x="26950" y="4687"/>
                  </a:lnTo>
                  <a:lnTo>
                    <a:pt x="26950" y="4646"/>
                  </a:lnTo>
                  <a:lnTo>
                    <a:pt x="26992" y="4604"/>
                  </a:lnTo>
                  <a:lnTo>
                    <a:pt x="27033" y="4562"/>
                  </a:lnTo>
                  <a:lnTo>
                    <a:pt x="26992" y="4478"/>
                  </a:lnTo>
                  <a:lnTo>
                    <a:pt x="26887" y="4457"/>
                  </a:lnTo>
                  <a:lnTo>
                    <a:pt x="26740" y="4499"/>
                  </a:lnTo>
                  <a:lnTo>
                    <a:pt x="26699" y="4457"/>
                  </a:lnTo>
                  <a:lnTo>
                    <a:pt x="26657" y="4478"/>
                  </a:lnTo>
                  <a:lnTo>
                    <a:pt x="26594" y="4562"/>
                  </a:lnTo>
                  <a:lnTo>
                    <a:pt x="26489" y="4604"/>
                  </a:lnTo>
                  <a:lnTo>
                    <a:pt x="26364" y="4792"/>
                  </a:lnTo>
                  <a:lnTo>
                    <a:pt x="26427" y="4876"/>
                  </a:lnTo>
                  <a:lnTo>
                    <a:pt x="26427" y="5064"/>
                  </a:lnTo>
                  <a:lnTo>
                    <a:pt x="26385" y="5127"/>
                  </a:lnTo>
                  <a:lnTo>
                    <a:pt x="26448" y="5210"/>
                  </a:lnTo>
                  <a:lnTo>
                    <a:pt x="26427" y="5378"/>
                  </a:lnTo>
                  <a:lnTo>
                    <a:pt x="26322" y="5420"/>
                  </a:lnTo>
                  <a:lnTo>
                    <a:pt x="26322" y="5545"/>
                  </a:lnTo>
                  <a:lnTo>
                    <a:pt x="26364" y="5608"/>
                  </a:lnTo>
                  <a:lnTo>
                    <a:pt x="26448" y="5587"/>
                  </a:lnTo>
                  <a:lnTo>
                    <a:pt x="26489" y="5629"/>
                  </a:lnTo>
                  <a:lnTo>
                    <a:pt x="26573" y="5587"/>
                  </a:lnTo>
                  <a:lnTo>
                    <a:pt x="26636" y="5608"/>
                  </a:lnTo>
                  <a:lnTo>
                    <a:pt x="26636" y="5734"/>
                  </a:lnTo>
                  <a:lnTo>
                    <a:pt x="26657" y="5796"/>
                  </a:lnTo>
                  <a:lnTo>
                    <a:pt x="26699" y="5796"/>
                  </a:lnTo>
                  <a:lnTo>
                    <a:pt x="26782" y="5922"/>
                  </a:lnTo>
                  <a:lnTo>
                    <a:pt x="26782" y="6110"/>
                  </a:lnTo>
                  <a:lnTo>
                    <a:pt x="26887" y="6236"/>
                  </a:lnTo>
                  <a:lnTo>
                    <a:pt x="26887" y="6319"/>
                  </a:lnTo>
                  <a:lnTo>
                    <a:pt x="26929" y="6424"/>
                  </a:lnTo>
                  <a:lnTo>
                    <a:pt x="27012" y="6466"/>
                  </a:lnTo>
                  <a:lnTo>
                    <a:pt x="26992" y="6550"/>
                  </a:lnTo>
                  <a:lnTo>
                    <a:pt x="27012" y="6696"/>
                  </a:lnTo>
                  <a:lnTo>
                    <a:pt x="26929" y="6842"/>
                  </a:lnTo>
                  <a:lnTo>
                    <a:pt x="27012" y="6905"/>
                  </a:lnTo>
                  <a:lnTo>
                    <a:pt x="27033" y="7052"/>
                  </a:lnTo>
                  <a:lnTo>
                    <a:pt x="27012" y="7156"/>
                  </a:lnTo>
                  <a:lnTo>
                    <a:pt x="27033" y="7198"/>
                  </a:lnTo>
                  <a:lnTo>
                    <a:pt x="27117" y="7156"/>
                  </a:lnTo>
                  <a:lnTo>
                    <a:pt x="27180" y="7198"/>
                  </a:lnTo>
                  <a:lnTo>
                    <a:pt x="27180" y="7324"/>
                  </a:lnTo>
                  <a:lnTo>
                    <a:pt x="27264" y="7387"/>
                  </a:lnTo>
                  <a:lnTo>
                    <a:pt x="27410" y="7324"/>
                  </a:lnTo>
                  <a:lnTo>
                    <a:pt x="27452" y="7198"/>
                  </a:lnTo>
                  <a:lnTo>
                    <a:pt x="27598" y="7114"/>
                  </a:lnTo>
                  <a:lnTo>
                    <a:pt x="27619" y="7010"/>
                  </a:lnTo>
                  <a:lnTo>
                    <a:pt x="27556" y="6968"/>
                  </a:lnTo>
                  <a:lnTo>
                    <a:pt x="27494" y="6759"/>
                  </a:lnTo>
                  <a:lnTo>
                    <a:pt x="27515" y="6654"/>
                  </a:lnTo>
                  <a:lnTo>
                    <a:pt x="27703" y="6466"/>
                  </a:lnTo>
                  <a:lnTo>
                    <a:pt x="27703" y="6550"/>
                  </a:lnTo>
                  <a:lnTo>
                    <a:pt x="27598" y="6675"/>
                  </a:lnTo>
                  <a:lnTo>
                    <a:pt x="27640" y="6905"/>
                  </a:lnTo>
                  <a:lnTo>
                    <a:pt x="27724" y="6947"/>
                  </a:lnTo>
                  <a:lnTo>
                    <a:pt x="27828" y="6884"/>
                  </a:lnTo>
                  <a:lnTo>
                    <a:pt x="27954" y="6968"/>
                  </a:lnTo>
                  <a:lnTo>
                    <a:pt x="28121" y="6905"/>
                  </a:lnTo>
                  <a:lnTo>
                    <a:pt x="28121" y="6842"/>
                  </a:lnTo>
                  <a:lnTo>
                    <a:pt x="28247" y="6780"/>
                  </a:lnTo>
                  <a:lnTo>
                    <a:pt x="28352" y="6780"/>
                  </a:lnTo>
                  <a:lnTo>
                    <a:pt x="28435" y="6738"/>
                  </a:lnTo>
                  <a:lnTo>
                    <a:pt x="28477" y="6780"/>
                  </a:lnTo>
                  <a:lnTo>
                    <a:pt x="28498" y="6759"/>
                  </a:lnTo>
                  <a:lnTo>
                    <a:pt x="28498" y="6759"/>
                  </a:lnTo>
                  <a:cubicBezTo>
                    <a:pt x="28477" y="6863"/>
                    <a:pt x="28456" y="6989"/>
                    <a:pt x="28456" y="7094"/>
                  </a:cubicBezTo>
                  <a:lnTo>
                    <a:pt x="28435" y="7114"/>
                  </a:lnTo>
                  <a:lnTo>
                    <a:pt x="28456" y="7156"/>
                  </a:lnTo>
                  <a:lnTo>
                    <a:pt x="28456" y="7219"/>
                  </a:lnTo>
                  <a:cubicBezTo>
                    <a:pt x="28456" y="7283"/>
                    <a:pt x="28503" y="7308"/>
                    <a:pt x="28554" y="7308"/>
                  </a:cubicBezTo>
                  <a:cubicBezTo>
                    <a:pt x="28586" y="7308"/>
                    <a:pt x="28620" y="7298"/>
                    <a:pt x="28644" y="7282"/>
                  </a:cubicBezTo>
                  <a:lnTo>
                    <a:pt x="28707" y="7282"/>
                  </a:lnTo>
                  <a:lnTo>
                    <a:pt x="28707" y="7324"/>
                  </a:lnTo>
                  <a:lnTo>
                    <a:pt x="28582" y="7533"/>
                  </a:lnTo>
                  <a:lnTo>
                    <a:pt x="28561" y="7617"/>
                  </a:lnTo>
                  <a:lnTo>
                    <a:pt x="28456" y="7679"/>
                  </a:lnTo>
                  <a:lnTo>
                    <a:pt x="28477" y="7596"/>
                  </a:lnTo>
                  <a:lnTo>
                    <a:pt x="28435" y="7533"/>
                  </a:lnTo>
                  <a:lnTo>
                    <a:pt x="28477" y="7407"/>
                  </a:lnTo>
                  <a:lnTo>
                    <a:pt x="28393" y="7324"/>
                  </a:lnTo>
                  <a:lnTo>
                    <a:pt x="28268" y="7387"/>
                  </a:lnTo>
                  <a:lnTo>
                    <a:pt x="28184" y="7512"/>
                  </a:lnTo>
                  <a:lnTo>
                    <a:pt x="28121" y="7512"/>
                  </a:lnTo>
                  <a:lnTo>
                    <a:pt x="28038" y="7679"/>
                  </a:lnTo>
                  <a:lnTo>
                    <a:pt x="27954" y="7700"/>
                  </a:lnTo>
                  <a:lnTo>
                    <a:pt x="27870" y="7910"/>
                  </a:lnTo>
                  <a:lnTo>
                    <a:pt x="27724" y="8056"/>
                  </a:lnTo>
                  <a:lnTo>
                    <a:pt x="27703" y="8203"/>
                  </a:lnTo>
                  <a:lnTo>
                    <a:pt x="27745" y="8328"/>
                  </a:lnTo>
                  <a:lnTo>
                    <a:pt x="27745" y="8412"/>
                  </a:lnTo>
                  <a:lnTo>
                    <a:pt x="27808" y="8433"/>
                  </a:lnTo>
                  <a:lnTo>
                    <a:pt x="27870" y="8370"/>
                  </a:lnTo>
                  <a:lnTo>
                    <a:pt x="27933" y="8370"/>
                  </a:lnTo>
                  <a:lnTo>
                    <a:pt x="27933" y="8454"/>
                  </a:lnTo>
                  <a:lnTo>
                    <a:pt x="27828" y="8537"/>
                  </a:lnTo>
                  <a:lnTo>
                    <a:pt x="27828" y="8579"/>
                  </a:lnTo>
                  <a:lnTo>
                    <a:pt x="27724" y="8579"/>
                  </a:lnTo>
                  <a:lnTo>
                    <a:pt x="27619" y="8642"/>
                  </a:lnTo>
                  <a:lnTo>
                    <a:pt x="27431" y="8830"/>
                  </a:lnTo>
                  <a:lnTo>
                    <a:pt x="27347" y="8935"/>
                  </a:lnTo>
                  <a:lnTo>
                    <a:pt x="27326" y="9207"/>
                  </a:lnTo>
                  <a:lnTo>
                    <a:pt x="27389" y="9311"/>
                  </a:lnTo>
                  <a:lnTo>
                    <a:pt x="27389" y="9395"/>
                  </a:lnTo>
                  <a:lnTo>
                    <a:pt x="27326" y="9500"/>
                  </a:lnTo>
                  <a:lnTo>
                    <a:pt x="27347" y="9563"/>
                  </a:lnTo>
                  <a:lnTo>
                    <a:pt x="27389" y="9625"/>
                  </a:lnTo>
                  <a:lnTo>
                    <a:pt x="27452" y="9625"/>
                  </a:lnTo>
                  <a:lnTo>
                    <a:pt x="27515" y="9667"/>
                  </a:lnTo>
                  <a:lnTo>
                    <a:pt x="27536" y="9793"/>
                  </a:lnTo>
                  <a:lnTo>
                    <a:pt x="27640" y="9835"/>
                  </a:lnTo>
                  <a:lnTo>
                    <a:pt x="27703" y="9939"/>
                  </a:lnTo>
                  <a:lnTo>
                    <a:pt x="27745" y="9939"/>
                  </a:lnTo>
                  <a:lnTo>
                    <a:pt x="27828" y="9814"/>
                  </a:lnTo>
                  <a:lnTo>
                    <a:pt x="27808" y="9939"/>
                  </a:lnTo>
                  <a:lnTo>
                    <a:pt x="27849" y="10107"/>
                  </a:lnTo>
                  <a:lnTo>
                    <a:pt x="28017" y="10127"/>
                  </a:lnTo>
                  <a:lnTo>
                    <a:pt x="28080" y="10190"/>
                  </a:lnTo>
                  <a:lnTo>
                    <a:pt x="28184" y="10190"/>
                  </a:lnTo>
                  <a:lnTo>
                    <a:pt x="28331" y="10211"/>
                  </a:lnTo>
                  <a:lnTo>
                    <a:pt x="28331" y="10295"/>
                  </a:lnTo>
                  <a:lnTo>
                    <a:pt x="28226" y="10504"/>
                  </a:lnTo>
                  <a:lnTo>
                    <a:pt x="28121" y="10546"/>
                  </a:lnTo>
                  <a:lnTo>
                    <a:pt x="28080" y="10525"/>
                  </a:lnTo>
                  <a:lnTo>
                    <a:pt x="28121" y="10420"/>
                  </a:lnTo>
                  <a:lnTo>
                    <a:pt x="28226" y="10379"/>
                  </a:lnTo>
                  <a:lnTo>
                    <a:pt x="28080" y="10337"/>
                  </a:lnTo>
                  <a:lnTo>
                    <a:pt x="27954" y="10379"/>
                  </a:lnTo>
                  <a:lnTo>
                    <a:pt x="27849" y="10504"/>
                  </a:lnTo>
                  <a:lnTo>
                    <a:pt x="27912" y="10546"/>
                  </a:lnTo>
                  <a:lnTo>
                    <a:pt x="27912" y="10630"/>
                  </a:lnTo>
                  <a:lnTo>
                    <a:pt x="27745" y="10713"/>
                  </a:lnTo>
                  <a:lnTo>
                    <a:pt x="27661" y="10797"/>
                  </a:lnTo>
                  <a:lnTo>
                    <a:pt x="27598" y="10797"/>
                  </a:lnTo>
                  <a:lnTo>
                    <a:pt x="27515" y="10944"/>
                  </a:lnTo>
                  <a:lnTo>
                    <a:pt x="27536" y="11006"/>
                  </a:lnTo>
                  <a:lnTo>
                    <a:pt x="27619" y="11006"/>
                  </a:lnTo>
                  <a:lnTo>
                    <a:pt x="27661" y="11048"/>
                  </a:lnTo>
                  <a:lnTo>
                    <a:pt x="27766" y="11027"/>
                  </a:lnTo>
                  <a:lnTo>
                    <a:pt x="27828" y="10923"/>
                  </a:lnTo>
                  <a:lnTo>
                    <a:pt x="27808" y="10860"/>
                  </a:lnTo>
                  <a:lnTo>
                    <a:pt x="27870" y="10839"/>
                  </a:lnTo>
                  <a:lnTo>
                    <a:pt x="27954" y="10797"/>
                  </a:lnTo>
                  <a:lnTo>
                    <a:pt x="28017" y="10839"/>
                  </a:lnTo>
                  <a:lnTo>
                    <a:pt x="27975" y="10944"/>
                  </a:lnTo>
                  <a:lnTo>
                    <a:pt x="27912" y="11069"/>
                  </a:lnTo>
                  <a:lnTo>
                    <a:pt x="27870" y="11236"/>
                  </a:lnTo>
                  <a:lnTo>
                    <a:pt x="27870" y="11320"/>
                  </a:lnTo>
                  <a:lnTo>
                    <a:pt x="27808" y="11383"/>
                  </a:lnTo>
                  <a:lnTo>
                    <a:pt x="27640" y="11425"/>
                  </a:lnTo>
                  <a:lnTo>
                    <a:pt x="27536" y="11529"/>
                  </a:lnTo>
                  <a:lnTo>
                    <a:pt x="27452" y="11550"/>
                  </a:lnTo>
                  <a:lnTo>
                    <a:pt x="27452" y="11592"/>
                  </a:lnTo>
                  <a:lnTo>
                    <a:pt x="27410" y="11697"/>
                  </a:lnTo>
                  <a:lnTo>
                    <a:pt x="27138" y="11801"/>
                  </a:lnTo>
                  <a:lnTo>
                    <a:pt x="27075" y="11906"/>
                  </a:lnTo>
                  <a:lnTo>
                    <a:pt x="26971" y="11948"/>
                  </a:lnTo>
                  <a:lnTo>
                    <a:pt x="26929" y="11885"/>
                  </a:lnTo>
                  <a:lnTo>
                    <a:pt x="26887" y="11885"/>
                  </a:lnTo>
                  <a:lnTo>
                    <a:pt x="26866" y="11843"/>
                  </a:lnTo>
                  <a:lnTo>
                    <a:pt x="26803" y="11906"/>
                  </a:lnTo>
                  <a:lnTo>
                    <a:pt x="26720" y="11948"/>
                  </a:lnTo>
                  <a:lnTo>
                    <a:pt x="26720" y="11948"/>
                  </a:lnTo>
                  <a:lnTo>
                    <a:pt x="26761" y="11885"/>
                  </a:lnTo>
                  <a:lnTo>
                    <a:pt x="26720" y="11843"/>
                  </a:lnTo>
                  <a:lnTo>
                    <a:pt x="26615" y="11948"/>
                  </a:lnTo>
                  <a:lnTo>
                    <a:pt x="26573" y="12094"/>
                  </a:lnTo>
                  <a:lnTo>
                    <a:pt x="26468" y="12262"/>
                  </a:lnTo>
                  <a:lnTo>
                    <a:pt x="26448" y="12304"/>
                  </a:lnTo>
                  <a:lnTo>
                    <a:pt x="26489" y="12387"/>
                  </a:lnTo>
                  <a:lnTo>
                    <a:pt x="26489" y="12471"/>
                  </a:lnTo>
                  <a:lnTo>
                    <a:pt x="26406" y="12617"/>
                  </a:lnTo>
                  <a:lnTo>
                    <a:pt x="26406" y="12701"/>
                  </a:lnTo>
                  <a:lnTo>
                    <a:pt x="26468" y="12785"/>
                  </a:lnTo>
                  <a:lnTo>
                    <a:pt x="26385" y="12827"/>
                  </a:lnTo>
                  <a:lnTo>
                    <a:pt x="26343" y="12952"/>
                  </a:lnTo>
                  <a:lnTo>
                    <a:pt x="26364" y="12952"/>
                  </a:lnTo>
                  <a:lnTo>
                    <a:pt x="26448" y="12931"/>
                  </a:lnTo>
                  <a:lnTo>
                    <a:pt x="26489" y="12848"/>
                  </a:lnTo>
                  <a:lnTo>
                    <a:pt x="26594" y="12889"/>
                  </a:lnTo>
                  <a:lnTo>
                    <a:pt x="26699" y="12806"/>
                  </a:lnTo>
                  <a:lnTo>
                    <a:pt x="26615" y="12910"/>
                  </a:lnTo>
                  <a:lnTo>
                    <a:pt x="26510" y="12910"/>
                  </a:lnTo>
                  <a:lnTo>
                    <a:pt x="26406" y="13015"/>
                  </a:lnTo>
                  <a:lnTo>
                    <a:pt x="26259" y="13057"/>
                  </a:lnTo>
                  <a:lnTo>
                    <a:pt x="26259" y="13203"/>
                  </a:lnTo>
                  <a:lnTo>
                    <a:pt x="26176" y="13266"/>
                  </a:lnTo>
                  <a:lnTo>
                    <a:pt x="26071" y="13203"/>
                  </a:lnTo>
                  <a:lnTo>
                    <a:pt x="25945" y="13203"/>
                  </a:lnTo>
                  <a:lnTo>
                    <a:pt x="25862" y="13120"/>
                  </a:lnTo>
                  <a:lnTo>
                    <a:pt x="25778" y="13161"/>
                  </a:lnTo>
                  <a:lnTo>
                    <a:pt x="25820" y="13350"/>
                  </a:lnTo>
                  <a:lnTo>
                    <a:pt x="25631" y="13245"/>
                  </a:lnTo>
                  <a:lnTo>
                    <a:pt x="25694" y="12994"/>
                  </a:lnTo>
                  <a:lnTo>
                    <a:pt x="25631" y="12827"/>
                  </a:lnTo>
                  <a:lnTo>
                    <a:pt x="25548" y="12722"/>
                  </a:lnTo>
                  <a:lnTo>
                    <a:pt x="25590" y="12555"/>
                  </a:lnTo>
                  <a:lnTo>
                    <a:pt x="25631" y="12555"/>
                  </a:lnTo>
                  <a:lnTo>
                    <a:pt x="25673" y="12722"/>
                  </a:lnTo>
                  <a:lnTo>
                    <a:pt x="25820" y="12638"/>
                  </a:lnTo>
                  <a:lnTo>
                    <a:pt x="25862" y="12743"/>
                  </a:lnTo>
                  <a:lnTo>
                    <a:pt x="25987" y="12806"/>
                  </a:lnTo>
                  <a:lnTo>
                    <a:pt x="26071" y="12722"/>
                  </a:lnTo>
                  <a:lnTo>
                    <a:pt x="26071" y="12638"/>
                  </a:lnTo>
                  <a:lnTo>
                    <a:pt x="26134" y="12492"/>
                  </a:lnTo>
                  <a:lnTo>
                    <a:pt x="26029" y="12513"/>
                  </a:lnTo>
                  <a:lnTo>
                    <a:pt x="25945" y="12492"/>
                  </a:lnTo>
                  <a:lnTo>
                    <a:pt x="26029" y="12429"/>
                  </a:lnTo>
                  <a:lnTo>
                    <a:pt x="26092" y="12304"/>
                  </a:lnTo>
                  <a:lnTo>
                    <a:pt x="26029" y="12304"/>
                  </a:lnTo>
                  <a:lnTo>
                    <a:pt x="25945" y="12387"/>
                  </a:lnTo>
                  <a:lnTo>
                    <a:pt x="25778" y="12429"/>
                  </a:lnTo>
                  <a:lnTo>
                    <a:pt x="25778" y="12345"/>
                  </a:lnTo>
                  <a:lnTo>
                    <a:pt x="25924" y="12283"/>
                  </a:lnTo>
                  <a:lnTo>
                    <a:pt x="25924" y="12178"/>
                  </a:lnTo>
                  <a:lnTo>
                    <a:pt x="25841" y="12178"/>
                  </a:lnTo>
                  <a:lnTo>
                    <a:pt x="25736" y="12220"/>
                  </a:lnTo>
                  <a:lnTo>
                    <a:pt x="25736" y="12136"/>
                  </a:lnTo>
                  <a:lnTo>
                    <a:pt x="25778" y="11969"/>
                  </a:lnTo>
                  <a:lnTo>
                    <a:pt x="25862" y="11864"/>
                  </a:lnTo>
                  <a:lnTo>
                    <a:pt x="25883" y="11969"/>
                  </a:lnTo>
                  <a:lnTo>
                    <a:pt x="25945" y="11906"/>
                  </a:lnTo>
                  <a:lnTo>
                    <a:pt x="25945" y="11822"/>
                  </a:lnTo>
                  <a:lnTo>
                    <a:pt x="26092" y="11676"/>
                  </a:lnTo>
                  <a:lnTo>
                    <a:pt x="26092" y="11592"/>
                  </a:lnTo>
                  <a:lnTo>
                    <a:pt x="26280" y="11488"/>
                  </a:lnTo>
                  <a:lnTo>
                    <a:pt x="26280" y="11362"/>
                  </a:lnTo>
                  <a:lnTo>
                    <a:pt x="26364" y="11299"/>
                  </a:lnTo>
                  <a:lnTo>
                    <a:pt x="26448" y="11278"/>
                  </a:lnTo>
                  <a:lnTo>
                    <a:pt x="26448" y="11236"/>
                  </a:lnTo>
                  <a:lnTo>
                    <a:pt x="26343" y="11236"/>
                  </a:lnTo>
                  <a:lnTo>
                    <a:pt x="26196" y="11257"/>
                  </a:lnTo>
                  <a:lnTo>
                    <a:pt x="26155" y="11425"/>
                  </a:lnTo>
                  <a:lnTo>
                    <a:pt x="26029" y="11488"/>
                  </a:lnTo>
                  <a:lnTo>
                    <a:pt x="25945" y="11467"/>
                  </a:lnTo>
                  <a:lnTo>
                    <a:pt x="25966" y="11425"/>
                  </a:lnTo>
                  <a:lnTo>
                    <a:pt x="26113" y="11362"/>
                  </a:lnTo>
                  <a:lnTo>
                    <a:pt x="26134" y="11257"/>
                  </a:lnTo>
                  <a:lnTo>
                    <a:pt x="26050" y="11216"/>
                  </a:lnTo>
                  <a:lnTo>
                    <a:pt x="25966" y="11236"/>
                  </a:lnTo>
                  <a:lnTo>
                    <a:pt x="25883" y="11153"/>
                  </a:lnTo>
                  <a:lnTo>
                    <a:pt x="25924" y="11069"/>
                  </a:lnTo>
                  <a:lnTo>
                    <a:pt x="25945" y="10944"/>
                  </a:lnTo>
                  <a:lnTo>
                    <a:pt x="25862" y="10860"/>
                  </a:lnTo>
                  <a:lnTo>
                    <a:pt x="25820" y="10902"/>
                  </a:lnTo>
                  <a:lnTo>
                    <a:pt x="25778" y="10964"/>
                  </a:lnTo>
                  <a:lnTo>
                    <a:pt x="25778" y="10902"/>
                  </a:lnTo>
                  <a:lnTo>
                    <a:pt x="25820" y="10818"/>
                  </a:lnTo>
                  <a:lnTo>
                    <a:pt x="25757" y="10713"/>
                  </a:lnTo>
                  <a:lnTo>
                    <a:pt x="25652" y="10713"/>
                  </a:lnTo>
                  <a:lnTo>
                    <a:pt x="25631" y="10902"/>
                  </a:lnTo>
                  <a:lnTo>
                    <a:pt x="25527" y="10964"/>
                  </a:lnTo>
                  <a:lnTo>
                    <a:pt x="25506" y="11027"/>
                  </a:lnTo>
                  <a:lnTo>
                    <a:pt x="25443" y="10985"/>
                  </a:lnTo>
                  <a:lnTo>
                    <a:pt x="25443" y="10923"/>
                  </a:lnTo>
                  <a:lnTo>
                    <a:pt x="25401" y="10839"/>
                  </a:lnTo>
                  <a:lnTo>
                    <a:pt x="25318" y="10839"/>
                  </a:lnTo>
                  <a:lnTo>
                    <a:pt x="25297" y="10923"/>
                  </a:lnTo>
                  <a:lnTo>
                    <a:pt x="25318" y="10964"/>
                  </a:lnTo>
                  <a:lnTo>
                    <a:pt x="25297" y="11027"/>
                  </a:lnTo>
                  <a:lnTo>
                    <a:pt x="25339" y="11132"/>
                  </a:lnTo>
                  <a:lnTo>
                    <a:pt x="25339" y="11195"/>
                  </a:lnTo>
                  <a:lnTo>
                    <a:pt x="25297" y="11257"/>
                  </a:lnTo>
                  <a:lnTo>
                    <a:pt x="25234" y="11195"/>
                  </a:lnTo>
                  <a:lnTo>
                    <a:pt x="25234" y="11132"/>
                  </a:lnTo>
                  <a:lnTo>
                    <a:pt x="25192" y="11132"/>
                  </a:lnTo>
                  <a:lnTo>
                    <a:pt x="25171" y="11195"/>
                  </a:lnTo>
                  <a:lnTo>
                    <a:pt x="25213" y="11446"/>
                  </a:lnTo>
                  <a:lnTo>
                    <a:pt x="25234" y="11592"/>
                  </a:lnTo>
                  <a:lnTo>
                    <a:pt x="25401" y="11676"/>
                  </a:lnTo>
                  <a:lnTo>
                    <a:pt x="25443" y="11760"/>
                  </a:lnTo>
                  <a:lnTo>
                    <a:pt x="25443" y="11990"/>
                  </a:lnTo>
                  <a:lnTo>
                    <a:pt x="25422" y="11864"/>
                  </a:lnTo>
                  <a:lnTo>
                    <a:pt x="25339" y="11801"/>
                  </a:lnTo>
                  <a:lnTo>
                    <a:pt x="25192" y="11613"/>
                  </a:lnTo>
                  <a:lnTo>
                    <a:pt x="25171" y="11467"/>
                  </a:lnTo>
                  <a:lnTo>
                    <a:pt x="25108" y="11278"/>
                  </a:lnTo>
                  <a:lnTo>
                    <a:pt x="25025" y="11278"/>
                  </a:lnTo>
                  <a:lnTo>
                    <a:pt x="24983" y="11341"/>
                  </a:lnTo>
                  <a:lnTo>
                    <a:pt x="25004" y="11488"/>
                  </a:lnTo>
                  <a:lnTo>
                    <a:pt x="25087" y="11592"/>
                  </a:lnTo>
                  <a:lnTo>
                    <a:pt x="25108" y="11718"/>
                  </a:lnTo>
                  <a:lnTo>
                    <a:pt x="25067" y="11760"/>
                  </a:lnTo>
                  <a:lnTo>
                    <a:pt x="24983" y="11655"/>
                  </a:lnTo>
                  <a:lnTo>
                    <a:pt x="24774" y="11697"/>
                  </a:lnTo>
                  <a:lnTo>
                    <a:pt x="24711" y="11760"/>
                  </a:lnTo>
                  <a:lnTo>
                    <a:pt x="24648" y="11676"/>
                  </a:lnTo>
                  <a:lnTo>
                    <a:pt x="24564" y="11655"/>
                  </a:lnTo>
                  <a:lnTo>
                    <a:pt x="24376" y="11488"/>
                  </a:lnTo>
                  <a:lnTo>
                    <a:pt x="24146" y="11488"/>
                  </a:lnTo>
                  <a:lnTo>
                    <a:pt x="24125" y="11404"/>
                  </a:lnTo>
                  <a:lnTo>
                    <a:pt x="24083" y="11404"/>
                  </a:lnTo>
                  <a:lnTo>
                    <a:pt x="23937" y="11488"/>
                  </a:lnTo>
                  <a:lnTo>
                    <a:pt x="23874" y="11571"/>
                  </a:lnTo>
                  <a:lnTo>
                    <a:pt x="23707" y="11571"/>
                  </a:lnTo>
                  <a:lnTo>
                    <a:pt x="23560" y="11655"/>
                  </a:lnTo>
                  <a:lnTo>
                    <a:pt x="23435" y="11550"/>
                  </a:lnTo>
                  <a:lnTo>
                    <a:pt x="23414" y="11550"/>
                  </a:lnTo>
                  <a:lnTo>
                    <a:pt x="23393" y="11446"/>
                  </a:lnTo>
                  <a:lnTo>
                    <a:pt x="23330" y="11404"/>
                  </a:lnTo>
                  <a:lnTo>
                    <a:pt x="23204" y="11488"/>
                  </a:lnTo>
                  <a:lnTo>
                    <a:pt x="23204" y="11404"/>
                  </a:lnTo>
                  <a:lnTo>
                    <a:pt x="23037" y="11257"/>
                  </a:lnTo>
                  <a:lnTo>
                    <a:pt x="23016" y="11174"/>
                  </a:lnTo>
                  <a:lnTo>
                    <a:pt x="22974" y="11153"/>
                  </a:lnTo>
                  <a:lnTo>
                    <a:pt x="22974" y="11069"/>
                  </a:lnTo>
                  <a:lnTo>
                    <a:pt x="22995" y="11027"/>
                  </a:lnTo>
                  <a:lnTo>
                    <a:pt x="22932" y="10944"/>
                  </a:lnTo>
                  <a:lnTo>
                    <a:pt x="22890" y="10964"/>
                  </a:lnTo>
                  <a:lnTo>
                    <a:pt x="22870" y="10944"/>
                  </a:lnTo>
                  <a:lnTo>
                    <a:pt x="22870" y="10860"/>
                  </a:lnTo>
                  <a:lnTo>
                    <a:pt x="22807" y="10839"/>
                  </a:lnTo>
                  <a:lnTo>
                    <a:pt x="22702" y="10881"/>
                  </a:lnTo>
                  <a:lnTo>
                    <a:pt x="22577" y="10881"/>
                  </a:lnTo>
                  <a:lnTo>
                    <a:pt x="22493" y="10818"/>
                  </a:lnTo>
                  <a:lnTo>
                    <a:pt x="22451" y="10818"/>
                  </a:lnTo>
                  <a:lnTo>
                    <a:pt x="22409" y="10755"/>
                  </a:lnTo>
                  <a:lnTo>
                    <a:pt x="22305" y="10713"/>
                  </a:lnTo>
                  <a:lnTo>
                    <a:pt x="22200" y="10713"/>
                  </a:lnTo>
                  <a:lnTo>
                    <a:pt x="22263" y="10630"/>
                  </a:lnTo>
                  <a:lnTo>
                    <a:pt x="22263" y="10546"/>
                  </a:lnTo>
                  <a:lnTo>
                    <a:pt x="22346" y="10462"/>
                  </a:lnTo>
                  <a:lnTo>
                    <a:pt x="22346" y="10420"/>
                  </a:lnTo>
                  <a:lnTo>
                    <a:pt x="22263" y="10400"/>
                  </a:lnTo>
                  <a:lnTo>
                    <a:pt x="22179" y="10400"/>
                  </a:lnTo>
                  <a:lnTo>
                    <a:pt x="22158" y="10148"/>
                  </a:lnTo>
                  <a:lnTo>
                    <a:pt x="22095" y="10127"/>
                  </a:lnTo>
                  <a:lnTo>
                    <a:pt x="22095" y="10086"/>
                  </a:lnTo>
                  <a:lnTo>
                    <a:pt x="22179" y="10023"/>
                  </a:lnTo>
                  <a:lnTo>
                    <a:pt x="22200" y="9981"/>
                  </a:lnTo>
                  <a:lnTo>
                    <a:pt x="22158" y="9939"/>
                  </a:lnTo>
                  <a:lnTo>
                    <a:pt x="22179" y="9876"/>
                  </a:lnTo>
                  <a:lnTo>
                    <a:pt x="22179" y="9772"/>
                  </a:lnTo>
                  <a:cubicBezTo>
                    <a:pt x="22284" y="9709"/>
                    <a:pt x="22388" y="9688"/>
                    <a:pt x="22493" y="9604"/>
                  </a:cubicBezTo>
                  <a:lnTo>
                    <a:pt x="22514" y="9625"/>
                  </a:lnTo>
                  <a:lnTo>
                    <a:pt x="22598" y="9604"/>
                  </a:lnTo>
                  <a:lnTo>
                    <a:pt x="22681" y="9500"/>
                  </a:lnTo>
                  <a:lnTo>
                    <a:pt x="22702" y="9500"/>
                  </a:lnTo>
                  <a:lnTo>
                    <a:pt x="22702" y="9604"/>
                  </a:lnTo>
                  <a:lnTo>
                    <a:pt x="22765" y="9709"/>
                  </a:lnTo>
                  <a:lnTo>
                    <a:pt x="22828" y="9730"/>
                  </a:lnTo>
                  <a:lnTo>
                    <a:pt x="22911" y="9688"/>
                  </a:lnTo>
                  <a:lnTo>
                    <a:pt x="22995" y="9709"/>
                  </a:lnTo>
                  <a:lnTo>
                    <a:pt x="23037" y="9793"/>
                  </a:lnTo>
                  <a:lnTo>
                    <a:pt x="23121" y="9793"/>
                  </a:lnTo>
                  <a:lnTo>
                    <a:pt x="23183" y="9835"/>
                  </a:lnTo>
                  <a:lnTo>
                    <a:pt x="23225" y="9835"/>
                  </a:lnTo>
                  <a:lnTo>
                    <a:pt x="23225" y="9730"/>
                  </a:lnTo>
                  <a:lnTo>
                    <a:pt x="23288" y="9730"/>
                  </a:lnTo>
                  <a:lnTo>
                    <a:pt x="23351" y="9709"/>
                  </a:lnTo>
                  <a:lnTo>
                    <a:pt x="23414" y="9730"/>
                  </a:lnTo>
                  <a:lnTo>
                    <a:pt x="23414" y="9814"/>
                  </a:lnTo>
                  <a:lnTo>
                    <a:pt x="23455" y="9835"/>
                  </a:lnTo>
                  <a:lnTo>
                    <a:pt x="23539" y="9814"/>
                  </a:lnTo>
                  <a:lnTo>
                    <a:pt x="23602" y="9730"/>
                  </a:lnTo>
                  <a:lnTo>
                    <a:pt x="23644" y="9772"/>
                  </a:lnTo>
                  <a:lnTo>
                    <a:pt x="23665" y="9835"/>
                  </a:lnTo>
                  <a:lnTo>
                    <a:pt x="23727" y="9835"/>
                  </a:lnTo>
                  <a:lnTo>
                    <a:pt x="23748" y="9793"/>
                  </a:lnTo>
                  <a:lnTo>
                    <a:pt x="23769" y="9793"/>
                  </a:lnTo>
                  <a:lnTo>
                    <a:pt x="23832" y="9709"/>
                  </a:lnTo>
                  <a:lnTo>
                    <a:pt x="23916" y="9709"/>
                  </a:lnTo>
                  <a:lnTo>
                    <a:pt x="23937" y="9772"/>
                  </a:lnTo>
                  <a:lnTo>
                    <a:pt x="23979" y="9793"/>
                  </a:lnTo>
                  <a:lnTo>
                    <a:pt x="24041" y="9772"/>
                  </a:lnTo>
                  <a:lnTo>
                    <a:pt x="24041" y="9709"/>
                  </a:lnTo>
                  <a:lnTo>
                    <a:pt x="24020" y="9667"/>
                  </a:lnTo>
                  <a:lnTo>
                    <a:pt x="24083" y="9583"/>
                  </a:lnTo>
                  <a:lnTo>
                    <a:pt x="24083" y="9521"/>
                  </a:lnTo>
                  <a:lnTo>
                    <a:pt x="24146" y="9458"/>
                  </a:lnTo>
                  <a:lnTo>
                    <a:pt x="24146" y="9374"/>
                  </a:lnTo>
                  <a:lnTo>
                    <a:pt x="24062" y="9374"/>
                  </a:lnTo>
                  <a:lnTo>
                    <a:pt x="24041" y="9291"/>
                  </a:lnTo>
                  <a:lnTo>
                    <a:pt x="24062" y="9186"/>
                  </a:lnTo>
                  <a:lnTo>
                    <a:pt x="24146" y="9165"/>
                  </a:lnTo>
                  <a:lnTo>
                    <a:pt x="24146" y="9060"/>
                  </a:lnTo>
                  <a:lnTo>
                    <a:pt x="24041" y="8998"/>
                  </a:lnTo>
                  <a:lnTo>
                    <a:pt x="23958" y="9039"/>
                  </a:lnTo>
                  <a:lnTo>
                    <a:pt x="23958" y="9102"/>
                  </a:lnTo>
                  <a:lnTo>
                    <a:pt x="23916" y="9165"/>
                  </a:lnTo>
                  <a:lnTo>
                    <a:pt x="23832" y="9102"/>
                  </a:lnTo>
                  <a:lnTo>
                    <a:pt x="23707" y="9102"/>
                  </a:lnTo>
                  <a:lnTo>
                    <a:pt x="23560" y="9249"/>
                  </a:lnTo>
                  <a:lnTo>
                    <a:pt x="23455" y="9311"/>
                  </a:lnTo>
                  <a:lnTo>
                    <a:pt x="23455" y="9270"/>
                  </a:lnTo>
                  <a:lnTo>
                    <a:pt x="23602" y="9186"/>
                  </a:lnTo>
                  <a:lnTo>
                    <a:pt x="23644" y="9102"/>
                  </a:lnTo>
                  <a:lnTo>
                    <a:pt x="23644" y="8977"/>
                  </a:lnTo>
                  <a:lnTo>
                    <a:pt x="23602" y="9060"/>
                  </a:lnTo>
                  <a:lnTo>
                    <a:pt x="23539" y="9039"/>
                  </a:lnTo>
                  <a:lnTo>
                    <a:pt x="23539" y="8935"/>
                  </a:lnTo>
                  <a:lnTo>
                    <a:pt x="23644" y="8851"/>
                  </a:lnTo>
                  <a:lnTo>
                    <a:pt x="23560" y="8726"/>
                  </a:lnTo>
                  <a:lnTo>
                    <a:pt x="23644" y="8642"/>
                  </a:lnTo>
                  <a:lnTo>
                    <a:pt x="23727" y="8642"/>
                  </a:lnTo>
                  <a:lnTo>
                    <a:pt x="23707" y="8684"/>
                  </a:lnTo>
                  <a:lnTo>
                    <a:pt x="23748" y="8851"/>
                  </a:lnTo>
                  <a:lnTo>
                    <a:pt x="23832" y="8935"/>
                  </a:lnTo>
                  <a:lnTo>
                    <a:pt x="23874" y="8893"/>
                  </a:lnTo>
                  <a:lnTo>
                    <a:pt x="23979" y="8893"/>
                  </a:lnTo>
                  <a:lnTo>
                    <a:pt x="24041" y="8767"/>
                  </a:lnTo>
                  <a:lnTo>
                    <a:pt x="23979" y="8726"/>
                  </a:lnTo>
                  <a:lnTo>
                    <a:pt x="23979" y="8663"/>
                  </a:lnTo>
                  <a:lnTo>
                    <a:pt x="24062" y="8663"/>
                  </a:lnTo>
                  <a:lnTo>
                    <a:pt x="24083" y="8726"/>
                  </a:lnTo>
                  <a:lnTo>
                    <a:pt x="24146" y="8684"/>
                  </a:lnTo>
                  <a:lnTo>
                    <a:pt x="24251" y="8621"/>
                  </a:lnTo>
                  <a:lnTo>
                    <a:pt x="24271" y="8475"/>
                  </a:lnTo>
                  <a:lnTo>
                    <a:pt x="24292" y="8579"/>
                  </a:lnTo>
                  <a:lnTo>
                    <a:pt x="24355" y="8579"/>
                  </a:lnTo>
                  <a:lnTo>
                    <a:pt x="24460" y="8516"/>
                  </a:lnTo>
                  <a:lnTo>
                    <a:pt x="24376" y="8684"/>
                  </a:lnTo>
                  <a:lnTo>
                    <a:pt x="24376" y="8851"/>
                  </a:lnTo>
                  <a:lnTo>
                    <a:pt x="24439" y="8830"/>
                  </a:lnTo>
                  <a:lnTo>
                    <a:pt x="24481" y="8851"/>
                  </a:lnTo>
                  <a:lnTo>
                    <a:pt x="24439" y="8935"/>
                  </a:lnTo>
                  <a:lnTo>
                    <a:pt x="24502" y="8935"/>
                  </a:lnTo>
                  <a:lnTo>
                    <a:pt x="24564" y="8788"/>
                  </a:lnTo>
                  <a:lnTo>
                    <a:pt x="24606" y="8747"/>
                  </a:lnTo>
                  <a:lnTo>
                    <a:pt x="24690" y="8579"/>
                  </a:lnTo>
                  <a:lnTo>
                    <a:pt x="24774" y="8558"/>
                  </a:lnTo>
                  <a:lnTo>
                    <a:pt x="24753" y="8684"/>
                  </a:lnTo>
                  <a:lnTo>
                    <a:pt x="24648" y="8788"/>
                  </a:lnTo>
                  <a:lnTo>
                    <a:pt x="24669" y="8977"/>
                  </a:lnTo>
                  <a:lnTo>
                    <a:pt x="24753" y="8977"/>
                  </a:lnTo>
                  <a:lnTo>
                    <a:pt x="24815" y="9039"/>
                  </a:lnTo>
                  <a:lnTo>
                    <a:pt x="24878" y="8956"/>
                  </a:lnTo>
                  <a:lnTo>
                    <a:pt x="25004" y="8851"/>
                  </a:lnTo>
                  <a:lnTo>
                    <a:pt x="25067" y="8684"/>
                  </a:lnTo>
                  <a:lnTo>
                    <a:pt x="25108" y="8558"/>
                  </a:lnTo>
                  <a:lnTo>
                    <a:pt x="25087" y="8433"/>
                  </a:lnTo>
                  <a:lnTo>
                    <a:pt x="25129" y="8370"/>
                  </a:lnTo>
                  <a:lnTo>
                    <a:pt x="25108" y="8328"/>
                  </a:lnTo>
                  <a:lnTo>
                    <a:pt x="25025" y="8328"/>
                  </a:lnTo>
                  <a:lnTo>
                    <a:pt x="24983" y="8307"/>
                  </a:lnTo>
                  <a:lnTo>
                    <a:pt x="24899" y="8349"/>
                  </a:lnTo>
                  <a:lnTo>
                    <a:pt x="24899" y="8223"/>
                  </a:lnTo>
                  <a:lnTo>
                    <a:pt x="24941" y="8203"/>
                  </a:lnTo>
                  <a:lnTo>
                    <a:pt x="24920" y="8140"/>
                  </a:lnTo>
                  <a:lnTo>
                    <a:pt x="24815" y="8140"/>
                  </a:lnTo>
                  <a:lnTo>
                    <a:pt x="24795" y="8098"/>
                  </a:lnTo>
                  <a:lnTo>
                    <a:pt x="24690" y="8014"/>
                  </a:lnTo>
                  <a:lnTo>
                    <a:pt x="24690" y="7931"/>
                  </a:lnTo>
                  <a:lnTo>
                    <a:pt x="24606" y="7742"/>
                  </a:lnTo>
                  <a:lnTo>
                    <a:pt x="24585" y="7617"/>
                  </a:lnTo>
                  <a:lnTo>
                    <a:pt x="24627" y="7491"/>
                  </a:lnTo>
                  <a:lnTo>
                    <a:pt x="24585" y="7324"/>
                  </a:lnTo>
                  <a:lnTo>
                    <a:pt x="24502" y="7470"/>
                  </a:lnTo>
                  <a:lnTo>
                    <a:pt x="24502" y="7575"/>
                  </a:lnTo>
                  <a:lnTo>
                    <a:pt x="24418" y="7428"/>
                  </a:lnTo>
                  <a:lnTo>
                    <a:pt x="24292" y="7366"/>
                  </a:lnTo>
                  <a:lnTo>
                    <a:pt x="24271" y="7114"/>
                  </a:lnTo>
                  <a:lnTo>
                    <a:pt x="24188" y="7073"/>
                  </a:lnTo>
                  <a:lnTo>
                    <a:pt x="24167" y="6884"/>
                  </a:lnTo>
                  <a:lnTo>
                    <a:pt x="24083" y="6780"/>
                  </a:lnTo>
                  <a:lnTo>
                    <a:pt x="24083" y="6675"/>
                  </a:lnTo>
                  <a:lnTo>
                    <a:pt x="24041" y="6591"/>
                  </a:lnTo>
                  <a:lnTo>
                    <a:pt x="24041" y="6529"/>
                  </a:lnTo>
                  <a:lnTo>
                    <a:pt x="24146" y="6529"/>
                  </a:lnTo>
                  <a:lnTo>
                    <a:pt x="24167" y="6382"/>
                  </a:lnTo>
                  <a:lnTo>
                    <a:pt x="24251" y="6382"/>
                  </a:lnTo>
                  <a:lnTo>
                    <a:pt x="24271" y="6424"/>
                  </a:lnTo>
                  <a:lnTo>
                    <a:pt x="24355" y="6361"/>
                  </a:lnTo>
                  <a:lnTo>
                    <a:pt x="24355" y="6257"/>
                  </a:lnTo>
                  <a:lnTo>
                    <a:pt x="24460" y="6026"/>
                  </a:lnTo>
                  <a:lnTo>
                    <a:pt x="24460" y="5922"/>
                  </a:lnTo>
                  <a:lnTo>
                    <a:pt x="24481" y="5880"/>
                  </a:lnTo>
                  <a:lnTo>
                    <a:pt x="24397" y="5692"/>
                  </a:lnTo>
                  <a:lnTo>
                    <a:pt x="24460" y="5566"/>
                  </a:lnTo>
                  <a:lnTo>
                    <a:pt x="24523" y="5566"/>
                  </a:lnTo>
                  <a:lnTo>
                    <a:pt x="24523" y="5399"/>
                  </a:lnTo>
                  <a:lnTo>
                    <a:pt x="24627" y="5252"/>
                  </a:lnTo>
                  <a:lnTo>
                    <a:pt x="24627" y="5148"/>
                  </a:lnTo>
                  <a:lnTo>
                    <a:pt x="24690" y="5064"/>
                  </a:lnTo>
                  <a:lnTo>
                    <a:pt x="24690" y="4855"/>
                  </a:lnTo>
                  <a:lnTo>
                    <a:pt x="24774" y="4834"/>
                  </a:lnTo>
                  <a:lnTo>
                    <a:pt x="24774" y="4729"/>
                  </a:lnTo>
                  <a:lnTo>
                    <a:pt x="24899" y="4583"/>
                  </a:lnTo>
                  <a:lnTo>
                    <a:pt x="24899" y="4478"/>
                  </a:lnTo>
                  <a:cubicBezTo>
                    <a:pt x="24918" y="4516"/>
                    <a:pt x="24966" y="4536"/>
                    <a:pt x="25020" y="4536"/>
                  </a:cubicBezTo>
                  <a:cubicBezTo>
                    <a:pt x="25085" y="4536"/>
                    <a:pt x="25158" y="4505"/>
                    <a:pt x="25192" y="4436"/>
                  </a:cubicBezTo>
                  <a:lnTo>
                    <a:pt x="25255" y="4122"/>
                  </a:lnTo>
                  <a:lnTo>
                    <a:pt x="25359" y="4122"/>
                  </a:lnTo>
                  <a:lnTo>
                    <a:pt x="25506" y="3955"/>
                  </a:lnTo>
                  <a:lnTo>
                    <a:pt x="25652" y="3892"/>
                  </a:lnTo>
                  <a:lnTo>
                    <a:pt x="25820" y="3725"/>
                  </a:lnTo>
                  <a:lnTo>
                    <a:pt x="25862" y="3725"/>
                  </a:lnTo>
                  <a:lnTo>
                    <a:pt x="25987" y="3599"/>
                  </a:lnTo>
                  <a:lnTo>
                    <a:pt x="25987" y="3516"/>
                  </a:lnTo>
                  <a:lnTo>
                    <a:pt x="26050" y="3474"/>
                  </a:lnTo>
                  <a:lnTo>
                    <a:pt x="26050" y="3390"/>
                  </a:lnTo>
                  <a:lnTo>
                    <a:pt x="25966" y="3285"/>
                  </a:lnTo>
                  <a:lnTo>
                    <a:pt x="25987" y="3223"/>
                  </a:lnTo>
                  <a:lnTo>
                    <a:pt x="25987" y="3160"/>
                  </a:lnTo>
                  <a:lnTo>
                    <a:pt x="25883" y="2993"/>
                  </a:lnTo>
                  <a:lnTo>
                    <a:pt x="25820" y="2993"/>
                  </a:lnTo>
                  <a:lnTo>
                    <a:pt x="25736" y="3013"/>
                  </a:lnTo>
                  <a:lnTo>
                    <a:pt x="25631" y="2972"/>
                  </a:lnTo>
                  <a:lnTo>
                    <a:pt x="25548" y="2993"/>
                  </a:lnTo>
                  <a:lnTo>
                    <a:pt x="25443" y="2909"/>
                  </a:lnTo>
                  <a:lnTo>
                    <a:pt x="25359" y="2909"/>
                  </a:lnTo>
                  <a:lnTo>
                    <a:pt x="25297" y="2846"/>
                  </a:lnTo>
                  <a:lnTo>
                    <a:pt x="25129" y="2867"/>
                  </a:lnTo>
                  <a:lnTo>
                    <a:pt x="25025" y="2972"/>
                  </a:lnTo>
                  <a:lnTo>
                    <a:pt x="24941" y="2993"/>
                  </a:lnTo>
                  <a:lnTo>
                    <a:pt x="24774" y="3118"/>
                  </a:lnTo>
                  <a:lnTo>
                    <a:pt x="24774" y="3181"/>
                  </a:lnTo>
                  <a:lnTo>
                    <a:pt x="24878" y="3265"/>
                  </a:lnTo>
                  <a:lnTo>
                    <a:pt x="24941" y="3390"/>
                  </a:lnTo>
                  <a:lnTo>
                    <a:pt x="24941" y="3516"/>
                  </a:lnTo>
                  <a:lnTo>
                    <a:pt x="24983" y="3641"/>
                  </a:lnTo>
                  <a:lnTo>
                    <a:pt x="24941" y="3704"/>
                  </a:lnTo>
                  <a:lnTo>
                    <a:pt x="24941" y="3809"/>
                  </a:lnTo>
                  <a:lnTo>
                    <a:pt x="25025" y="3913"/>
                  </a:lnTo>
                  <a:lnTo>
                    <a:pt x="25025" y="3934"/>
                  </a:lnTo>
                  <a:lnTo>
                    <a:pt x="25004" y="3955"/>
                  </a:lnTo>
                  <a:cubicBezTo>
                    <a:pt x="24983" y="4018"/>
                    <a:pt x="24941" y="4081"/>
                    <a:pt x="24920" y="4143"/>
                  </a:cubicBezTo>
                  <a:lnTo>
                    <a:pt x="24899" y="4081"/>
                  </a:lnTo>
                  <a:lnTo>
                    <a:pt x="24920" y="4018"/>
                  </a:lnTo>
                  <a:lnTo>
                    <a:pt x="24920" y="3934"/>
                  </a:lnTo>
                  <a:lnTo>
                    <a:pt x="24815" y="3871"/>
                  </a:lnTo>
                  <a:lnTo>
                    <a:pt x="24774" y="3725"/>
                  </a:lnTo>
                  <a:lnTo>
                    <a:pt x="24795" y="3662"/>
                  </a:lnTo>
                  <a:lnTo>
                    <a:pt x="24711" y="3495"/>
                  </a:lnTo>
                  <a:lnTo>
                    <a:pt x="24606" y="3474"/>
                  </a:lnTo>
                  <a:lnTo>
                    <a:pt x="24564" y="3411"/>
                  </a:lnTo>
                  <a:lnTo>
                    <a:pt x="24502" y="3411"/>
                  </a:lnTo>
                  <a:lnTo>
                    <a:pt x="24481" y="3578"/>
                  </a:lnTo>
                  <a:lnTo>
                    <a:pt x="24418" y="3578"/>
                  </a:lnTo>
                  <a:lnTo>
                    <a:pt x="24292" y="3369"/>
                  </a:lnTo>
                  <a:lnTo>
                    <a:pt x="24209" y="3369"/>
                  </a:lnTo>
                  <a:lnTo>
                    <a:pt x="24146" y="3285"/>
                  </a:lnTo>
                  <a:lnTo>
                    <a:pt x="24062" y="3327"/>
                  </a:lnTo>
                  <a:lnTo>
                    <a:pt x="24083" y="3495"/>
                  </a:lnTo>
                  <a:lnTo>
                    <a:pt x="24041" y="3516"/>
                  </a:lnTo>
                  <a:lnTo>
                    <a:pt x="23958" y="3495"/>
                  </a:lnTo>
                  <a:lnTo>
                    <a:pt x="23895" y="3620"/>
                  </a:lnTo>
                  <a:lnTo>
                    <a:pt x="23895" y="3704"/>
                  </a:lnTo>
                  <a:lnTo>
                    <a:pt x="23832" y="3746"/>
                  </a:lnTo>
                  <a:lnTo>
                    <a:pt x="23748" y="4039"/>
                  </a:lnTo>
                  <a:lnTo>
                    <a:pt x="23748" y="4143"/>
                  </a:lnTo>
                  <a:lnTo>
                    <a:pt x="23686" y="4227"/>
                  </a:lnTo>
                  <a:lnTo>
                    <a:pt x="23686" y="4353"/>
                  </a:lnTo>
                  <a:lnTo>
                    <a:pt x="23665" y="4374"/>
                  </a:lnTo>
                  <a:lnTo>
                    <a:pt x="23665" y="4478"/>
                  </a:lnTo>
                  <a:lnTo>
                    <a:pt x="23581" y="4541"/>
                  </a:lnTo>
                  <a:lnTo>
                    <a:pt x="23581" y="4771"/>
                  </a:lnTo>
                  <a:lnTo>
                    <a:pt x="23518" y="4813"/>
                  </a:lnTo>
                  <a:lnTo>
                    <a:pt x="23455" y="4792"/>
                  </a:lnTo>
                  <a:lnTo>
                    <a:pt x="23372" y="4980"/>
                  </a:lnTo>
                  <a:lnTo>
                    <a:pt x="23414" y="5064"/>
                  </a:lnTo>
                  <a:lnTo>
                    <a:pt x="23372" y="5169"/>
                  </a:lnTo>
                  <a:lnTo>
                    <a:pt x="23372" y="5273"/>
                  </a:lnTo>
                  <a:lnTo>
                    <a:pt x="23309" y="5378"/>
                  </a:lnTo>
                  <a:lnTo>
                    <a:pt x="23351" y="5462"/>
                  </a:lnTo>
                  <a:lnTo>
                    <a:pt x="23330" y="5524"/>
                  </a:lnTo>
                  <a:lnTo>
                    <a:pt x="23204" y="5524"/>
                  </a:lnTo>
                  <a:lnTo>
                    <a:pt x="23246" y="5587"/>
                  </a:lnTo>
                  <a:lnTo>
                    <a:pt x="23351" y="5629"/>
                  </a:lnTo>
                  <a:lnTo>
                    <a:pt x="23351" y="5734"/>
                  </a:lnTo>
                  <a:lnTo>
                    <a:pt x="23267" y="5713"/>
                  </a:lnTo>
                  <a:lnTo>
                    <a:pt x="23204" y="5734"/>
                  </a:lnTo>
                  <a:lnTo>
                    <a:pt x="23121" y="5796"/>
                  </a:lnTo>
                  <a:lnTo>
                    <a:pt x="23037" y="5754"/>
                  </a:lnTo>
                  <a:lnTo>
                    <a:pt x="22995" y="5817"/>
                  </a:lnTo>
                  <a:lnTo>
                    <a:pt x="22995" y="5922"/>
                  </a:lnTo>
                  <a:lnTo>
                    <a:pt x="22932" y="5964"/>
                  </a:lnTo>
                  <a:lnTo>
                    <a:pt x="22849" y="5922"/>
                  </a:lnTo>
                  <a:lnTo>
                    <a:pt x="22849" y="5817"/>
                  </a:lnTo>
                  <a:lnTo>
                    <a:pt x="22890" y="5734"/>
                  </a:lnTo>
                  <a:lnTo>
                    <a:pt x="22828" y="5650"/>
                  </a:lnTo>
                  <a:lnTo>
                    <a:pt x="22828" y="5482"/>
                  </a:lnTo>
                  <a:lnTo>
                    <a:pt x="22911" y="5294"/>
                  </a:lnTo>
                  <a:lnTo>
                    <a:pt x="22932" y="5169"/>
                  </a:lnTo>
                  <a:lnTo>
                    <a:pt x="23016" y="5085"/>
                  </a:lnTo>
                  <a:lnTo>
                    <a:pt x="23016" y="4980"/>
                  </a:lnTo>
                  <a:lnTo>
                    <a:pt x="23037" y="4876"/>
                  </a:lnTo>
                  <a:lnTo>
                    <a:pt x="23100" y="4646"/>
                  </a:lnTo>
                  <a:lnTo>
                    <a:pt x="23225" y="4562"/>
                  </a:lnTo>
                  <a:lnTo>
                    <a:pt x="23225" y="4436"/>
                  </a:lnTo>
                  <a:lnTo>
                    <a:pt x="23100" y="4436"/>
                  </a:lnTo>
                  <a:lnTo>
                    <a:pt x="23100" y="4353"/>
                  </a:lnTo>
                  <a:lnTo>
                    <a:pt x="23163" y="4269"/>
                  </a:lnTo>
                  <a:lnTo>
                    <a:pt x="23163" y="4039"/>
                  </a:lnTo>
                  <a:lnTo>
                    <a:pt x="23121" y="3976"/>
                  </a:lnTo>
                  <a:lnTo>
                    <a:pt x="23058" y="3850"/>
                  </a:lnTo>
                  <a:lnTo>
                    <a:pt x="23100" y="3809"/>
                  </a:lnTo>
                  <a:lnTo>
                    <a:pt x="23100" y="3662"/>
                  </a:lnTo>
                  <a:lnTo>
                    <a:pt x="23016" y="3662"/>
                  </a:lnTo>
                  <a:lnTo>
                    <a:pt x="22911" y="3537"/>
                  </a:lnTo>
                  <a:lnTo>
                    <a:pt x="22744" y="3599"/>
                  </a:lnTo>
                  <a:lnTo>
                    <a:pt x="22723" y="3725"/>
                  </a:lnTo>
                  <a:lnTo>
                    <a:pt x="22828" y="3809"/>
                  </a:lnTo>
                  <a:lnTo>
                    <a:pt x="22828" y="3913"/>
                  </a:lnTo>
                  <a:lnTo>
                    <a:pt x="22890" y="3976"/>
                  </a:lnTo>
                  <a:lnTo>
                    <a:pt x="22890" y="4060"/>
                  </a:lnTo>
                  <a:lnTo>
                    <a:pt x="22807" y="4060"/>
                  </a:lnTo>
                  <a:lnTo>
                    <a:pt x="22786" y="3955"/>
                  </a:lnTo>
                  <a:lnTo>
                    <a:pt x="22702" y="3955"/>
                  </a:lnTo>
                  <a:lnTo>
                    <a:pt x="22639" y="4081"/>
                  </a:lnTo>
                  <a:lnTo>
                    <a:pt x="22702" y="4122"/>
                  </a:lnTo>
                  <a:lnTo>
                    <a:pt x="22723" y="4227"/>
                  </a:lnTo>
                  <a:lnTo>
                    <a:pt x="22786" y="4353"/>
                  </a:lnTo>
                  <a:lnTo>
                    <a:pt x="22723" y="4394"/>
                  </a:lnTo>
                  <a:lnTo>
                    <a:pt x="22702" y="4353"/>
                  </a:lnTo>
                  <a:lnTo>
                    <a:pt x="22639" y="4290"/>
                  </a:lnTo>
                  <a:lnTo>
                    <a:pt x="22618" y="4436"/>
                  </a:lnTo>
                  <a:lnTo>
                    <a:pt x="22514" y="4353"/>
                  </a:lnTo>
                  <a:lnTo>
                    <a:pt x="22514" y="4248"/>
                  </a:lnTo>
                  <a:lnTo>
                    <a:pt x="22430" y="4248"/>
                  </a:lnTo>
                  <a:lnTo>
                    <a:pt x="22388" y="4353"/>
                  </a:lnTo>
                  <a:lnTo>
                    <a:pt x="22326" y="4332"/>
                  </a:lnTo>
                  <a:lnTo>
                    <a:pt x="22326" y="4185"/>
                  </a:lnTo>
                  <a:lnTo>
                    <a:pt x="22409" y="4122"/>
                  </a:lnTo>
                  <a:lnTo>
                    <a:pt x="22388" y="4081"/>
                  </a:lnTo>
                  <a:lnTo>
                    <a:pt x="22221" y="4143"/>
                  </a:lnTo>
                  <a:lnTo>
                    <a:pt x="22095" y="4269"/>
                  </a:lnTo>
                  <a:lnTo>
                    <a:pt x="22012" y="4143"/>
                  </a:lnTo>
                  <a:lnTo>
                    <a:pt x="21949" y="4143"/>
                  </a:lnTo>
                  <a:lnTo>
                    <a:pt x="21865" y="4227"/>
                  </a:lnTo>
                  <a:lnTo>
                    <a:pt x="21740" y="4227"/>
                  </a:lnTo>
                  <a:lnTo>
                    <a:pt x="21698" y="4164"/>
                  </a:lnTo>
                  <a:lnTo>
                    <a:pt x="21572" y="4185"/>
                  </a:lnTo>
                  <a:lnTo>
                    <a:pt x="21530" y="4143"/>
                  </a:lnTo>
                  <a:lnTo>
                    <a:pt x="21635" y="4060"/>
                  </a:lnTo>
                  <a:lnTo>
                    <a:pt x="21782" y="4039"/>
                  </a:lnTo>
                  <a:lnTo>
                    <a:pt x="21865" y="4060"/>
                  </a:lnTo>
                  <a:lnTo>
                    <a:pt x="21991" y="4039"/>
                  </a:lnTo>
                  <a:lnTo>
                    <a:pt x="21991" y="3955"/>
                  </a:lnTo>
                  <a:lnTo>
                    <a:pt x="22074" y="3934"/>
                  </a:lnTo>
                  <a:lnTo>
                    <a:pt x="22158" y="3955"/>
                  </a:lnTo>
                  <a:lnTo>
                    <a:pt x="22263" y="3850"/>
                  </a:lnTo>
                  <a:lnTo>
                    <a:pt x="22263" y="3746"/>
                  </a:lnTo>
                  <a:lnTo>
                    <a:pt x="22284" y="3662"/>
                  </a:lnTo>
                  <a:lnTo>
                    <a:pt x="22200" y="3599"/>
                  </a:lnTo>
                  <a:lnTo>
                    <a:pt x="22095" y="3411"/>
                  </a:lnTo>
                  <a:lnTo>
                    <a:pt x="21970" y="3348"/>
                  </a:lnTo>
                  <a:lnTo>
                    <a:pt x="21949" y="3285"/>
                  </a:lnTo>
                  <a:lnTo>
                    <a:pt x="21761" y="3118"/>
                  </a:lnTo>
                  <a:lnTo>
                    <a:pt x="21740" y="3076"/>
                  </a:lnTo>
                  <a:lnTo>
                    <a:pt x="21635" y="3076"/>
                  </a:lnTo>
                  <a:lnTo>
                    <a:pt x="21489" y="3139"/>
                  </a:lnTo>
                  <a:lnTo>
                    <a:pt x="21426" y="3139"/>
                  </a:lnTo>
                  <a:lnTo>
                    <a:pt x="21238" y="3327"/>
                  </a:lnTo>
                  <a:lnTo>
                    <a:pt x="21279" y="3390"/>
                  </a:lnTo>
                  <a:lnTo>
                    <a:pt x="21279" y="3453"/>
                  </a:lnTo>
                  <a:lnTo>
                    <a:pt x="21217" y="3495"/>
                  </a:lnTo>
                  <a:lnTo>
                    <a:pt x="21133" y="3516"/>
                  </a:lnTo>
                  <a:lnTo>
                    <a:pt x="21133" y="3453"/>
                  </a:lnTo>
                  <a:lnTo>
                    <a:pt x="21049" y="3495"/>
                  </a:lnTo>
                  <a:lnTo>
                    <a:pt x="20966" y="3432"/>
                  </a:lnTo>
                  <a:lnTo>
                    <a:pt x="20861" y="3432"/>
                  </a:lnTo>
                  <a:lnTo>
                    <a:pt x="20819" y="3495"/>
                  </a:lnTo>
                  <a:lnTo>
                    <a:pt x="20714" y="3495"/>
                  </a:lnTo>
                  <a:lnTo>
                    <a:pt x="20652" y="3432"/>
                  </a:lnTo>
                  <a:lnTo>
                    <a:pt x="20714" y="3390"/>
                  </a:lnTo>
                  <a:lnTo>
                    <a:pt x="20861" y="3348"/>
                  </a:lnTo>
                  <a:lnTo>
                    <a:pt x="20924" y="3244"/>
                  </a:lnTo>
                  <a:lnTo>
                    <a:pt x="21028" y="3223"/>
                  </a:lnTo>
                  <a:lnTo>
                    <a:pt x="21112" y="3244"/>
                  </a:lnTo>
                  <a:lnTo>
                    <a:pt x="21175" y="3139"/>
                  </a:lnTo>
                  <a:lnTo>
                    <a:pt x="21175" y="3013"/>
                  </a:lnTo>
                  <a:lnTo>
                    <a:pt x="21238" y="2972"/>
                  </a:lnTo>
                  <a:lnTo>
                    <a:pt x="21321" y="2972"/>
                  </a:lnTo>
                  <a:lnTo>
                    <a:pt x="21384" y="2804"/>
                  </a:lnTo>
                  <a:lnTo>
                    <a:pt x="21384" y="2616"/>
                  </a:lnTo>
                  <a:lnTo>
                    <a:pt x="21426" y="2553"/>
                  </a:lnTo>
                  <a:lnTo>
                    <a:pt x="21384" y="2449"/>
                  </a:lnTo>
                  <a:lnTo>
                    <a:pt x="21279" y="2449"/>
                  </a:lnTo>
                  <a:lnTo>
                    <a:pt x="21112" y="2490"/>
                  </a:lnTo>
                  <a:lnTo>
                    <a:pt x="20903" y="2553"/>
                  </a:lnTo>
                  <a:lnTo>
                    <a:pt x="20694" y="2616"/>
                  </a:lnTo>
                  <a:lnTo>
                    <a:pt x="20547" y="2658"/>
                  </a:lnTo>
                  <a:cubicBezTo>
                    <a:pt x="20652" y="2616"/>
                    <a:pt x="20798" y="2574"/>
                    <a:pt x="20903" y="2511"/>
                  </a:cubicBezTo>
                  <a:cubicBezTo>
                    <a:pt x="20945" y="2511"/>
                    <a:pt x="21028" y="2490"/>
                    <a:pt x="21070" y="2490"/>
                  </a:cubicBezTo>
                  <a:cubicBezTo>
                    <a:pt x="21217" y="2469"/>
                    <a:pt x="21238" y="2344"/>
                    <a:pt x="21175" y="2239"/>
                  </a:cubicBezTo>
                  <a:lnTo>
                    <a:pt x="21238" y="2177"/>
                  </a:lnTo>
                  <a:lnTo>
                    <a:pt x="21217" y="2072"/>
                  </a:lnTo>
                  <a:lnTo>
                    <a:pt x="21217" y="1967"/>
                  </a:lnTo>
                  <a:lnTo>
                    <a:pt x="21154" y="1884"/>
                  </a:lnTo>
                  <a:lnTo>
                    <a:pt x="21217" y="1842"/>
                  </a:lnTo>
                  <a:lnTo>
                    <a:pt x="21217" y="1674"/>
                  </a:lnTo>
                  <a:lnTo>
                    <a:pt x="21133" y="1507"/>
                  </a:lnTo>
                  <a:lnTo>
                    <a:pt x="21175" y="1402"/>
                  </a:lnTo>
                  <a:lnTo>
                    <a:pt x="21154" y="1109"/>
                  </a:lnTo>
                  <a:lnTo>
                    <a:pt x="20945" y="879"/>
                  </a:lnTo>
                  <a:lnTo>
                    <a:pt x="20924" y="775"/>
                  </a:lnTo>
                  <a:lnTo>
                    <a:pt x="20840" y="733"/>
                  </a:lnTo>
                  <a:lnTo>
                    <a:pt x="20694" y="796"/>
                  </a:lnTo>
                  <a:lnTo>
                    <a:pt x="20526" y="775"/>
                  </a:lnTo>
                  <a:lnTo>
                    <a:pt x="20442" y="837"/>
                  </a:lnTo>
                  <a:lnTo>
                    <a:pt x="20442" y="984"/>
                  </a:lnTo>
                  <a:lnTo>
                    <a:pt x="20212" y="1109"/>
                  </a:lnTo>
                  <a:lnTo>
                    <a:pt x="20212" y="1047"/>
                  </a:lnTo>
                  <a:lnTo>
                    <a:pt x="20380" y="900"/>
                  </a:lnTo>
                  <a:lnTo>
                    <a:pt x="20422" y="754"/>
                  </a:lnTo>
                  <a:lnTo>
                    <a:pt x="20317" y="670"/>
                  </a:lnTo>
                  <a:lnTo>
                    <a:pt x="20212" y="712"/>
                  </a:lnTo>
                  <a:lnTo>
                    <a:pt x="20129" y="733"/>
                  </a:lnTo>
                  <a:lnTo>
                    <a:pt x="20212" y="670"/>
                  </a:lnTo>
                  <a:lnTo>
                    <a:pt x="20191" y="586"/>
                  </a:lnTo>
                  <a:lnTo>
                    <a:pt x="19898" y="419"/>
                  </a:lnTo>
                  <a:lnTo>
                    <a:pt x="19815" y="293"/>
                  </a:lnTo>
                  <a:lnTo>
                    <a:pt x="19752" y="252"/>
                  </a:lnTo>
                  <a:lnTo>
                    <a:pt x="19773" y="105"/>
                  </a:lnTo>
                  <a:lnTo>
                    <a:pt x="19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6CBC2"/>
                </a:solidFill>
              </a:endParaRPr>
            </a:p>
          </p:txBody>
        </p:sp>
      </p:grpSp>
      <p:sp>
        <p:nvSpPr>
          <p:cNvPr id="1003" name="Google Shape;1003;p30"/>
          <p:cNvSpPr/>
          <p:nvPr/>
        </p:nvSpPr>
        <p:spPr>
          <a:xfrm>
            <a:off x="2001459" y="3530160"/>
            <a:ext cx="20441" cy="11202"/>
          </a:xfrm>
          <a:custGeom>
            <a:rect b="b" l="l" r="r" t="t"/>
            <a:pathLst>
              <a:path extrusionOk="0" h="901" w="1570">
                <a:moveTo>
                  <a:pt x="1025" y="0"/>
                </a:moveTo>
                <a:lnTo>
                  <a:pt x="984" y="84"/>
                </a:lnTo>
                <a:lnTo>
                  <a:pt x="921" y="105"/>
                </a:lnTo>
                <a:lnTo>
                  <a:pt x="942" y="189"/>
                </a:lnTo>
                <a:lnTo>
                  <a:pt x="921" y="252"/>
                </a:lnTo>
                <a:lnTo>
                  <a:pt x="691" y="314"/>
                </a:lnTo>
                <a:lnTo>
                  <a:pt x="733" y="273"/>
                </a:lnTo>
                <a:lnTo>
                  <a:pt x="774" y="126"/>
                </a:lnTo>
                <a:lnTo>
                  <a:pt x="733" y="63"/>
                </a:lnTo>
                <a:lnTo>
                  <a:pt x="649" y="84"/>
                </a:lnTo>
                <a:lnTo>
                  <a:pt x="607" y="168"/>
                </a:lnTo>
                <a:lnTo>
                  <a:pt x="544" y="168"/>
                </a:lnTo>
                <a:lnTo>
                  <a:pt x="461" y="84"/>
                </a:lnTo>
                <a:lnTo>
                  <a:pt x="377" y="84"/>
                </a:lnTo>
                <a:lnTo>
                  <a:pt x="377" y="252"/>
                </a:lnTo>
                <a:lnTo>
                  <a:pt x="272" y="210"/>
                </a:lnTo>
                <a:lnTo>
                  <a:pt x="168" y="105"/>
                </a:lnTo>
                <a:lnTo>
                  <a:pt x="105" y="168"/>
                </a:lnTo>
                <a:lnTo>
                  <a:pt x="230" y="356"/>
                </a:lnTo>
                <a:lnTo>
                  <a:pt x="377" y="377"/>
                </a:lnTo>
                <a:lnTo>
                  <a:pt x="377" y="419"/>
                </a:lnTo>
                <a:lnTo>
                  <a:pt x="230" y="419"/>
                </a:lnTo>
                <a:lnTo>
                  <a:pt x="168" y="482"/>
                </a:lnTo>
                <a:lnTo>
                  <a:pt x="189" y="565"/>
                </a:lnTo>
                <a:lnTo>
                  <a:pt x="84" y="670"/>
                </a:lnTo>
                <a:lnTo>
                  <a:pt x="0" y="670"/>
                </a:lnTo>
                <a:lnTo>
                  <a:pt x="0" y="712"/>
                </a:lnTo>
                <a:lnTo>
                  <a:pt x="126" y="796"/>
                </a:lnTo>
                <a:lnTo>
                  <a:pt x="189" y="712"/>
                </a:lnTo>
                <a:lnTo>
                  <a:pt x="293" y="796"/>
                </a:lnTo>
                <a:lnTo>
                  <a:pt x="377" y="691"/>
                </a:lnTo>
                <a:lnTo>
                  <a:pt x="230" y="628"/>
                </a:lnTo>
                <a:lnTo>
                  <a:pt x="335" y="586"/>
                </a:lnTo>
                <a:lnTo>
                  <a:pt x="523" y="607"/>
                </a:lnTo>
                <a:lnTo>
                  <a:pt x="649" y="565"/>
                </a:lnTo>
                <a:lnTo>
                  <a:pt x="649" y="461"/>
                </a:lnTo>
                <a:cubicBezTo>
                  <a:pt x="649" y="461"/>
                  <a:pt x="667" y="470"/>
                  <a:pt x="680" y="470"/>
                </a:cubicBezTo>
                <a:cubicBezTo>
                  <a:pt x="686" y="470"/>
                  <a:pt x="691" y="468"/>
                  <a:pt x="691" y="461"/>
                </a:cubicBezTo>
                <a:cubicBezTo>
                  <a:pt x="795" y="398"/>
                  <a:pt x="900" y="377"/>
                  <a:pt x="1005" y="314"/>
                </a:cubicBezTo>
                <a:lnTo>
                  <a:pt x="1046" y="398"/>
                </a:lnTo>
                <a:lnTo>
                  <a:pt x="1025" y="461"/>
                </a:lnTo>
                <a:lnTo>
                  <a:pt x="942" y="419"/>
                </a:lnTo>
                <a:lnTo>
                  <a:pt x="858" y="461"/>
                </a:lnTo>
                <a:lnTo>
                  <a:pt x="691" y="712"/>
                </a:lnTo>
                <a:lnTo>
                  <a:pt x="753" y="733"/>
                </a:lnTo>
                <a:lnTo>
                  <a:pt x="837" y="879"/>
                </a:lnTo>
                <a:lnTo>
                  <a:pt x="921" y="900"/>
                </a:lnTo>
                <a:lnTo>
                  <a:pt x="921" y="837"/>
                </a:lnTo>
                <a:lnTo>
                  <a:pt x="837" y="733"/>
                </a:lnTo>
                <a:lnTo>
                  <a:pt x="858" y="712"/>
                </a:lnTo>
                <a:lnTo>
                  <a:pt x="963" y="775"/>
                </a:lnTo>
                <a:lnTo>
                  <a:pt x="1025" y="733"/>
                </a:lnTo>
                <a:lnTo>
                  <a:pt x="963" y="691"/>
                </a:lnTo>
                <a:lnTo>
                  <a:pt x="963" y="607"/>
                </a:lnTo>
                <a:lnTo>
                  <a:pt x="1067" y="628"/>
                </a:lnTo>
                <a:lnTo>
                  <a:pt x="1172" y="607"/>
                </a:lnTo>
                <a:lnTo>
                  <a:pt x="1172" y="586"/>
                </a:lnTo>
                <a:lnTo>
                  <a:pt x="1088" y="586"/>
                </a:lnTo>
                <a:lnTo>
                  <a:pt x="1046" y="524"/>
                </a:lnTo>
                <a:lnTo>
                  <a:pt x="1088" y="503"/>
                </a:lnTo>
                <a:lnTo>
                  <a:pt x="1193" y="524"/>
                </a:lnTo>
                <a:lnTo>
                  <a:pt x="1339" y="503"/>
                </a:lnTo>
                <a:lnTo>
                  <a:pt x="1444" y="419"/>
                </a:lnTo>
                <a:lnTo>
                  <a:pt x="1549" y="398"/>
                </a:lnTo>
                <a:lnTo>
                  <a:pt x="1507" y="314"/>
                </a:lnTo>
                <a:lnTo>
                  <a:pt x="1465" y="293"/>
                </a:lnTo>
                <a:lnTo>
                  <a:pt x="1444" y="273"/>
                </a:lnTo>
                <a:lnTo>
                  <a:pt x="1486" y="210"/>
                </a:lnTo>
                <a:lnTo>
                  <a:pt x="1569" y="189"/>
                </a:lnTo>
                <a:lnTo>
                  <a:pt x="1528" y="126"/>
                </a:lnTo>
                <a:lnTo>
                  <a:pt x="1381" y="105"/>
                </a:lnTo>
                <a:lnTo>
                  <a:pt x="1318" y="126"/>
                </a:lnTo>
                <a:lnTo>
                  <a:pt x="1339" y="189"/>
                </a:lnTo>
                <a:lnTo>
                  <a:pt x="1256" y="210"/>
                </a:lnTo>
                <a:lnTo>
                  <a:pt x="1172" y="105"/>
                </a:lnTo>
                <a:lnTo>
                  <a:pt x="1172" y="42"/>
                </a:lnTo>
                <a:lnTo>
                  <a:pt x="1025" y="0"/>
                </a:ln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30"/>
          <p:cNvSpPr/>
          <p:nvPr/>
        </p:nvSpPr>
        <p:spPr>
          <a:xfrm>
            <a:off x="6542532" y="2941268"/>
            <a:ext cx="1179576" cy="1371602"/>
          </a:xfrm>
          <a:custGeom>
            <a:rect b="b" l="l" r="r" t="t"/>
            <a:pathLst>
              <a:path extrusionOk="0" h="2721" w="2219">
                <a:moveTo>
                  <a:pt x="1298" y="1"/>
                </a:moveTo>
                <a:lnTo>
                  <a:pt x="1152" y="168"/>
                </a:lnTo>
                <a:lnTo>
                  <a:pt x="984" y="231"/>
                </a:lnTo>
                <a:lnTo>
                  <a:pt x="880" y="231"/>
                </a:lnTo>
                <a:lnTo>
                  <a:pt x="817" y="336"/>
                </a:lnTo>
                <a:lnTo>
                  <a:pt x="754" y="482"/>
                </a:lnTo>
                <a:lnTo>
                  <a:pt x="649" y="545"/>
                </a:lnTo>
                <a:lnTo>
                  <a:pt x="524" y="545"/>
                </a:lnTo>
                <a:lnTo>
                  <a:pt x="357" y="649"/>
                </a:lnTo>
                <a:lnTo>
                  <a:pt x="315" y="629"/>
                </a:lnTo>
                <a:lnTo>
                  <a:pt x="231" y="629"/>
                </a:lnTo>
                <a:lnTo>
                  <a:pt x="210" y="754"/>
                </a:lnTo>
                <a:lnTo>
                  <a:pt x="126" y="838"/>
                </a:lnTo>
                <a:lnTo>
                  <a:pt x="189" y="901"/>
                </a:lnTo>
                <a:lnTo>
                  <a:pt x="231" y="859"/>
                </a:lnTo>
                <a:lnTo>
                  <a:pt x="357" y="1005"/>
                </a:lnTo>
                <a:lnTo>
                  <a:pt x="336" y="838"/>
                </a:lnTo>
                <a:lnTo>
                  <a:pt x="357" y="754"/>
                </a:lnTo>
                <a:lnTo>
                  <a:pt x="545" y="629"/>
                </a:lnTo>
                <a:lnTo>
                  <a:pt x="566" y="649"/>
                </a:lnTo>
                <a:lnTo>
                  <a:pt x="670" y="629"/>
                </a:lnTo>
                <a:lnTo>
                  <a:pt x="817" y="649"/>
                </a:lnTo>
                <a:lnTo>
                  <a:pt x="859" y="629"/>
                </a:lnTo>
                <a:lnTo>
                  <a:pt x="859" y="629"/>
                </a:lnTo>
                <a:cubicBezTo>
                  <a:pt x="859" y="649"/>
                  <a:pt x="838" y="649"/>
                  <a:pt x="838" y="691"/>
                </a:cubicBezTo>
                <a:lnTo>
                  <a:pt x="754" y="712"/>
                </a:lnTo>
                <a:lnTo>
                  <a:pt x="670" y="712"/>
                </a:lnTo>
                <a:lnTo>
                  <a:pt x="629" y="733"/>
                </a:lnTo>
                <a:lnTo>
                  <a:pt x="733" y="859"/>
                </a:lnTo>
                <a:lnTo>
                  <a:pt x="691" y="921"/>
                </a:lnTo>
                <a:lnTo>
                  <a:pt x="775" y="1026"/>
                </a:lnTo>
                <a:lnTo>
                  <a:pt x="775" y="1047"/>
                </a:lnTo>
                <a:lnTo>
                  <a:pt x="691" y="1026"/>
                </a:lnTo>
                <a:lnTo>
                  <a:pt x="587" y="1047"/>
                </a:lnTo>
                <a:lnTo>
                  <a:pt x="566" y="1005"/>
                </a:lnTo>
                <a:lnTo>
                  <a:pt x="629" y="942"/>
                </a:lnTo>
                <a:lnTo>
                  <a:pt x="566" y="838"/>
                </a:lnTo>
                <a:lnTo>
                  <a:pt x="545" y="838"/>
                </a:lnTo>
                <a:lnTo>
                  <a:pt x="461" y="963"/>
                </a:lnTo>
                <a:lnTo>
                  <a:pt x="524" y="1047"/>
                </a:lnTo>
                <a:lnTo>
                  <a:pt x="419" y="1131"/>
                </a:lnTo>
                <a:lnTo>
                  <a:pt x="336" y="1047"/>
                </a:lnTo>
                <a:lnTo>
                  <a:pt x="231" y="1047"/>
                </a:lnTo>
                <a:lnTo>
                  <a:pt x="147" y="1026"/>
                </a:lnTo>
                <a:lnTo>
                  <a:pt x="64" y="1110"/>
                </a:lnTo>
                <a:lnTo>
                  <a:pt x="210" y="1173"/>
                </a:lnTo>
                <a:lnTo>
                  <a:pt x="210" y="1277"/>
                </a:lnTo>
                <a:lnTo>
                  <a:pt x="126" y="1235"/>
                </a:lnTo>
                <a:lnTo>
                  <a:pt x="64" y="1256"/>
                </a:lnTo>
                <a:lnTo>
                  <a:pt x="105" y="1424"/>
                </a:lnTo>
                <a:lnTo>
                  <a:pt x="168" y="1465"/>
                </a:lnTo>
                <a:lnTo>
                  <a:pt x="168" y="1591"/>
                </a:lnTo>
                <a:lnTo>
                  <a:pt x="231" y="1675"/>
                </a:lnTo>
                <a:lnTo>
                  <a:pt x="64" y="1758"/>
                </a:lnTo>
                <a:lnTo>
                  <a:pt x="1" y="1905"/>
                </a:lnTo>
                <a:lnTo>
                  <a:pt x="64" y="1968"/>
                </a:lnTo>
                <a:lnTo>
                  <a:pt x="168" y="1905"/>
                </a:lnTo>
                <a:lnTo>
                  <a:pt x="315" y="2051"/>
                </a:lnTo>
                <a:lnTo>
                  <a:pt x="336" y="2219"/>
                </a:lnTo>
                <a:lnTo>
                  <a:pt x="273" y="2261"/>
                </a:lnTo>
                <a:lnTo>
                  <a:pt x="315" y="2323"/>
                </a:lnTo>
                <a:lnTo>
                  <a:pt x="461" y="2323"/>
                </a:lnTo>
                <a:lnTo>
                  <a:pt x="608" y="2533"/>
                </a:lnTo>
                <a:lnTo>
                  <a:pt x="649" y="2574"/>
                </a:lnTo>
                <a:lnTo>
                  <a:pt x="754" y="2533"/>
                </a:lnTo>
                <a:lnTo>
                  <a:pt x="775" y="2470"/>
                </a:lnTo>
                <a:lnTo>
                  <a:pt x="691" y="2386"/>
                </a:lnTo>
                <a:lnTo>
                  <a:pt x="649" y="2386"/>
                </a:lnTo>
                <a:lnTo>
                  <a:pt x="649" y="2302"/>
                </a:lnTo>
                <a:lnTo>
                  <a:pt x="733" y="2261"/>
                </a:lnTo>
                <a:lnTo>
                  <a:pt x="733" y="2177"/>
                </a:lnTo>
                <a:lnTo>
                  <a:pt x="670" y="2135"/>
                </a:lnTo>
                <a:lnTo>
                  <a:pt x="670" y="2072"/>
                </a:lnTo>
                <a:lnTo>
                  <a:pt x="754" y="2009"/>
                </a:lnTo>
                <a:cubicBezTo>
                  <a:pt x="775" y="2051"/>
                  <a:pt x="817" y="2093"/>
                  <a:pt x="838" y="2135"/>
                </a:cubicBezTo>
                <a:lnTo>
                  <a:pt x="838" y="2177"/>
                </a:lnTo>
                <a:lnTo>
                  <a:pt x="880" y="2302"/>
                </a:lnTo>
                <a:lnTo>
                  <a:pt x="984" y="2407"/>
                </a:lnTo>
                <a:lnTo>
                  <a:pt x="1089" y="2407"/>
                </a:lnTo>
                <a:lnTo>
                  <a:pt x="1152" y="2449"/>
                </a:lnTo>
                <a:lnTo>
                  <a:pt x="1256" y="2428"/>
                </a:lnTo>
                <a:cubicBezTo>
                  <a:pt x="1277" y="2428"/>
                  <a:pt x="1298" y="2428"/>
                  <a:pt x="1298" y="2407"/>
                </a:cubicBezTo>
                <a:cubicBezTo>
                  <a:pt x="1319" y="2407"/>
                  <a:pt x="1319" y="2428"/>
                  <a:pt x="1361" y="2428"/>
                </a:cubicBezTo>
                <a:lnTo>
                  <a:pt x="1361" y="2449"/>
                </a:lnTo>
                <a:lnTo>
                  <a:pt x="1298" y="2533"/>
                </a:lnTo>
                <a:lnTo>
                  <a:pt x="1319" y="2595"/>
                </a:lnTo>
                <a:lnTo>
                  <a:pt x="1382" y="2512"/>
                </a:lnTo>
                <a:lnTo>
                  <a:pt x="1403" y="2449"/>
                </a:lnTo>
                <a:cubicBezTo>
                  <a:pt x="1445" y="2491"/>
                  <a:pt x="1486" y="2512"/>
                  <a:pt x="1507" y="2553"/>
                </a:cubicBezTo>
                <a:lnTo>
                  <a:pt x="1507" y="2595"/>
                </a:lnTo>
                <a:lnTo>
                  <a:pt x="1465" y="2616"/>
                </a:lnTo>
                <a:lnTo>
                  <a:pt x="1507" y="2658"/>
                </a:lnTo>
                <a:lnTo>
                  <a:pt x="1675" y="2721"/>
                </a:lnTo>
                <a:lnTo>
                  <a:pt x="1821" y="2700"/>
                </a:lnTo>
                <a:lnTo>
                  <a:pt x="1884" y="2616"/>
                </a:lnTo>
                <a:lnTo>
                  <a:pt x="1905" y="2700"/>
                </a:lnTo>
                <a:lnTo>
                  <a:pt x="1926" y="2721"/>
                </a:lnTo>
                <a:lnTo>
                  <a:pt x="1926" y="2616"/>
                </a:lnTo>
                <a:lnTo>
                  <a:pt x="1968" y="2574"/>
                </a:lnTo>
                <a:cubicBezTo>
                  <a:pt x="2009" y="2533"/>
                  <a:pt x="2030" y="2512"/>
                  <a:pt x="2030" y="2470"/>
                </a:cubicBezTo>
                <a:lnTo>
                  <a:pt x="2093" y="2386"/>
                </a:lnTo>
                <a:lnTo>
                  <a:pt x="2177" y="2344"/>
                </a:lnTo>
                <a:lnTo>
                  <a:pt x="2135" y="2302"/>
                </a:lnTo>
                <a:lnTo>
                  <a:pt x="2072" y="2323"/>
                </a:lnTo>
                <a:lnTo>
                  <a:pt x="2009" y="2407"/>
                </a:lnTo>
                <a:lnTo>
                  <a:pt x="2009" y="2386"/>
                </a:lnTo>
                <a:cubicBezTo>
                  <a:pt x="1989" y="2344"/>
                  <a:pt x="1989" y="2344"/>
                  <a:pt x="1989" y="2323"/>
                </a:cubicBezTo>
                <a:lnTo>
                  <a:pt x="2009" y="2302"/>
                </a:lnTo>
                <a:lnTo>
                  <a:pt x="2009" y="2219"/>
                </a:lnTo>
                <a:lnTo>
                  <a:pt x="2135" y="2177"/>
                </a:lnTo>
                <a:lnTo>
                  <a:pt x="2198" y="2114"/>
                </a:lnTo>
                <a:lnTo>
                  <a:pt x="2177" y="2051"/>
                </a:lnTo>
                <a:lnTo>
                  <a:pt x="2072" y="1968"/>
                </a:lnTo>
                <a:lnTo>
                  <a:pt x="2072" y="1905"/>
                </a:lnTo>
                <a:lnTo>
                  <a:pt x="2198" y="1863"/>
                </a:lnTo>
                <a:lnTo>
                  <a:pt x="2219" y="1737"/>
                </a:lnTo>
                <a:lnTo>
                  <a:pt x="2219" y="1591"/>
                </a:lnTo>
                <a:lnTo>
                  <a:pt x="2198" y="1486"/>
                </a:lnTo>
                <a:lnTo>
                  <a:pt x="2072" y="1486"/>
                </a:lnTo>
                <a:lnTo>
                  <a:pt x="1905" y="1528"/>
                </a:lnTo>
                <a:lnTo>
                  <a:pt x="1863" y="1633"/>
                </a:lnTo>
                <a:lnTo>
                  <a:pt x="1905" y="1675"/>
                </a:lnTo>
                <a:lnTo>
                  <a:pt x="1989" y="1737"/>
                </a:lnTo>
                <a:lnTo>
                  <a:pt x="1989" y="1779"/>
                </a:lnTo>
                <a:lnTo>
                  <a:pt x="1926" y="1758"/>
                </a:lnTo>
                <a:lnTo>
                  <a:pt x="1905" y="1779"/>
                </a:lnTo>
                <a:lnTo>
                  <a:pt x="1800" y="1696"/>
                </a:lnTo>
                <a:lnTo>
                  <a:pt x="1800" y="1654"/>
                </a:lnTo>
                <a:lnTo>
                  <a:pt x="1758" y="1570"/>
                </a:lnTo>
                <a:lnTo>
                  <a:pt x="1696" y="1591"/>
                </a:lnTo>
                <a:lnTo>
                  <a:pt x="1654" y="1675"/>
                </a:lnTo>
                <a:lnTo>
                  <a:pt x="1570" y="1696"/>
                </a:lnTo>
                <a:lnTo>
                  <a:pt x="1591" y="1779"/>
                </a:lnTo>
                <a:lnTo>
                  <a:pt x="1654" y="1863"/>
                </a:lnTo>
                <a:lnTo>
                  <a:pt x="1654" y="1989"/>
                </a:lnTo>
                <a:lnTo>
                  <a:pt x="1717" y="2072"/>
                </a:lnTo>
                <a:lnTo>
                  <a:pt x="1800" y="2072"/>
                </a:lnTo>
                <a:lnTo>
                  <a:pt x="1926" y="2093"/>
                </a:lnTo>
                <a:lnTo>
                  <a:pt x="1968" y="2156"/>
                </a:lnTo>
                <a:lnTo>
                  <a:pt x="1905" y="2198"/>
                </a:lnTo>
                <a:lnTo>
                  <a:pt x="1968" y="2261"/>
                </a:lnTo>
                <a:cubicBezTo>
                  <a:pt x="1926" y="2281"/>
                  <a:pt x="1926" y="2323"/>
                  <a:pt x="1926" y="2365"/>
                </a:cubicBezTo>
                <a:lnTo>
                  <a:pt x="1905" y="2386"/>
                </a:lnTo>
                <a:lnTo>
                  <a:pt x="1863" y="2386"/>
                </a:lnTo>
                <a:lnTo>
                  <a:pt x="1779" y="2407"/>
                </a:lnTo>
                <a:lnTo>
                  <a:pt x="1675" y="2261"/>
                </a:lnTo>
                <a:lnTo>
                  <a:pt x="1612" y="2281"/>
                </a:lnTo>
                <a:cubicBezTo>
                  <a:pt x="1591" y="2261"/>
                  <a:pt x="1570" y="2261"/>
                  <a:pt x="1549" y="2219"/>
                </a:cubicBezTo>
                <a:lnTo>
                  <a:pt x="1549" y="2198"/>
                </a:lnTo>
                <a:lnTo>
                  <a:pt x="1465" y="2114"/>
                </a:lnTo>
                <a:lnTo>
                  <a:pt x="1465" y="2177"/>
                </a:lnTo>
                <a:cubicBezTo>
                  <a:pt x="1465" y="2177"/>
                  <a:pt x="1445" y="2177"/>
                  <a:pt x="1445" y="2156"/>
                </a:cubicBezTo>
                <a:cubicBezTo>
                  <a:pt x="1403" y="2156"/>
                  <a:pt x="1403" y="2156"/>
                  <a:pt x="1382" y="2177"/>
                </a:cubicBezTo>
                <a:lnTo>
                  <a:pt x="1403" y="2093"/>
                </a:lnTo>
                <a:lnTo>
                  <a:pt x="1382" y="2009"/>
                </a:lnTo>
                <a:lnTo>
                  <a:pt x="1298" y="1863"/>
                </a:lnTo>
                <a:lnTo>
                  <a:pt x="1235" y="1863"/>
                </a:lnTo>
                <a:lnTo>
                  <a:pt x="1089" y="1779"/>
                </a:lnTo>
                <a:lnTo>
                  <a:pt x="1026" y="1612"/>
                </a:lnTo>
                <a:lnTo>
                  <a:pt x="1047" y="1654"/>
                </a:lnTo>
                <a:lnTo>
                  <a:pt x="1173" y="1591"/>
                </a:lnTo>
                <a:lnTo>
                  <a:pt x="1173" y="1445"/>
                </a:lnTo>
                <a:lnTo>
                  <a:pt x="1131" y="1340"/>
                </a:lnTo>
                <a:lnTo>
                  <a:pt x="1193" y="1256"/>
                </a:lnTo>
                <a:lnTo>
                  <a:pt x="1298" y="1235"/>
                </a:lnTo>
                <a:lnTo>
                  <a:pt x="1382" y="1298"/>
                </a:lnTo>
                <a:lnTo>
                  <a:pt x="1445" y="1277"/>
                </a:lnTo>
                <a:lnTo>
                  <a:pt x="1486" y="1298"/>
                </a:lnTo>
                <a:lnTo>
                  <a:pt x="1507" y="1256"/>
                </a:lnTo>
                <a:lnTo>
                  <a:pt x="1549" y="1152"/>
                </a:lnTo>
                <a:lnTo>
                  <a:pt x="1445" y="1047"/>
                </a:lnTo>
                <a:lnTo>
                  <a:pt x="1382" y="1110"/>
                </a:lnTo>
                <a:lnTo>
                  <a:pt x="1256" y="1110"/>
                </a:lnTo>
                <a:lnTo>
                  <a:pt x="1193" y="1026"/>
                </a:lnTo>
                <a:lnTo>
                  <a:pt x="1152" y="921"/>
                </a:lnTo>
                <a:lnTo>
                  <a:pt x="1089" y="921"/>
                </a:lnTo>
                <a:lnTo>
                  <a:pt x="1152" y="859"/>
                </a:lnTo>
                <a:lnTo>
                  <a:pt x="1152" y="754"/>
                </a:lnTo>
                <a:lnTo>
                  <a:pt x="1131" y="754"/>
                </a:lnTo>
                <a:cubicBezTo>
                  <a:pt x="1131" y="733"/>
                  <a:pt x="1152" y="712"/>
                  <a:pt x="1152" y="691"/>
                </a:cubicBezTo>
                <a:lnTo>
                  <a:pt x="1173" y="691"/>
                </a:lnTo>
                <a:lnTo>
                  <a:pt x="1277" y="503"/>
                </a:lnTo>
                <a:lnTo>
                  <a:pt x="1256" y="377"/>
                </a:lnTo>
                <a:lnTo>
                  <a:pt x="1277" y="315"/>
                </a:lnTo>
                <a:lnTo>
                  <a:pt x="1256" y="210"/>
                </a:lnTo>
                <a:lnTo>
                  <a:pt x="1340" y="64"/>
                </a:lnTo>
                <a:lnTo>
                  <a:pt x="12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5" name="Google Shape;1005;p30"/>
          <p:cNvGrpSpPr/>
          <p:nvPr/>
        </p:nvGrpSpPr>
        <p:grpSpPr>
          <a:xfrm>
            <a:off x="1435606" y="2941264"/>
            <a:ext cx="1152148" cy="1371610"/>
            <a:chOff x="5952300" y="3852150"/>
            <a:chExt cx="231225" cy="287200"/>
          </a:xfrm>
        </p:grpSpPr>
        <p:sp>
          <p:nvSpPr>
            <p:cNvPr id="1006" name="Google Shape;1006;p30"/>
            <p:cNvSpPr/>
            <p:nvPr/>
          </p:nvSpPr>
          <p:spPr>
            <a:xfrm>
              <a:off x="5952300" y="3996525"/>
              <a:ext cx="145450" cy="142825"/>
            </a:xfrm>
            <a:custGeom>
              <a:rect b="b" l="l" r="r" t="t"/>
              <a:pathLst>
                <a:path extrusionOk="0" h="5713" w="5818">
                  <a:moveTo>
                    <a:pt x="5064" y="0"/>
                  </a:moveTo>
                  <a:lnTo>
                    <a:pt x="4918" y="105"/>
                  </a:lnTo>
                  <a:lnTo>
                    <a:pt x="4834" y="126"/>
                  </a:lnTo>
                  <a:lnTo>
                    <a:pt x="4729" y="209"/>
                  </a:lnTo>
                  <a:lnTo>
                    <a:pt x="4729" y="377"/>
                  </a:lnTo>
                  <a:lnTo>
                    <a:pt x="4625" y="628"/>
                  </a:lnTo>
                  <a:lnTo>
                    <a:pt x="4520" y="753"/>
                  </a:lnTo>
                  <a:lnTo>
                    <a:pt x="4457" y="774"/>
                  </a:lnTo>
                  <a:lnTo>
                    <a:pt x="4332" y="942"/>
                  </a:lnTo>
                  <a:lnTo>
                    <a:pt x="4290" y="1025"/>
                  </a:lnTo>
                  <a:lnTo>
                    <a:pt x="4185" y="1067"/>
                  </a:lnTo>
                  <a:lnTo>
                    <a:pt x="4081" y="1046"/>
                  </a:lnTo>
                  <a:lnTo>
                    <a:pt x="3976" y="1130"/>
                  </a:lnTo>
                  <a:lnTo>
                    <a:pt x="3934" y="1235"/>
                  </a:lnTo>
                  <a:lnTo>
                    <a:pt x="3934" y="1339"/>
                  </a:lnTo>
                  <a:lnTo>
                    <a:pt x="3892" y="1360"/>
                  </a:lnTo>
                  <a:lnTo>
                    <a:pt x="3788" y="1465"/>
                  </a:lnTo>
                  <a:lnTo>
                    <a:pt x="3788" y="1590"/>
                  </a:lnTo>
                  <a:lnTo>
                    <a:pt x="3725" y="1674"/>
                  </a:lnTo>
                  <a:lnTo>
                    <a:pt x="3704" y="1758"/>
                  </a:lnTo>
                  <a:lnTo>
                    <a:pt x="3495" y="2009"/>
                  </a:lnTo>
                  <a:lnTo>
                    <a:pt x="3286" y="2176"/>
                  </a:lnTo>
                  <a:lnTo>
                    <a:pt x="3160" y="2197"/>
                  </a:lnTo>
                  <a:lnTo>
                    <a:pt x="2993" y="2281"/>
                  </a:lnTo>
                  <a:lnTo>
                    <a:pt x="2993" y="2344"/>
                  </a:lnTo>
                  <a:lnTo>
                    <a:pt x="2888" y="2344"/>
                  </a:lnTo>
                  <a:lnTo>
                    <a:pt x="2679" y="2469"/>
                  </a:lnTo>
                  <a:lnTo>
                    <a:pt x="2512" y="2616"/>
                  </a:lnTo>
                  <a:lnTo>
                    <a:pt x="2407" y="2637"/>
                  </a:lnTo>
                  <a:lnTo>
                    <a:pt x="2198" y="2783"/>
                  </a:lnTo>
                  <a:lnTo>
                    <a:pt x="2156" y="2846"/>
                  </a:lnTo>
                  <a:lnTo>
                    <a:pt x="2219" y="2929"/>
                  </a:lnTo>
                  <a:lnTo>
                    <a:pt x="2219" y="3055"/>
                  </a:lnTo>
                  <a:lnTo>
                    <a:pt x="2114" y="2950"/>
                  </a:lnTo>
                  <a:lnTo>
                    <a:pt x="2093" y="2929"/>
                  </a:lnTo>
                  <a:lnTo>
                    <a:pt x="1988" y="2950"/>
                  </a:lnTo>
                  <a:lnTo>
                    <a:pt x="1884" y="2992"/>
                  </a:lnTo>
                  <a:lnTo>
                    <a:pt x="1821" y="2950"/>
                  </a:lnTo>
                  <a:lnTo>
                    <a:pt x="1737" y="2950"/>
                  </a:lnTo>
                  <a:lnTo>
                    <a:pt x="1570" y="3118"/>
                  </a:lnTo>
                  <a:lnTo>
                    <a:pt x="1507" y="3201"/>
                  </a:lnTo>
                  <a:lnTo>
                    <a:pt x="1361" y="3327"/>
                  </a:lnTo>
                  <a:lnTo>
                    <a:pt x="1277" y="3348"/>
                  </a:lnTo>
                  <a:lnTo>
                    <a:pt x="1172" y="3453"/>
                  </a:lnTo>
                  <a:lnTo>
                    <a:pt x="1151" y="3620"/>
                  </a:lnTo>
                  <a:lnTo>
                    <a:pt x="1110" y="3536"/>
                  </a:lnTo>
                  <a:lnTo>
                    <a:pt x="1068" y="3473"/>
                  </a:lnTo>
                  <a:lnTo>
                    <a:pt x="1005" y="3557"/>
                  </a:lnTo>
                  <a:lnTo>
                    <a:pt x="942" y="3620"/>
                  </a:lnTo>
                  <a:lnTo>
                    <a:pt x="942" y="3746"/>
                  </a:lnTo>
                  <a:lnTo>
                    <a:pt x="879" y="3787"/>
                  </a:lnTo>
                  <a:lnTo>
                    <a:pt x="838" y="3766"/>
                  </a:lnTo>
                  <a:lnTo>
                    <a:pt x="670" y="3955"/>
                  </a:lnTo>
                  <a:lnTo>
                    <a:pt x="628" y="3955"/>
                  </a:lnTo>
                  <a:lnTo>
                    <a:pt x="566" y="4038"/>
                  </a:lnTo>
                  <a:lnTo>
                    <a:pt x="566" y="4206"/>
                  </a:lnTo>
                  <a:lnTo>
                    <a:pt x="524" y="4269"/>
                  </a:lnTo>
                  <a:lnTo>
                    <a:pt x="461" y="4164"/>
                  </a:lnTo>
                  <a:lnTo>
                    <a:pt x="419" y="4164"/>
                  </a:lnTo>
                  <a:lnTo>
                    <a:pt x="377" y="4206"/>
                  </a:lnTo>
                  <a:lnTo>
                    <a:pt x="335" y="4248"/>
                  </a:lnTo>
                  <a:lnTo>
                    <a:pt x="252" y="4415"/>
                  </a:lnTo>
                  <a:lnTo>
                    <a:pt x="252" y="4478"/>
                  </a:lnTo>
                  <a:lnTo>
                    <a:pt x="335" y="4582"/>
                  </a:lnTo>
                  <a:lnTo>
                    <a:pt x="377" y="4624"/>
                  </a:lnTo>
                  <a:lnTo>
                    <a:pt x="335" y="4666"/>
                  </a:lnTo>
                  <a:lnTo>
                    <a:pt x="252" y="4666"/>
                  </a:lnTo>
                  <a:lnTo>
                    <a:pt x="126" y="4687"/>
                  </a:lnTo>
                  <a:lnTo>
                    <a:pt x="1" y="4813"/>
                  </a:lnTo>
                  <a:lnTo>
                    <a:pt x="43" y="4834"/>
                  </a:lnTo>
                  <a:lnTo>
                    <a:pt x="126" y="4834"/>
                  </a:lnTo>
                  <a:lnTo>
                    <a:pt x="43" y="4896"/>
                  </a:lnTo>
                  <a:lnTo>
                    <a:pt x="43" y="5001"/>
                  </a:lnTo>
                  <a:lnTo>
                    <a:pt x="126" y="5085"/>
                  </a:lnTo>
                  <a:lnTo>
                    <a:pt x="168" y="5106"/>
                  </a:lnTo>
                  <a:lnTo>
                    <a:pt x="315" y="5106"/>
                  </a:lnTo>
                  <a:lnTo>
                    <a:pt x="335" y="5147"/>
                  </a:lnTo>
                  <a:lnTo>
                    <a:pt x="356" y="5147"/>
                  </a:lnTo>
                  <a:lnTo>
                    <a:pt x="377" y="5085"/>
                  </a:lnTo>
                  <a:lnTo>
                    <a:pt x="440" y="5085"/>
                  </a:lnTo>
                  <a:lnTo>
                    <a:pt x="524" y="5126"/>
                  </a:lnTo>
                  <a:lnTo>
                    <a:pt x="566" y="5210"/>
                  </a:lnTo>
                  <a:lnTo>
                    <a:pt x="545" y="5252"/>
                  </a:lnTo>
                  <a:lnTo>
                    <a:pt x="587" y="5315"/>
                  </a:lnTo>
                  <a:lnTo>
                    <a:pt x="670" y="5315"/>
                  </a:lnTo>
                  <a:lnTo>
                    <a:pt x="733" y="5336"/>
                  </a:lnTo>
                  <a:lnTo>
                    <a:pt x="754" y="5461"/>
                  </a:lnTo>
                  <a:lnTo>
                    <a:pt x="859" y="5545"/>
                  </a:lnTo>
                  <a:lnTo>
                    <a:pt x="942" y="5608"/>
                  </a:lnTo>
                  <a:lnTo>
                    <a:pt x="838" y="5670"/>
                  </a:lnTo>
                  <a:lnTo>
                    <a:pt x="879" y="5670"/>
                  </a:lnTo>
                  <a:lnTo>
                    <a:pt x="1005" y="5629"/>
                  </a:lnTo>
                  <a:lnTo>
                    <a:pt x="1005" y="5670"/>
                  </a:lnTo>
                  <a:lnTo>
                    <a:pt x="1110" y="5712"/>
                  </a:lnTo>
                  <a:lnTo>
                    <a:pt x="1256" y="5670"/>
                  </a:lnTo>
                  <a:lnTo>
                    <a:pt x="1465" y="5608"/>
                  </a:lnTo>
                  <a:lnTo>
                    <a:pt x="1612" y="5461"/>
                  </a:lnTo>
                  <a:lnTo>
                    <a:pt x="1737" y="5419"/>
                  </a:lnTo>
                  <a:lnTo>
                    <a:pt x="1737" y="5357"/>
                  </a:lnTo>
                  <a:lnTo>
                    <a:pt x="1716" y="5252"/>
                  </a:lnTo>
                  <a:lnTo>
                    <a:pt x="1800" y="5315"/>
                  </a:lnTo>
                  <a:lnTo>
                    <a:pt x="1779" y="5398"/>
                  </a:lnTo>
                  <a:lnTo>
                    <a:pt x="1905" y="5336"/>
                  </a:lnTo>
                  <a:lnTo>
                    <a:pt x="1926" y="5210"/>
                  </a:lnTo>
                  <a:lnTo>
                    <a:pt x="2009" y="5106"/>
                  </a:lnTo>
                  <a:lnTo>
                    <a:pt x="2198" y="5022"/>
                  </a:lnTo>
                  <a:lnTo>
                    <a:pt x="2323" y="5022"/>
                  </a:lnTo>
                  <a:lnTo>
                    <a:pt x="2365" y="5001"/>
                  </a:lnTo>
                  <a:lnTo>
                    <a:pt x="2365" y="4959"/>
                  </a:lnTo>
                  <a:lnTo>
                    <a:pt x="2260" y="4959"/>
                  </a:lnTo>
                  <a:lnTo>
                    <a:pt x="2323" y="4938"/>
                  </a:lnTo>
                  <a:lnTo>
                    <a:pt x="2344" y="4917"/>
                  </a:lnTo>
                  <a:lnTo>
                    <a:pt x="2323" y="4896"/>
                  </a:lnTo>
                  <a:lnTo>
                    <a:pt x="2449" y="4729"/>
                  </a:lnTo>
                  <a:lnTo>
                    <a:pt x="2532" y="4582"/>
                  </a:lnTo>
                  <a:lnTo>
                    <a:pt x="2574" y="4415"/>
                  </a:lnTo>
                  <a:lnTo>
                    <a:pt x="2658" y="4310"/>
                  </a:lnTo>
                  <a:lnTo>
                    <a:pt x="2930" y="4143"/>
                  </a:lnTo>
                  <a:lnTo>
                    <a:pt x="2972" y="4038"/>
                  </a:lnTo>
                  <a:lnTo>
                    <a:pt x="2993" y="3913"/>
                  </a:lnTo>
                  <a:lnTo>
                    <a:pt x="3097" y="3746"/>
                  </a:lnTo>
                  <a:lnTo>
                    <a:pt x="3160" y="3641"/>
                  </a:lnTo>
                  <a:lnTo>
                    <a:pt x="3181" y="3536"/>
                  </a:lnTo>
                  <a:lnTo>
                    <a:pt x="3265" y="3432"/>
                  </a:lnTo>
                  <a:lnTo>
                    <a:pt x="3369" y="3369"/>
                  </a:lnTo>
                  <a:lnTo>
                    <a:pt x="3390" y="3264"/>
                  </a:lnTo>
                  <a:lnTo>
                    <a:pt x="3474" y="3348"/>
                  </a:lnTo>
                  <a:lnTo>
                    <a:pt x="3516" y="3348"/>
                  </a:lnTo>
                  <a:lnTo>
                    <a:pt x="3558" y="3243"/>
                  </a:lnTo>
                  <a:lnTo>
                    <a:pt x="3662" y="3243"/>
                  </a:lnTo>
                  <a:lnTo>
                    <a:pt x="3725" y="3222"/>
                  </a:lnTo>
                  <a:lnTo>
                    <a:pt x="3788" y="3139"/>
                  </a:lnTo>
                  <a:lnTo>
                    <a:pt x="3788" y="3034"/>
                  </a:lnTo>
                  <a:lnTo>
                    <a:pt x="3704" y="2950"/>
                  </a:lnTo>
                  <a:lnTo>
                    <a:pt x="3704" y="2950"/>
                  </a:lnTo>
                  <a:lnTo>
                    <a:pt x="3809" y="3013"/>
                  </a:lnTo>
                  <a:lnTo>
                    <a:pt x="3830" y="3139"/>
                  </a:lnTo>
                  <a:lnTo>
                    <a:pt x="3892" y="3139"/>
                  </a:lnTo>
                  <a:lnTo>
                    <a:pt x="3976" y="3118"/>
                  </a:lnTo>
                  <a:lnTo>
                    <a:pt x="3976" y="3055"/>
                  </a:lnTo>
                  <a:lnTo>
                    <a:pt x="4039" y="3013"/>
                  </a:lnTo>
                  <a:lnTo>
                    <a:pt x="4123" y="3034"/>
                  </a:lnTo>
                  <a:lnTo>
                    <a:pt x="4123" y="3097"/>
                  </a:lnTo>
                  <a:lnTo>
                    <a:pt x="4018" y="3139"/>
                  </a:lnTo>
                  <a:lnTo>
                    <a:pt x="4123" y="3139"/>
                  </a:lnTo>
                  <a:lnTo>
                    <a:pt x="4227" y="3160"/>
                  </a:lnTo>
                  <a:lnTo>
                    <a:pt x="4248" y="3118"/>
                  </a:lnTo>
                  <a:lnTo>
                    <a:pt x="4248" y="3034"/>
                  </a:lnTo>
                  <a:lnTo>
                    <a:pt x="4290" y="2992"/>
                  </a:lnTo>
                  <a:lnTo>
                    <a:pt x="4311" y="3013"/>
                  </a:lnTo>
                  <a:lnTo>
                    <a:pt x="4311" y="3139"/>
                  </a:lnTo>
                  <a:lnTo>
                    <a:pt x="4332" y="3160"/>
                  </a:lnTo>
                  <a:lnTo>
                    <a:pt x="4395" y="3118"/>
                  </a:lnTo>
                  <a:lnTo>
                    <a:pt x="4416" y="2950"/>
                  </a:lnTo>
                  <a:lnTo>
                    <a:pt x="4353" y="2867"/>
                  </a:lnTo>
                  <a:lnTo>
                    <a:pt x="4290" y="2867"/>
                  </a:lnTo>
                  <a:lnTo>
                    <a:pt x="4311" y="2825"/>
                  </a:lnTo>
                  <a:lnTo>
                    <a:pt x="4311" y="2699"/>
                  </a:lnTo>
                  <a:lnTo>
                    <a:pt x="4332" y="2511"/>
                  </a:lnTo>
                  <a:lnTo>
                    <a:pt x="4416" y="2490"/>
                  </a:lnTo>
                  <a:lnTo>
                    <a:pt x="4562" y="2427"/>
                  </a:lnTo>
                  <a:lnTo>
                    <a:pt x="4750" y="2323"/>
                  </a:lnTo>
                  <a:lnTo>
                    <a:pt x="4771" y="2260"/>
                  </a:lnTo>
                  <a:lnTo>
                    <a:pt x="4918" y="2093"/>
                  </a:lnTo>
                  <a:lnTo>
                    <a:pt x="4918" y="1988"/>
                  </a:lnTo>
                  <a:lnTo>
                    <a:pt x="5043" y="1862"/>
                  </a:lnTo>
                  <a:lnTo>
                    <a:pt x="5127" y="1883"/>
                  </a:lnTo>
                  <a:lnTo>
                    <a:pt x="5127" y="1821"/>
                  </a:lnTo>
                  <a:lnTo>
                    <a:pt x="5336" y="1632"/>
                  </a:lnTo>
                  <a:lnTo>
                    <a:pt x="5336" y="1549"/>
                  </a:lnTo>
                  <a:lnTo>
                    <a:pt x="5650" y="1277"/>
                  </a:lnTo>
                  <a:lnTo>
                    <a:pt x="5755" y="1235"/>
                  </a:lnTo>
                  <a:lnTo>
                    <a:pt x="5692" y="1214"/>
                  </a:lnTo>
                  <a:lnTo>
                    <a:pt x="5671" y="1109"/>
                  </a:lnTo>
                  <a:lnTo>
                    <a:pt x="5608" y="1005"/>
                  </a:lnTo>
                  <a:lnTo>
                    <a:pt x="5650" y="900"/>
                  </a:lnTo>
                  <a:lnTo>
                    <a:pt x="5671" y="774"/>
                  </a:lnTo>
                  <a:lnTo>
                    <a:pt x="5692" y="816"/>
                  </a:lnTo>
                  <a:lnTo>
                    <a:pt x="5797" y="649"/>
                  </a:lnTo>
                  <a:lnTo>
                    <a:pt x="5713" y="691"/>
                  </a:lnTo>
                  <a:lnTo>
                    <a:pt x="5650" y="691"/>
                  </a:lnTo>
                  <a:lnTo>
                    <a:pt x="5755" y="628"/>
                  </a:lnTo>
                  <a:lnTo>
                    <a:pt x="5817" y="502"/>
                  </a:lnTo>
                  <a:lnTo>
                    <a:pt x="5797" y="502"/>
                  </a:lnTo>
                  <a:lnTo>
                    <a:pt x="5797" y="419"/>
                  </a:lnTo>
                  <a:lnTo>
                    <a:pt x="5713" y="419"/>
                  </a:lnTo>
                  <a:lnTo>
                    <a:pt x="5650" y="544"/>
                  </a:lnTo>
                  <a:lnTo>
                    <a:pt x="5671" y="586"/>
                  </a:lnTo>
                  <a:lnTo>
                    <a:pt x="5713" y="607"/>
                  </a:lnTo>
                  <a:lnTo>
                    <a:pt x="5608" y="649"/>
                  </a:lnTo>
                  <a:lnTo>
                    <a:pt x="5566" y="607"/>
                  </a:lnTo>
                  <a:lnTo>
                    <a:pt x="5566" y="544"/>
                  </a:lnTo>
                  <a:lnTo>
                    <a:pt x="5504" y="544"/>
                  </a:lnTo>
                  <a:lnTo>
                    <a:pt x="5441" y="523"/>
                  </a:lnTo>
                  <a:lnTo>
                    <a:pt x="5378" y="586"/>
                  </a:lnTo>
                  <a:lnTo>
                    <a:pt x="5294" y="691"/>
                  </a:lnTo>
                  <a:lnTo>
                    <a:pt x="5232" y="628"/>
                  </a:lnTo>
                  <a:lnTo>
                    <a:pt x="5169" y="481"/>
                  </a:lnTo>
                  <a:lnTo>
                    <a:pt x="5232" y="440"/>
                  </a:lnTo>
                  <a:lnTo>
                    <a:pt x="5273" y="377"/>
                  </a:lnTo>
                  <a:lnTo>
                    <a:pt x="5273" y="314"/>
                  </a:lnTo>
                  <a:lnTo>
                    <a:pt x="5252" y="293"/>
                  </a:lnTo>
                  <a:lnTo>
                    <a:pt x="5273" y="251"/>
                  </a:lnTo>
                  <a:lnTo>
                    <a:pt x="5232" y="209"/>
                  </a:lnTo>
                  <a:lnTo>
                    <a:pt x="5169" y="251"/>
                  </a:lnTo>
                  <a:lnTo>
                    <a:pt x="5127" y="230"/>
                  </a:lnTo>
                  <a:lnTo>
                    <a:pt x="5064" y="188"/>
                  </a:lnTo>
                  <a:lnTo>
                    <a:pt x="5085" y="105"/>
                  </a:lnTo>
                  <a:lnTo>
                    <a:pt x="51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6101375" y="3852150"/>
              <a:ext cx="82150" cy="171075"/>
            </a:xfrm>
            <a:custGeom>
              <a:rect b="b" l="l" r="r" t="t"/>
              <a:pathLst>
                <a:path extrusionOk="0" h="6843" w="3286">
                  <a:moveTo>
                    <a:pt x="880" y="0"/>
                  </a:moveTo>
                  <a:lnTo>
                    <a:pt x="796" y="21"/>
                  </a:lnTo>
                  <a:lnTo>
                    <a:pt x="650" y="21"/>
                  </a:lnTo>
                  <a:lnTo>
                    <a:pt x="650" y="42"/>
                  </a:lnTo>
                  <a:lnTo>
                    <a:pt x="733" y="126"/>
                  </a:lnTo>
                  <a:lnTo>
                    <a:pt x="859" y="440"/>
                  </a:lnTo>
                  <a:lnTo>
                    <a:pt x="859" y="544"/>
                  </a:lnTo>
                  <a:lnTo>
                    <a:pt x="859" y="733"/>
                  </a:lnTo>
                  <a:lnTo>
                    <a:pt x="796" y="774"/>
                  </a:lnTo>
                  <a:lnTo>
                    <a:pt x="754" y="774"/>
                  </a:lnTo>
                  <a:lnTo>
                    <a:pt x="754" y="795"/>
                  </a:lnTo>
                  <a:lnTo>
                    <a:pt x="796" y="1046"/>
                  </a:lnTo>
                  <a:lnTo>
                    <a:pt x="838" y="1067"/>
                  </a:lnTo>
                  <a:lnTo>
                    <a:pt x="942" y="1026"/>
                  </a:lnTo>
                  <a:lnTo>
                    <a:pt x="1047" y="1026"/>
                  </a:lnTo>
                  <a:lnTo>
                    <a:pt x="963" y="1046"/>
                  </a:lnTo>
                  <a:lnTo>
                    <a:pt x="880" y="1151"/>
                  </a:lnTo>
                  <a:lnTo>
                    <a:pt x="901" y="1277"/>
                  </a:lnTo>
                  <a:lnTo>
                    <a:pt x="984" y="1444"/>
                  </a:lnTo>
                  <a:lnTo>
                    <a:pt x="1005" y="1716"/>
                  </a:lnTo>
                  <a:lnTo>
                    <a:pt x="1005" y="1904"/>
                  </a:lnTo>
                  <a:lnTo>
                    <a:pt x="1005" y="2030"/>
                  </a:lnTo>
                  <a:lnTo>
                    <a:pt x="1068" y="2009"/>
                  </a:lnTo>
                  <a:lnTo>
                    <a:pt x="1089" y="1904"/>
                  </a:lnTo>
                  <a:lnTo>
                    <a:pt x="1068" y="1821"/>
                  </a:lnTo>
                  <a:lnTo>
                    <a:pt x="1089" y="1800"/>
                  </a:lnTo>
                  <a:lnTo>
                    <a:pt x="1152" y="1842"/>
                  </a:lnTo>
                  <a:lnTo>
                    <a:pt x="1152" y="1967"/>
                  </a:lnTo>
                  <a:lnTo>
                    <a:pt x="1194" y="1967"/>
                  </a:lnTo>
                  <a:lnTo>
                    <a:pt x="1214" y="1904"/>
                  </a:lnTo>
                  <a:lnTo>
                    <a:pt x="1194" y="1842"/>
                  </a:lnTo>
                  <a:lnTo>
                    <a:pt x="1214" y="1842"/>
                  </a:lnTo>
                  <a:lnTo>
                    <a:pt x="1256" y="1925"/>
                  </a:lnTo>
                  <a:lnTo>
                    <a:pt x="1173" y="2030"/>
                  </a:lnTo>
                  <a:lnTo>
                    <a:pt x="1152" y="2134"/>
                  </a:lnTo>
                  <a:lnTo>
                    <a:pt x="1152" y="2197"/>
                  </a:lnTo>
                  <a:lnTo>
                    <a:pt x="1110" y="2218"/>
                  </a:lnTo>
                  <a:lnTo>
                    <a:pt x="1068" y="2134"/>
                  </a:lnTo>
                  <a:lnTo>
                    <a:pt x="1005" y="2134"/>
                  </a:lnTo>
                  <a:lnTo>
                    <a:pt x="1047" y="2323"/>
                  </a:lnTo>
                  <a:lnTo>
                    <a:pt x="1110" y="2532"/>
                  </a:lnTo>
                  <a:lnTo>
                    <a:pt x="1173" y="2553"/>
                  </a:lnTo>
                  <a:lnTo>
                    <a:pt x="1194" y="2532"/>
                  </a:lnTo>
                  <a:lnTo>
                    <a:pt x="1256" y="2616"/>
                  </a:lnTo>
                  <a:lnTo>
                    <a:pt x="1256" y="2658"/>
                  </a:lnTo>
                  <a:lnTo>
                    <a:pt x="1298" y="2699"/>
                  </a:lnTo>
                  <a:lnTo>
                    <a:pt x="1194" y="2762"/>
                  </a:lnTo>
                  <a:lnTo>
                    <a:pt x="1194" y="2825"/>
                  </a:lnTo>
                  <a:lnTo>
                    <a:pt x="1214" y="2867"/>
                  </a:lnTo>
                  <a:lnTo>
                    <a:pt x="1194" y="2950"/>
                  </a:lnTo>
                  <a:lnTo>
                    <a:pt x="1110" y="3139"/>
                  </a:lnTo>
                  <a:lnTo>
                    <a:pt x="1152" y="3243"/>
                  </a:lnTo>
                  <a:lnTo>
                    <a:pt x="1089" y="3264"/>
                  </a:lnTo>
                  <a:lnTo>
                    <a:pt x="1173" y="3348"/>
                  </a:lnTo>
                  <a:lnTo>
                    <a:pt x="1152" y="3369"/>
                  </a:lnTo>
                  <a:lnTo>
                    <a:pt x="1068" y="3369"/>
                  </a:lnTo>
                  <a:lnTo>
                    <a:pt x="1005" y="3474"/>
                  </a:lnTo>
                  <a:lnTo>
                    <a:pt x="1005" y="3536"/>
                  </a:lnTo>
                  <a:lnTo>
                    <a:pt x="1068" y="3599"/>
                  </a:lnTo>
                  <a:lnTo>
                    <a:pt x="1005" y="3641"/>
                  </a:lnTo>
                  <a:lnTo>
                    <a:pt x="942" y="3641"/>
                  </a:lnTo>
                  <a:lnTo>
                    <a:pt x="880" y="3767"/>
                  </a:lnTo>
                  <a:lnTo>
                    <a:pt x="796" y="4164"/>
                  </a:lnTo>
                  <a:lnTo>
                    <a:pt x="796" y="4269"/>
                  </a:lnTo>
                  <a:lnTo>
                    <a:pt x="733" y="4331"/>
                  </a:lnTo>
                  <a:lnTo>
                    <a:pt x="629" y="4331"/>
                  </a:lnTo>
                  <a:lnTo>
                    <a:pt x="545" y="4290"/>
                  </a:lnTo>
                  <a:lnTo>
                    <a:pt x="419" y="4311"/>
                  </a:lnTo>
                  <a:lnTo>
                    <a:pt x="210" y="4415"/>
                  </a:lnTo>
                  <a:lnTo>
                    <a:pt x="106" y="4520"/>
                  </a:lnTo>
                  <a:lnTo>
                    <a:pt x="64" y="4645"/>
                  </a:lnTo>
                  <a:lnTo>
                    <a:pt x="106" y="4834"/>
                  </a:lnTo>
                  <a:lnTo>
                    <a:pt x="210" y="4917"/>
                  </a:lnTo>
                  <a:lnTo>
                    <a:pt x="357" y="5022"/>
                  </a:lnTo>
                  <a:lnTo>
                    <a:pt x="440" y="5168"/>
                  </a:lnTo>
                  <a:lnTo>
                    <a:pt x="587" y="5231"/>
                  </a:lnTo>
                  <a:lnTo>
                    <a:pt x="650" y="5273"/>
                  </a:lnTo>
                  <a:lnTo>
                    <a:pt x="670" y="5545"/>
                  </a:lnTo>
                  <a:lnTo>
                    <a:pt x="691" y="5566"/>
                  </a:lnTo>
                  <a:lnTo>
                    <a:pt x="670" y="5587"/>
                  </a:lnTo>
                  <a:lnTo>
                    <a:pt x="670" y="5733"/>
                  </a:lnTo>
                  <a:lnTo>
                    <a:pt x="629" y="5838"/>
                  </a:lnTo>
                  <a:lnTo>
                    <a:pt x="378" y="6110"/>
                  </a:lnTo>
                  <a:lnTo>
                    <a:pt x="231" y="6277"/>
                  </a:lnTo>
                  <a:lnTo>
                    <a:pt x="43" y="6424"/>
                  </a:lnTo>
                  <a:lnTo>
                    <a:pt x="1" y="6508"/>
                  </a:lnTo>
                  <a:lnTo>
                    <a:pt x="22" y="6549"/>
                  </a:lnTo>
                  <a:lnTo>
                    <a:pt x="126" y="6591"/>
                  </a:lnTo>
                  <a:lnTo>
                    <a:pt x="147" y="6528"/>
                  </a:lnTo>
                  <a:lnTo>
                    <a:pt x="210" y="6528"/>
                  </a:lnTo>
                  <a:lnTo>
                    <a:pt x="210" y="6612"/>
                  </a:lnTo>
                  <a:lnTo>
                    <a:pt x="210" y="6675"/>
                  </a:lnTo>
                  <a:lnTo>
                    <a:pt x="231" y="6696"/>
                  </a:lnTo>
                  <a:lnTo>
                    <a:pt x="273" y="6675"/>
                  </a:lnTo>
                  <a:lnTo>
                    <a:pt x="315" y="6717"/>
                  </a:lnTo>
                  <a:lnTo>
                    <a:pt x="315" y="6800"/>
                  </a:lnTo>
                  <a:lnTo>
                    <a:pt x="336" y="6842"/>
                  </a:lnTo>
                  <a:lnTo>
                    <a:pt x="419" y="6821"/>
                  </a:lnTo>
                  <a:lnTo>
                    <a:pt x="629" y="6675"/>
                  </a:lnTo>
                  <a:lnTo>
                    <a:pt x="796" y="6528"/>
                  </a:lnTo>
                  <a:lnTo>
                    <a:pt x="984" y="6361"/>
                  </a:lnTo>
                  <a:lnTo>
                    <a:pt x="1152" y="6173"/>
                  </a:lnTo>
                  <a:lnTo>
                    <a:pt x="1319" y="5901"/>
                  </a:lnTo>
                  <a:lnTo>
                    <a:pt x="1424" y="5859"/>
                  </a:lnTo>
                  <a:lnTo>
                    <a:pt x="1507" y="5859"/>
                  </a:lnTo>
                  <a:lnTo>
                    <a:pt x="1570" y="5775"/>
                  </a:lnTo>
                  <a:lnTo>
                    <a:pt x="1570" y="5691"/>
                  </a:lnTo>
                  <a:lnTo>
                    <a:pt x="1612" y="5650"/>
                  </a:lnTo>
                  <a:lnTo>
                    <a:pt x="1717" y="5587"/>
                  </a:lnTo>
                  <a:lnTo>
                    <a:pt x="1800" y="5357"/>
                  </a:lnTo>
                  <a:lnTo>
                    <a:pt x="1905" y="5210"/>
                  </a:lnTo>
                  <a:lnTo>
                    <a:pt x="1905" y="5147"/>
                  </a:lnTo>
                  <a:lnTo>
                    <a:pt x="1989" y="5106"/>
                  </a:lnTo>
                  <a:lnTo>
                    <a:pt x="1884" y="4980"/>
                  </a:lnTo>
                  <a:lnTo>
                    <a:pt x="1717" y="4980"/>
                  </a:lnTo>
                  <a:lnTo>
                    <a:pt x="1800" y="4938"/>
                  </a:lnTo>
                  <a:lnTo>
                    <a:pt x="1884" y="4917"/>
                  </a:lnTo>
                  <a:lnTo>
                    <a:pt x="2114" y="4624"/>
                  </a:lnTo>
                  <a:lnTo>
                    <a:pt x="2240" y="4603"/>
                  </a:lnTo>
                  <a:lnTo>
                    <a:pt x="2428" y="4624"/>
                  </a:lnTo>
                  <a:lnTo>
                    <a:pt x="2512" y="4624"/>
                  </a:lnTo>
                  <a:lnTo>
                    <a:pt x="2512" y="4708"/>
                  </a:lnTo>
                  <a:lnTo>
                    <a:pt x="2512" y="4792"/>
                  </a:lnTo>
                  <a:lnTo>
                    <a:pt x="2616" y="4708"/>
                  </a:lnTo>
                  <a:lnTo>
                    <a:pt x="2679" y="4645"/>
                  </a:lnTo>
                  <a:lnTo>
                    <a:pt x="2533" y="4603"/>
                  </a:lnTo>
                  <a:lnTo>
                    <a:pt x="2554" y="4499"/>
                  </a:lnTo>
                  <a:lnTo>
                    <a:pt x="2637" y="4311"/>
                  </a:lnTo>
                  <a:lnTo>
                    <a:pt x="2679" y="4227"/>
                  </a:lnTo>
                  <a:lnTo>
                    <a:pt x="2784" y="4227"/>
                  </a:lnTo>
                  <a:lnTo>
                    <a:pt x="2826" y="4290"/>
                  </a:lnTo>
                  <a:lnTo>
                    <a:pt x="2867" y="4227"/>
                  </a:lnTo>
                  <a:lnTo>
                    <a:pt x="2930" y="4122"/>
                  </a:lnTo>
                  <a:lnTo>
                    <a:pt x="3077" y="3892"/>
                  </a:lnTo>
                  <a:lnTo>
                    <a:pt x="3077" y="3808"/>
                  </a:lnTo>
                  <a:lnTo>
                    <a:pt x="3077" y="3746"/>
                  </a:lnTo>
                  <a:lnTo>
                    <a:pt x="3098" y="3599"/>
                  </a:lnTo>
                  <a:lnTo>
                    <a:pt x="3202" y="3495"/>
                  </a:lnTo>
                  <a:lnTo>
                    <a:pt x="3286" y="3453"/>
                  </a:lnTo>
                  <a:lnTo>
                    <a:pt x="3286" y="3411"/>
                  </a:lnTo>
                  <a:lnTo>
                    <a:pt x="3160" y="3369"/>
                  </a:lnTo>
                  <a:lnTo>
                    <a:pt x="3098" y="3285"/>
                  </a:lnTo>
                  <a:lnTo>
                    <a:pt x="3139" y="3285"/>
                  </a:lnTo>
                  <a:lnTo>
                    <a:pt x="3160" y="3243"/>
                  </a:lnTo>
                  <a:lnTo>
                    <a:pt x="3035" y="3222"/>
                  </a:lnTo>
                  <a:lnTo>
                    <a:pt x="2888" y="3327"/>
                  </a:lnTo>
                  <a:lnTo>
                    <a:pt x="2679" y="3536"/>
                  </a:lnTo>
                  <a:lnTo>
                    <a:pt x="2554" y="3536"/>
                  </a:lnTo>
                  <a:lnTo>
                    <a:pt x="2470" y="3578"/>
                  </a:lnTo>
                  <a:lnTo>
                    <a:pt x="2365" y="3536"/>
                  </a:lnTo>
                  <a:lnTo>
                    <a:pt x="2135" y="3285"/>
                  </a:lnTo>
                  <a:lnTo>
                    <a:pt x="2051" y="3285"/>
                  </a:lnTo>
                  <a:lnTo>
                    <a:pt x="1989" y="3181"/>
                  </a:lnTo>
                  <a:lnTo>
                    <a:pt x="1947" y="3118"/>
                  </a:lnTo>
                  <a:lnTo>
                    <a:pt x="2010" y="3034"/>
                  </a:lnTo>
                  <a:lnTo>
                    <a:pt x="2030" y="2888"/>
                  </a:lnTo>
                  <a:lnTo>
                    <a:pt x="1926" y="2720"/>
                  </a:lnTo>
                  <a:lnTo>
                    <a:pt x="1926" y="2637"/>
                  </a:lnTo>
                  <a:lnTo>
                    <a:pt x="1905" y="2595"/>
                  </a:lnTo>
                  <a:lnTo>
                    <a:pt x="1905" y="2448"/>
                  </a:lnTo>
                  <a:lnTo>
                    <a:pt x="1947" y="2365"/>
                  </a:lnTo>
                  <a:lnTo>
                    <a:pt x="1884" y="2365"/>
                  </a:lnTo>
                  <a:lnTo>
                    <a:pt x="1884" y="2239"/>
                  </a:lnTo>
                  <a:lnTo>
                    <a:pt x="1842" y="2176"/>
                  </a:lnTo>
                  <a:lnTo>
                    <a:pt x="1800" y="2197"/>
                  </a:lnTo>
                  <a:lnTo>
                    <a:pt x="1717" y="2134"/>
                  </a:lnTo>
                  <a:lnTo>
                    <a:pt x="1675" y="2197"/>
                  </a:lnTo>
                  <a:lnTo>
                    <a:pt x="1779" y="2281"/>
                  </a:lnTo>
                  <a:lnTo>
                    <a:pt x="1738" y="2365"/>
                  </a:lnTo>
                  <a:lnTo>
                    <a:pt x="1779" y="2427"/>
                  </a:lnTo>
                  <a:lnTo>
                    <a:pt x="1696" y="2511"/>
                  </a:lnTo>
                  <a:lnTo>
                    <a:pt x="1696" y="2595"/>
                  </a:lnTo>
                  <a:lnTo>
                    <a:pt x="1779" y="2699"/>
                  </a:lnTo>
                  <a:lnTo>
                    <a:pt x="1779" y="2741"/>
                  </a:lnTo>
                  <a:lnTo>
                    <a:pt x="1675" y="2762"/>
                  </a:lnTo>
                  <a:lnTo>
                    <a:pt x="1612" y="2720"/>
                  </a:lnTo>
                  <a:lnTo>
                    <a:pt x="1591" y="2616"/>
                  </a:lnTo>
                  <a:lnTo>
                    <a:pt x="1486" y="2595"/>
                  </a:lnTo>
                  <a:lnTo>
                    <a:pt x="1486" y="2532"/>
                  </a:lnTo>
                  <a:lnTo>
                    <a:pt x="1382" y="2511"/>
                  </a:lnTo>
                  <a:lnTo>
                    <a:pt x="1319" y="2511"/>
                  </a:lnTo>
                  <a:lnTo>
                    <a:pt x="1298" y="2448"/>
                  </a:lnTo>
                  <a:lnTo>
                    <a:pt x="1403" y="2406"/>
                  </a:lnTo>
                  <a:lnTo>
                    <a:pt x="1424" y="2323"/>
                  </a:lnTo>
                  <a:lnTo>
                    <a:pt x="1319" y="2239"/>
                  </a:lnTo>
                  <a:lnTo>
                    <a:pt x="1403" y="2114"/>
                  </a:lnTo>
                  <a:lnTo>
                    <a:pt x="1486" y="2093"/>
                  </a:lnTo>
                  <a:lnTo>
                    <a:pt x="1507" y="1988"/>
                  </a:lnTo>
                  <a:lnTo>
                    <a:pt x="1486" y="1904"/>
                  </a:lnTo>
                  <a:lnTo>
                    <a:pt x="1507" y="1821"/>
                  </a:lnTo>
                  <a:lnTo>
                    <a:pt x="1466" y="1758"/>
                  </a:lnTo>
                  <a:lnTo>
                    <a:pt x="1486" y="1611"/>
                  </a:lnTo>
                  <a:lnTo>
                    <a:pt x="1361" y="1507"/>
                  </a:lnTo>
                  <a:lnTo>
                    <a:pt x="1361" y="1465"/>
                  </a:lnTo>
                  <a:lnTo>
                    <a:pt x="1424" y="1507"/>
                  </a:lnTo>
                  <a:lnTo>
                    <a:pt x="1528" y="1486"/>
                  </a:lnTo>
                  <a:lnTo>
                    <a:pt x="1570" y="1360"/>
                  </a:lnTo>
                  <a:lnTo>
                    <a:pt x="1591" y="1318"/>
                  </a:lnTo>
                  <a:lnTo>
                    <a:pt x="1591" y="1151"/>
                  </a:lnTo>
                  <a:lnTo>
                    <a:pt x="1570" y="1026"/>
                  </a:lnTo>
                  <a:lnTo>
                    <a:pt x="1570" y="921"/>
                  </a:lnTo>
                  <a:lnTo>
                    <a:pt x="1507" y="942"/>
                  </a:lnTo>
                  <a:lnTo>
                    <a:pt x="1382" y="984"/>
                  </a:lnTo>
                  <a:lnTo>
                    <a:pt x="1277" y="879"/>
                  </a:lnTo>
                  <a:lnTo>
                    <a:pt x="1361" y="837"/>
                  </a:lnTo>
                  <a:lnTo>
                    <a:pt x="1277" y="774"/>
                  </a:lnTo>
                  <a:lnTo>
                    <a:pt x="1214" y="754"/>
                  </a:lnTo>
                  <a:lnTo>
                    <a:pt x="1277" y="712"/>
                  </a:lnTo>
                  <a:lnTo>
                    <a:pt x="1361" y="649"/>
                  </a:lnTo>
                  <a:lnTo>
                    <a:pt x="1361" y="607"/>
                  </a:lnTo>
                  <a:lnTo>
                    <a:pt x="1256" y="565"/>
                  </a:lnTo>
                  <a:lnTo>
                    <a:pt x="1173" y="502"/>
                  </a:lnTo>
                  <a:lnTo>
                    <a:pt x="1089" y="544"/>
                  </a:lnTo>
                  <a:lnTo>
                    <a:pt x="1089" y="440"/>
                  </a:lnTo>
                  <a:lnTo>
                    <a:pt x="1110" y="440"/>
                  </a:lnTo>
                  <a:lnTo>
                    <a:pt x="1173" y="356"/>
                  </a:lnTo>
                  <a:lnTo>
                    <a:pt x="1110" y="356"/>
                  </a:lnTo>
                  <a:lnTo>
                    <a:pt x="1047" y="398"/>
                  </a:lnTo>
                  <a:lnTo>
                    <a:pt x="1047" y="461"/>
                  </a:lnTo>
                  <a:lnTo>
                    <a:pt x="1005" y="544"/>
                  </a:lnTo>
                  <a:lnTo>
                    <a:pt x="942" y="523"/>
                  </a:lnTo>
                  <a:lnTo>
                    <a:pt x="963" y="419"/>
                  </a:lnTo>
                  <a:lnTo>
                    <a:pt x="901" y="335"/>
                  </a:lnTo>
                  <a:lnTo>
                    <a:pt x="880" y="209"/>
                  </a:lnTo>
                  <a:lnTo>
                    <a:pt x="880" y="105"/>
                  </a:lnTo>
                  <a:lnTo>
                    <a:pt x="880" y="42"/>
                  </a:lnTo>
                  <a:lnTo>
                    <a:pt x="942" y="42"/>
                  </a:lnTo>
                  <a:lnTo>
                    <a:pt x="8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30"/>
          <p:cNvGrpSpPr/>
          <p:nvPr/>
        </p:nvGrpSpPr>
        <p:grpSpPr>
          <a:xfrm>
            <a:off x="4343363" y="2976389"/>
            <a:ext cx="457275" cy="406225"/>
            <a:chOff x="8808375" y="2571075"/>
            <a:chExt cx="457275" cy="406225"/>
          </a:xfrm>
        </p:grpSpPr>
        <p:sp>
          <p:nvSpPr>
            <p:cNvPr id="1009" name="Google Shape;1009;p30"/>
            <p:cNvSpPr/>
            <p:nvPr/>
          </p:nvSpPr>
          <p:spPr>
            <a:xfrm>
              <a:off x="8924725" y="2587850"/>
              <a:ext cx="134475" cy="240350"/>
            </a:xfrm>
            <a:custGeom>
              <a:rect b="b" l="l" r="r" t="t"/>
              <a:pathLst>
                <a:path extrusionOk="0" h="9614" w="5379">
                  <a:moveTo>
                    <a:pt x="4480" y="0"/>
                  </a:moveTo>
                  <a:cubicBezTo>
                    <a:pt x="4114" y="297"/>
                    <a:pt x="3695" y="533"/>
                    <a:pt x="3253" y="693"/>
                  </a:cubicBezTo>
                  <a:cubicBezTo>
                    <a:pt x="2812" y="846"/>
                    <a:pt x="2339" y="929"/>
                    <a:pt x="1859" y="929"/>
                  </a:cubicBezTo>
                  <a:lnTo>
                    <a:pt x="1" y="929"/>
                  </a:lnTo>
                  <a:lnTo>
                    <a:pt x="1" y="3611"/>
                  </a:lnTo>
                  <a:cubicBezTo>
                    <a:pt x="1" y="6620"/>
                    <a:pt x="1722" y="8189"/>
                    <a:pt x="4480" y="9613"/>
                  </a:cubicBezTo>
                  <a:lnTo>
                    <a:pt x="5379" y="5081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9036700" y="2587850"/>
              <a:ext cx="112200" cy="240350"/>
            </a:xfrm>
            <a:custGeom>
              <a:rect b="b" l="l" r="r" t="t"/>
              <a:pathLst>
                <a:path extrusionOk="0" h="9614" w="4488">
                  <a:moveTo>
                    <a:pt x="1" y="0"/>
                  </a:moveTo>
                  <a:lnTo>
                    <a:pt x="1" y="9613"/>
                  </a:lnTo>
                  <a:cubicBezTo>
                    <a:pt x="2766" y="8189"/>
                    <a:pt x="4488" y="6620"/>
                    <a:pt x="4488" y="3611"/>
                  </a:cubicBezTo>
                  <a:lnTo>
                    <a:pt x="4488" y="929"/>
                  </a:lnTo>
                  <a:lnTo>
                    <a:pt x="2629" y="929"/>
                  </a:lnTo>
                  <a:cubicBezTo>
                    <a:pt x="2149" y="929"/>
                    <a:pt x="1677" y="846"/>
                    <a:pt x="1235" y="693"/>
                  </a:cubicBezTo>
                  <a:cubicBezTo>
                    <a:pt x="793" y="533"/>
                    <a:pt x="366" y="29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0"/>
            <p:cNvSpPr/>
            <p:nvPr/>
          </p:nvSpPr>
          <p:spPr>
            <a:xfrm>
              <a:off x="8995950" y="2637725"/>
              <a:ext cx="47825" cy="139825"/>
            </a:xfrm>
            <a:custGeom>
              <a:rect b="b" l="l" r="r" t="t"/>
              <a:pathLst>
                <a:path extrusionOk="0" h="5593" w="1913">
                  <a:moveTo>
                    <a:pt x="1631" y="1"/>
                  </a:moveTo>
                  <a:cubicBezTo>
                    <a:pt x="732" y="1"/>
                    <a:pt x="1" y="702"/>
                    <a:pt x="1" y="1570"/>
                  </a:cubicBezTo>
                  <a:cubicBezTo>
                    <a:pt x="1" y="2256"/>
                    <a:pt x="458" y="2842"/>
                    <a:pt x="1098" y="3056"/>
                  </a:cubicBezTo>
                  <a:lnTo>
                    <a:pt x="1098" y="3596"/>
                  </a:lnTo>
                  <a:lnTo>
                    <a:pt x="458" y="3596"/>
                  </a:lnTo>
                  <a:lnTo>
                    <a:pt x="458" y="4625"/>
                  </a:lnTo>
                  <a:lnTo>
                    <a:pt x="1098" y="4625"/>
                  </a:lnTo>
                  <a:lnTo>
                    <a:pt x="1098" y="5592"/>
                  </a:lnTo>
                  <a:lnTo>
                    <a:pt x="1631" y="5592"/>
                  </a:lnTo>
                  <a:lnTo>
                    <a:pt x="1913" y="4099"/>
                  </a:lnTo>
                  <a:lnTo>
                    <a:pt x="1631" y="2111"/>
                  </a:lnTo>
                  <a:cubicBezTo>
                    <a:pt x="1326" y="2111"/>
                    <a:pt x="1067" y="1867"/>
                    <a:pt x="1067" y="1570"/>
                  </a:cubicBezTo>
                  <a:cubicBezTo>
                    <a:pt x="1067" y="1273"/>
                    <a:pt x="1326" y="1029"/>
                    <a:pt x="1631" y="1029"/>
                  </a:cubicBezTo>
                  <a:lnTo>
                    <a:pt x="1913" y="565"/>
                  </a:lnTo>
                  <a:lnTo>
                    <a:pt x="16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0"/>
            <p:cNvSpPr/>
            <p:nvPr/>
          </p:nvSpPr>
          <p:spPr>
            <a:xfrm>
              <a:off x="9036700" y="2637725"/>
              <a:ext cx="40975" cy="139825"/>
            </a:xfrm>
            <a:custGeom>
              <a:rect b="b" l="l" r="r" t="t"/>
              <a:pathLst>
                <a:path extrusionOk="0" h="5593" w="1639">
                  <a:moveTo>
                    <a:pt x="1" y="1"/>
                  </a:moveTo>
                  <a:lnTo>
                    <a:pt x="1" y="1029"/>
                  </a:lnTo>
                  <a:cubicBezTo>
                    <a:pt x="313" y="1029"/>
                    <a:pt x="565" y="1273"/>
                    <a:pt x="565" y="1570"/>
                  </a:cubicBezTo>
                  <a:cubicBezTo>
                    <a:pt x="565" y="1867"/>
                    <a:pt x="313" y="2111"/>
                    <a:pt x="1" y="2111"/>
                  </a:cubicBezTo>
                  <a:lnTo>
                    <a:pt x="1" y="5592"/>
                  </a:lnTo>
                  <a:lnTo>
                    <a:pt x="542" y="5592"/>
                  </a:lnTo>
                  <a:lnTo>
                    <a:pt x="542" y="4625"/>
                  </a:lnTo>
                  <a:lnTo>
                    <a:pt x="1174" y="4625"/>
                  </a:lnTo>
                  <a:lnTo>
                    <a:pt x="1174" y="3596"/>
                  </a:lnTo>
                  <a:lnTo>
                    <a:pt x="542" y="3596"/>
                  </a:lnTo>
                  <a:lnTo>
                    <a:pt x="542" y="3056"/>
                  </a:lnTo>
                  <a:cubicBezTo>
                    <a:pt x="1182" y="2842"/>
                    <a:pt x="1639" y="2256"/>
                    <a:pt x="1639" y="1570"/>
                  </a:cubicBezTo>
                  <a:cubicBezTo>
                    <a:pt x="1639" y="702"/>
                    <a:pt x="907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0"/>
            <p:cNvSpPr/>
            <p:nvPr/>
          </p:nvSpPr>
          <p:spPr>
            <a:xfrm>
              <a:off x="8911400" y="2571075"/>
              <a:ext cx="135425" cy="271775"/>
            </a:xfrm>
            <a:custGeom>
              <a:rect b="b" l="l" r="r" t="t"/>
              <a:pathLst>
                <a:path extrusionOk="0" h="10871" w="5417">
                  <a:moveTo>
                    <a:pt x="5013" y="1"/>
                  </a:moveTo>
                  <a:lnTo>
                    <a:pt x="4670" y="283"/>
                  </a:lnTo>
                  <a:cubicBezTo>
                    <a:pt x="4358" y="534"/>
                    <a:pt x="3992" y="740"/>
                    <a:pt x="3604" y="877"/>
                  </a:cubicBezTo>
                  <a:cubicBezTo>
                    <a:pt x="3207" y="1014"/>
                    <a:pt x="2804" y="1082"/>
                    <a:pt x="2392" y="1082"/>
                  </a:cubicBezTo>
                  <a:lnTo>
                    <a:pt x="0" y="1082"/>
                  </a:lnTo>
                  <a:lnTo>
                    <a:pt x="0" y="4282"/>
                  </a:lnTo>
                  <a:cubicBezTo>
                    <a:pt x="0" y="5828"/>
                    <a:pt x="427" y="7116"/>
                    <a:pt x="1318" y="8197"/>
                  </a:cubicBezTo>
                  <a:cubicBezTo>
                    <a:pt x="2072" y="9111"/>
                    <a:pt x="3131" y="9896"/>
                    <a:pt x="4761" y="10741"/>
                  </a:cubicBezTo>
                  <a:lnTo>
                    <a:pt x="5013" y="10871"/>
                  </a:lnTo>
                  <a:lnTo>
                    <a:pt x="5417" y="10231"/>
                  </a:lnTo>
                  <a:lnTo>
                    <a:pt x="5013" y="9698"/>
                  </a:lnTo>
                  <a:cubicBezTo>
                    <a:pt x="3665" y="8982"/>
                    <a:pt x="2781" y="8311"/>
                    <a:pt x="2156" y="7557"/>
                  </a:cubicBezTo>
                  <a:cubicBezTo>
                    <a:pt x="1417" y="6651"/>
                    <a:pt x="1067" y="5607"/>
                    <a:pt x="1067" y="4282"/>
                  </a:cubicBezTo>
                  <a:lnTo>
                    <a:pt x="1067" y="2118"/>
                  </a:lnTo>
                  <a:lnTo>
                    <a:pt x="2392" y="2118"/>
                  </a:lnTo>
                  <a:cubicBezTo>
                    <a:pt x="2933" y="2118"/>
                    <a:pt x="3459" y="2027"/>
                    <a:pt x="3969" y="1844"/>
                  </a:cubicBezTo>
                  <a:cubicBezTo>
                    <a:pt x="4342" y="1715"/>
                    <a:pt x="4693" y="1539"/>
                    <a:pt x="5013" y="1319"/>
                  </a:cubicBezTo>
                  <a:lnTo>
                    <a:pt x="5295" y="793"/>
                  </a:lnTo>
                  <a:lnTo>
                    <a:pt x="50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0"/>
            <p:cNvSpPr/>
            <p:nvPr/>
          </p:nvSpPr>
          <p:spPr>
            <a:xfrm>
              <a:off x="9036700" y="2571075"/>
              <a:ext cx="125525" cy="271775"/>
            </a:xfrm>
            <a:custGeom>
              <a:rect b="b" l="l" r="r" t="t"/>
              <a:pathLst>
                <a:path extrusionOk="0" h="10871" w="5021">
                  <a:moveTo>
                    <a:pt x="1" y="1"/>
                  </a:moveTo>
                  <a:lnTo>
                    <a:pt x="1" y="1319"/>
                  </a:lnTo>
                  <a:cubicBezTo>
                    <a:pt x="328" y="1539"/>
                    <a:pt x="679" y="1715"/>
                    <a:pt x="1052" y="1844"/>
                  </a:cubicBezTo>
                  <a:cubicBezTo>
                    <a:pt x="1555" y="2027"/>
                    <a:pt x="2088" y="2118"/>
                    <a:pt x="2629" y="2118"/>
                  </a:cubicBezTo>
                  <a:lnTo>
                    <a:pt x="3954" y="2118"/>
                  </a:lnTo>
                  <a:lnTo>
                    <a:pt x="3954" y="4282"/>
                  </a:lnTo>
                  <a:cubicBezTo>
                    <a:pt x="3954" y="5607"/>
                    <a:pt x="3604" y="6651"/>
                    <a:pt x="2857" y="7557"/>
                  </a:cubicBezTo>
                  <a:cubicBezTo>
                    <a:pt x="2240" y="8311"/>
                    <a:pt x="1357" y="8982"/>
                    <a:pt x="1" y="9698"/>
                  </a:cubicBezTo>
                  <a:lnTo>
                    <a:pt x="1" y="10871"/>
                  </a:lnTo>
                  <a:lnTo>
                    <a:pt x="260" y="10741"/>
                  </a:lnTo>
                  <a:cubicBezTo>
                    <a:pt x="1890" y="9896"/>
                    <a:pt x="2949" y="9111"/>
                    <a:pt x="3703" y="8197"/>
                  </a:cubicBezTo>
                  <a:cubicBezTo>
                    <a:pt x="4587" y="7116"/>
                    <a:pt x="5021" y="5828"/>
                    <a:pt x="5021" y="4282"/>
                  </a:cubicBezTo>
                  <a:lnTo>
                    <a:pt x="5021" y="1082"/>
                  </a:lnTo>
                  <a:lnTo>
                    <a:pt x="2629" y="1082"/>
                  </a:lnTo>
                  <a:cubicBezTo>
                    <a:pt x="2218" y="1082"/>
                    <a:pt x="1806" y="1014"/>
                    <a:pt x="1418" y="877"/>
                  </a:cubicBezTo>
                  <a:cubicBezTo>
                    <a:pt x="1029" y="740"/>
                    <a:pt x="664" y="534"/>
                    <a:pt x="351" y="28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0"/>
            <p:cNvSpPr/>
            <p:nvPr/>
          </p:nvSpPr>
          <p:spPr>
            <a:xfrm>
              <a:off x="8865325" y="2835875"/>
              <a:ext cx="125900" cy="141425"/>
            </a:xfrm>
            <a:custGeom>
              <a:rect b="b" l="l" r="r" t="t"/>
              <a:pathLst>
                <a:path extrusionOk="0" h="5657" w="5036">
                  <a:moveTo>
                    <a:pt x="1618" y="1"/>
                  </a:moveTo>
                  <a:cubicBezTo>
                    <a:pt x="1171" y="1"/>
                    <a:pt x="724" y="165"/>
                    <a:pt x="381" y="492"/>
                  </a:cubicBezTo>
                  <a:lnTo>
                    <a:pt x="0" y="850"/>
                  </a:lnTo>
                  <a:lnTo>
                    <a:pt x="1325" y="2732"/>
                  </a:lnTo>
                  <a:lnTo>
                    <a:pt x="5035" y="5657"/>
                  </a:lnTo>
                  <a:lnTo>
                    <a:pt x="5035" y="4034"/>
                  </a:lnTo>
                  <a:cubicBezTo>
                    <a:pt x="5035" y="3082"/>
                    <a:pt x="4586" y="2168"/>
                    <a:pt x="3885" y="1498"/>
                  </a:cubicBezTo>
                  <a:lnTo>
                    <a:pt x="2849" y="492"/>
                  </a:lnTo>
                  <a:cubicBezTo>
                    <a:pt x="2510" y="165"/>
                    <a:pt x="2064" y="1"/>
                    <a:pt x="1618" y="1"/>
                  </a:cubicBezTo>
                  <a:close/>
                </a:path>
              </a:pathLst>
            </a:custGeom>
            <a:solidFill>
              <a:srgbClr val="A66E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0"/>
            <p:cNvSpPr/>
            <p:nvPr/>
          </p:nvSpPr>
          <p:spPr>
            <a:xfrm>
              <a:off x="8808375" y="2744000"/>
              <a:ext cx="182850" cy="233300"/>
            </a:xfrm>
            <a:custGeom>
              <a:rect b="b" l="l" r="r" t="t"/>
              <a:pathLst>
                <a:path extrusionOk="0" h="9332" w="7314">
                  <a:moveTo>
                    <a:pt x="0" y="0"/>
                  </a:moveTo>
                  <a:lnTo>
                    <a:pt x="0" y="6392"/>
                  </a:lnTo>
                  <a:lnTo>
                    <a:pt x="3055" y="9332"/>
                  </a:lnTo>
                  <a:lnTo>
                    <a:pt x="7313" y="9332"/>
                  </a:lnTo>
                  <a:lnTo>
                    <a:pt x="2278" y="4525"/>
                  </a:lnTo>
                  <a:lnTo>
                    <a:pt x="2278" y="1882"/>
                  </a:lnTo>
                  <a:cubicBezTo>
                    <a:pt x="2278" y="846"/>
                    <a:pt x="1394" y="0"/>
                    <a:pt x="313" y="0"/>
                  </a:cubicBezTo>
                  <a:close/>
                </a:path>
              </a:pathLst>
            </a:custGeom>
            <a:solidFill>
              <a:srgbClr val="C48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0"/>
            <p:cNvSpPr/>
            <p:nvPr/>
          </p:nvSpPr>
          <p:spPr>
            <a:xfrm>
              <a:off x="9082800" y="2835875"/>
              <a:ext cx="125900" cy="141425"/>
            </a:xfrm>
            <a:custGeom>
              <a:rect b="b" l="l" r="r" t="t"/>
              <a:pathLst>
                <a:path extrusionOk="0" h="5657" w="5036">
                  <a:moveTo>
                    <a:pt x="3421" y="1"/>
                  </a:moveTo>
                  <a:cubicBezTo>
                    <a:pt x="2973" y="1"/>
                    <a:pt x="2525" y="165"/>
                    <a:pt x="2187" y="492"/>
                  </a:cubicBezTo>
                  <a:lnTo>
                    <a:pt x="1151" y="1498"/>
                  </a:lnTo>
                  <a:cubicBezTo>
                    <a:pt x="450" y="2168"/>
                    <a:pt x="0" y="3082"/>
                    <a:pt x="0" y="4034"/>
                  </a:cubicBezTo>
                  <a:lnTo>
                    <a:pt x="0" y="5657"/>
                  </a:lnTo>
                  <a:lnTo>
                    <a:pt x="3710" y="2732"/>
                  </a:lnTo>
                  <a:lnTo>
                    <a:pt x="5035" y="850"/>
                  </a:lnTo>
                  <a:lnTo>
                    <a:pt x="4655" y="492"/>
                  </a:lnTo>
                  <a:cubicBezTo>
                    <a:pt x="4316" y="165"/>
                    <a:pt x="3868" y="1"/>
                    <a:pt x="3421" y="1"/>
                  </a:cubicBezTo>
                  <a:close/>
                </a:path>
              </a:pathLst>
            </a:custGeom>
            <a:solidFill>
              <a:srgbClr val="A66E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0"/>
            <p:cNvSpPr/>
            <p:nvPr/>
          </p:nvSpPr>
          <p:spPr>
            <a:xfrm>
              <a:off x="9082800" y="2744000"/>
              <a:ext cx="182850" cy="233300"/>
            </a:xfrm>
            <a:custGeom>
              <a:rect b="b" l="l" r="r" t="t"/>
              <a:pathLst>
                <a:path extrusionOk="0" h="9332" w="7314">
                  <a:moveTo>
                    <a:pt x="7001" y="0"/>
                  </a:moveTo>
                  <a:cubicBezTo>
                    <a:pt x="5919" y="0"/>
                    <a:pt x="5035" y="846"/>
                    <a:pt x="5035" y="1882"/>
                  </a:cubicBezTo>
                  <a:lnTo>
                    <a:pt x="5035" y="4525"/>
                  </a:lnTo>
                  <a:lnTo>
                    <a:pt x="0" y="9332"/>
                  </a:lnTo>
                  <a:lnTo>
                    <a:pt x="4266" y="9332"/>
                  </a:lnTo>
                  <a:lnTo>
                    <a:pt x="7313" y="6392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C48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9" name="Google Shape;1019;p30"/>
          <p:cNvGrpSpPr/>
          <p:nvPr/>
        </p:nvGrpSpPr>
        <p:grpSpPr>
          <a:xfrm>
            <a:off x="6903975" y="1216046"/>
            <a:ext cx="437850" cy="439575"/>
            <a:chOff x="8697600" y="3164250"/>
            <a:chExt cx="437850" cy="439575"/>
          </a:xfrm>
        </p:grpSpPr>
        <p:sp>
          <p:nvSpPr>
            <p:cNvPr id="1020" name="Google Shape;1020;p30"/>
            <p:cNvSpPr/>
            <p:nvPr/>
          </p:nvSpPr>
          <p:spPr>
            <a:xfrm>
              <a:off x="8916025" y="3164250"/>
              <a:ext cx="129525" cy="232750"/>
            </a:xfrm>
            <a:custGeom>
              <a:rect b="b" l="l" r="r" t="t"/>
              <a:pathLst>
                <a:path extrusionOk="0" h="9310" w="5181">
                  <a:moveTo>
                    <a:pt x="359" y="1"/>
                  </a:moveTo>
                  <a:lnTo>
                    <a:pt x="1" y="9309"/>
                  </a:lnTo>
                  <a:lnTo>
                    <a:pt x="4571" y="9309"/>
                  </a:lnTo>
                  <a:lnTo>
                    <a:pt x="5181" y="4472"/>
                  </a:lnTo>
                  <a:lnTo>
                    <a:pt x="4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0"/>
            <p:cNvSpPr/>
            <p:nvPr/>
          </p:nvSpPr>
          <p:spPr>
            <a:xfrm>
              <a:off x="9030300" y="3164250"/>
              <a:ext cx="105150" cy="232750"/>
            </a:xfrm>
            <a:custGeom>
              <a:rect b="b" l="l" r="r" t="t"/>
              <a:pathLst>
                <a:path extrusionOk="0" h="9310" w="4206">
                  <a:moveTo>
                    <a:pt x="0" y="1"/>
                  </a:moveTo>
                  <a:lnTo>
                    <a:pt x="0" y="9309"/>
                  </a:lnTo>
                  <a:lnTo>
                    <a:pt x="4205" y="9309"/>
                  </a:lnTo>
                  <a:lnTo>
                    <a:pt x="4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0"/>
            <p:cNvSpPr/>
            <p:nvPr/>
          </p:nvSpPr>
          <p:spPr>
            <a:xfrm>
              <a:off x="8984775" y="3205975"/>
              <a:ext cx="52775" cy="149325"/>
            </a:xfrm>
            <a:custGeom>
              <a:rect b="b" l="l" r="r" t="t"/>
              <a:pathLst>
                <a:path extrusionOk="0" h="5973" w="2111">
                  <a:moveTo>
                    <a:pt x="1821" y="0"/>
                  </a:moveTo>
                  <a:cubicBezTo>
                    <a:pt x="816" y="0"/>
                    <a:pt x="1" y="785"/>
                    <a:pt x="1" y="1752"/>
                  </a:cubicBezTo>
                  <a:cubicBezTo>
                    <a:pt x="1" y="2537"/>
                    <a:pt x="541" y="3207"/>
                    <a:pt x="1280" y="3428"/>
                  </a:cubicBezTo>
                  <a:lnTo>
                    <a:pt x="1280" y="4098"/>
                  </a:lnTo>
                  <a:lnTo>
                    <a:pt x="450" y="4098"/>
                  </a:lnTo>
                  <a:lnTo>
                    <a:pt x="450" y="5127"/>
                  </a:lnTo>
                  <a:lnTo>
                    <a:pt x="1280" y="5127"/>
                  </a:lnTo>
                  <a:lnTo>
                    <a:pt x="1280" y="5972"/>
                  </a:lnTo>
                  <a:lnTo>
                    <a:pt x="1821" y="5972"/>
                  </a:lnTo>
                  <a:lnTo>
                    <a:pt x="2111" y="4418"/>
                  </a:lnTo>
                  <a:lnTo>
                    <a:pt x="1821" y="2476"/>
                  </a:lnTo>
                  <a:cubicBezTo>
                    <a:pt x="1402" y="2476"/>
                    <a:pt x="1067" y="2148"/>
                    <a:pt x="1067" y="1752"/>
                  </a:cubicBezTo>
                  <a:cubicBezTo>
                    <a:pt x="1067" y="1356"/>
                    <a:pt x="1402" y="1028"/>
                    <a:pt x="1821" y="1028"/>
                  </a:cubicBezTo>
                  <a:lnTo>
                    <a:pt x="2050" y="556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0"/>
            <p:cNvSpPr/>
            <p:nvPr/>
          </p:nvSpPr>
          <p:spPr>
            <a:xfrm>
              <a:off x="9030300" y="3205975"/>
              <a:ext cx="45525" cy="149325"/>
            </a:xfrm>
            <a:custGeom>
              <a:rect b="b" l="l" r="r" t="t"/>
              <a:pathLst>
                <a:path extrusionOk="0" h="5973" w="1821">
                  <a:moveTo>
                    <a:pt x="0" y="0"/>
                  </a:moveTo>
                  <a:lnTo>
                    <a:pt x="0" y="1028"/>
                  </a:lnTo>
                  <a:cubicBezTo>
                    <a:pt x="411" y="1028"/>
                    <a:pt x="747" y="1356"/>
                    <a:pt x="747" y="1752"/>
                  </a:cubicBezTo>
                  <a:cubicBezTo>
                    <a:pt x="747" y="2148"/>
                    <a:pt x="411" y="2476"/>
                    <a:pt x="0" y="2476"/>
                  </a:cubicBezTo>
                  <a:lnTo>
                    <a:pt x="0" y="5972"/>
                  </a:lnTo>
                  <a:lnTo>
                    <a:pt x="533" y="5972"/>
                  </a:lnTo>
                  <a:lnTo>
                    <a:pt x="533" y="5127"/>
                  </a:lnTo>
                  <a:lnTo>
                    <a:pt x="1371" y="5127"/>
                  </a:lnTo>
                  <a:lnTo>
                    <a:pt x="1371" y="4098"/>
                  </a:lnTo>
                  <a:lnTo>
                    <a:pt x="533" y="4098"/>
                  </a:lnTo>
                  <a:lnTo>
                    <a:pt x="533" y="3428"/>
                  </a:lnTo>
                  <a:cubicBezTo>
                    <a:pt x="1280" y="3207"/>
                    <a:pt x="1821" y="2537"/>
                    <a:pt x="1821" y="1752"/>
                  </a:cubicBezTo>
                  <a:cubicBezTo>
                    <a:pt x="1821" y="785"/>
                    <a:pt x="998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0"/>
            <p:cNvSpPr/>
            <p:nvPr/>
          </p:nvSpPr>
          <p:spPr>
            <a:xfrm>
              <a:off x="8898325" y="3164250"/>
              <a:ext cx="22300" cy="286075"/>
            </a:xfrm>
            <a:custGeom>
              <a:rect b="b" l="l" r="r" t="t"/>
              <a:pathLst>
                <a:path extrusionOk="0" h="11443" w="892">
                  <a:moveTo>
                    <a:pt x="0" y="1"/>
                  </a:moveTo>
                  <a:lnTo>
                    <a:pt x="0" y="11442"/>
                  </a:lnTo>
                  <a:lnTo>
                    <a:pt x="533" y="11442"/>
                  </a:lnTo>
                  <a:lnTo>
                    <a:pt x="891" y="6476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0"/>
            <p:cNvSpPr/>
            <p:nvPr/>
          </p:nvSpPr>
          <p:spPr>
            <a:xfrm>
              <a:off x="8911650" y="3164250"/>
              <a:ext cx="13350" cy="286075"/>
            </a:xfrm>
            <a:custGeom>
              <a:rect b="b" l="l" r="r" t="t"/>
              <a:pathLst>
                <a:path extrusionOk="0" h="11443" w="534">
                  <a:moveTo>
                    <a:pt x="0" y="1"/>
                  </a:moveTo>
                  <a:lnTo>
                    <a:pt x="0" y="11442"/>
                  </a:lnTo>
                  <a:lnTo>
                    <a:pt x="534" y="11442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0"/>
            <p:cNvSpPr/>
            <p:nvPr/>
          </p:nvSpPr>
          <p:spPr>
            <a:xfrm>
              <a:off x="8697600" y="3485150"/>
              <a:ext cx="135600" cy="118675"/>
            </a:xfrm>
            <a:custGeom>
              <a:rect b="b" l="l" r="r" t="t"/>
              <a:pathLst>
                <a:path extrusionOk="0" h="4747" w="5424">
                  <a:moveTo>
                    <a:pt x="3520" y="0"/>
                  </a:moveTo>
                  <a:lnTo>
                    <a:pt x="0" y="4746"/>
                  </a:lnTo>
                  <a:lnTo>
                    <a:pt x="3443" y="4746"/>
                  </a:lnTo>
                  <a:lnTo>
                    <a:pt x="5424" y="2065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0"/>
            <p:cNvSpPr/>
            <p:nvPr/>
          </p:nvSpPr>
          <p:spPr>
            <a:xfrm>
              <a:off x="8990100" y="3485150"/>
              <a:ext cx="135625" cy="118675"/>
            </a:xfrm>
            <a:custGeom>
              <a:rect b="b" l="l" r="r" t="t"/>
              <a:pathLst>
                <a:path extrusionOk="0" h="4747" w="5425">
                  <a:moveTo>
                    <a:pt x="1898" y="0"/>
                  </a:moveTo>
                  <a:lnTo>
                    <a:pt x="1" y="2065"/>
                  </a:lnTo>
                  <a:lnTo>
                    <a:pt x="1974" y="4746"/>
                  </a:lnTo>
                  <a:lnTo>
                    <a:pt x="5425" y="4746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0"/>
            <p:cNvSpPr/>
            <p:nvPr/>
          </p:nvSpPr>
          <p:spPr>
            <a:xfrm>
              <a:off x="8860050" y="3425350"/>
              <a:ext cx="60575" cy="88200"/>
            </a:xfrm>
            <a:custGeom>
              <a:rect b="b" l="l" r="r" t="t"/>
              <a:pathLst>
                <a:path extrusionOk="0" h="3528" w="2423">
                  <a:moveTo>
                    <a:pt x="2064" y="0"/>
                  </a:moveTo>
                  <a:lnTo>
                    <a:pt x="0" y="2857"/>
                  </a:lnTo>
                  <a:cubicBezTo>
                    <a:pt x="609" y="3284"/>
                    <a:pt x="1310" y="3527"/>
                    <a:pt x="2064" y="3527"/>
                  </a:cubicBezTo>
                  <a:lnTo>
                    <a:pt x="2422" y="2042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0"/>
            <p:cNvSpPr/>
            <p:nvPr/>
          </p:nvSpPr>
          <p:spPr>
            <a:xfrm>
              <a:off x="8911650" y="3425350"/>
              <a:ext cx="51625" cy="88200"/>
            </a:xfrm>
            <a:custGeom>
              <a:rect b="b" l="l" r="r" t="t"/>
              <a:pathLst>
                <a:path extrusionOk="0" h="3528" w="2065">
                  <a:moveTo>
                    <a:pt x="0" y="0"/>
                  </a:moveTo>
                  <a:lnTo>
                    <a:pt x="0" y="3527"/>
                  </a:lnTo>
                  <a:cubicBezTo>
                    <a:pt x="747" y="3527"/>
                    <a:pt x="1455" y="3284"/>
                    <a:pt x="2065" y="28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0"/>
            <p:cNvSpPr/>
            <p:nvPr/>
          </p:nvSpPr>
          <p:spPr>
            <a:xfrm>
              <a:off x="8783675" y="3496775"/>
              <a:ext cx="141325" cy="107050"/>
            </a:xfrm>
            <a:custGeom>
              <a:rect b="b" l="l" r="r" t="t"/>
              <a:pathLst>
                <a:path extrusionOk="0" h="4282" w="5653">
                  <a:moveTo>
                    <a:pt x="3055" y="0"/>
                  </a:moveTo>
                  <a:lnTo>
                    <a:pt x="0" y="4213"/>
                  </a:lnTo>
                  <a:lnTo>
                    <a:pt x="0" y="4281"/>
                  </a:lnTo>
                  <a:lnTo>
                    <a:pt x="5119" y="4281"/>
                  </a:lnTo>
                  <a:lnTo>
                    <a:pt x="5653" y="2316"/>
                  </a:lnTo>
                  <a:lnTo>
                    <a:pt x="5119" y="320"/>
                  </a:lnTo>
                  <a:cubicBezTo>
                    <a:pt x="4236" y="320"/>
                    <a:pt x="3360" y="213"/>
                    <a:pt x="30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0"/>
            <p:cNvSpPr/>
            <p:nvPr/>
          </p:nvSpPr>
          <p:spPr>
            <a:xfrm>
              <a:off x="8911650" y="3496775"/>
              <a:ext cx="127800" cy="107050"/>
            </a:xfrm>
            <a:custGeom>
              <a:rect b="b" l="l" r="r" t="t"/>
              <a:pathLst>
                <a:path extrusionOk="0" h="4282" w="5112">
                  <a:moveTo>
                    <a:pt x="2065" y="0"/>
                  </a:moveTo>
                  <a:cubicBezTo>
                    <a:pt x="1760" y="213"/>
                    <a:pt x="876" y="320"/>
                    <a:pt x="0" y="320"/>
                  </a:cubicBezTo>
                  <a:lnTo>
                    <a:pt x="0" y="4281"/>
                  </a:lnTo>
                  <a:lnTo>
                    <a:pt x="5112" y="4281"/>
                  </a:lnTo>
                  <a:lnTo>
                    <a:pt x="5112" y="421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2" name="Google Shape;1032;p30"/>
          <p:cNvGrpSpPr/>
          <p:nvPr/>
        </p:nvGrpSpPr>
        <p:grpSpPr>
          <a:xfrm>
            <a:off x="1783313" y="1217898"/>
            <a:ext cx="456700" cy="433450"/>
            <a:chOff x="8662500" y="3805325"/>
            <a:chExt cx="456700" cy="433450"/>
          </a:xfrm>
        </p:grpSpPr>
        <p:sp>
          <p:nvSpPr>
            <p:cNvPr id="1033" name="Google Shape;1033;p30"/>
            <p:cNvSpPr/>
            <p:nvPr/>
          </p:nvSpPr>
          <p:spPr>
            <a:xfrm>
              <a:off x="8972925" y="3824550"/>
              <a:ext cx="53550" cy="91050"/>
            </a:xfrm>
            <a:custGeom>
              <a:rect b="b" l="l" r="r" t="t"/>
              <a:pathLst>
                <a:path extrusionOk="0" h="3642" w="2142">
                  <a:moveTo>
                    <a:pt x="1" y="1"/>
                  </a:moveTo>
                  <a:lnTo>
                    <a:pt x="1" y="1616"/>
                  </a:lnTo>
                  <a:lnTo>
                    <a:pt x="2141" y="3642"/>
                  </a:lnTo>
                  <a:lnTo>
                    <a:pt x="2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0"/>
            <p:cNvSpPr/>
            <p:nvPr/>
          </p:nvSpPr>
          <p:spPr>
            <a:xfrm>
              <a:off x="8693550" y="3852750"/>
              <a:ext cx="217700" cy="370025"/>
            </a:xfrm>
            <a:custGeom>
              <a:rect b="b" l="l" r="r" t="t"/>
              <a:pathLst>
                <a:path extrusionOk="0" h="14801" w="8708">
                  <a:moveTo>
                    <a:pt x="7892" y="0"/>
                  </a:moveTo>
                  <a:lnTo>
                    <a:pt x="1" y="5462"/>
                  </a:lnTo>
                  <a:lnTo>
                    <a:pt x="1" y="14801"/>
                  </a:lnTo>
                  <a:lnTo>
                    <a:pt x="7892" y="14801"/>
                  </a:lnTo>
                  <a:lnTo>
                    <a:pt x="8707" y="7442"/>
                  </a:lnTo>
                  <a:lnTo>
                    <a:pt x="78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0"/>
            <p:cNvSpPr/>
            <p:nvPr/>
          </p:nvSpPr>
          <p:spPr>
            <a:xfrm>
              <a:off x="8890850" y="3852750"/>
              <a:ext cx="197125" cy="370025"/>
            </a:xfrm>
            <a:custGeom>
              <a:rect b="b" l="l" r="r" t="t"/>
              <a:pathLst>
                <a:path extrusionOk="0" h="14801" w="7885">
                  <a:moveTo>
                    <a:pt x="0" y="0"/>
                  </a:moveTo>
                  <a:lnTo>
                    <a:pt x="0" y="14801"/>
                  </a:lnTo>
                  <a:lnTo>
                    <a:pt x="7885" y="14801"/>
                  </a:lnTo>
                  <a:lnTo>
                    <a:pt x="7885" y="54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0"/>
            <p:cNvSpPr/>
            <p:nvPr/>
          </p:nvSpPr>
          <p:spPr>
            <a:xfrm>
              <a:off x="8662500" y="3805325"/>
              <a:ext cx="248750" cy="183975"/>
            </a:xfrm>
            <a:custGeom>
              <a:rect b="b" l="l" r="r" t="t"/>
              <a:pathLst>
                <a:path extrusionOk="0" h="7359" w="9950">
                  <a:moveTo>
                    <a:pt x="9134" y="0"/>
                  </a:moveTo>
                  <a:lnTo>
                    <a:pt x="1" y="5470"/>
                  </a:lnTo>
                  <a:lnTo>
                    <a:pt x="1243" y="7359"/>
                  </a:lnTo>
                  <a:lnTo>
                    <a:pt x="9134" y="2659"/>
                  </a:lnTo>
                  <a:lnTo>
                    <a:pt x="9949" y="1691"/>
                  </a:lnTo>
                  <a:lnTo>
                    <a:pt x="9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0"/>
            <p:cNvSpPr/>
            <p:nvPr/>
          </p:nvSpPr>
          <p:spPr>
            <a:xfrm>
              <a:off x="8890850" y="3805325"/>
              <a:ext cx="228350" cy="183975"/>
            </a:xfrm>
            <a:custGeom>
              <a:rect b="b" l="l" r="r" t="t"/>
              <a:pathLst>
                <a:path extrusionOk="0" h="7359" w="9134">
                  <a:moveTo>
                    <a:pt x="0" y="0"/>
                  </a:moveTo>
                  <a:lnTo>
                    <a:pt x="0" y="2659"/>
                  </a:lnTo>
                  <a:lnTo>
                    <a:pt x="7885" y="7359"/>
                  </a:lnTo>
                  <a:lnTo>
                    <a:pt x="9134" y="5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0"/>
            <p:cNvSpPr/>
            <p:nvPr/>
          </p:nvSpPr>
          <p:spPr>
            <a:xfrm>
              <a:off x="8778675" y="3983750"/>
              <a:ext cx="134675" cy="240375"/>
            </a:xfrm>
            <a:custGeom>
              <a:rect b="b" l="l" r="r" t="t"/>
              <a:pathLst>
                <a:path extrusionOk="0" h="9615" w="5387">
                  <a:moveTo>
                    <a:pt x="4487" y="1"/>
                  </a:moveTo>
                  <a:cubicBezTo>
                    <a:pt x="4122" y="298"/>
                    <a:pt x="3695" y="534"/>
                    <a:pt x="3253" y="686"/>
                  </a:cubicBezTo>
                  <a:cubicBezTo>
                    <a:pt x="2811" y="846"/>
                    <a:pt x="2339" y="930"/>
                    <a:pt x="1859" y="930"/>
                  </a:cubicBezTo>
                  <a:lnTo>
                    <a:pt x="1" y="930"/>
                  </a:lnTo>
                  <a:lnTo>
                    <a:pt x="1" y="3604"/>
                  </a:lnTo>
                  <a:cubicBezTo>
                    <a:pt x="1" y="6621"/>
                    <a:pt x="1722" y="8190"/>
                    <a:pt x="4487" y="9614"/>
                  </a:cubicBezTo>
                  <a:lnTo>
                    <a:pt x="5386" y="5082"/>
                  </a:lnTo>
                  <a:lnTo>
                    <a:pt x="44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0"/>
            <p:cNvSpPr/>
            <p:nvPr/>
          </p:nvSpPr>
          <p:spPr>
            <a:xfrm>
              <a:off x="8890850" y="3983750"/>
              <a:ext cx="112000" cy="240375"/>
            </a:xfrm>
            <a:custGeom>
              <a:rect b="b" l="l" r="r" t="t"/>
              <a:pathLst>
                <a:path extrusionOk="0" h="9615" w="4480">
                  <a:moveTo>
                    <a:pt x="0" y="1"/>
                  </a:moveTo>
                  <a:lnTo>
                    <a:pt x="0" y="9614"/>
                  </a:lnTo>
                  <a:cubicBezTo>
                    <a:pt x="2758" y="8190"/>
                    <a:pt x="4479" y="6621"/>
                    <a:pt x="4479" y="3604"/>
                  </a:cubicBezTo>
                  <a:lnTo>
                    <a:pt x="4479" y="930"/>
                  </a:lnTo>
                  <a:lnTo>
                    <a:pt x="2628" y="930"/>
                  </a:lnTo>
                  <a:cubicBezTo>
                    <a:pt x="2148" y="930"/>
                    <a:pt x="1676" y="846"/>
                    <a:pt x="1227" y="686"/>
                  </a:cubicBezTo>
                  <a:cubicBezTo>
                    <a:pt x="785" y="534"/>
                    <a:pt x="366" y="29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0"/>
            <p:cNvSpPr/>
            <p:nvPr/>
          </p:nvSpPr>
          <p:spPr>
            <a:xfrm>
              <a:off x="8849900" y="4033650"/>
              <a:ext cx="48025" cy="139800"/>
            </a:xfrm>
            <a:custGeom>
              <a:rect b="b" l="l" r="r" t="t"/>
              <a:pathLst>
                <a:path extrusionOk="0" h="5592" w="1921">
                  <a:moveTo>
                    <a:pt x="1638" y="1"/>
                  </a:moveTo>
                  <a:cubicBezTo>
                    <a:pt x="732" y="1"/>
                    <a:pt x="1" y="702"/>
                    <a:pt x="1" y="1570"/>
                  </a:cubicBezTo>
                  <a:cubicBezTo>
                    <a:pt x="1" y="2256"/>
                    <a:pt x="465" y="2842"/>
                    <a:pt x="1105" y="3055"/>
                  </a:cubicBezTo>
                  <a:lnTo>
                    <a:pt x="1105" y="3596"/>
                  </a:lnTo>
                  <a:lnTo>
                    <a:pt x="465" y="3596"/>
                  </a:lnTo>
                  <a:lnTo>
                    <a:pt x="465" y="4625"/>
                  </a:lnTo>
                  <a:lnTo>
                    <a:pt x="1105" y="4625"/>
                  </a:lnTo>
                  <a:lnTo>
                    <a:pt x="1105" y="5592"/>
                  </a:lnTo>
                  <a:lnTo>
                    <a:pt x="1638" y="5592"/>
                  </a:lnTo>
                  <a:lnTo>
                    <a:pt x="1920" y="4099"/>
                  </a:lnTo>
                  <a:lnTo>
                    <a:pt x="1638" y="2111"/>
                  </a:lnTo>
                  <a:cubicBezTo>
                    <a:pt x="1326" y="2111"/>
                    <a:pt x="1075" y="1867"/>
                    <a:pt x="1075" y="1570"/>
                  </a:cubicBezTo>
                  <a:cubicBezTo>
                    <a:pt x="1075" y="1273"/>
                    <a:pt x="1326" y="1029"/>
                    <a:pt x="1638" y="1029"/>
                  </a:cubicBezTo>
                  <a:lnTo>
                    <a:pt x="1920" y="564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0"/>
            <p:cNvSpPr/>
            <p:nvPr/>
          </p:nvSpPr>
          <p:spPr>
            <a:xfrm>
              <a:off x="8890850" y="4033650"/>
              <a:ext cx="40775" cy="139800"/>
            </a:xfrm>
            <a:custGeom>
              <a:rect b="b" l="l" r="r" t="t"/>
              <a:pathLst>
                <a:path extrusionOk="0" h="5592" w="1631">
                  <a:moveTo>
                    <a:pt x="0" y="1"/>
                  </a:moveTo>
                  <a:lnTo>
                    <a:pt x="0" y="1029"/>
                  </a:lnTo>
                  <a:cubicBezTo>
                    <a:pt x="313" y="1029"/>
                    <a:pt x="564" y="1273"/>
                    <a:pt x="564" y="1570"/>
                  </a:cubicBezTo>
                  <a:cubicBezTo>
                    <a:pt x="564" y="1867"/>
                    <a:pt x="313" y="2111"/>
                    <a:pt x="0" y="2111"/>
                  </a:cubicBezTo>
                  <a:lnTo>
                    <a:pt x="0" y="5592"/>
                  </a:lnTo>
                  <a:lnTo>
                    <a:pt x="534" y="5592"/>
                  </a:lnTo>
                  <a:lnTo>
                    <a:pt x="534" y="4625"/>
                  </a:lnTo>
                  <a:lnTo>
                    <a:pt x="1173" y="4625"/>
                  </a:lnTo>
                  <a:lnTo>
                    <a:pt x="1173" y="3596"/>
                  </a:lnTo>
                  <a:lnTo>
                    <a:pt x="534" y="3596"/>
                  </a:lnTo>
                  <a:lnTo>
                    <a:pt x="534" y="3055"/>
                  </a:lnTo>
                  <a:cubicBezTo>
                    <a:pt x="1173" y="2842"/>
                    <a:pt x="1630" y="2256"/>
                    <a:pt x="1630" y="1570"/>
                  </a:cubicBezTo>
                  <a:cubicBezTo>
                    <a:pt x="1630" y="702"/>
                    <a:pt x="899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0"/>
            <p:cNvSpPr/>
            <p:nvPr/>
          </p:nvSpPr>
          <p:spPr>
            <a:xfrm>
              <a:off x="8765350" y="3966800"/>
              <a:ext cx="135425" cy="271975"/>
            </a:xfrm>
            <a:custGeom>
              <a:rect b="b" l="l" r="r" t="t"/>
              <a:pathLst>
                <a:path extrusionOk="0" h="10879" w="5417">
                  <a:moveTo>
                    <a:pt x="5020" y="1"/>
                  </a:moveTo>
                  <a:lnTo>
                    <a:pt x="4670" y="290"/>
                  </a:lnTo>
                  <a:cubicBezTo>
                    <a:pt x="4365" y="542"/>
                    <a:pt x="3992" y="747"/>
                    <a:pt x="3603" y="885"/>
                  </a:cubicBezTo>
                  <a:cubicBezTo>
                    <a:pt x="3215" y="1022"/>
                    <a:pt x="2804" y="1090"/>
                    <a:pt x="2392" y="1090"/>
                  </a:cubicBezTo>
                  <a:lnTo>
                    <a:pt x="0" y="1090"/>
                  </a:lnTo>
                  <a:lnTo>
                    <a:pt x="0" y="4282"/>
                  </a:lnTo>
                  <a:cubicBezTo>
                    <a:pt x="0" y="5836"/>
                    <a:pt x="435" y="7116"/>
                    <a:pt x="1326" y="8205"/>
                  </a:cubicBezTo>
                  <a:cubicBezTo>
                    <a:pt x="2072" y="9119"/>
                    <a:pt x="3139" y="9904"/>
                    <a:pt x="4769" y="10749"/>
                  </a:cubicBezTo>
                  <a:lnTo>
                    <a:pt x="5020" y="10879"/>
                  </a:lnTo>
                  <a:lnTo>
                    <a:pt x="5416" y="10239"/>
                  </a:lnTo>
                  <a:lnTo>
                    <a:pt x="5020" y="9706"/>
                  </a:lnTo>
                  <a:cubicBezTo>
                    <a:pt x="3664" y="8990"/>
                    <a:pt x="2781" y="8319"/>
                    <a:pt x="2164" y="7565"/>
                  </a:cubicBezTo>
                  <a:cubicBezTo>
                    <a:pt x="1417" y="6659"/>
                    <a:pt x="1074" y="5615"/>
                    <a:pt x="1074" y="4282"/>
                  </a:cubicBezTo>
                  <a:lnTo>
                    <a:pt x="1074" y="2119"/>
                  </a:lnTo>
                  <a:lnTo>
                    <a:pt x="2392" y="2119"/>
                  </a:lnTo>
                  <a:cubicBezTo>
                    <a:pt x="2933" y="2119"/>
                    <a:pt x="3466" y="2027"/>
                    <a:pt x="3969" y="1852"/>
                  </a:cubicBezTo>
                  <a:cubicBezTo>
                    <a:pt x="4350" y="1723"/>
                    <a:pt x="4700" y="1547"/>
                    <a:pt x="5020" y="1326"/>
                  </a:cubicBezTo>
                  <a:lnTo>
                    <a:pt x="5302" y="801"/>
                  </a:lnTo>
                  <a:lnTo>
                    <a:pt x="50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0"/>
            <p:cNvSpPr/>
            <p:nvPr/>
          </p:nvSpPr>
          <p:spPr>
            <a:xfrm>
              <a:off x="8890850" y="3966800"/>
              <a:ext cx="125525" cy="271975"/>
            </a:xfrm>
            <a:custGeom>
              <a:rect b="b" l="l" r="r" t="t"/>
              <a:pathLst>
                <a:path extrusionOk="0" h="10879" w="5021">
                  <a:moveTo>
                    <a:pt x="0" y="1"/>
                  </a:moveTo>
                  <a:lnTo>
                    <a:pt x="0" y="1326"/>
                  </a:lnTo>
                  <a:cubicBezTo>
                    <a:pt x="320" y="1547"/>
                    <a:pt x="671" y="1723"/>
                    <a:pt x="1044" y="1852"/>
                  </a:cubicBezTo>
                  <a:cubicBezTo>
                    <a:pt x="1554" y="2027"/>
                    <a:pt x="2088" y="2119"/>
                    <a:pt x="2628" y="2119"/>
                  </a:cubicBezTo>
                  <a:lnTo>
                    <a:pt x="3946" y="2119"/>
                  </a:lnTo>
                  <a:lnTo>
                    <a:pt x="3946" y="4282"/>
                  </a:lnTo>
                  <a:cubicBezTo>
                    <a:pt x="3946" y="5615"/>
                    <a:pt x="3596" y="6659"/>
                    <a:pt x="2857" y="7565"/>
                  </a:cubicBezTo>
                  <a:cubicBezTo>
                    <a:pt x="2240" y="8319"/>
                    <a:pt x="1349" y="8990"/>
                    <a:pt x="0" y="9706"/>
                  </a:cubicBezTo>
                  <a:lnTo>
                    <a:pt x="0" y="10879"/>
                  </a:lnTo>
                  <a:lnTo>
                    <a:pt x="252" y="10749"/>
                  </a:lnTo>
                  <a:cubicBezTo>
                    <a:pt x="1882" y="9904"/>
                    <a:pt x="2948" y="9119"/>
                    <a:pt x="3695" y="8205"/>
                  </a:cubicBezTo>
                  <a:cubicBezTo>
                    <a:pt x="4586" y="7116"/>
                    <a:pt x="5020" y="5836"/>
                    <a:pt x="5020" y="4282"/>
                  </a:cubicBezTo>
                  <a:lnTo>
                    <a:pt x="5020" y="1090"/>
                  </a:lnTo>
                  <a:lnTo>
                    <a:pt x="2628" y="1090"/>
                  </a:lnTo>
                  <a:cubicBezTo>
                    <a:pt x="2209" y="1090"/>
                    <a:pt x="1806" y="1022"/>
                    <a:pt x="1417" y="885"/>
                  </a:cubicBezTo>
                  <a:cubicBezTo>
                    <a:pt x="1021" y="747"/>
                    <a:pt x="655" y="542"/>
                    <a:pt x="343" y="29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31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Women</a:t>
            </a:r>
            <a:r>
              <a:rPr lang="en"/>
              <a:t> Infographics</a:t>
            </a:r>
            <a:endParaRPr/>
          </a:p>
        </p:txBody>
      </p:sp>
      <p:sp>
        <p:nvSpPr>
          <p:cNvPr id="1049" name="Google Shape;1049;p31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0" name="Google Shape;1050;p31"/>
          <p:cNvSpPr/>
          <p:nvPr/>
        </p:nvSpPr>
        <p:spPr>
          <a:xfrm>
            <a:off x="1372315" y="1632503"/>
            <a:ext cx="1097400" cy="109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051" name="Google Shape;1051;p31"/>
          <p:cNvCxnSpPr>
            <a:stCxn id="1052" idx="0"/>
          </p:cNvCxnSpPr>
          <p:nvPr/>
        </p:nvCxnSpPr>
        <p:spPr>
          <a:xfrm rot="10800000">
            <a:off x="1052234" y="2193971"/>
            <a:ext cx="0" cy="975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3" name="Google Shape;1053;p31"/>
          <p:cNvCxnSpPr>
            <a:stCxn id="1054" idx="0"/>
          </p:cNvCxnSpPr>
          <p:nvPr/>
        </p:nvCxnSpPr>
        <p:spPr>
          <a:xfrm rot="10800000">
            <a:off x="3712284" y="1686071"/>
            <a:ext cx="0" cy="1483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5" name="Google Shape;1055;p31"/>
          <p:cNvCxnSpPr/>
          <p:nvPr/>
        </p:nvCxnSpPr>
        <p:spPr>
          <a:xfrm rot="10800000">
            <a:off x="7223760" y="1632491"/>
            <a:ext cx="0" cy="9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56" name="Google Shape;1056;p31"/>
          <p:cNvGrpSpPr/>
          <p:nvPr/>
        </p:nvGrpSpPr>
        <p:grpSpPr>
          <a:xfrm>
            <a:off x="844245" y="1146819"/>
            <a:ext cx="2153422" cy="3215622"/>
            <a:chOff x="844245" y="1146819"/>
            <a:chExt cx="2153422" cy="3215622"/>
          </a:xfrm>
        </p:grpSpPr>
        <p:grpSp>
          <p:nvGrpSpPr>
            <p:cNvPr id="1057" name="Google Shape;1057;p31"/>
            <p:cNvGrpSpPr/>
            <p:nvPr/>
          </p:nvGrpSpPr>
          <p:grpSpPr>
            <a:xfrm>
              <a:off x="844245" y="3474516"/>
              <a:ext cx="2153422" cy="887925"/>
              <a:chOff x="1382528" y="3476450"/>
              <a:chExt cx="2153422" cy="887925"/>
            </a:xfrm>
          </p:grpSpPr>
          <p:sp>
            <p:nvSpPr>
              <p:cNvPr id="1058" name="Google Shape;1058;p31"/>
              <p:cNvSpPr txBox="1"/>
              <p:nvPr/>
            </p:nvSpPr>
            <p:spPr>
              <a:xfrm>
                <a:off x="1382550" y="3802775"/>
                <a:ext cx="2153400" cy="5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Jupiter is the biggest planet of them all</a:t>
                </a:r>
                <a:endParaRPr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  <p:sp>
            <p:nvSpPr>
              <p:cNvPr id="1059" name="Google Shape;1059;p31"/>
              <p:cNvSpPr txBox="1"/>
              <p:nvPr/>
            </p:nvSpPr>
            <p:spPr>
              <a:xfrm>
                <a:off x="1382528" y="3476450"/>
                <a:ext cx="2153400" cy="30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rPr>
                  <a:t>Jupiter</a:t>
                </a:r>
                <a:endParaRPr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endParaRPr>
              </a:p>
            </p:txBody>
          </p:sp>
        </p:grpSp>
        <p:sp>
          <p:nvSpPr>
            <p:cNvPr id="1060" name="Google Shape;1060;p31"/>
            <p:cNvSpPr txBox="1"/>
            <p:nvPr/>
          </p:nvSpPr>
          <p:spPr>
            <a:xfrm>
              <a:off x="1463825" y="1146819"/>
              <a:ext cx="9144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25%</a:t>
              </a:r>
              <a:endPara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61" name="Google Shape;1061;p31"/>
            <p:cNvSpPr txBox="1"/>
            <p:nvPr/>
          </p:nvSpPr>
          <p:spPr>
            <a:xfrm>
              <a:off x="1463825" y="2757269"/>
              <a:ext cx="9144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19xx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1062" name="Google Shape;1062;p31"/>
          <p:cNvGrpSpPr/>
          <p:nvPr/>
        </p:nvGrpSpPr>
        <p:grpSpPr>
          <a:xfrm>
            <a:off x="3495230" y="1146819"/>
            <a:ext cx="2153426" cy="3215622"/>
            <a:chOff x="3495230" y="1146819"/>
            <a:chExt cx="2153426" cy="3215622"/>
          </a:xfrm>
        </p:grpSpPr>
        <p:grpSp>
          <p:nvGrpSpPr>
            <p:cNvPr id="1063" name="Google Shape;1063;p31"/>
            <p:cNvGrpSpPr/>
            <p:nvPr/>
          </p:nvGrpSpPr>
          <p:grpSpPr>
            <a:xfrm>
              <a:off x="3495230" y="3474516"/>
              <a:ext cx="2153426" cy="887925"/>
              <a:chOff x="3536094" y="3476450"/>
              <a:chExt cx="2153426" cy="887925"/>
            </a:xfrm>
          </p:grpSpPr>
          <p:sp>
            <p:nvSpPr>
              <p:cNvPr id="1064" name="Google Shape;1064;p31"/>
              <p:cNvSpPr txBox="1"/>
              <p:nvPr/>
            </p:nvSpPr>
            <p:spPr>
              <a:xfrm>
                <a:off x="3536120" y="3802775"/>
                <a:ext cx="2153400" cy="5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Mercury is the closest planet to the Sun</a:t>
                </a:r>
                <a:endParaRPr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  <p:sp>
            <p:nvSpPr>
              <p:cNvPr id="1065" name="Google Shape;1065;p31"/>
              <p:cNvSpPr txBox="1"/>
              <p:nvPr/>
            </p:nvSpPr>
            <p:spPr>
              <a:xfrm>
                <a:off x="3536094" y="3476450"/>
                <a:ext cx="2153400" cy="30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rPr>
                  <a:t>Mercury</a:t>
                </a:r>
                <a:endParaRPr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endParaRPr>
              </a:p>
            </p:txBody>
          </p:sp>
        </p:grpSp>
        <p:sp>
          <p:nvSpPr>
            <p:cNvPr id="1066" name="Google Shape;1066;p31"/>
            <p:cNvSpPr txBox="1"/>
            <p:nvPr/>
          </p:nvSpPr>
          <p:spPr>
            <a:xfrm>
              <a:off x="4114802" y="1146819"/>
              <a:ext cx="9144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45%</a:t>
              </a:r>
              <a:endPara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67" name="Google Shape;1067;p31"/>
            <p:cNvSpPr txBox="1"/>
            <p:nvPr/>
          </p:nvSpPr>
          <p:spPr>
            <a:xfrm>
              <a:off x="4114802" y="2757269"/>
              <a:ext cx="9144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19xx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1068" name="Google Shape;1068;p31"/>
          <p:cNvGrpSpPr/>
          <p:nvPr/>
        </p:nvGrpSpPr>
        <p:grpSpPr>
          <a:xfrm>
            <a:off x="6146990" y="1146819"/>
            <a:ext cx="2153429" cy="3215622"/>
            <a:chOff x="6146990" y="1146819"/>
            <a:chExt cx="2153429" cy="3215622"/>
          </a:xfrm>
        </p:grpSpPr>
        <p:grpSp>
          <p:nvGrpSpPr>
            <p:cNvPr id="1069" name="Google Shape;1069;p31"/>
            <p:cNvGrpSpPr/>
            <p:nvPr/>
          </p:nvGrpSpPr>
          <p:grpSpPr>
            <a:xfrm>
              <a:off x="6146990" y="3474516"/>
              <a:ext cx="2153429" cy="887925"/>
              <a:chOff x="5689678" y="3476450"/>
              <a:chExt cx="2153429" cy="887925"/>
            </a:xfrm>
          </p:grpSpPr>
          <p:sp>
            <p:nvSpPr>
              <p:cNvPr id="1070" name="Google Shape;1070;p31"/>
              <p:cNvSpPr txBox="1"/>
              <p:nvPr/>
            </p:nvSpPr>
            <p:spPr>
              <a:xfrm>
                <a:off x="5689707" y="3802775"/>
                <a:ext cx="2153400" cy="5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Venus is the second planet from the Sun</a:t>
                </a:r>
                <a:endParaRPr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  <p:sp>
            <p:nvSpPr>
              <p:cNvPr id="1071" name="Google Shape;1071;p31"/>
              <p:cNvSpPr txBox="1"/>
              <p:nvPr/>
            </p:nvSpPr>
            <p:spPr>
              <a:xfrm>
                <a:off x="5689678" y="3476450"/>
                <a:ext cx="2153400" cy="30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rPr>
                  <a:t>Venus</a:t>
                </a:r>
                <a:endParaRPr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endParaRPr>
              </a:p>
            </p:txBody>
          </p:sp>
        </p:grpSp>
        <p:sp>
          <p:nvSpPr>
            <p:cNvPr id="1072" name="Google Shape;1072;p31"/>
            <p:cNvSpPr txBox="1"/>
            <p:nvPr/>
          </p:nvSpPr>
          <p:spPr>
            <a:xfrm>
              <a:off x="6766553" y="1146819"/>
              <a:ext cx="9144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60%</a:t>
              </a:r>
              <a:endPara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73" name="Google Shape;1073;p31"/>
            <p:cNvSpPr txBox="1"/>
            <p:nvPr/>
          </p:nvSpPr>
          <p:spPr>
            <a:xfrm>
              <a:off x="6766553" y="2757269"/>
              <a:ext cx="9144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20xx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1074" name="Google Shape;1074;p31"/>
          <p:cNvSpPr/>
          <p:nvPr/>
        </p:nvSpPr>
        <p:spPr>
          <a:xfrm flipH="1">
            <a:off x="1372315" y="1632503"/>
            <a:ext cx="1097400" cy="1097400"/>
          </a:xfrm>
          <a:prstGeom prst="pie">
            <a:avLst>
              <a:gd fmla="val 10797049" name="adj1"/>
              <a:gd fmla="val 1620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75" name="Google Shape;1075;p31"/>
          <p:cNvSpPr/>
          <p:nvPr/>
        </p:nvSpPr>
        <p:spPr>
          <a:xfrm>
            <a:off x="4023300" y="1600428"/>
            <a:ext cx="1097400" cy="109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76" name="Google Shape;1076;p31"/>
          <p:cNvSpPr/>
          <p:nvPr/>
        </p:nvSpPr>
        <p:spPr>
          <a:xfrm flipH="1">
            <a:off x="4023300" y="1600428"/>
            <a:ext cx="1097400" cy="1097400"/>
          </a:xfrm>
          <a:prstGeom prst="pie">
            <a:avLst>
              <a:gd fmla="val 6167214" name="adj1"/>
              <a:gd fmla="val 1620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77" name="Google Shape;1077;p31"/>
          <p:cNvSpPr/>
          <p:nvPr/>
        </p:nvSpPr>
        <p:spPr>
          <a:xfrm>
            <a:off x="6675060" y="1571953"/>
            <a:ext cx="1097400" cy="109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78" name="Google Shape;1078;p31"/>
          <p:cNvSpPr/>
          <p:nvPr/>
        </p:nvSpPr>
        <p:spPr>
          <a:xfrm flipH="1">
            <a:off x="6675060" y="1571953"/>
            <a:ext cx="1097400" cy="1097400"/>
          </a:xfrm>
          <a:prstGeom prst="pie">
            <a:avLst>
              <a:gd fmla="val 3286268" name="adj1"/>
              <a:gd fmla="val 1620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079" name="Google Shape;1079;p31"/>
          <p:cNvCxnSpPr>
            <a:stCxn id="1080" idx="0"/>
          </p:cNvCxnSpPr>
          <p:nvPr/>
        </p:nvCxnSpPr>
        <p:spPr>
          <a:xfrm rot="10800000">
            <a:off x="6348059" y="1222271"/>
            <a:ext cx="6900" cy="1947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1" name="Google Shape;1081;p31"/>
          <p:cNvCxnSpPr/>
          <p:nvPr/>
        </p:nvCxnSpPr>
        <p:spPr>
          <a:xfrm>
            <a:off x="770850" y="3260775"/>
            <a:ext cx="7602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2" name="Google Shape;1052;p31"/>
          <p:cNvSpPr/>
          <p:nvPr/>
        </p:nvSpPr>
        <p:spPr>
          <a:xfrm>
            <a:off x="960734" y="3169271"/>
            <a:ext cx="183000" cy="183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54" name="Google Shape;1054;p31"/>
          <p:cNvSpPr/>
          <p:nvPr/>
        </p:nvSpPr>
        <p:spPr>
          <a:xfrm>
            <a:off x="3620784" y="3169271"/>
            <a:ext cx="183000" cy="183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80" name="Google Shape;1080;p31"/>
          <p:cNvSpPr/>
          <p:nvPr/>
        </p:nvSpPr>
        <p:spPr>
          <a:xfrm>
            <a:off x="6263459" y="3169271"/>
            <a:ext cx="183000" cy="183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32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Women</a:t>
            </a:r>
            <a:r>
              <a:rPr lang="en"/>
              <a:t> Infographics</a:t>
            </a:r>
            <a:endParaRPr/>
          </a:p>
        </p:txBody>
      </p:sp>
      <p:sp>
        <p:nvSpPr>
          <p:cNvPr id="1087" name="Google Shape;1087;p32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88" name="Google Shape;1088;p32"/>
          <p:cNvGraphicFramePr/>
          <p:nvPr/>
        </p:nvGraphicFramePr>
        <p:xfrm>
          <a:off x="9525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{EC1EE030-B627-4153-B7D8-4DE431BAEED3}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Venus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Saturn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Mars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Mercury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Jupiter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19xx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xx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xxxx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xx%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xxxx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19xx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xx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xxxx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xx%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xxxx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20xx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xx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xxxx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xx%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xxxx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20xx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xx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xxxx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xx%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xxxx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20xx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xx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xxxx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xx%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xxxx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20xx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xx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xxxx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xx%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xxxx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20xx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xx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xxxx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xx%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xxxx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33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Women</a:t>
            </a:r>
            <a:r>
              <a:rPr lang="en"/>
              <a:t> Infographics</a:t>
            </a:r>
            <a:endParaRPr/>
          </a:p>
        </p:txBody>
      </p:sp>
      <p:sp>
        <p:nvSpPr>
          <p:cNvPr id="1094" name="Google Shape;1094;p33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95" name="Google Shape;1095;p33"/>
          <p:cNvGrpSpPr/>
          <p:nvPr/>
        </p:nvGrpSpPr>
        <p:grpSpPr>
          <a:xfrm>
            <a:off x="4601981" y="2839743"/>
            <a:ext cx="3457331" cy="666602"/>
            <a:chOff x="720004" y="1450539"/>
            <a:chExt cx="2287805" cy="666602"/>
          </a:xfrm>
        </p:grpSpPr>
        <p:sp>
          <p:nvSpPr>
            <p:cNvPr id="1096" name="Google Shape;1096;p33"/>
            <p:cNvSpPr txBox="1"/>
            <p:nvPr/>
          </p:nvSpPr>
          <p:spPr>
            <a:xfrm flipH="1">
              <a:off x="720009" y="1745741"/>
              <a:ext cx="2287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Jupiter doesn’t have a solid surface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097" name="Google Shape;1097;p33"/>
            <p:cNvSpPr txBox="1"/>
            <p:nvPr/>
          </p:nvSpPr>
          <p:spPr>
            <a:xfrm>
              <a:off x="720004" y="1450539"/>
              <a:ext cx="2287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Jupiter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1098" name="Google Shape;1098;p33"/>
          <p:cNvGrpSpPr/>
          <p:nvPr/>
        </p:nvGrpSpPr>
        <p:grpSpPr>
          <a:xfrm>
            <a:off x="4957581" y="3676576"/>
            <a:ext cx="3457331" cy="666604"/>
            <a:chOff x="720004" y="2988136"/>
            <a:chExt cx="2287805" cy="666604"/>
          </a:xfrm>
        </p:grpSpPr>
        <p:sp>
          <p:nvSpPr>
            <p:cNvPr id="1099" name="Google Shape;1099;p33"/>
            <p:cNvSpPr txBox="1"/>
            <p:nvPr/>
          </p:nvSpPr>
          <p:spPr>
            <a:xfrm flipH="1">
              <a:off x="720009" y="3283340"/>
              <a:ext cx="2287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100" name="Google Shape;1100;p33"/>
            <p:cNvSpPr txBox="1"/>
            <p:nvPr/>
          </p:nvSpPr>
          <p:spPr>
            <a:xfrm>
              <a:off x="720004" y="2988136"/>
              <a:ext cx="2287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Venus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1101" name="Google Shape;1101;p33"/>
          <p:cNvGrpSpPr/>
          <p:nvPr/>
        </p:nvGrpSpPr>
        <p:grpSpPr>
          <a:xfrm>
            <a:off x="4246381" y="2002911"/>
            <a:ext cx="3457331" cy="666602"/>
            <a:chOff x="6136072" y="2988136"/>
            <a:chExt cx="2287805" cy="666602"/>
          </a:xfrm>
        </p:grpSpPr>
        <p:sp>
          <p:nvSpPr>
            <p:cNvPr id="1102" name="Google Shape;1102;p33"/>
            <p:cNvSpPr txBox="1"/>
            <p:nvPr/>
          </p:nvSpPr>
          <p:spPr>
            <a:xfrm flipH="1">
              <a:off x="6136078" y="3283337"/>
              <a:ext cx="2287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103" name="Google Shape;1103;p33"/>
            <p:cNvSpPr txBox="1"/>
            <p:nvPr/>
          </p:nvSpPr>
          <p:spPr>
            <a:xfrm>
              <a:off x="6136072" y="2988136"/>
              <a:ext cx="2287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Saturn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1104" name="Google Shape;1104;p33"/>
          <p:cNvSpPr/>
          <p:nvPr/>
        </p:nvSpPr>
        <p:spPr>
          <a:xfrm>
            <a:off x="729088" y="3572746"/>
            <a:ext cx="3542700" cy="765600"/>
          </a:xfrm>
          <a:prstGeom prst="trapezoid">
            <a:avLst>
              <a:gd fmla="val 5712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05" name="Google Shape;1105;p33"/>
          <p:cNvSpPr/>
          <p:nvPr/>
        </p:nvSpPr>
        <p:spPr>
          <a:xfrm>
            <a:off x="1191238" y="2737435"/>
            <a:ext cx="2618400" cy="765600"/>
          </a:xfrm>
          <a:prstGeom prst="trapezoid">
            <a:avLst>
              <a:gd fmla="val 5818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06" name="Google Shape;1106;p33"/>
          <p:cNvSpPr/>
          <p:nvPr/>
        </p:nvSpPr>
        <p:spPr>
          <a:xfrm>
            <a:off x="1659688" y="1902125"/>
            <a:ext cx="1681500" cy="765600"/>
          </a:xfrm>
          <a:prstGeom prst="trapezoid">
            <a:avLst>
              <a:gd fmla="val 5842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107" name="Google Shape;1107;p33"/>
          <p:cNvGrpSpPr/>
          <p:nvPr/>
        </p:nvGrpSpPr>
        <p:grpSpPr>
          <a:xfrm>
            <a:off x="3890781" y="1166080"/>
            <a:ext cx="3457331" cy="666600"/>
            <a:chOff x="6136072" y="1450539"/>
            <a:chExt cx="2287805" cy="666600"/>
          </a:xfrm>
        </p:grpSpPr>
        <p:sp>
          <p:nvSpPr>
            <p:cNvPr id="1108" name="Google Shape;1108;p33"/>
            <p:cNvSpPr txBox="1"/>
            <p:nvPr/>
          </p:nvSpPr>
          <p:spPr>
            <a:xfrm flipH="1">
              <a:off x="6136078" y="1745739"/>
              <a:ext cx="2287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109" name="Google Shape;1109;p33"/>
            <p:cNvSpPr txBox="1"/>
            <p:nvPr/>
          </p:nvSpPr>
          <p:spPr>
            <a:xfrm>
              <a:off x="6136072" y="1450539"/>
              <a:ext cx="2287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Mercury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1110" name="Google Shape;1110;p33"/>
          <p:cNvSpPr/>
          <p:nvPr/>
        </p:nvSpPr>
        <p:spPr>
          <a:xfrm>
            <a:off x="2121538" y="1170914"/>
            <a:ext cx="757800" cy="6615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111" name="Google Shape;1111;p33"/>
          <p:cNvCxnSpPr>
            <a:stCxn id="1109" idx="1"/>
            <a:endCxn id="1110" idx="5"/>
          </p:cNvCxnSpPr>
          <p:nvPr/>
        </p:nvCxnSpPr>
        <p:spPr>
          <a:xfrm flipH="1">
            <a:off x="2689881" y="1351780"/>
            <a:ext cx="1200900" cy="150000"/>
          </a:xfrm>
          <a:prstGeom prst="bentConnector3">
            <a:avLst>
              <a:gd fmla="val 42112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2" name="Google Shape;1112;p33"/>
          <p:cNvCxnSpPr>
            <a:stCxn id="1103" idx="1"/>
            <a:endCxn id="1106" idx="3"/>
          </p:cNvCxnSpPr>
          <p:nvPr/>
        </p:nvCxnSpPr>
        <p:spPr>
          <a:xfrm flipH="1">
            <a:off x="3117481" y="2188611"/>
            <a:ext cx="1128900" cy="96300"/>
          </a:xfrm>
          <a:prstGeom prst="bentConnector3">
            <a:avLst>
              <a:gd fmla="val 40092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3" name="Google Shape;1113;p33"/>
          <p:cNvCxnSpPr>
            <a:stCxn id="1097" idx="1"/>
            <a:endCxn id="1105" idx="3"/>
          </p:cNvCxnSpPr>
          <p:nvPr/>
        </p:nvCxnSpPr>
        <p:spPr>
          <a:xfrm flipH="1">
            <a:off x="3586781" y="3025443"/>
            <a:ext cx="1015200" cy="94800"/>
          </a:xfrm>
          <a:prstGeom prst="bentConnector3">
            <a:avLst>
              <a:gd fmla="val 39024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4" name="Google Shape;1114;p33"/>
          <p:cNvCxnSpPr>
            <a:stCxn id="1100" idx="1"/>
            <a:endCxn id="1104" idx="3"/>
          </p:cNvCxnSpPr>
          <p:nvPr/>
        </p:nvCxnSpPr>
        <p:spPr>
          <a:xfrm flipH="1">
            <a:off x="4053081" y="3862276"/>
            <a:ext cx="904500" cy="93300"/>
          </a:xfrm>
          <a:prstGeom prst="bentConnector3">
            <a:avLst>
              <a:gd fmla="val 3791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Women</a:t>
            </a:r>
            <a:r>
              <a:rPr lang="en"/>
              <a:t> Infographics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714225" y="4432700"/>
            <a:ext cx="77154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Follow the link in the graph to modify its data and then paste the new one here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 more info, </a:t>
            </a:r>
            <a:r>
              <a:rPr b="1"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b="1" sz="10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4587323" y="1186436"/>
            <a:ext cx="1506900" cy="1506900"/>
          </a:xfrm>
          <a:prstGeom prst="blockArc">
            <a:avLst>
              <a:gd fmla="val 10800000" name="adj1"/>
              <a:gd fmla="val 21533353" name="adj2"/>
              <a:gd fmla="val 15467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4587310" y="1186424"/>
            <a:ext cx="1506900" cy="1506900"/>
          </a:xfrm>
          <a:prstGeom prst="blockArc">
            <a:avLst>
              <a:gd fmla="val 16169205" name="adj1"/>
              <a:gd fmla="val 21533353" name="adj2"/>
              <a:gd fmla="val 15467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6677673" y="1186436"/>
            <a:ext cx="1506900" cy="1506900"/>
          </a:xfrm>
          <a:prstGeom prst="blockArc">
            <a:avLst>
              <a:gd fmla="val 10800000" name="adj1"/>
              <a:gd fmla="val 21533353" name="adj2"/>
              <a:gd fmla="val 15467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6677660" y="1186424"/>
            <a:ext cx="1506900" cy="1506900"/>
          </a:xfrm>
          <a:prstGeom prst="blockArc">
            <a:avLst>
              <a:gd fmla="val 18367035" name="adj1"/>
              <a:gd fmla="val 21533353" name="adj2"/>
              <a:gd fmla="val 15467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16"/>
          <p:cNvGrpSpPr/>
          <p:nvPr/>
        </p:nvGrpSpPr>
        <p:grpSpPr>
          <a:xfrm>
            <a:off x="4608688" y="3390033"/>
            <a:ext cx="1615207" cy="365700"/>
            <a:chOff x="4663538" y="3405689"/>
            <a:chExt cx="1615207" cy="365700"/>
          </a:xfrm>
        </p:grpSpPr>
        <p:sp>
          <p:nvSpPr>
            <p:cNvPr id="115" name="Google Shape;115;p16"/>
            <p:cNvSpPr/>
            <p:nvPr/>
          </p:nvSpPr>
          <p:spPr>
            <a:xfrm>
              <a:off x="4663538" y="3451439"/>
              <a:ext cx="274200" cy="27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4937745" y="3405689"/>
              <a:ext cx="1341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Mercury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117" name="Google Shape;117;p16"/>
          <p:cNvGrpSpPr/>
          <p:nvPr/>
        </p:nvGrpSpPr>
        <p:grpSpPr>
          <a:xfrm>
            <a:off x="4608663" y="3795417"/>
            <a:ext cx="1615227" cy="365700"/>
            <a:chOff x="4663513" y="3811073"/>
            <a:chExt cx="1615227" cy="365700"/>
          </a:xfrm>
        </p:grpSpPr>
        <p:sp>
          <p:nvSpPr>
            <p:cNvPr id="118" name="Google Shape;118;p16"/>
            <p:cNvSpPr/>
            <p:nvPr/>
          </p:nvSpPr>
          <p:spPr>
            <a:xfrm>
              <a:off x="4663513" y="3860294"/>
              <a:ext cx="274200" cy="274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4937740" y="3811073"/>
              <a:ext cx="1341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Neptune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120" name="Google Shape;120;p16"/>
          <p:cNvGrpSpPr/>
          <p:nvPr/>
        </p:nvGrpSpPr>
        <p:grpSpPr>
          <a:xfrm>
            <a:off x="4608663" y="2981039"/>
            <a:ext cx="1615227" cy="365700"/>
            <a:chOff x="4663513" y="2996695"/>
            <a:chExt cx="1615227" cy="365700"/>
          </a:xfrm>
        </p:grpSpPr>
        <p:sp>
          <p:nvSpPr>
            <p:cNvPr id="121" name="Google Shape;121;p16"/>
            <p:cNvSpPr/>
            <p:nvPr/>
          </p:nvSpPr>
          <p:spPr>
            <a:xfrm>
              <a:off x="4663513" y="3042456"/>
              <a:ext cx="274200" cy="27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4937740" y="2996695"/>
              <a:ext cx="1341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Mars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123" name="Google Shape;123;p16"/>
          <p:cNvGrpSpPr/>
          <p:nvPr/>
        </p:nvGrpSpPr>
        <p:grpSpPr>
          <a:xfrm>
            <a:off x="4518174" y="1647624"/>
            <a:ext cx="1645200" cy="986350"/>
            <a:chOff x="4518174" y="1587080"/>
            <a:chExt cx="1645200" cy="986350"/>
          </a:xfrm>
        </p:grpSpPr>
        <p:sp>
          <p:nvSpPr>
            <p:cNvPr id="124" name="Google Shape;124;p16"/>
            <p:cNvSpPr txBox="1"/>
            <p:nvPr/>
          </p:nvSpPr>
          <p:spPr>
            <a:xfrm>
              <a:off x="4941160" y="1587080"/>
              <a:ext cx="800100" cy="37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50%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4518174" y="1869030"/>
              <a:ext cx="1645200" cy="70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6609901" y="1647624"/>
            <a:ext cx="1645200" cy="986350"/>
            <a:chOff x="6609901" y="1587080"/>
            <a:chExt cx="1645200" cy="986350"/>
          </a:xfrm>
        </p:grpSpPr>
        <p:sp>
          <p:nvSpPr>
            <p:cNvPr id="127" name="Google Shape;127;p16"/>
            <p:cNvSpPr txBox="1"/>
            <p:nvPr/>
          </p:nvSpPr>
          <p:spPr>
            <a:xfrm>
              <a:off x="7031510" y="1587080"/>
              <a:ext cx="800100" cy="37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25%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6609901" y="1869030"/>
              <a:ext cx="1645200" cy="70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Mercury is the smallest planet in the Solar System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129" name="Google Shape;129;p16"/>
          <p:cNvSpPr/>
          <p:nvPr/>
        </p:nvSpPr>
        <p:spPr>
          <a:xfrm>
            <a:off x="6678123" y="2815936"/>
            <a:ext cx="1506900" cy="1506900"/>
          </a:xfrm>
          <a:prstGeom prst="blockArc">
            <a:avLst>
              <a:gd fmla="val 10800000" name="adj1"/>
              <a:gd fmla="val 21533353" name="adj2"/>
              <a:gd fmla="val 15467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6678110" y="2815924"/>
            <a:ext cx="1506900" cy="1506900"/>
          </a:xfrm>
          <a:prstGeom prst="blockArc">
            <a:avLst>
              <a:gd fmla="val 13654760" name="adj1"/>
              <a:gd fmla="val 21533353" name="adj2"/>
              <a:gd fmla="val 15467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6608523" y="3277124"/>
            <a:ext cx="1645200" cy="996666"/>
            <a:chOff x="6608523" y="3292780"/>
            <a:chExt cx="1645200" cy="996666"/>
          </a:xfrm>
        </p:grpSpPr>
        <p:sp>
          <p:nvSpPr>
            <p:cNvPr id="132" name="Google Shape;132;p16"/>
            <p:cNvSpPr txBox="1"/>
            <p:nvPr/>
          </p:nvSpPr>
          <p:spPr>
            <a:xfrm>
              <a:off x="7031960" y="3292780"/>
              <a:ext cx="800100" cy="37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75%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33" name="Google Shape;133;p16"/>
            <p:cNvSpPr txBox="1"/>
            <p:nvPr/>
          </p:nvSpPr>
          <p:spPr>
            <a:xfrm>
              <a:off x="6608523" y="3585046"/>
              <a:ext cx="1645200" cy="70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Neptune is the farthest planet from the Sun 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pic>
        <p:nvPicPr>
          <p:cNvPr id="134" name="Google Shape;134;p16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8899" y="1177218"/>
            <a:ext cx="3182743" cy="315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4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 pack</a:t>
            </a:r>
            <a:endParaRPr/>
          </a:p>
        </p:txBody>
      </p:sp>
      <p:sp>
        <p:nvSpPr>
          <p:cNvPr id="1120" name="Google Shape;1120;p34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21" name="Google Shape;1121;p34"/>
          <p:cNvGrpSpPr/>
          <p:nvPr/>
        </p:nvGrpSpPr>
        <p:grpSpPr>
          <a:xfrm>
            <a:off x="7830090" y="4040854"/>
            <a:ext cx="424290" cy="408697"/>
            <a:chOff x="6627083" y="4225834"/>
            <a:chExt cx="424290" cy="408697"/>
          </a:xfrm>
        </p:grpSpPr>
        <p:sp>
          <p:nvSpPr>
            <p:cNvPr id="1122" name="Google Shape;1122;p34"/>
            <p:cNvSpPr/>
            <p:nvPr/>
          </p:nvSpPr>
          <p:spPr>
            <a:xfrm>
              <a:off x="6627083" y="4225834"/>
              <a:ext cx="376662" cy="362794"/>
            </a:xfrm>
            <a:custGeom>
              <a:rect b="b" l="l" r="r" t="t"/>
              <a:pathLst>
                <a:path extrusionOk="0" h="15594" w="16204">
                  <a:moveTo>
                    <a:pt x="10841" y="0"/>
                  </a:moveTo>
                  <a:lnTo>
                    <a:pt x="6529" y="4152"/>
                  </a:lnTo>
                  <a:cubicBezTo>
                    <a:pt x="7138" y="4738"/>
                    <a:pt x="7138" y="5698"/>
                    <a:pt x="6529" y="6284"/>
                  </a:cubicBezTo>
                  <a:cubicBezTo>
                    <a:pt x="6224" y="6578"/>
                    <a:pt x="5824" y="6724"/>
                    <a:pt x="5424" y="6724"/>
                  </a:cubicBezTo>
                  <a:cubicBezTo>
                    <a:pt x="5024" y="6724"/>
                    <a:pt x="4625" y="6578"/>
                    <a:pt x="4320" y="6284"/>
                  </a:cubicBezTo>
                  <a:lnTo>
                    <a:pt x="1" y="10436"/>
                  </a:lnTo>
                  <a:cubicBezTo>
                    <a:pt x="922" y="11312"/>
                    <a:pt x="922" y="12744"/>
                    <a:pt x="1" y="13628"/>
                  </a:cubicBezTo>
                  <a:lnTo>
                    <a:pt x="2042" y="15593"/>
                  </a:lnTo>
                  <a:lnTo>
                    <a:pt x="3619" y="14763"/>
                  </a:lnTo>
                  <a:lnTo>
                    <a:pt x="4503" y="13224"/>
                  </a:lnTo>
                  <a:lnTo>
                    <a:pt x="3794" y="12538"/>
                  </a:lnTo>
                  <a:cubicBezTo>
                    <a:pt x="3337" y="12097"/>
                    <a:pt x="3337" y="11381"/>
                    <a:pt x="3794" y="10939"/>
                  </a:cubicBezTo>
                  <a:cubicBezTo>
                    <a:pt x="4023" y="10718"/>
                    <a:pt x="4322" y="10607"/>
                    <a:pt x="4621" y="10607"/>
                  </a:cubicBezTo>
                  <a:cubicBezTo>
                    <a:pt x="4920" y="10607"/>
                    <a:pt x="5219" y="10718"/>
                    <a:pt x="5447" y="10939"/>
                  </a:cubicBezTo>
                  <a:lnTo>
                    <a:pt x="6163" y="11624"/>
                  </a:lnTo>
                  <a:lnTo>
                    <a:pt x="7451" y="11122"/>
                  </a:lnTo>
                  <a:lnTo>
                    <a:pt x="8296" y="9575"/>
                  </a:lnTo>
                  <a:cubicBezTo>
                    <a:pt x="7839" y="9133"/>
                    <a:pt x="7839" y="8425"/>
                    <a:pt x="8296" y="7983"/>
                  </a:cubicBezTo>
                  <a:cubicBezTo>
                    <a:pt x="8526" y="7765"/>
                    <a:pt x="8826" y="7655"/>
                    <a:pt x="9127" y="7655"/>
                  </a:cubicBezTo>
                  <a:cubicBezTo>
                    <a:pt x="9424" y="7655"/>
                    <a:pt x="9722" y="7763"/>
                    <a:pt x="9949" y="7983"/>
                  </a:cubicBezTo>
                  <a:lnTo>
                    <a:pt x="11328" y="7397"/>
                  </a:lnTo>
                  <a:lnTo>
                    <a:pt x="12082" y="5934"/>
                  </a:lnTo>
                  <a:lnTo>
                    <a:pt x="11366" y="5241"/>
                  </a:lnTo>
                  <a:cubicBezTo>
                    <a:pt x="10909" y="4807"/>
                    <a:pt x="10909" y="4091"/>
                    <a:pt x="11366" y="3649"/>
                  </a:cubicBezTo>
                  <a:cubicBezTo>
                    <a:pt x="11595" y="3428"/>
                    <a:pt x="11896" y="3317"/>
                    <a:pt x="12196" y="3317"/>
                  </a:cubicBezTo>
                  <a:cubicBezTo>
                    <a:pt x="12497" y="3317"/>
                    <a:pt x="12798" y="3428"/>
                    <a:pt x="13027" y="3649"/>
                  </a:cubicBezTo>
                  <a:lnTo>
                    <a:pt x="13743" y="4334"/>
                  </a:lnTo>
                  <a:lnTo>
                    <a:pt x="15030" y="3832"/>
                  </a:lnTo>
                  <a:lnTo>
                    <a:pt x="16203" y="1965"/>
                  </a:lnTo>
                  <a:lnTo>
                    <a:pt x="14162" y="0"/>
                  </a:lnTo>
                  <a:cubicBezTo>
                    <a:pt x="13701" y="442"/>
                    <a:pt x="13099" y="663"/>
                    <a:pt x="12498" y="663"/>
                  </a:cubicBezTo>
                  <a:cubicBezTo>
                    <a:pt x="11897" y="663"/>
                    <a:pt x="11298" y="442"/>
                    <a:pt x="10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6674548" y="4271550"/>
              <a:ext cx="376825" cy="362981"/>
            </a:xfrm>
            <a:custGeom>
              <a:rect b="b" l="l" r="r" t="t"/>
              <a:pathLst>
                <a:path extrusionOk="0" h="15602" w="16211">
                  <a:moveTo>
                    <a:pt x="14161" y="0"/>
                  </a:moveTo>
                  <a:lnTo>
                    <a:pt x="11701" y="2369"/>
                  </a:lnTo>
                  <a:lnTo>
                    <a:pt x="12424" y="3070"/>
                  </a:lnTo>
                  <a:cubicBezTo>
                    <a:pt x="12882" y="3504"/>
                    <a:pt x="12882" y="4220"/>
                    <a:pt x="12424" y="4662"/>
                  </a:cubicBezTo>
                  <a:cubicBezTo>
                    <a:pt x="12192" y="4883"/>
                    <a:pt x="11891" y="4994"/>
                    <a:pt x="11591" y="4994"/>
                  </a:cubicBezTo>
                  <a:cubicBezTo>
                    <a:pt x="11291" y="4994"/>
                    <a:pt x="10992" y="4883"/>
                    <a:pt x="10764" y="4662"/>
                  </a:cubicBezTo>
                  <a:lnTo>
                    <a:pt x="10040" y="3969"/>
                  </a:lnTo>
                  <a:lnTo>
                    <a:pt x="7907" y="6018"/>
                  </a:lnTo>
                  <a:lnTo>
                    <a:pt x="7915" y="6018"/>
                  </a:lnTo>
                  <a:cubicBezTo>
                    <a:pt x="8372" y="6460"/>
                    <a:pt x="8372" y="7176"/>
                    <a:pt x="7915" y="7618"/>
                  </a:cubicBezTo>
                  <a:cubicBezTo>
                    <a:pt x="7686" y="7839"/>
                    <a:pt x="7385" y="7949"/>
                    <a:pt x="7085" y="7949"/>
                  </a:cubicBezTo>
                  <a:cubicBezTo>
                    <a:pt x="6784" y="7949"/>
                    <a:pt x="6483" y="7839"/>
                    <a:pt x="6254" y="7618"/>
                  </a:cubicBezTo>
                  <a:cubicBezTo>
                    <a:pt x="6254" y="7618"/>
                    <a:pt x="6254" y="7610"/>
                    <a:pt x="6254" y="7610"/>
                  </a:cubicBezTo>
                  <a:lnTo>
                    <a:pt x="4121" y="9659"/>
                  </a:lnTo>
                  <a:lnTo>
                    <a:pt x="4845" y="10360"/>
                  </a:lnTo>
                  <a:cubicBezTo>
                    <a:pt x="5302" y="10802"/>
                    <a:pt x="5302" y="11510"/>
                    <a:pt x="4845" y="11952"/>
                  </a:cubicBezTo>
                  <a:cubicBezTo>
                    <a:pt x="4616" y="12173"/>
                    <a:pt x="4317" y="12284"/>
                    <a:pt x="4018" y="12284"/>
                  </a:cubicBezTo>
                  <a:cubicBezTo>
                    <a:pt x="3718" y="12284"/>
                    <a:pt x="3417" y="12173"/>
                    <a:pt x="3184" y="11952"/>
                  </a:cubicBezTo>
                  <a:lnTo>
                    <a:pt x="2461" y="11259"/>
                  </a:lnTo>
                  <a:lnTo>
                    <a:pt x="0" y="13628"/>
                  </a:lnTo>
                  <a:lnTo>
                    <a:pt x="2057" y="15601"/>
                  </a:lnTo>
                  <a:cubicBezTo>
                    <a:pt x="2514" y="15159"/>
                    <a:pt x="3114" y="14938"/>
                    <a:pt x="3714" y="14938"/>
                  </a:cubicBezTo>
                  <a:cubicBezTo>
                    <a:pt x="4314" y="14938"/>
                    <a:pt x="4914" y="15159"/>
                    <a:pt x="5371" y="15601"/>
                  </a:cubicBezTo>
                  <a:lnTo>
                    <a:pt x="9682" y="11450"/>
                  </a:lnTo>
                  <a:cubicBezTo>
                    <a:pt x="9073" y="10863"/>
                    <a:pt x="9073" y="9911"/>
                    <a:pt x="9682" y="9317"/>
                  </a:cubicBezTo>
                  <a:cubicBezTo>
                    <a:pt x="9987" y="9023"/>
                    <a:pt x="10387" y="8877"/>
                    <a:pt x="10788" y="8877"/>
                  </a:cubicBezTo>
                  <a:cubicBezTo>
                    <a:pt x="11189" y="8877"/>
                    <a:pt x="11590" y="9023"/>
                    <a:pt x="11899" y="9317"/>
                  </a:cubicBezTo>
                  <a:lnTo>
                    <a:pt x="16210" y="5165"/>
                  </a:lnTo>
                  <a:cubicBezTo>
                    <a:pt x="15296" y="4289"/>
                    <a:pt x="15296" y="2857"/>
                    <a:pt x="16210" y="1973"/>
                  </a:cubicBezTo>
                  <a:lnTo>
                    <a:pt x="141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6870733" y="4466677"/>
              <a:ext cx="72269" cy="113440"/>
            </a:xfrm>
            <a:custGeom>
              <a:rect b="b" l="l" r="r" t="t"/>
              <a:pathLst>
                <a:path extrusionOk="0" h="4876" w="3109">
                  <a:moveTo>
                    <a:pt x="2781" y="0"/>
                  </a:moveTo>
                  <a:cubicBezTo>
                    <a:pt x="2133" y="0"/>
                    <a:pt x="1486" y="236"/>
                    <a:pt x="991" y="709"/>
                  </a:cubicBezTo>
                  <a:cubicBezTo>
                    <a:pt x="0" y="1661"/>
                    <a:pt x="0" y="3207"/>
                    <a:pt x="991" y="4159"/>
                  </a:cubicBezTo>
                  <a:cubicBezTo>
                    <a:pt x="1486" y="4632"/>
                    <a:pt x="2133" y="4875"/>
                    <a:pt x="2781" y="4875"/>
                  </a:cubicBezTo>
                  <a:lnTo>
                    <a:pt x="3108" y="2522"/>
                  </a:lnTo>
                  <a:lnTo>
                    <a:pt x="27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6935352" y="4466677"/>
              <a:ext cx="64668" cy="113440"/>
            </a:xfrm>
            <a:custGeom>
              <a:rect b="b" l="l" r="r" t="t"/>
              <a:pathLst>
                <a:path extrusionOk="0" h="4876" w="2782">
                  <a:moveTo>
                    <a:pt x="1" y="0"/>
                  </a:moveTo>
                  <a:lnTo>
                    <a:pt x="1" y="4875"/>
                  </a:lnTo>
                  <a:cubicBezTo>
                    <a:pt x="656" y="4875"/>
                    <a:pt x="1303" y="4632"/>
                    <a:pt x="1799" y="4159"/>
                  </a:cubicBezTo>
                  <a:cubicBezTo>
                    <a:pt x="2781" y="3207"/>
                    <a:pt x="2781" y="1661"/>
                    <a:pt x="1799" y="709"/>
                  </a:cubicBezTo>
                  <a:cubicBezTo>
                    <a:pt x="1303" y="236"/>
                    <a:pt x="656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6857274" y="4454626"/>
              <a:ext cx="85728" cy="137357"/>
            </a:xfrm>
            <a:custGeom>
              <a:rect b="b" l="l" r="r" t="t"/>
              <a:pathLst>
                <a:path extrusionOk="0" h="5904" w="3688">
                  <a:moveTo>
                    <a:pt x="3360" y="0"/>
                  </a:moveTo>
                  <a:cubicBezTo>
                    <a:pt x="2575" y="0"/>
                    <a:pt x="1791" y="290"/>
                    <a:pt x="1196" y="869"/>
                  </a:cubicBezTo>
                  <a:cubicBezTo>
                    <a:pt x="1" y="2019"/>
                    <a:pt x="1" y="3893"/>
                    <a:pt x="1196" y="5043"/>
                  </a:cubicBezTo>
                  <a:cubicBezTo>
                    <a:pt x="1791" y="5614"/>
                    <a:pt x="2575" y="5904"/>
                    <a:pt x="3360" y="5904"/>
                  </a:cubicBezTo>
                  <a:lnTo>
                    <a:pt x="3687" y="5393"/>
                  </a:lnTo>
                  <a:lnTo>
                    <a:pt x="3360" y="4875"/>
                  </a:lnTo>
                  <a:cubicBezTo>
                    <a:pt x="2850" y="4875"/>
                    <a:pt x="2339" y="4685"/>
                    <a:pt x="1951" y="4312"/>
                  </a:cubicBezTo>
                  <a:cubicBezTo>
                    <a:pt x="1303" y="3687"/>
                    <a:pt x="1196" y="2743"/>
                    <a:pt x="1623" y="2011"/>
                  </a:cubicBezTo>
                  <a:lnTo>
                    <a:pt x="1623" y="2011"/>
                  </a:lnTo>
                  <a:lnTo>
                    <a:pt x="3360" y="3680"/>
                  </a:lnTo>
                  <a:lnTo>
                    <a:pt x="3687" y="3146"/>
                  </a:lnTo>
                  <a:lnTo>
                    <a:pt x="3360" y="2225"/>
                  </a:lnTo>
                  <a:lnTo>
                    <a:pt x="2377" y="1280"/>
                  </a:lnTo>
                  <a:cubicBezTo>
                    <a:pt x="2682" y="1112"/>
                    <a:pt x="3025" y="1029"/>
                    <a:pt x="3360" y="1029"/>
                  </a:cubicBezTo>
                  <a:lnTo>
                    <a:pt x="3687" y="518"/>
                  </a:lnTo>
                  <a:lnTo>
                    <a:pt x="33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6935352" y="4454626"/>
              <a:ext cx="78289" cy="137357"/>
            </a:xfrm>
            <a:custGeom>
              <a:rect b="b" l="l" r="r" t="t"/>
              <a:pathLst>
                <a:path extrusionOk="0" h="5904" w="3368">
                  <a:moveTo>
                    <a:pt x="1" y="0"/>
                  </a:moveTo>
                  <a:lnTo>
                    <a:pt x="1" y="1029"/>
                  </a:lnTo>
                  <a:cubicBezTo>
                    <a:pt x="519" y="1029"/>
                    <a:pt x="1029" y="1219"/>
                    <a:pt x="1418" y="1592"/>
                  </a:cubicBezTo>
                  <a:cubicBezTo>
                    <a:pt x="2065" y="2217"/>
                    <a:pt x="2172" y="3169"/>
                    <a:pt x="1745" y="3900"/>
                  </a:cubicBezTo>
                  <a:lnTo>
                    <a:pt x="1" y="2225"/>
                  </a:lnTo>
                  <a:lnTo>
                    <a:pt x="1" y="3680"/>
                  </a:lnTo>
                  <a:lnTo>
                    <a:pt x="984" y="4624"/>
                  </a:lnTo>
                  <a:cubicBezTo>
                    <a:pt x="686" y="4792"/>
                    <a:pt x="344" y="4875"/>
                    <a:pt x="1" y="4875"/>
                  </a:cubicBezTo>
                  <a:lnTo>
                    <a:pt x="1" y="5904"/>
                  </a:lnTo>
                  <a:cubicBezTo>
                    <a:pt x="793" y="5904"/>
                    <a:pt x="1578" y="5614"/>
                    <a:pt x="2172" y="5043"/>
                  </a:cubicBezTo>
                  <a:cubicBezTo>
                    <a:pt x="3368" y="3893"/>
                    <a:pt x="3368" y="2019"/>
                    <a:pt x="2172" y="869"/>
                  </a:cubicBezTo>
                  <a:cubicBezTo>
                    <a:pt x="1578" y="290"/>
                    <a:pt x="793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6694725" y="4291047"/>
              <a:ext cx="277150" cy="266919"/>
            </a:xfrm>
            <a:custGeom>
              <a:rect b="b" l="l" r="r" t="t"/>
              <a:pathLst>
                <a:path extrusionOk="0" h="11473" w="11923">
                  <a:moveTo>
                    <a:pt x="9286" y="0"/>
                  </a:moveTo>
                  <a:cubicBezTo>
                    <a:pt x="8829" y="0"/>
                    <a:pt x="8403" y="168"/>
                    <a:pt x="8075" y="480"/>
                  </a:cubicBezTo>
                  <a:cubicBezTo>
                    <a:pt x="7413" y="1120"/>
                    <a:pt x="7413" y="2164"/>
                    <a:pt x="8075" y="2804"/>
                  </a:cubicBezTo>
                  <a:lnTo>
                    <a:pt x="8418" y="3131"/>
                  </a:lnTo>
                  <a:lnTo>
                    <a:pt x="6986" y="4510"/>
                  </a:lnTo>
                  <a:cubicBezTo>
                    <a:pt x="6745" y="4395"/>
                    <a:pt x="6482" y="4338"/>
                    <a:pt x="6219" y="4338"/>
                  </a:cubicBezTo>
                  <a:cubicBezTo>
                    <a:pt x="5782" y="4338"/>
                    <a:pt x="5346" y="4496"/>
                    <a:pt x="5013" y="4815"/>
                  </a:cubicBezTo>
                  <a:cubicBezTo>
                    <a:pt x="4472" y="5333"/>
                    <a:pt x="4373" y="6102"/>
                    <a:pt x="4693" y="6719"/>
                  </a:cubicBezTo>
                  <a:lnTo>
                    <a:pt x="3261" y="8098"/>
                  </a:lnTo>
                  <a:lnTo>
                    <a:pt x="2918" y="7770"/>
                  </a:lnTo>
                  <a:cubicBezTo>
                    <a:pt x="2587" y="7450"/>
                    <a:pt x="2149" y="7290"/>
                    <a:pt x="1711" y="7290"/>
                  </a:cubicBezTo>
                  <a:cubicBezTo>
                    <a:pt x="1273" y="7290"/>
                    <a:pt x="835" y="7450"/>
                    <a:pt x="503" y="7770"/>
                  </a:cubicBezTo>
                  <a:cubicBezTo>
                    <a:pt x="183" y="8082"/>
                    <a:pt x="1" y="8494"/>
                    <a:pt x="1" y="8936"/>
                  </a:cubicBezTo>
                  <a:cubicBezTo>
                    <a:pt x="1" y="9370"/>
                    <a:pt x="183" y="9789"/>
                    <a:pt x="503" y="10094"/>
                  </a:cubicBezTo>
                  <a:lnTo>
                    <a:pt x="846" y="10421"/>
                  </a:lnTo>
                  <a:lnTo>
                    <a:pt x="130" y="11114"/>
                  </a:lnTo>
                  <a:lnTo>
                    <a:pt x="503" y="11472"/>
                  </a:lnTo>
                  <a:lnTo>
                    <a:pt x="1334" y="11030"/>
                  </a:lnTo>
                  <a:lnTo>
                    <a:pt x="1974" y="10055"/>
                  </a:lnTo>
                  <a:lnTo>
                    <a:pt x="1258" y="9370"/>
                  </a:lnTo>
                  <a:cubicBezTo>
                    <a:pt x="1143" y="9256"/>
                    <a:pt x="1075" y="9096"/>
                    <a:pt x="1075" y="8936"/>
                  </a:cubicBezTo>
                  <a:cubicBezTo>
                    <a:pt x="1075" y="8768"/>
                    <a:pt x="1143" y="8616"/>
                    <a:pt x="1258" y="8501"/>
                  </a:cubicBezTo>
                  <a:cubicBezTo>
                    <a:pt x="1387" y="8380"/>
                    <a:pt x="1547" y="8319"/>
                    <a:pt x="1715" y="8319"/>
                  </a:cubicBezTo>
                  <a:cubicBezTo>
                    <a:pt x="1875" y="8319"/>
                    <a:pt x="2035" y="8380"/>
                    <a:pt x="2164" y="8501"/>
                  </a:cubicBezTo>
                  <a:lnTo>
                    <a:pt x="2872" y="9187"/>
                  </a:lnTo>
                  <a:lnTo>
                    <a:pt x="4556" y="7999"/>
                  </a:lnTo>
                  <a:lnTo>
                    <a:pt x="5759" y="6407"/>
                  </a:lnTo>
                  <a:cubicBezTo>
                    <a:pt x="5516" y="6170"/>
                    <a:pt x="5516" y="5782"/>
                    <a:pt x="5767" y="5546"/>
                  </a:cubicBezTo>
                  <a:cubicBezTo>
                    <a:pt x="5889" y="5424"/>
                    <a:pt x="6057" y="5371"/>
                    <a:pt x="6217" y="5371"/>
                  </a:cubicBezTo>
                  <a:cubicBezTo>
                    <a:pt x="6377" y="5371"/>
                    <a:pt x="6536" y="5424"/>
                    <a:pt x="6666" y="5546"/>
                  </a:cubicBezTo>
                  <a:lnTo>
                    <a:pt x="8471" y="4220"/>
                  </a:lnTo>
                  <a:lnTo>
                    <a:pt x="9553" y="2765"/>
                  </a:lnTo>
                  <a:lnTo>
                    <a:pt x="8837" y="2080"/>
                  </a:lnTo>
                  <a:cubicBezTo>
                    <a:pt x="8586" y="1836"/>
                    <a:pt x="8586" y="1448"/>
                    <a:pt x="8837" y="1211"/>
                  </a:cubicBezTo>
                  <a:cubicBezTo>
                    <a:pt x="8959" y="1090"/>
                    <a:pt x="9119" y="1029"/>
                    <a:pt x="9286" y="1029"/>
                  </a:cubicBezTo>
                  <a:cubicBezTo>
                    <a:pt x="9454" y="1029"/>
                    <a:pt x="9614" y="1090"/>
                    <a:pt x="9736" y="1211"/>
                  </a:cubicBezTo>
                  <a:lnTo>
                    <a:pt x="10452" y="1897"/>
                  </a:lnTo>
                  <a:lnTo>
                    <a:pt x="11244" y="1531"/>
                  </a:lnTo>
                  <a:lnTo>
                    <a:pt x="11922" y="480"/>
                  </a:lnTo>
                  <a:lnTo>
                    <a:pt x="11549" y="115"/>
                  </a:lnTo>
                  <a:lnTo>
                    <a:pt x="10833" y="808"/>
                  </a:lnTo>
                  <a:lnTo>
                    <a:pt x="10498" y="480"/>
                  </a:lnTo>
                  <a:cubicBezTo>
                    <a:pt x="10170" y="168"/>
                    <a:pt x="9743" y="0"/>
                    <a:pt x="9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6706417" y="4302214"/>
              <a:ext cx="277313" cy="267082"/>
            </a:xfrm>
            <a:custGeom>
              <a:rect b="b" l="l" r="r" t="t"/>
              <a:pathLst>
                <a:path extrusionOk="0" h="11480" w="11930">
                  <a:moveTo>
                    <a:pt x="11419" y="0"/>
                  </a:moveTo>
                  <a:lnTo>
                    <a:pt x="9949" y="1417"/>
                  </a:lnTo>
                  <a:lnTo>
                    <a:pt x="10673" y="2110"/>
                  </a:lnTo>
                  <a:cubicBezTo>
                    <a:pt x="10794" y="2232"/>
                    <a:pt x="10855" y="2384"/>
                    <a:pt x="10855" y="2544"/>
                  </a:cubicBezTo>
                  <a:cubicBezTo>
                    <a:pt x="10855" y="2712"/>
                    <a:pt x="10794" y="2864"/>
                    <a:pt x="10673" y="2979"/>
                  </a:cubicBezTo>
                  <a:cubicBezTo>
                    <a:pt x="10547" y="3101"/>
                    <a:pt x="10383" y="3161"/>
                    <a:pt x="10220" y="3161"/>
                  </a:cubicBezTo>
                  <a:cubicBezTo>
                    <a:pt x="10057" y="3161"/>
                    <a:pt x="9896" y="3101"/>
                    <a:pt x="9774" y="2979"/>
                  </a:cubicBezTo>
                  <a:lnTo>
                    <a:pt x="9050" y="2285"/>
                  </a:lnTo>
                  <a:lnTo>
                    <a:pt x="6163" y="5066"/>
                  </a:lnTo>
                  <a:cubicBezTo>
                    <a:pt x="6414" y="5310"/>
                    <a:pt x="6414" y="5698"/>
                    <a:pt x="6163" y="5934"/>
                  </a:cubicBezTo>
                  <a:cubicBezTo>
                    <a:pt x="6041" y="6052"/>
                    <a:pt x="5879" y="6111"/>
                    <a:pt x="5716" y="6111"/>
                  </a:cubicBezTo>
                  <a:cubicBezTo>
                    <a:pt x="5554" y="6111"/>
                    <a:pt x="5390" y="6052"/>
                    <a:pt x="5264" y="5934"/>
                  </a:cubicBezTo>
                  <a:cubicBezTo>
                    <a:pt x="5264" y="5934"/>
                    <a:pt x="5264" y="5934"/>
                    <a:pt x="5256" y="5927"/>
                  </a:cubicBezTo>
                  <a:lnTo>
                    <a:pt x="2369" y="8707"/>
                  </a:lnTo>
                  <a:lnTo>
                    <a:pt x="3093" y="9400"/>
                  </a:lnTo>
                  <a:cubicBezTo>
                    <a:pt x="3344" y="9644"/>
                    <a:pt x="3344" y="10032"/>
                    <a:pt x="3093" y="10269"/>
                  </a:cubicBezTo>
                  <a:cubicBezTo>
                    <a:pt x="2979" y="10391"/>
                    <a:pt x="2819" y="10451"/>
                    <a:pt x="2644" y="10451"/>
                  </a:cubicBezTo>
                  <a:cubicBezTo>
                    <a:pt x="2476" y="10451"/>
                    <a:pt x="2316" y="10391"/>
                    <a:pt x="2194" y="10269"/>
                  </a:cubicBezTo>
                  <a:lnTo>
                    <a:pt x="1471" y="9575"/>
                  </a:lnTo>
                  <a:lnTo>
                    <a:pt x="0" y="10992"/>
                  </a:lnTo>
                  <a:lnTo>
                    <a:pt x="381" y="11366"/>
                  </a:lnTo>
                  <a:lnTo>
                    <a:pt x="1097" y="10672"/>
                  </a:lnTo>
                  <a:lnTo>
                    <a:pt x="1440" y="11000"/>
                  </a:lnTo>
                  <a:cubicBezTo>
                    <a:pt x="1760" y="11312"/>
                    <a:pt x="2187" y="11480"/>
                    <a:pt x="2644" y="11480"/>
                  </a:cubicBezTo>
                  <a:cubicBezTo>
                    <a:pt x="3101" y="11480"/>
                    <a:pt x="3527" y="11312"/>
                    <a:pt x="3855" y="11000"/>
                  </a:cubicBezTo>
                  <a:cubicBezTo>
                    <a:pt x="4518" y="10360"/>
                    <a:pt x="4518" y="9316"/>
                    <a:pt x="3855" y="8677"/>
                  </a:cubicBezTo>
                  <a:lnTo>
                    <a:pt x="3512" y="8349"/>
                  </a:lnTo>
                  <a:lnTo>
                    <a:pt x="4944" y="6970"/>
                  </a:lnTo>
                  <a:cubicBezTo>
                    <a:pt x="5188" y="7084"/>
                    <a:pt x="5447" y="7145"/>
                    <a:pt x="5714" y="7145"/>
                  </a:cubicBezTo>
                  <a:cubicBezTo>
                    <a:pt x="6155" y="7145"/>
                    <a:pt x="6590" y="6985"/>
                    <a:pt x="6925" y="6666"/>
                  </a:cubicBezTo>
                  <a:cubicBezTo>
                    <a:pt x="7458" y="6148"/>
                    <a:pt x="7565" y="5378"/>
                    <a:pt x="7237" y="4761"/>
                  </a:cubicBezTo>
                  <a:lnTo>
                    <a:pt x="8669" y="3382"/>
                  </a:lnTo>
                  <a:lnTo>
                    <a:pt x="9012" y="3710"/>
                  </a:lnTo>
                  <a:cubicBezTo>
                    <a:pt x="9347" y="4030"/>
                    <a:pt x="9781" y="4190"/>
                    <a:pt x="10223" y="4190"/>
                  </a:cubicBezTo>
                  <a:cubicBezTo>
                    <a:pt x="10657" y="4190"/>
                    <a:pt x="11099" y="4030"/>
                    <a:pt x="11427" y="3710"/>
                  </a:cubicBezTo>
                  <a:cubicBezTo>
                    <a:pt x="11754" y="3398"/>
                    <a:pt x="11929" y="2986"/>
                    <a:pt x="11929" y="2544"/>
                  </a:cubicBezTo>
                  <a:cubicBezTo>
                    <a:pt x="11929" y="2110"/>
                    <a:pt x="11754" y="1691"/>
                    <a:pt x="11427" y="1387"/>
                  </a:cubicBezTo>
                  <a:lnTo>
                    <a:pt x="11092" y="1059"/>
                  </a:lnTo>
                  <a:lnTo>
                    <a:pt x="11808" y="366"/>
                  </a:lnTo>
                  <a:lnTo>
                    <a:pt x="114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0" name="Google Shape;1130;p34"/>
          <p:cNvGrpSpPr/>
          <p:nvPr/>
        </p:nvGrpSpPr>
        <p:grpSpPr>
          <a:xfrm>
            <a:off x="7052677" y="4043517"/>
            <a:ext cx="424636" cy="403371"/>
            <a:chOff x="6003803" y="4228486"/>
            <a:chExt cx="424636" cy="403371"/>
          </a:xfrm>
        </p:grpSpPr>
        <p:sp>
          <p:nvSpPr>
            <p:cNvPr id="1131" name="Google Shape;1131;p34"/>
            <p:cNvSpPr/>
            <p:nvPr/>
          </p:nvSpPr>
          <p:spPr>
            <a:xfrm>
              <a:off x="6292431" y="4246377"/>
              <a:ext cx="49791" cy="84731"/>
            </a:xfrm>
            <a:custGeom>
              <a:rect b="b" l="l" r="r" t="t"/>
              <a:pathLst>
                <a:path extrusionOk="0" h="3642" w="2142">
                  <a:moveTo>
                    <a:pt x="1" y="1"/>
                  </a:moveTo>
                  <a:lnTo>
                    <a:pt x="1" y="1616"/>
                  </a:lnTo>
                  <a:lnTo>
                    <a:pt x="2141" y="3642"/>
                  </a:lnTo>
                  <a:lnTo>
                    <a:pt x="2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6032673" y="4272621"/>
              <a:ext cx="202417" cy="344345"/>
            </a:xfrm>
            <a:custGeom>
              <a:rect b="b" l="l" r="r" t="t"/>
              <a:pathLst>
                <a:path extrusionOk="0" h="14801" w="8708">
                  <a:moveTo>
                    <a:pt x="7892" y="0"/>
                  </a:moveTo>
                  <a:lnTo>
                    <a:pt x="1" y="5462"/>
                  </a:lnTo>
                  <a:lnTo>
                    <a:pt x="1" y="14801"/>
                  </a:lnTo>
                  <a:lnTo>
                    <a:pt x="7892" y="14801"/>
                  </a:lnTo>
                  <a:lnTo>
                    <a:pt x="8707" y="7442"/>
                  </a:lnTo>
                  <a:lnTo>
                    <a:pt x="78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6216119" y="4272621"/>
              <a:ext cx="183287" cy="344345"/>
            </a:xfrm>
            <a:custGeom>
              <a:rect b="b" l="l" r="r" t="t"/>
              <a:pathLst>
                <a:path extrusionOk="0" h="14801" w="7885">
                  <a:moveTo>
                    <a:pt x="0" y="0"/>
                  </a:moveTo>
                  <a:lnTo>
                    <a:pt x="0" y="14801"/>
                  </a:lnTo>
                  <a:lnTo>
                    <a:pt x="7885" y="14801"/>
                  </a:lnTo>
                  <a:lnTo>
                    <a:pt x="7885" y="54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6003803" y="4228486"/>
              <a:ext cx="231288" cy="171207"/>
            </a:xfrm>
            <a:custGeom>
              <a:rect b="b" l="l" r="r" t="t"/>
              <a:pathLst>
                <a:path extrusionOk="0" h="7359" w="9950">
                  <a:moveTo>
                    <a:pt x="9134" y="0"/>
                  </a:moveTo>
                  <a:lnTo>
                    <a:pt x="1" y="5470"/>
                  </a:lnTo>
                  <a:lnTo>
                    <a:pt x="1243" y="7359"/>
                  </a:lnTo>
                  <a:lnTo>
                    <a:pt x="9134" y="2659"/>
                  </a:lnTo>
                  <a:lnTo>
                    <a:pt x="9949" y="1691"/>
                  </a:lnTo>
                  <a:lnTo>
                    <a:pt x="9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6216119" y="4228486"/>
              <a:ext cx="212320" cy="171207"/>
            </a:xfrm>
            <a:custGeom>
              <a:rect b="b" l="l" r="r" t="t"/>
              <a:pathLst>
                <a:path extrusionOk="0" h="7359" w="9134">
                  <a:moveTo>
                    <a:pt x="0" y="0"/>
                  </a:moveTo>
                  <a:lnTo>
                    <a:pt x="0" y="2659"/>
                  </a:lnTo>
                  <a:lnTo>
                    <a:pt x="7885" y="7359"/>
                  </a:lnTo>
                  <a:lnTo>
                    <a:pt x="9134" y="5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6111821" y="4394531"/>
              <a:ext cx="125221" cy="223693"/>
            </a:xfrm>
            <a:custGeom>
              <a:rect b="b" l="l" r="r" t="t"/>
              <a:pathLst>
                <a:path extrusionOk="0" h="9615" w="5387">
                  <a:moveTo>
                    <a:pt x="4487" y="1"/>
                  </a:moveTo>
                  <a:cubicBezTo>
                    <a:pt x="4122" y="298"/>
                    <a:pt x="3695" y="534"/>
                    <a:pt x="3253" y="686"/>
                  </a:cubicBezTo>
                  <a:cubicBezTo>
                    <a:pt x="2811" y="846"/>
                    <a:pt x="2339" y="930"/>
                    <a:pt x="1859" y="930"/>
                  </a:cubicBezTo>
                  <a:lnTo>
                    <a:pt x="1" y="930"/>
                  </a:lnTo>
                  <a:lnTo>
                    <a:pt x="1" y="3604"/>
                  </a:lnTo>
                  <a:cubicBezTo>
                    <a:pt x="1" y="6621"/>
                    <a:pt x="1722" y="8190"/>
                    <a:pt x="4487" y="9614"/>
                  </a:cubicBezTo>
                  <a:lnTo>
                    <a:pt x="5386" y="5082"/>
                  </a:lnTo>
                  <a:lnTo>
                    <a:pt x="4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6216119" y="4394531"/>
              <a:ext cx="104138" cy="223693"/>
            </a:xfrm>
            <a:custGeom>
              <a:rect b="b" l="l" r="r" t="t"/>
              <a:pathLst>
                <a:path extrusionOk="0" h="9615" w="4480">
                  <a:moveTo>
                    <a:pt x="0" y="1"/>
                  </a:moveTo>
                  <a:lnTo>
                    <a:pt x="0" y="9614"/>
                  </a:lnTo>
                  <a:cubicBezTo>
                    <a:pt x="2758" y="8190"/>
                    <a:pt x="4479" y="6621"/>
                    <a:pt x="4479" y="3604"/>
                  </a:cubicBezTo>
                  <a:lnTo>
                    <a:pt x="4479" y="930"/>
                  </a:lnTo>
                  <a:lnTo>
                    <a:pt x="2628" y="930"/>
                  </a:lnTo>
                  <a:cubicBezTo>
                    <a:pt x="2148" y="930"/>
                    <a:pt x="1676" y="846"/>
                    <a:pt x="1227" y="686"/>
                  </a:cubicBezTo>
                  <a:cubicBezTo>
                    <a:pt x="785" y="534"/>
                    <a:pt x="366" y="29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6178044" y="4440969"/>
              <a:ext cx="44654" cy="130098"/>
            </a:xfrm>
            <a:custGeom>
              <a:rect b="b" l="l" r="r" t="t"/>
              <a:pathLst>
                <a:path extrusionOk="0" h="5592" w="1921">
                  <a:moveTo>
                    <a:pt x="1638" y="1"/>
                  </a:moveTo>
                  <a:cubicBezTo>
                    <a:pt x="732" y="1"/>
                    <a:pt x="1" y="702"/>
                    <a:pt x="1" y="1570"/>
                  </a:cubicBezTo>
                  <a:cubicBezTo>
                    <a:pt x="1" y="2256"/>
                    <a:pt x="465" y="2842"/>
                    <a:pt x="1105" y="3055"/>
                  </a:cubicBezTo>
                  <a:lnTo>
                    <a:pt x="1105" y="3596"/>
                  </a:lnTo>
                  <a:lnTo>
                    <a:pt x="465" y="3596"/>
                  </a:lnTo>
                  <a:lnTo>
                    <a:pt x="465" y="4625"/>
                  </a:lnTo>
                  <a:lnTo>
                    <a:pt x="1105" y="4625"/>
                  </a:lnTo>
                  <a:lnTo>
                    <a:pt x="1105" y="5592"/>
                  </a:lnTo>
                  <a:lnTo>
                    <a:pt x="1638" y="5592"/>
                  </a:lnTo>
                  <a:lnTo>
                    <a:pt x="1920" y="4099"/>
                  </a:lnTo>
                  <a:lnTo>
                    <a:pt x="1638" y="2111"/>
                  </a:lnTo>
                  <a:cubicBezTo>
                    <a:pt x="1326" y="2111"/>
                    <a:pt x="1075" y="1867"/>
                    <a:pt x="1075" y="1570"/>
                  </a:cubicBezTo>
                  <a:cubicBezTo>
                    <a:pt x="1075" y="1273"/>
                    <a:pt x="1326" y="1029"/>
                    <a:pt x="1638" y="1029"/>
                  </a:cubicBezTo>
                  <a:lnTo>
                    <a:pt x="1920" y="564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6216119" y="4440969"/>
              <a:ext cx="37913" cy="130098"/>
            </a:xfrm>
            <a:custGeom>
              <a:rect b="b" l="l" r="r" t="t"/>
              <a:pathLst>
                <a:path extrusionOk="0" h="5592" w="1631">
                  <a:moveTo>
                    <a:pt x="0" y="1"/>
                  </a:moveTo>
                  <a:lnTo>
                    <a:pt x="0" y="1029"/>
                  </a:lnTo>
                  <a:cubicBezTo>
                    <a:pt x="313" y="1029"/>
                    <a:pt x="564" y="1273"/>
                    <a:pt x="564" y="1570"/>
                  </a:cubicBezTo>
                  <a:cubicBezTo>
                    <a:pt x="564" y="1867"/>
                    <a:pt x="313" y="2111"/>
                    <a:pt x="0" y="2111"/>
                  </a:cubicBezTo>
                  <a:lnTo>
                    <a:pt x="0" y="5592"/>
                  </a:lnTo>
                  <a:lnTo>
                    <a:pt x="534" y="5592"/>
                  </a:lnTo>
                  <a:lnTo>
                    <a:pt x="534" y="4625"/>
                  </a:lnTo>
                  <a:lnTo>
                    <a:pt x="1173" y="4625"/>
                  </a:lnTo>
                  <a:lnTo>
                    <a:pt x="1173" y="3596"/>
                  </a:lnTo>
                  <a:lnTo>
                    <a:pt x="534" y="3596"/>
                  </a:lnTo>
                  <a:lnTo>
                    <a:pt x="534" y="3055"/>
                  </a:lnTo>
                  <a:cubicBezTo>
                    <a:pt x="1173" y="2842"/>
                    <a:pt x="1630" y="2256"/>
                    <a:pt x="1630" y="1570"/>
                  </a:cubicBezTo>
                  <a:cubicBezTo>
                    <a:pt x="1630" y="702"/>
                    <a:pt x="899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6099431" y="4378757"/>
              <a:ext cx="125918" cy="253100"/>
            </a:xfrm>
            <a:custGeom>
              <a:rect b="b" l="l" r="r" t="t"/>
              <a:pathLst>
                <a:path extrusionOk="0" h="10879" w="5417">
                  <a:moveTo>
                    <a:pt x="5020" y="1"/>
                  </a:moveTo>
                  <a:lnTo>
                    <a:pt x="4670" y="290"/>
                  </a:lnTo>
                  <a:cubicBezTo>
                    <a:pt x="4365" y="542"/>
                    <a:pt x="3992" y="747"/>
                    <a:pt x="3603" y="885"/>
                  </a:cubicBezTo>
                  <a:cubicBezTo>
                    <a:pt x="3215" y="1022"/>
                    <a:pt x="2804" y="1090"/>
                    <a:pt x="2392" y="1090"/>
                  </a:cubicBezTo>
                  <a:lnTo>
                    <a:pt x="0" y="1090"/>
                  </a:lnTo>
                  <a:lnTo>
                    <a:pt x="0" y="4282"/>
                  </a:lnTo>
                  <a:cubicBezTo>
                    <a:pt x="0" y="5836"/>
                    <a:pt x="435" y="7116"/>
                    <a:pt x="1326" y="8205"/>
                  </a:cubicBezTo>
                  <a:cubicBezTo>
                    <a:pt x="2072" y="9119"/>
                    <a:pt x="3139" y="9904"/>
                    <a:pt x="4769" y="10749"/>
                  </a:cubicBezTo>
                  <a:lnTo>
                    <a:pt x="5020" y="10879"/>
                  </a:lnTo>
                  <a:lnTo>
                    <a:pt x="5416" y="10239"/>
                  </a:lnTo>
                  <a:lnTo>
                    <a:pt x="5020" y="9706"/>
                  </a:lnTo>
                  <a:cubicBezTo>
                    <a:pt x="3664" y="8990"/>
                    <a:pt x="2781" y="8319"/>
                    <a:pt x="2164" y="7565"/>
                  </a:cubicBezTo>
                  <a:cubicBezTo>
                    <a:pt x="1417" y="6659"/>
                    <a:pt x="1074" y="5615"/>
                    <a:pt x="1074" y="4282"/>
                  </a:cubicBezTo>
                  <a:lnTo>
                    <a:pt x="1074" y="2119"/>
                  </a:lnTo>
                  <a:lnTo>
                    <a:pt x="2392" y="2119"/>
                  </a:lnTo>
                  <a:cubicBezTo>
                    <a:pt x="2933" y="2119"/>
                    <a:pt x="3466" y="2027"/>
                    <a:pt x="3969" y="1852"/>
                  </a:cubicBezTo>
                  <a:cubicBezTo>
                    <a:pt x="4350" y="1723"/>
                    <a:pt x="4700" y="1547"/>
                    <a:pt x="5020" y="1326"/>
                  </a:cubicBezTo>
                  <a:lnTo>
                    <a:pt x="5302" y="801"/>
                  </a:lnTo>
                  <a:lnTo>
                    <a:pt x="50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6216119" y="4378757"/>
              <a:ext cx="116713" cy="253100"/>
            </a:xfrm>
            <a:custGeom>
              <a:rect b="b" l="l" r="r" t="t"/>
              <a:pathLst>
                <a:path extrusionOk="0" h="10879" w="5021">
                  <a:moveTo>
                    <a:pt x="0" y="1"/>
                  </a:moveTo>
                  <a:lnTo>
                    <a:pt x="0" y="1326"/>
                  </a:lnTo>
                  <a:cubicBezTo>
                    <a:pt x="320" y="1547"/>
                    <a:pt x="671" y="1723"/>
                    <a:pt x="1044" y="1852"/>
                  </a:cubicBezTo>
                  <a:cubicBezTo>
                    <a:pt x="1554" y="2027"/>
                    <a:pt x="2088" y="2119"/>
                    <a:pt x="2628" y="2119"/>
                  </a:cubicBezTo>
                  <a:lnTo>
                    <a:pt x="3946" y="2119"/>
                  </a:lnTo>
                  <a:lnTo>
                    <a:pt x="3946" y="4282"/>
                  </a:lnTo>
                  <a:cubicBezTo>
                    <a:pt x="3946" y="5615"/>
                    <a:pt x="3596" y="6659"/>
                    <a:pt x="2857" y="7565"/>
                  </a:cubicBezTo>
                  <a:cubicBezTo>
                    <a:pt x="2240" y="8319"/>
                    <a:pt x="1349" y="8990"/>
                    <a:pt x="0" y="9706"/>
                  </a:cubicBezTo>
                  <a:lnTo>
                    <a:pt x="0" y="10879"/>
                  </a:lnTo>
                  <a:lnTo>
                    <a:pt x="252" y="10749"/>
                  </a:lnTo>
                  <a:cubicBezTo>
                    <a:pt x="1882" y="9904"/>
                    <a:pt x="2948" y="9119"/>
                    <a:pt x="3695" y="8205"/>
                  </a:cubicBezTo>
                  <a:cubicBezTo>
                    <a:pt x="4586" y="7116"/>
                    <a:pt x="5020" y="5836"/>
                    <a:pt x="5020" y="4282"/>
                  </a:cubicBezTo>
                  <a:lnTo>
                    <a:pt x="5020" y="1090"/>
                  </a:lnTo>
                  <a:lnTo>
                    <a:pt x="2628" y="1090"/>
                  </a:lnTo>
                  <a:cubicBezTo>
                    <a:pt x="2209" y="1090"/>
                    <a:pt x="1806" y="1022"/>
                    <a:pt x="1417" y="885"/>
                  </a:cubicBezTo>
                  <a:cubicBezTo>
                    <a:pt x="1021" y="747"/>
                    <a:pt x="655" y="542"/>
                    <a:pt x="343" y="29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2" name="Google Shape;1142;p34"/>
          <p:cNvGrpSpPr/>
          <p:nvPr/>
        </p:nvGrpSpPr>
        <p:grpSpPr>
          <a:xfrm>
            <a:off x="6218189" y="4060256"/>
            <a:ext cx="447692" cy="369894"/>
            <a:chOff x="5364252" y="4245307"/>
            <a:chExt cx="447692" cy="369894"/>
          </a:xfrm>
        </p:grpSpPr>
        <p:sp>
          <p:nvSpPr>
            <p:cNvPr id="1143" name="Google Shape;1143;p34"/>
            <p:cNvSpPr/>
            <p:nvPr/>
          </p:nvSpPr>
          <p:spPr>
            <a:xfrm>
              <a:off x="5420202" y="4315848"/>
              <a:ext cx="235867" cy="285880"/>
            </a:xfrm>
            <a:custGeom>
              <a:rect b="b" l="l" r="r" t="t"/>
              <a:pathLst>
                <a:path extrusionOk="0" h="12288" w="10147">
                  <a:moveTo>
                    <a:pt x="9370" y="1"/>
                  </a:moveTo>
                  <a:cubicBezTo>
                    <a:pt x="8288" y="1692"/>
                    <a:pt x="7161" y="3467"/>
                    <a:pt x="7161" y="3467"/>
                  </a:cubicBezTo>
                  <a:cubicBezTo>
                    <a:pt x="6155" y="6757"/>
                    <a:pt x="3398" y="9134"/>
                    <a:pt x="0" y="10033"/>
                  </a:cubicBezTo>
                  <a:cubicBezTo>
                    <a:pt x="1608" y="11480"/>
                    <a:pt x="3725" y="12288"/>
                    <a:pt x="5934" y="12288"/>
                  </a:cubicBezTo>
                  <a:lnTo>
                    <a:pt x="6704" y="12288"/>
                  </a:lnTo>
                  <a:lnTo>
                    <a:pt x="6955" y="11206"/>
                  </a:lnTo>
                  <a:cubicBezTo>
                    <a:pt x="7214" y="10094"/>
                    <a:pt x="8205" y="9287"/>
                    <a:pt x="9370" y="9210"/>
                  </a:cubicBezTo>
                  <a:lnTo>
                    <a:pt x="10147" y="4975"/>
                  </a:lnTo>
                  <a:lnTo>
                    <a:pt x="93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5625591" y="4245307"/>
              <a:ext cx="170200" cy="284833"/>
            </a:xfrm>
            <a:custGeom>
              <a:rect b="b" l="l" r="r" t="t"/>
              <a:pathLst>
                <a:path extrusionOk="0" h="12243" w="7322">
                  <a:moveTo>
                    <a:pt x="4051" y="1"/>
                  </a:moveTo>
                  <a:cubicBezTo>
                    <a:pt x="4037" y="1"/>
                    <a:pt x="4022" y="1"/>
                    <a:pt x="4008" y="1"/>
                  </a:cubicBezTo>
                  <a:cubicBezTo>
                    <a:pt x="3048" y="1"/>
                    <a:pt x="2172" y="473"/>
                    <a:pt x="1677" y="1250"/>
                  </a:cubicBezTo>
                  <a:cubicBezTo>
                    <a:pt x="1341" y="1768"/>
                    <a:pt x="945" y="2393"/>
                    <a:pt x="534" y="3033"/>
                  </a:cubicBezTo>
                  <a:lnTo>
                    <a:pt x="534" y="6720"/>
                  </a:lnTo>
                  <a:lnTo>
                    <a:pt x="1" y="7459"/>
                  </a:lnTo>
                  <a:lnTo>
                    <a:pt x="534" y="9637"/>
                  </a:lnTo>
                  <a:lnTo>
                    <a:pt x="534" y="12242"/>
                  </a:lnTo>
                  <a:cubicBezTo>
                    <a:pt x="595" y="12235"/>
                    <a:pt x="656" y="12235"/>
                    <a:pt x="717" y="12235"/>
                  </a:cubicBezTo>
                  <a:cubicBezTo>
                    <a:pt x="3406" y="12235"/>
                    <a:pt x="5584" y="10140"/>
                    <a:pt x="5584" y="7550"/>
                  </a:cubicBezTo>
                  <a:cubicBezTo>
                    <a:pt x="5584" y="6857"/>
                    <a:pt x="5424" y="6171"/>
                    <a:pt x="5112" y="5547"/>
                  </a:cubicBezTo>
                  <a:cubicBezTo>
                    <a:pt x="5028" y="5371"/>
                    <a:pt x="4937" y="5196"/>
                    <a:pt x="4853" y="5021"/>
                  </a:cubicBezTo>
                  <a:cubicBezTo>
                    <a:pt x="4367" y="4064"/>
                    <a:pt x="5153" y="2926"/>
                    <a:pt x="6244" y="2926"/>
                  </a:cubicBezTo>
                  <a:cubicBezTo>
                    <a:pt x="6248" y="2926"/>
                    <a:pt x="6251" y="2926"/>
                    <a:pt x="6255" y="2926"/>
                  </a:cubicBezTo>
                  <a:lnTo>
                    <a:pt x="7321" y="2926"/>
                  </a:lnTo>
                  <a:lnTo>
                    <a:pt x="6346" y="1288"/>
                  </a:lnTo>
                  <a:cubicBezTo>
                    <a:pt x="5881" y="493"/>
                    <a:pt x="5002" y="1"/>
                    <a:pt x="40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5639352" y="4491804"/>
              <a:ext cx="95351" cy="123398"/>
            </a:xfrm>
            <a:custGeom>
              <a:rect b="b" l="l" r="r" t="t"/>
              <a:pathLst>
                <a:path extrusionOk="0" h="5304" w="4102">
                  <a:moveTo>
                    <a:pt x="2463" y="0"/>
                  </a:moveTo>
                  <a:cubicBezTo>
                    <a:pt x="1111" y="0"/>
                    <a:pt x="1" y="1625"/>
                    <a:pt x="1214" y="2897"/>
                  </a:cubicBezTo>
                  <a:lnTo>
                    <a:pt x="3713" y="5304"/>
                  </a:lnTo>
                  <a:lnTo>
                    <a:pt x="4101" y="2287"/>
                  </a:lnTo>
                  <a:lnTo>
                    <a:pt x="3713" y="512"/>
                  </a:lnTo>
                  <a:cubicBezTo>
                    <a:pt x="3313" y="152"/>
                    <a:pt x="2877" y="0"/>
                    <a:pt x="24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5725635" y="4491804"/>
              <a:ext cx="86309" cy="123398"/>
            </a:xfrm>
            <a:custGeom>
              <a:rect b="b" l="l" r="r" t="t"/>
              <a:pathLst>
                <a:path extrusionOk="0" h="5304" w="3713">
                  <a:moveTo>
                    <a:pt x="1253" y="0"/>
                  </a:moveTo>
                  <a:cubicBezTo>
                    <a:pt x="839" y="0"/>
                    <a:pt x="402" y="152"/>
                    <a:pt x="1" y="512"/>
                  </a:cubicBezTo>
                  <a:lnTo>
                    <a:pt x="1" y="5304"/>
                  </a:lnTo>
                  <a:lnTo>
                    <a:pt x="2499" y="2897"/>
                  </a:lnTo>
                  <a:cubicBezTo>
                    <a:pt x="3713" y="1625"/>
                    <a:pt x="2607" y="0"/>
                    <a:pt x="1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4"/>
            <p:cNvSpPr/>
            <p:nvPr/>
          </p:nvSpPr>
          <p:spPr>
            <a:xfrm>
              <a:off x="5364252" y="4277390"/>
              <a:ext cx="273756" cy="192146"/>
            </a:xfrm>
            <a:custGeom>
              <a:rect b="b" l="l" r="r" t="t"/>
              <a:pathLst>
                <a:path extrusionOk="0" h="8259" w="11777">
                  <a:moveTo>
                    <a:pt x="328" y="1"/>
                  </a:moveTo>
                  <a:cubicBezTo>
                    <a:pt x="328" y="1"/>
                    <a:pt x="0" y="2416"/>
                    <a:pt x="1478" y="4640"/>
                  </a:cubicBezTo>
                  <a:lnTo>
                    <a:pt x="2019" y="4861"/>
                  </a:lnTo>
                  <a:lnTo>
                    <a:pt x="2126" y="5470"/>
                  </a:lnTo>
                  <a:cubicBezTo>
                    <a:pt x="2545" y="5912"/>
                    <a:pt x="3047" y="6339"/>
                    <a:pt x="3664" y="6719"/>
                  </a:cubicBezTo>
                  <a:lnTo>
                    <a:pt x="4784" y="6796"/>
                  </a:lnTo>
                  <a:lnTo>
                    <a:pt x="4799" y="7298"/>
                  </a:lnTo>
                  <a:cubicBezTo>
                    <a:pt x="6193" y="7885"/>
                    <a:pt x="8014" y="8258"/>
                    <a:pt x="10398" y="8258"/>
                  </a:cubicBezTo>
                  <a:lnTo>
                    <a:pt x="11777" y="8258"/>
                  </a:lnTo>
                  <a:lnTo>
                    <a:pt x="11777" y="5341"/>
                  </a:lnTo>
                  <a:cubicBezTo>
                    <a:pt x="11777" y="3215"/>
                    <a:pt x="9804" y="1494"/>
                    <a:pt x="7366" y="1494"/>
                  </a:cubicBezTo>
                  <a:lnTo>
                    <a:pt x="6056" y="1494"/>
                  </a:lnTo>
                  <a:cubicBezTo>
                    <a:pt x="4738" y="1494"/>
                    <a:pt x="3443" y="1242"/>
                    <a:pt x="2247" y="762"/>
                  </a:cubicBezTo>
                  <a:lnTo>
                    <a:pt x="3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5398608" y="4342254"/>
              <a:ext cx="94561" cy="62420"/>
            </a:xfrm>
            <a:custGeom>
              <a:rect b="b" l="l" r="r" t="t"/>
              <a:pathLst>
                <a:path extrusionOk="0" h="2683" w="4068">
                  <a:moveTo>
                    <a:pt x="3565" y="1"/>
                  </a:moveTo>
                  <a:lnTo>
                    <a:pt x="0" y="1852"/>
                  </a:lnTo>
                  <a:cubicBezTo>
                    <a:pt x="183" y="2134"/>
                    <a:pt x="404" y="2408"/>
                    <a:pt x="648" y="2682"/>
                  </a:cubicBezTo>
                  <a:lnTo>
                    <a:pt x="4068" y="907"/>
                  </a:lnTo>
                  <a:lnTo>
                    <a:pt x="35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5449420" y="4390460"/>
              <a:ext cx="94933" cy="56743"/>
            </a:xfrm>
            <a:custGeom>
              <a:rect b="b" l="l" r="r" t="t"/>
              <a:pathLst>
                <a:path extrusionOk="0" h="2439" w="4084">
                  <a:moveTo>
                    <a:pt x="3573" y="1"/>
                  </a:moveTo>
                  <a:lnTo>
                    <a:pt x="0" y="1859"/>
                  </a:lnTo>
                  <a:cubicBezTo>
                    <a:pt x="343" y="2065"/>
                    <a:pt x="716" y="2263"/>
                    <a:pt x="1135" y="2438"/>
                  </a:cubicBezTo>
                  <a:lnTo>
                    <a:pt x="4083" y="907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0" name="Google Shape;1150;p34"/>
          <p:cNvGrpSpPr/>
          <p:nvPr/>
        </p:nvGrpSpPr>
        <p:grpSpPr>
          <a:xfrm>
            <a:off x="5470498" y="4056184"/>
            <a:ext cx="425170" cy="378037"/>
            <a:chOff x="4709987" y="4241236"/>
            <a:chExt cx="425170" cy="378037"/>
          </a:xfrm>
        </p:grpSpPr>
        <p:sp>
          <p:nvSpPr>
            <p:cNvPr id="1151" name="Google Shape;1151;p34"/>
            <p:cNvSpPr/>
            <p:nvPr/>
          </p:nvSpPr>
          <p:spPr>
            <a:xfrm>
              <a:off x="4818168" y="4256847"/>
              <a:ext cx="125035" cy="223670"/>
            </a:xfrm>
            <a:custGeom>
              <a:rect b="b" l="l" r="r" t="t"/>
              <a:pathLst>
                <a:path extrusionOk="0" h="9614" w="5379">
                  <a:moveTo>
                    <a:pt x="4480" y="0"/>
                  </a:moveTo>
                  <a:cubicBezTo>
                    <a:pt x="4114" y="297"/>
                    <a:pt x="3695" y="533"/>
                    <a:pt x="3253" y="693"/>
                  </a:cubicBezTo>
                  <a:cubicBezTo>
                    <a:pt x="2812" y="846"/>
                    <a:pt x="2339" y="929"/>
                    <a:pt x="1859" y="929"/>
                  </a:cubicBezTo>
                  <a:lnTo>
                    <a:pt x="1" y="929"/>
                  </a:lnTo>
                  <a:lnTo>
                    <a:pt x="1" y="3611"/>
                  </a:lnTo>
                  <a:cubicBezTo>
                    <a:pt x="1" y="6620"/>
                    <a:pt x="1722" y="8189"/>
                    <a:pt x="4480" y="9613"/>
                  </a:cubicBezTo>
                  <a:lnTo>
                    <a:pt x="5379" y="5081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4"/>
            <p:cNvSpPr/>
            <p:nvPr/>
          </p:nvSpPr>
          <p:spPr>
            <a:xfrm>
              <a:off x="4922280" y="4256847"/>
              <a:ext cx="104324" cy="223670"/>
            </a:xfrm>
            <a:custGeom>
              <a:rect b="b" l="l" r="r" t="t"/>
              <a:pathLst>
                <a:path extrusionOk="0" h="9614" w="4488">
                  <a:moveTo>
                    <a:pt x="1" y="0"/>
                  </a:moveTo>
                  <a:lnTo>
                    <a:pt x="1" y="9613"/>
                  </a:lnTo>
                  <a:cubicBezTo>
                    <a:pt x="2766" y="8189"/>
                    <a:pt x="4488" y="6620"/>
                    <a:pt x="4488" y="3611"/>
                  </a:cubicBezTo>
                  <a:lnTo>
                    <a:pt x="4488" y="929"/>
                  </a:lnTo>
                  <a:lnTo>
                    <a:pt x="2629" y="929"/>
                  </a:lnTo>
                  <a:cubicBezTo>
                    <a:pt x="2149" y="929"/>
                    <a:pt x="1677" y="846"/>
                    <a:pt x="1235" y="693"/>
                  </a:cubicBezTo>
                  <a:cubicBezTo>
                    <a:pt x="793" y="533"/>
                    <a:pt x="366" y="29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4884391" y="4303261"/>
              <a:ext cx="44468" cy="130121"/>
            </a:xfrm>
            <a:custGeom>
              <a:rect b="b" l="l" r="r" t="t"/>
              <a:pathLst>
                <a:path extrusionOk="0" h="5593" w="1913">
                  <a:moveTo>
                    <a:pt x="1631" y="1"/>
                  </a:moveTo>
                  <a:cubicBezTo>
                    <a:pt x="732" y="1"/>
                    <a:pt x="1" y="702"/>
                    <a:pt x="1" y="1570"/>
                  </a:cubicBezTo>
                  <a:cubicBezTo>
                    <a:pt x="1" y="2256"/>
                    <a:pt x="458" y="2842"/>
                    <a:pt x="1098" y="3056"/>
                  </a:cubicBezTo>
                  <a:lnTo>
                    <a:pt x="1098" y="3596"/>
                  </a:lnTo>
                  <a:lnTo>
                    <a:pt x="458" y="3596"/>
                  </a:lnTo>
                  <a:lnTo>
                    <a:pt x="458" y="4625"/>
                  </a:lnTo>
                  <a:lnTo>
                    <a:pt x="1098" y="4625"/>
                  </a:lnTo>
                  <a:lnTo>
                    <a:pt x="1098" y="5592"/>
                  </a:lnTo>
                  <a:lnTo>
                    <a:pt x="1631" y="5592"/>
                  </a:lnTo>
                  <a:lnTo>
                    <a:pt x="1913" y="4099"/>
                  </a:lnTo>
                  <a:lnTo>
                    <a:pt x="1631" y="2111"/>
                  </a:lnTo>
                  <a:cubicBezTo>
                    <a:pt x="1326" y="2111"/>
                    <a:pt x="1067" y="1867"/>
                    <a:pt x="1067" y="1570"/>
                  </a:cubicBezTo>
                  <a:cubicBezTo>
                    <a:pt x="1067" y="1273"/>
                    <a:pt x="1326" y="1029"/>
                    <a:pt x="1631" y="1029"/>
                  </a:cubicBezTo>
                  <a:lnTo>
                    <a:pt x="1913" y="565"/>
                  </a:lnTo>
                  <a:lnTo>
                    <a:pt x="16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4"/>
            <p:cNvSpPr/>
            <p:nvPr/>
          </p:nvSpPr>
          <p:spPr>
            <a:xfrm>
              <a:off x="4922280" y="4303261"/>
              <a:ext cx="38099" cy="130121"/>
            </a:xfrm>
            <a:custGeom>
              <a:rect b="b" l="l" r="r" t="t"/>
              <a:pathLst>
                <a:path extrusionOk="0" h="5593" w="1639">
                  <a:moveTo>
                    <a:pt x="1" y="1"/>
                  </a:moveTo>
                  <a:lnTo>
                    <a:pt x="1" y="1029"/>
                  </a:lnTo>
                  <a:cubicBezTo>
                    <a:pt x="313" y="1029"/>
                    <a:pt x="565" y="1273"/>
                    <a:pt x="565" y="1570"/>
                  </a:cubicBezTo>
                  <a:cubicBezTo>
                    <a:pt x="565" y="1867"/>
                    <a:pt x="313" y="2111"/>
                    <a:pt x="1" y="2111"/>
                  </a:cubicBezTo>
                  <a:lnTo>
                    <a:pt x="1" y="5592"/>
                  </a:lnTo>
                  <a:lnTo>
                    <a:pt x="542" y="5592"/>
                  </a:lnTo>
                  <a:lnTo>
                    <a:pt x="542" y="4625"/>
                  </a:lnTo>
                  <a:lnTo>
                    <a:pt x="1174" y="4625"/>
                  </a:lnTo>
                  <a:lnTo>
                    <a:pt x="1174" y="3596"/>
                  </a:lnTo>
                  <a:lnTo>
                    <a:pt x="542" y="3596"/>
                  </a:lnTo>
                  <a:lnTo>
                    <a:pt x="542" y="3056"/>
                  </a:lnTo>
                  <a:cubicBezTo>
                    <a:pt x="1182" y="2842"/>
                    <a:pt x="1639" y="2256"/>
                    <a:pt x="1639" y="1570"/>
                  </a:cubicBezTo>
                  <a:cubicBezTo>
                    <a:pt x="1639" y="702"/>
                    <a:pt x="907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>
              <a:off x="4805778" y="4241236"/>
              <a:ext cx="125918" cy="252914"/>
            </a:xfrm>
            <a:custGeom>
              <a:rect b="b" l="l" r="r" t="t"/>
              <a:pathLst>
                <a:path extrusionOk="0" h="10871" w="5417">
                  <a:moveTo>
                    <a:pt x="5013" y="1"/>
                  </a:moveTo>
                  <a:lnTo>
                    <a:pt x="4670" y="283"/>
                  </a:lnTo>
                  <a:cubicBezTo>
                    <a:pt x="4358" y="534"/>
                    <a:pt x="3992" y="740"/>
                    <a:pt x="3604" y="877"/>
                  </a:cubicBezTo>
                  <a:cubicBezTo>
                    <a:pt x="3207" y="1014"/>
                    <a:pt x="2804" y="1082"/>
                    <a:pt x="2392" y="1082"/>
                  </a:cubicBezTo>
                  <a:lnTo>
                    <a:pt x="0" y="1082"/>
                  </a:lnTo>
                  <a:lnTo>
                    <a:pt x="0" y="4282"/>
                  </a:lnTo>
                  <a:cubicBezTo>
                    <a:pt x="0" y="5828"/>
                    <a:pt x="427" y="7116"/>
                    <a:pt x="1318" y="8197"/>
                  </a:cubicBezTo>
                  <a:cubicBezTo>
                    <a:pt x="2072" y="9111"/>
                    <a:pt x="3131" y="9896"/>
                    <a:pt x="4761" y="10741"/>
                  </a:cubicBezTo>
                  <a:lnTo>
                    <a:pt x="5013" y="10871"/>
                  </a:lnTo>
                  <a:lnTo>
                    <a:pt x="5417" y="10231"/>
                  </a:lnTo>
                  <a:lnTo>
                    <a:pt x="5013" y="9698"/>
                  </a:lnTo>
                  <a:cubicBezTo>
                    <a:pt x="3665" y="8982"/>
                    <a:pt x="2781" y="8311"/>
                    <a:pt x="2156" y="7557"/>
                  </a:cubicBezTo>
                  <a:cubicBezTo>
                    <a:pt x="1417" y="6651"/>
                    <a:pt x="1067" y="5607"/>
                    <a:pt x="1067" y="4282"/>
                  </a:cubicBezTo>
                  <a:lnTo>
                    <a:pt x="1067" y="2118"/>
                  </a:lnTo>
                  <a:lnTo>
                    <a:pt x="2392" y="2118"/>
                  </a:lnTo>
                  <a:cubicBezTo>
                    <a:pt x="2933" y="2118"/>
                    <a:pt x="3459" y="2027"/>
                    <a:pt x="3969" y="1844"/>
                  </a:cubicBezTo>
                  <a:cubicBezTo>
                    <a:pt x="4342" y="1715"/>
                    <a:pt x="4693" y="1539"/>
                    <a:pt x="5013" y="1319"/>
                  </a:cubicBezTo>
                  <a:lnTo>
                    <a:pt x="5295" y="793"/>
                  </a:lnTo>
                  <a:lnTo>
                    <a:pt x="50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4"/>
            <p:cNvSpPr/>
            <p:nvPr/>
          </p:nvSpPr>
          <p:spPr>
            <a:xfrm>
              <a:off x="4922280" y="4241236"/>
              <a:ext cx="116713" cy="252914"/>
            </a:xfrm>
            <a:custGeom>
              <a:rect b="b" l="l" r="r" t="t"/>
              <a:pathLst>
                <a:path extrusionOk="0" h="10871" w="5021">
                  <a:moveTo>
                    <a:pt x="1" y="1"/>
                  </a:moveTo>
                  <a:lnTo>
                    <a:pt x="1" y="1319"/>
                  </a:lnTo>
                  <a:cubicBezTo>
                    <a:pt x="328" y="1539"/>
                    <a:pt x="679" y="1715"/>
                    <a:pt x="1052" y="1844"/>
                  </a:cubicBezTo>
                  <a:cubicBezTo>
                    <a:pt x="1555" y="2027"/>
                    <a:pt x="2088" y="2118"/>
                    <a:pt x="2629" y="2118"/>
                  </a:cubicBezTo>
                  <a:lnTo>
                    <a:pt x="3954" y="2118"/>
                  </a:lnTo>
                  <a:lnTo>
                    <a:pt x="3954" y="4282"/>
                  </a:lnTo>
                  <a:cubicBezTo>
                    <a:pt x="3954" y="5607"/>
                    <a:pt x="3604" y="6651"/>
                    <a:pt x="2857" y="7557"/>
                  </a:cubicBezTo>
                  <a:cubicBezTo>
                    <a:pt x="2240" y="8311"/>
                    <a:pt x="1357" y="8982"/>
                    <a:pt x="1" y="9698"/>
                  </a:cubicBezTo>
                  <a:lnTo>
                    <a:pt x="1" y="10871"/>
                  </a:lnTo>
                  <a:lnTo>
                    <a:pt x="260" y="10741"/>
                  </a:lnTo>
                  <a:cubicBezTo>
                    <a:pt x="1890" y="9896"/>
                    <a:pt x="2949" y="9111"/>
                    <a:pt x="3703" y="8197"/>
                  </a:cubicBezTo>
                  <a:cubicBezTo>
                    <a:pt x="4587" y="7116"/>
                    <a:pt x="5021" y="5828"/>
                    <a:pt x="5021" y="4282"/>
                  </a:cubicBezTo>
                  <a:lnTo>
                    <a:pt x="5021" y="1082"/>
                  </a:lnTo>
                  <a:lnTo>
                    <a:pt x="2629" y="1082"/>
                  </a:lnTo>
                  <a:cubicBezTo>
                    <a:pt x="2218" y="1082"/>
                    <a:pt x="1806" y="1014"/>
                    <a:pt x="1418" y="877"/>
                  </a:cubicBezTo>
                  <a:cubicBezTo>
                    <a:pt x="1029" y="740"/>
                    <a:pt x="664" y="534"/>
                    <a:pt x="351" y="28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4762939" y="4487663"/>
              <a:ext cx="117062" cy="131610"/>
            </a:xfrm>
            <a:custGeom>
              <a:rect b="b" l="l" r="r" t="t"/>
              <a:pathLst>
                <a:path extrusionOk="0" h="5657" w="5036">
                  <a:moveTo>
                    <a:pt x="1618" y="1"/>
                  </a:moveTo>
                  <a:cubicBezTo>
                    <a:pt x="1171" y="1"/>
                    <a:pt x="724" y="165"/>
                    <a:pt x="381" y="492"/>
                  </a:cubicBezTo>
                  <a:lnTo>
                    <a:pt x="0" y="850"/>
                  </a:lnTo>
                  <a:lnTo>
                    <a:pt x="1325" y="2732"/>
                  </a:lnTo>
                  <a:lnTo>
                    <a:pt x="5035" y="5657"/>
                  </a:lnTo>
                  <a:lnTo>
                    <a:pt x="5035" y="4034"/>
                  </a:lnTo>
                  <a:cubicBezTo>
                    <a:pt x="5035" y="3082"/>
                    <a:pt x="4586" y="2168"/>
                    <a:pt x="3885" y="1498"/>
                  </a:cubicBezTo>
                  <a:lnTo>
                    <a:pt x="2849" y="492"/>
                  </a:lnTo>
                  <a:cubicBezTo>
                    <a:pt x="2510" y="165"/>
                    <a:pt x="2064" y="1"/>
                    <a:pt x="1618" y="1"/>
                  </a:cubicBezTo>
                  <a:close/>
                </a:path>
              </a:pathLst>
            </a:custGeom>
            <a:solidFill>
              <a:srgbClr val="FFC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4709987" y="4402162"/>
              <a:ext cx="170014" cy="217109"/>
            </a:xfrm>
            <a:custGeom>
              <a:rect b="b" l="l" r="r" t="t"/>
              <a:pathLst>
                <a:path extrusionOk="0" h="9332" w="7314">
                  <a:moveTo>
                    <a:pt x="0" y="0"/>
                  </a:moveTo>
                  <a:lnTo>
                    <a:pt x="0" y="6392"/>
                  </a:lnTo>
                  <a:lnTo>
                    <a:pt x="3055" y="9332"/>
                  </a:lnTo>
                  <a:lnTo>
                    <a:pt x="7313" y="9332"/>
                  </a:lnTo>
                  <a:lnTo>
                    <a:pt x="2278" y="4525"/>
                  </a:lnTo>
                  <a:lnTo>
                    <a:pt x="2278" y="1882"/>
                  </a:lnTo>
                  <a:cubicBezTo>
                    <a:pt x="2278" y="846"/>
                    <a:pt x="1394" y="0"/>
                    <a:pt x="313" y="0"/>
                  </a:cubicBezTo>
                  <a:close/>
                </a:path>
              </a:pathLst>
            </a:custGeom>
            <a:solidFill>
              <a:srgbClr val="FFD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4965143" y="4487663"/>
              <a:ext cx="117062" cy="131610"/>
            </a:xfrm>
            <a:custGeom>
              <a:rect b="b" l="l" r="r" t="t"/>
              <a:pathLst>
                <a:path extrusionOk="0" h="5657" w="5036">
                  <a:moveTo>
                    <a:pt x="3421" y="1"/>
                  </a:moveTo>
                  <a:cubicBezTo>
                    <a:pt x="2973" y="1"/>
                    <a:pt x="2525" y="165"/>
                    <a:pt x="2187" y="492"/>
                  </a:cubicBezTo>
                  <a:lnTo>
                    <a:pt x="1151" y="1498"/>
                  </a:lnTo>
                  <a:cubicBezTo>
                    <a:pt x="450" y="2168"/>
                    <a:pt x="0" y="3082"/>
                    <a:pt x="0" y="4034"/>
                  </a:cubicBezTo>
                  <a:lnTo>
                    <a:pt x="0" y="5657"/>
                  </a:lnTo>
                  <a:lnTo>
                    <a:pt x="3710" y="2732"/>
                  </a:lnTo>
                  <a:lnTo>
                    <a:pt x="5035" y="850"/>
                  </a:lnTo>
                  <a:lnTo>
                    <a:pt x="4655" y="492"/>
                  </a:lnTo>
                  <a:cubicBezTo>
                    <a:pt x="4316" y="165"/>
                    <a:pt x="3868" y="1"/>
                    <a:pt x="3421" y="1"/>
                  </a:cubicBezTo>
                  <a:close/>
                </a:path>
              </a:pathLst>
            </a:custGeom>
            <a:solidFill>
              <a:srgbClr val="FFC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4965143" y="4402162"/>
              <a:ext cx="170014" cy="217109"/>
            </a:xfrm>
            <a:custGeom>
              <a:rect b="b" l="l" r="r" t="t"/>
              <a:pathLst>
                <a:path extrusionOk="0" h="9332" w="7314">
                  <a:moveTo>
                    <a:pt x="7001" y="0"/>
                  </a:moveTo>
                  <a:cubicBezTo>
                    <a:pt x="5919" y="0"/>
                    <a:pt x="5035" y="846"/>
                    <a:pt x="5035" y="1882"/>
                  </a:cubicBezTo>
                  <a:lnTo>
                    <a:pt x="5035" y="4525"/>
                  </a:lnTo>
                  <a:lnTo>
                    <a:pt x="0" y="9332"/>
                  </a:lnTo>
                  <a:lnTo>
                    <a:pt x="4266" y="9332"/>
                  </a:lnTo>
                  <a:lnTo>
                    <a:pt x="7313" y="6392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FFBD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1" name="Google Shape;1161;p34"/>
          <p:cNvGrpSpPr/>
          <p:nvPr/>
        </p:nvGrpSpPr>
        <p:grpSpPr>
          <a:xfrm>
            <a:off x="4720957" y="4040680"/>
            <a:ext cx="424636" cy="409045"/>
            <a:chOff x="4096633" y="4225648"/>
            <a:chExt cx="424636" cy="409045"/>
          </a:xfrm>
        </p:grpSpPr>
        <p:sp>
          <p:nvSpPr>
            <p:cNvPr id="1162" name="Google Shape;1162;p34"/>
            <p:cNvSpPr/>
            <p:nvPr/>
          </p:nvSpPr>
          <p:spPr>
            <a:xfrm>
              <a:off x="4115926" y="4244260"/>
              <a:ext cx="230916" cy="371821"/>
            </a:xfrm>
            <a:custGeom>
              <a:rect b="b" l="l" r="r" t="t"/>
              <a:pathLst>
                <a:path extrusionOk="0" h="15982" w="9934">
                  <a:moveTo>
                    <a:pt x="8304" y="0"/>
                  </a:moveTo>
                  <a:cubicBezTo>
                    <a:pt x="3718" y="0"/>
                    <a:pt x="0" y="3580"/>
                    <a:pt x="0" y="7991"/>
                  </a:cubicBezTo>
                  <a:cubicBezTo>
                    <a:pt x="0" y="12402"/>
                    <a:pt x="3718" y="15982"/>
                    <a:pt x="8304" y="15982"/>
                  </a:cubicBezTo>
                  <a:lnTo>
                    <a:pt x="9934" y="9789"/>
                  </a:lnTo>
                  <a:lnTo>
                    <a:pt x="83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4"/>
            <p:cNvSpPr/>
            <p:nvPr/>
          </p:nvSpPr>
          <p:spPr>
            <a:xfrm>
              <a:off x="4308926" y="4244260"/>
              <a:ext cx="192864" cy="371821"/>
            </a:xfrm>
            <a:custGeom>
              <a:rect b="b" l="l" r="r" t="t"/>
              <a:pathLst>
                <a:path extrusionOk="0" h="15982" w="8297">
                  <a:moveTo>
                    <a:pt x="1" y="0"/>
                  </a:moveTo>
                  <a:lnTo>
                    <a:pt x="1" y="15982"/>
                  </a:lnTo>
                  <a:cubicBezTo>
                    <a:pt x="4579" y="15982"/>
                    <a:pt x="8296" y="12402"/>
                    <a:pt x="8296" y="7991"/>
                  </a:cubicBezTo>
                  <a:cubicBezTo>
                    <a:pt x="8296" y="3580"/>
                    <a:pt x="4579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4"/>
            <p:cNvSpPr/>
            <p:nvPr/>
          </p:nvSpPr>
          <p:spPr>
            <a:xfrm>
              <a:off x="4270851" y="4365473"/>
              <a:ext cx="51209" cy="130284"/>
            </a:xfrm>
            <a:custGeom>
              <a:rect b="b" l="l" r="r" t="t"/>
              <a:pathLst>
                <a:path extrusionOk="0" h="5600" w="2203">
                  <a:moveTo>
                    <a:pt x="1639" y="1"/>
                  </a:moveTo>
                  <a:cubicBezTo>
                    <a:pt x="732" y="1"/>
                    <a:pt x="1" y="709"/>
                    <a:pt x="1" y="1570"/>
                  </a:cubicBezTo>
                  <a:cubicBezTo>
                    <a:pt x="1" y="2263"/>
                    <a:pt x="458" y="2842"/>
                    <a:pt x="1098" y="3063"/>
                  </a:cubicBezTo>
                  <a:lnTo>
                    <a:pt x="1098" y="3596"/>
                  </a:lnTo>
                  <a:lnTo>
                    <a:pt x="465" y="3596"/>
                  </a:lnTo>
                  <a:lnTo>
                    <a:pt x="465" y="4632"/>
                  </a:lnTo>
                  <a:lnTo>
                    <a:pt x="1098" y="4632"/>
                  </a:lnTo>
                  <a:lnTo>
                    <a:pt x="1098" y="5600"/>
                  </a:lnTo>
                  <a:lnTo>
                    <a:pt x="1639" y="5600"/>
                  </a:lnTo>
                  <a:lnTo>
                    <a:pt x="1920" y="3802"/>
                  </a:lnTo>
                  <a:lnTo>
                    <a:pt x="1639" y="2118"/>
                  </a:lnTo>
                  <a:cubicBezTo>
                    <a:pt x="1326" y="2118"/>
                    <a:pt x="1075" y="1875"/>
                    <a:pt x="1075" y="1570"/>
                  </a:cubicBezTo>
                  <a:cubicBezTo>
                    <a:pt x="1075" y="1273"/>
                    <a:pt x="1326" y="1029"/>
                    <a:pt x="1639" y="1029"/>
                  </a:cubicBezTo>
                  <a:lnTo>
                    <a:pt x="2202" y="602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4308926" y="4365473"/>
              <a:ext cx="37913" cy="130284"/>
            </a:xfrm>
            <a:custGeom>
              <a:rect b="b" l="l" r="r" t="t"/>
              <a:pathLst>
                <a:path extrusionOk="0" h="5600" w="1631">
                  <a:moveTo>
                    <a:pt x="1" y="1"/>
                  </a:moveTo>
                  <a:lnTo>
                    <a:pt x="1" y="1029"/>
                  </a:lnTo>
                  <a:cubicBezTo>
                    <a:pt x="305" y="1029"/>
                    <a:pt x="564" y="1273"/>
                    <a:pt x="564" y="1570"/>
                  </a:cubicBezTo>
                  <a:cubicBezTo>
                    <a:pt x="564" y="1875"/>
                    <a:pt x="305" y="2118"/>
                    <a:pt x="1" y="2118"/>
                  </a:cubicBezTo>
                  <a:lnTo>
                    <a:pt x="1" y="5600"/>
                  </a:lnTo>
                  <a:lnTo>
                    <a:pt x="534" y="5600"/>
                  </a:lnTo>
                  <a:lnTo>
                    <a:pt x="534" y="4632"/>
                  </a:lnTo>
                  <a:lnTo>
                    <a:pt x="1174" y="4632"/>
                  </a:lnTo>
                  <a:lnTo>
                    <a:pt x="1174" y="3596"/>
                  </a:lnTo>
                  <a:lnTo>
                    <a:pt x="534" y="3596"/>
                  </a:lnTo>
                  <a:lnTo>
                    <a:pt x="534" y="3063"/>
                  </a:lnTo>
                  <a:cubicBezTo>
                    <a:pt x="1174" y="2842"/>
                    <a:pt x="1631" y="2263"/>
                    <a:pt x="1631" y="1570"/>
                  </a:cubicBezTo>
                  <a:cubicBezTo>
                    <a:pt x="1631" y="709"/>
                    <a:pt x="899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4096633" y="4225648"/>
              <a:ext cx="231265" cy="409045"/>
            </a:xfrm>
            <a:custGeom>
              <a:rect b="b" l="l" r="r" t="t"/>
              <a:pathLst>
                <a:path extrusionOk="0" h="17582" w="9949">
                  <a:moveTo>
                    <a:pt x="6551" y="1432"/>
                  </a:moveTo>
                  <a:lnTo>
                    <a:pt x="6551" y="1432"/>
                  </a:lnTo>
                  <a:cubicBezTo>
                    <a:pt x="6262" y="1798"/>
                    <a:pt x="5988" y="2225"/>
                    <a:pt x="5744" y="2720"/>
                  </a:cubicBezTo>
                  <a:cubicBezTo>
                    <a:pt x="5698" y="2819"/>
                    <a:pt x="5652" y="2918"/>
                    <a:pt x="5607" y="3017"/>
                  </a:cubicBezTo>
                  <a:cubicBezTo>
                    <a:pt x="5249" y="2834"/>
                    <a:pt x="4898" y="2628"/>
                    <a:pt x="4571" y="2385"/>
                  </a:cubicBezTo>
                  <a:cubicBezTo>
                    <a:pt x="5188" y="1981"/>
                    <a:pt x="5850" y="1661"/>
                    <a:pt x="6551" y="1432"/>
                  </a:cubicBezTo>
                  <a:close/>
                  <a:moveTo>
                    <a:pt x="3710" y="3047"/>
                  </a:moveTo>
                  <a:cubicBezTo>
                    <a:pt x="4182" y="3413"/>
                    <a:pt x="4693" y="3725"/>
                    <a:pt x="5226" y="3992"/>
                  </a:cubicBezTo>
                  <a:cubicBezTo>
                    <a:pt x="4799" y="5264"/>
                    <a:pt x="4548" y="6734"/>
                    <a:pt x="4502" y="8273"/>
                  </a:cubicBezTo>
                  <a:lnTo>
                    <a:pt x="1089" y="8273"/>
                  </a:lnTo>
                  <a:cubicBezTo>
                    <a:pt x="1211" y="6399"/>
                    <a:pt x="2034" y="4647"/>
                    <a:pt x="3428" y="3306"/>
                  </a:cubicBezTo>
                  <a:cubicBezTo>
                    <a:pt x="3519" y="3215"/>
                    <a:pt x="3618" y="3131"/>
                    <a:pt x="3710" y="3047"/>
                  </a:cubicBezTo>
                  <a:close/>
                  <a:moveTo>
                    <a:pt x="4502" y="9309"/>
                  </a:moveTo>
                  <a:cubicBezTo>
                    <a:pt x="4548" y="10848"/>
                    <a:pt x="4799" y="12326"/>
                    <a:pt x="5226" y="13590"/>
                  </a:cubicBezTo>
                  <a:cubicBezTo>
                    <a:pt x="4693" y="13857"/>
                    <a:pt x="4182" y="14169"/>
                    <a:pt x="3710" y="14535"/>
                  </a:cubicBezTo>
                  <a:cubicBezTo>
                    <a:pt x="3618" y="14451"/>
                    <a:pt x="3519" y="14367"/>
                    <a:pt x="3428" y="14276"/>
                  </a:cubicBezTo>
                  <a:cubicBezTo>
                    <a:pt x="2034" y="12935"/>
                    <a:pt x="1211" y="11183"/>
                    <a:pt x="1089" y="9309"/>
                  </a:cubicBezTo>
                  <a:close/>
                  <a:moveTo>
                    <a:pt x="5607" y="14565"/>
                  </a:moveTo>
                  <a:cubicBezTo>
                    <a:pt x="5652" y="14664"/>
                    <a:pt x="5698" y="14763"/>
                    <a:pt x="5744" y="14862"/>
                  </a:cubicBezTo>
                  <a:cubicBezTo>
                    <a:pt x="5988" y="15357"/>
                    <a:pt x="6262" y="15784"/>
                    <a:pt x="6551" y="16150"/>
                  </a:cubicBezTo>
                  <a:cubicBezTo>
                    <a:pt x="5850" y="15921"/>
                    <a:pt x="5188" y="15601"/>
                    <a:pt x="4571" y="15197"/>
                  </a:cubicBezTo>
                  <a:cubicBezTo>
                    <a:pt x="4898" y="14954"/>
                    <a:pt x="5249" y="14748"/>
                    <a:pt x="5607" y="14565"/>
                  </a:cubicBezTo>
                  <a:close/>
                  <a:moveTo>
                    <a:pt x="9134" y="0"/>
                  </a:moveTo>
                  <a:cubicBezTo>
                    <a:pt x="6688" y="0"/>
                    <a:pt x="4395" y="915"/>
                    <a:pt x="2674" y="2575"/>
                  </a:cubicBezTo>
                  <a:cubicBezTo>
                    <a:pt x="945" y="4236"/>
                    <a:pt x="0" y="6445"/>
                    <a:pt x="0" y="8791"/>
                  </a:cubicBezTo>
                  <a:cubicBezTo>
                    <a:pt x="0" y="11137"/>
                    <a:pt x="945" y="13346"/>
                    <a:pt x="2674" y="15007"/>
                  </a:cubicBezTo>
                  <a:cubicBezTo>
                    <a:pt x="4395" y="16668"/>
                    <a:pt x="6688" y="17582"/>
                    <a:pt x="9134" y="17582"/>
                  </a:cubicBezTo>
                  <a:lnTo>
                    <a:pt x="9697" y="17071"/>
                  </a:lnTo>
                  <a:lnTo>
                    <a:pt x="9134" y="16553"/>
                  </a:lnTo>
                  <a:cubicBezTo>
                    <a:pt x="8265" y="16553"/>
                    <a:pt x="7382" y="15776"/>
                    <a:pt x="6711" y="14420"/>
                  </a:cubicBezTo>
                  <a:cubicBezTo>
                    <a:pt x="6665" y="14329"/>
                    <a:pt x="6627" y="14238"/>
                    <a:pt x="6582" y="14146"/>
                  </a:cubicBezTo>
                  <a:cubicBezTo>
                    <a:pt x="7389" y="13872"/>
                    <a:pt x="8250" y="13720"/>
                    <a:pt x="9134" y="13720"/>
                  </a:cubicBezTo>
                  <a:lnTo>
                    <a:pt x="9949" y="13278"/>
                  </a:lnTo>
                  <a:lnTo>
                    <a:pt x="9134" y="12691"/>
                  </a:lnTo>
                  <a:cubicBezTo>
                    <a:pt x="8128" y="12691"/>
                    <a:pt x="7138" y="12859"/>
                    <a:pt x="6208" y="13179"/>
                  </a:cubicBezTo>
                  <a:cubicBezTo>
                    <a:pt x="5789" y="11891"/>
                    <a:pt x="5561" y="10383"/>
                    <a:pt x="5561" y="8791"/>
                  </a:cubicBezTo>
                  <a:cubicBezTo>
                    <a:pt x="5561" y="7199"/>
                    <a:pt x="5789" y="5691"/>
                    <a:pt x="6208" y="4403"/>
                  </a:cubicBezTo>
                  <a:cubicBezTo>
                    <a:pt x="7138" y="4723"/>
                    <a:pt x="8128" y="4891"/>
                    <a:pt x="9134" y="4891"/>
                  </a:cubicBezTo>
                  <a:lnTo>
                    <a:pt x="9949" y="4167"/>
                  </a:lnTo>
                  <a:lnTo>
                    <a:pt x="9134" y="3862"/>
                  </a:lnTo>
                  <a:cubicBezTo>
                    <a:pt x="8250" y="3862"/>
                    <a:pt x="7389" y="3718"/>
                    <a:pt x="6582" y="3436"/>
                  </a:cubicBezTo>
                  <a:cubicBezTo>
                    <a:pt x="6627" y="3344"/>
                    <a:pt x="6665" y="3253"/>
                    <a:pt x="6711" y="3162"/>
                  </a:cubicBezTo>
                  <a:cubicBezTo>
                    <a:pt x="7382" y="1806"/>
                    <a:pt x="8265" y="1029"/>
                    <a:pt x="9134" y="1029"/>
                  </a:cubicBezTo>
                  <a:lnTo>
                    <a:pt x="9697" y="442"/>
                  </a:lnTo>
                  <a:lnTo>
                    <a:pt x="9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4308926" y="4225648"/>
              <a:ext cx="212343" cy="409045"/>
            </a:xfrm>
            <a:custGeom>
              <a:rect b="b" l="l" r="r" t="t"/>
              <a:pathLst>
                <a:path extrusionOk="0" h="17582" w="9135">
                  <a:moveTo>
                    <a:pt x="2575" y="1432"/>
                  </a:moveTo>
                  <a:lnTo>
                    <a:pt x="2575" y="1432"/>
                  </a:lnTo>
                  <a:cubicBezTo>
                    <a:pt x="3276" y="1661"/>
                    <a:pt x="3939" y="1981"/>
                    <a:pt x="4556" y="2385"/>
                  </a:cubicBezTo>
                  <a:cubicBezTo>
                    <a:pt x="4228" y="2628"/>
                    <a:pt x="3886" y="2834"/>
                    <a:pt x="3528" y="3017"/>
                  </a:cubicBezTo>
                  <a:cubicBezTo>
                    <a:pt x="3482" y="2918"/>
                    <a:pt x="3428" y="2819"/>
                    <a:pt x="3383" y="2720"/>
                  </a:cubicBezTo>
                  <a:cubicBezTo>
                    <a:pt x="3139" y="2225"/>
                    <a:pt x="2872" y="1798"/>
                    <a:pt x="2575" y="1432"/>
                  </a:cubicBezTo>
                  <a:close/>
                  <a:moveTo>
                    <a:pt x="5417" y="3047"/>
                  </a:moveTo>
                  <a:cubicBezTo>
                    <a:pt x="5516" y="3131"/>
                    <a:pt x="5607" y="3215"/>
                    <a:pt x="5699" y="3306"/>
                  </a:cubicBezTo>
                  <a:cubicBezTo>
                    <a:pt x="7093" y="4647"/>
                    <a:pt x="7915" y="6399"/>
                    <a:pt x="8045" y="8273"/>
                  </a:cubicBezTo>
                  <a:lnTo>
                    <a:pt x="4624" y="8273"/>
                  </a:lnTo>
                  <a:cubicBezTo>
                    <a:pt x="4579" y="6734"/>
                    <a:pt x="4335" y="5264"/>
                    <a:pt x="3901" y="3992"/>
                  </a:cubicBezTo>
                  <a:cubicBezTo>
                    <a:pt x="4442" y="3725"/>
                    <a:pt x="4944" y="3413"/>
                    <a:pt x="5417" y="3047"/>
                  </a:cubicBezTo>
                  <a:close/>
                  <a:moveTo>
                    <a:pt x="8045" y="9309"/>
                  </a:moveTo>
                  <a:cubicBezTo>
                    <a:pt x="7915" y="11183"/>
                    <a:pt x="7093" y="12935"/>
                    <a:pt x="5699" y="14276"/>
                  </a:cubicBezTo>
                  <a:cubicBezTo>
                    <a:pt x="5607" y="14367"/>
                    <a:pt x="5516" y="14451"/>
                    <a:pt x="5417" y="14535"/>
                  </a:cubicBezTo>
                  <a:cubicBezTo>
                    <a:pt x="4944" y="14169"/>
                    <a:pt x="4442" y="13857"/>
                    <a:pt x="3901" y="13590"/>
                  </a:cubicBezTo>
                  <a:cubicBezTo>
                    <a:pt x="4335" y="12326"/>
                    <a:pt x="4579" y="10848"/>
                    <a:pt x="4624" y="9309"/>
                  </a:cubicBezTo>
                  <a:close/>
                  <a:moveTo>
                    <a:pt x="3528" y="14565"/>
                  </a:moveTo>
                  <a:cubicBezTo>
                    <a:pt x="3886" y="14748"/>
                    <a:pt x="4228" y="14954"/>
                    <a:pt x="4556" y="15197"/>
                  </a:cubicBezTo>
                  <a:cubicBezTo>
                    <a:pt x="3939" y="15601"/>
                    <a:pt x="3276" y="15921"/>
                    <a:pt x="2575" y="16150"/>
                  </a:cubicBezTo>
                  <a:cubicBezTo>
                    <a:pt x="2872" y="15784"/>
                    <a:pt x="3139" y="15357"/>
                    <a:pt x="3383" y="14862"/>
                  </a:cubicBezTo>
                  <a:cubicBezTo>
                    <a:pt x="3428" y="14763"/>
                    <a:pt x="3482" y="14664"/>
                    <a:pt x="3528" y="14565"/>
                  </a:cubicBezTo>
                  <a:close/>
                  <a:moveTo>
                    <a:pt x="1" y="0"/>
                  </a:moveTo>
                  <a:lnTo>
                    <a:pt x="1" y="1029"/>
                  </a:lnTo>
                  <a:cubicBezTo>
                    <a:pt x="861" y="1029"/>
                    <a:pt x="1745" y="1806"/>
                    <a:pt x="2415" y="3162"/>
                  </a:cubicBezTo>
                  <a:cubicBezTo>
                    <a:pt x="2461" y="3253"/>
                    <a:pt x="2507" y="3344"/>
                    <a:pt x="2545" y="3436"/>
                  </a:cubicBezTo>
                  <a:cubicBezTo>
                    <a:pt x="1737" y="3718"/>
                    <a:pt x="877" y="3862"/>
                    <a:pt x="1" y="3862"/>
                  </a:cubicBezTo>
                  <a:lnTo>
                    <a:pt x="1" y="4891"/>
                  </a:lnTo>
                  <a:cubicBezTo>
                    <a:pt x="1006" y="4891"/>
                    <a:pt x="1989" y="4723"/>
                    <a:pt x="2918" y="4403"/>
                  </a:cubicBezTo>
                  <a:cubicBezTo>
                    <a:pt x="3337" y="5691"/>
                    <a:pt x="3566" y="7199"/>
                    <a:pt x="3566" y="8791"/>
                  </a:cubicBezTo>
                  <a:cubicBezTo>
                    <a:pt x="3566" y="10383"/>
                    <a:pt x="3337" y="11891"/>
                    <a:pt x="2918" y="13179"/>
                  </a:cubicBezTo>
                  <a:cubicBezTo>
                    <a:pt x="1989" y="12859"/>
                    <a:pt x="1006" y="12691"/>
                    <a:pt x="1" y="12691"/>
                  </a:cubicBezTo>
                  <a:lnTo>
                    <a:pt x="1" y="13720"/>
                  </a:lnTo>
                  <a:cubicBezTo>
                    <a:pt x="877" y="13720"/>
                    <a:pt x="1737" y="13872"/>
                    <a:pt x="2545" y="14146"/>
                  </a:cubicBezTo>
                  <a:cubicBezTo>
                    <a:pt x="2507" y="14238"/>
                    <a:pt x="2461" y="14329"/>
                    <a:pt x="2415" y="14420"/>
                  </a:cubicBezTo>
                  <a:cubicBezTo>
                    <a:pt x="1745" y="15776"/>
                    <a:pt x="861" y="16553"/>
                    <a:pt x="1" y="16553"/>
                  </a:cubicBezTo>
                  <a:lnTo>
                    <a:pt x="1" y="17582"/>
                  </a:lnTo>
                  <a:cubicBezTo>
                    <a:pt x="2438" y="17582"/>
                    <a:pt x="4731" y="16668"/>
                    <a:pt x="6453" y="15007"/>
                  </a:cubicBezTo>
                  <a:cubicBezTo>
                    <a:pt x="8182" y="13346"/>
                    <a:pt x="9134" y="11137"/>
                    <a:pt x="9134" y="8791"/>
                  </a:cubicBezTo>
                  <a:cubicBezTo>
                    <a:pt x="9134" y="6445"/>
                    <a:pt x="8182" y="4236"/>
                    <a:pt x="6453" y="2575"/>
                  </a:cubicBezTo>
                  <a:cubicBezTo>
                    <a:pt x="4731" y="915"/>
                    <a:pt x="2438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8" name="Google Shape;1168;p34"/>
          <p:cNvGrpSpPr/>
          <p:nvPr/>
        </p:nvGrpSpPr>
        <p:grpSpPr>
          <a:xfrm>
            <a:off x="3916287" y="4040678"/>
            <a:ext cx="424633" cy="409050"/>
            <a:chOff x="3501688" y="4225648"/>
            <a:chExt cx="424633" cy="409050"/>
          </a:xfrm>
        </p:grpSpPr>
        <p:sp>
          <p:nvSpPr>
            <p:cNvPr id="1169" name="Google Shape;1169;p34"/>
            <p:cNvSpPr/>
            <p:nvPr/>
          </p:nvSpPr>
          <p:spPr>
            <a:xfrm>
              <a:off x="3649361" y="4376314"/>
              <a:ext cx="69247" cy="107740"/>
            </a:xfrm>
            <a:custGeom>
              <a:rect b="b" l="l" r="r" t="t"/>
              <a:pathLst>
                <a:path extrusionOk="0" h="4631" w="2979">
                  <a:moveTo>
                    <a:pt x="1690" y="0"/>
                  </a:moveTo>
                  <a:cubicBezTo>
                    <a:pt x="1296" y="0"/>
                    <a:pt x="902" y="145"/>
                    <a:pt x="602" y="434"/>
                  </a:cubicBezTo>
                  <a:cubicBezTo>
                    <a:pt x="0" y="1012"/>
                    <a:pt x="0" y="1949"/>
                    <a:pt x="602" y="2528"/>
                  </a:cubicBezTo>
                  <a:lnTo>
                    <a:pt x="2781" y="4631"/>
                  </a:lnTo>
                  <a:lnTo>
                    <a:pt x="2979" y="1805"/>
                  </a:lnTo>
                  <a:lnTo>
                    <a:pt x="2781" y="441"/>
                  </a:lnTo>
                  <a:cubicBezTo>
                    <a:pt x="2483" y="147"/>
                    <a:pt x="2087" y="0"/>
                    <a:pt x="16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3713981" y="4376314"/>
              <a:ext cx="64830" cy="107740"/>
            </a:xfrm>
            <a:custGeom>
              <a:rect b="b" l="l" r="r" t="t"/>
              <a:pathLst>
                <a:path extrusionOk="0" h="4631" w="2789">
                  <a:moveTo>
                    <a:pt x="1098" y="0"/>
                  </a:moveTo>
                  <a:cubicBezTo>
                    <a:pt x="700" y="0"/>
                    <a:pt x="302" y="147"/>
                    <a:pt x="1" y="441"/>
                  </a:cubicBezTo>
                  <a:lnTo>
                    <a:pt x="1" y="4631"/>
                  </a:lnTo>
                  <a:lnTo>
                    <a:pt x="2187" y="2528"/>
                  </a:lnTo>
                  <a:cubicBezTo>
                    <a:pt x="2789" y="1949"/>
                    <a:pt x="2789" y="1012"/>
                    <a:pt x="2187" y="434"/>
                  </a:cubicBezTo>
                  <a:cubicBezTo>
                    <a:pt x="1887" y="145"/>
                    <a:pt x="1492" y="0"/>
                    <a:pt x="1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3540274" y="4487221"/>
              <a:ext cx="183821" cy="147477"/>
            </a:xfrm>
            <a:custGeom>
              <a:rect b="b" l="l" r="r" t="t"/>
              <a:pathLst>
                <a:path extrusionOk="0" h="6339" w="7908">
                  <a:moveTo>
                    <a:pt x="252" y="1"/>
                  </a:moveTo>
                  <a:lnTo>
                    <a:pt x="1" y="222"/>
                  </a:lnTo>
                  <a:lnTo>
                    <a:pt x="77" y="4891"/>
                  </a:lnTo>
                  <a:lnTo>
                    <a:pt x="3718" y="6339"/>
                  </a:lnTo>
                  <a:lnTo>
                    <a:pt x="7474" y="6339"/>
                  </a:lnTo>
                  <a:lnTo>
                    <a:pt x="7908" y="4838"/>
                  </a:lnTo>
                  <a:lnTo>
                    <a:pt x="7474" y="3246"/>
                  </a:lnTo>
                  <a:lnTo>
                    <a:pt x="6011" y="3246"/>
                  </a:lnTo>
                  <a:cubicBezTo>
                    <a:pt x="6620" y="3246"/>
                    <a:pt x="7108" y="2758"/>
                    <a:pt x="7108" y="2172"/>
                  </a:cubicBezTo>
                  <a:cubicBezTo>
                    <a:pt x="7108" y="1593"/>
                    <a:pt x="6620" y="1098"/>
                    <a:pt x="6011" y="1098"/>
                  </a:cubicBezTo>
                  <a:lnTo>
                    <a:pt x="3832" y="1098"/>
                  </a:lnTo>
                  <a:cubicBezTo>
                    <a:pt x="3147" y="397"/>
                    <a:pt x="2187" y="1"/>
                    <a:pt x="1189" y="1"/>
                  </a:cubicBezTo>
                  <a:close/>
                </a:path>
              </a:pathLst>
            </a:custGeom>
            <a:solidFill>
              <a:srgbClr val="FFD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3713981" y="4512208"/>
              <a:ext cx="147350" cy="122490"/>
            </a:xfrm>
            <a:custGeom>
              <a:rect b="b" l="l" r="r" t="t"/>
              <a:pathLst>
                <a:path extrusionOk="0" h="5265" w="6339">
                  <a:moveTo>
                    <a:pt x="5224" y="1"/>
                  </a:moveTo>
                  <a:cubicBezTo>
                    <a:pt x="5065" y="1"/>
                    <a:pt x="4903" y="38"/>
                    <a:pt x="4754" y="115"/>
                  </a:cubicBezTo>
                  <a:lnTo>
                    <a:pt x="945" y="2172"/>
                  </a:lnTo>
                  <a:lnTo>
                    <a:pt x="1" y="2172"/>
                  </a:lnTo>
                  <a:lnTo>
                    <a:pt x="1" y="5265"/>
                  </a:lnTo>
                  <a:lnTo>
                    <a:pt x="1296" y="5265"/>
                  </a:lnTo>
                  <a:lnTo>
                    <a:pt x="5836" y="1700"/>
                  </a:lnTo>
                  <a:cubicBezTo>
                    <a:pt x="6262" y="1372"/>
                    <a:pt x="6338" y="778"/>
                    <a:pt x="6003" y="367"/>
                  </a:cubicBezTo>
                  <a:cubicBezTo>
                    <a:pt x="5810" y="129"/>
                    <a:pt x="5520" y="1"/>
                    <a:pt x="5224" y="1"/>
                  </a:cubicBezTo>
                  <a:close/>
                </a:path>
              </a:pathLst>
            </a:custGeom>
            <a:solidFill>
              <a:srgbClr val="FFC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3566843" y="4225648"/>
              <a:ext cx="162924" cy="122653"/>
            </a:xfrm>
            <a:custGeom>
              <a:rect b="b" l="l" r="r" t="t"/>
              <a:pathLst>
                <a:path extrusionOk="0" h="5272" w="7009">
                  <a:moveTo>
                    <a:pt x="5043" y="0"/>
                  </a:moveTo>
                  <a:lnTo>
                    <a:pt x="503" y="3573"/>
                  </a:lnTo>
                  <a:cubicBezTo>
                    <a:pt x="77" y="3893"/>
                    <a:pt x="0" y="4487"/>
                    <a:pt x="336" y="4906"/>
                  </a:cubicBezTo>
                  <a:cubicBezTo>
                    <a:pt x="529" y="5144"/>
                    <a:pt x="818" y="5272"/>
                    <a:pt x="1115" y="5272"/>
                  </a:cubicBezTo>
                  <a:cubicBezTo>
                    <a:pt x="1274" y="5272"/>
                    <a:pt x="1436" y="5235"/>
                    <a:pt x="1585" y="5157"/>
                  </a:cubicBezTo>
                  <a:lnTo>
                    <a:pt x="5394" y="3093"/>
                  </a:lnTo>
                  <a:lnTo>
                    <a:pt x="6331" y="3093"/>
                  </a:lnTo>
                  <a:lnTo>
                    <a:pt x="7009" y="144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rgbClr val="EFAE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3713981" y="4225648"/>
              <a:ext cx="172129" cy="147640"/>
            </a:xfrm>
            <a:custGeom>
              <a:rect b="b" l="l" r="r" t="t"/>
              <a:pathLst>
                <a:path extrusionOk="0" h="6346" w="7405">
                  <a:moveTo>
                    <a:pt x="1" y="0"/>
                  </a:moveTo>
                  <a:lnTo>
                    <a:pt x="1" y="3093"/>
                  </a:lnTo>
                  <a:lnTo>
                    <a:pt x="1463" y="3093"/>
                  </a:lnTo>
                  <a:cubicBezTo>
                    <a:pt x="861" y="3093"/>
                    <a:pt x="366" y="3581"/>
                    <a:pt x="366" y="4167"/>
                  </a:cubicBezTo>
                  <a:cubicBezTo>
                    <a:pt x="366" y="4754"/>
                    <a:pt x="861" y="5241"/>
                    <a:pt x="1463" y="5241"/>
                  </a:cubicBezTo>
                  <a:lnTo>
                    <a:pt x="3649" y="5241"/>
                  </a:lnTo>
                  <a:cubicBezTo>
                    <a:pt x="4335" y="5942"/>
                    <a:pt x="5287" y="6346"/>
                    <a:pt x="6293" y="6346"/>
                  </a:cubicBezTo>
                  <a:lnTo>
                    <a:pt x="7230" y="6346"/>
                  </a:lnTo>
                  <a:lnTo>
                    <a:pt x="7405" y="5912"/>
                  </a:lnTo>
                  <a:lnTo>
                    <a:pt x="7405" y="1448"/>
                  </a:lnTo>
                  <a:lnTo>
                    <a:pt x="3764" y="0"/>
                  </a:lnTo>
                  <a:close/>
                </a:path>
              </a:pathLst>
            </a:custGeom>
            <a:solidFill>
              <a:srgbClr val="E99A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3882016" y="4225648"/>
              <a:ext cx="44305" cy="147640"/>
            </a:xfrm>
            <a:custGeom>
              <a:rect b="b" l="l" r="r" t="t"/>
              <a:pathLst>
                <a:path extrusionOk="0" h="6346" w="1906">
                  <a:moveTo>
                    <a:pt x="1" y="0"/>
                  </a:moveTo>
                  <a:lnTo>
                    <a:pt x="1" y="6346"/>
                  </a:lnTo>
                  <a:lnTo>
                    <a:pt x="1905" y="6346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3501688" y="4487221"/>
              <a:ext cx="44468" cy="147477"/>
            </a:xfrm>
            <a:custGeom>
              <a:rect b="b" l="l" r="r" t="t"/>
              <a:pathLst>
                <a:path extrusionOk="0" h="6339" w="1913">
                  <a:moveTo>
                    <a:pt x="0" y="1"/>
                  </a:moveTo>
                  <a:lnTo>
                    <a:pt x="0" y="6339"/>
                  </a:lnTo>
                  <a:lnTo>
                    <a:pt x="1912" y="6339"/>
                  </a:lnTo>
                  <a:lnTo>
                    <a:pt x="19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7" name="Google Shape;1177;p34"/>
          <p:cNvGrpSpPr/>
          <p:nvPr/>
        </p:nvGrpSpPr>
        <p:grpSpPr>
          <a:xfrm>
            <a:off x="2416751" y="4040677"/>
            <a:ext cx="424471" cy="409051"/>
            <a:chOff x="2235464" y="4225648"/>
            <a:chExt cx="424471" cy="409051"/>
          </a:xfrm>
        </p:grpSpPr>
        <p:sp>
          <p:nvSpPr>
            <p:cNvPr id="1178" name="Google Shape;1178;p34"/>
            <p:cNvSpPr/>
            <p:nvPr/>
          </p:nvSpPr>
          <p:spPr>
            <a:xfrm>
              <a:off x="2235464" y="4225648"/>
              <a:ext cx="115132" cy="98900"/>
            </a:xfrm>
            <a:custGeom>
              <a:rect b="b" l="l" r="r" t="t"/>
              <a:pathLst>
                <a:path extrusionOk="0" h="4251" w="4953">
                  <a:moveTo>
                    <a:pt x="1" y="0"/>
                  </a:moveTo>
                  <a:lnTo>
                    <a:pt x="1" y="1867"/>
                  </a:lnTo>
                  <a:cubicBezTo>
                    <a:pt x="1" y="3177"/>
                    <a:pt x="1113" y="4251"/>
                    <a:pt x="2477" y="4251"/>
                  </a:cubicBezTo>
                  <a:cubicBezTo>
                    <a:pt x="3840" y="4251"/>
                    <a:pt x="4952" y="3177"/>
                    <a:pt x="4952" y="1867"/>
                  </a:cubicBezTo>
                  <a:lnTo>
                    <a:pt x="4952" y="0"/>
                  </a:lnTo>
                  <a:lnTo>
                    <a:pt x="3878" y="0"/>
                  </a:lnTo>
                  <a:lnTo>
                    <a:pt x="3878" y="1867"/>
                  </a:lnTo>
                  <a:cubicBezTo>
                    <a:pt x="3878" y="2613"/>
                    <a:pt x="3246" y="3215"/>
                    <a:pt x="2477" y="3215"/>
                  </a:cubicBezTo>
                  <a:cubicBezTo>
                    <a:pt x="1700" y="3215"/>
                    <a:pt x="1075" y="2613"/>
                    <a:pt x="1075" y="1867"/>
                  </a:cubicBezTo>
                  <a:lnTo>
                    <a:pt x="10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2316750" y="4343766"/>
              <a:ext cx="135658" cy="125235"/>
            </a:xfrm>
            <a:custGeom>
              <a:rect b="b" l="l" r="r" t="t"/>
              <a:pathLst>
                <a:path extrusionOk="0" h="5383" w="5836">
                  <a:moveTo>
                    <a:pt x="2719" y="0"/>
                  </a:moveTo>
                  <a:cubicBezTo>
                    <a:pt x="2086" y="0"/>
                    <a:pt x="1452" y="233"/>
                    <a:pt x="968" y="697"/>
                  </a:cubicBezTo>
                  <a:cubicBezTo>
                    <a:pt x="0" y="1627"/>
                    <a:pt x="0" y="3135"/>
                    <a:pt x="968" y="4064"/>
                  </a:cubicBezTo>
                  <a:lnTo>
                    <a:pt x="2339" y="5382"/>
                  </a:lnTo>
                  <a:lnTo>
                    <a:pt x="3093" y="4659"/>
                  </a:lnTo>
                  <a:lnTo>
                    <a:pt x="1722" y="3333"/>
                  </a:lnTo>
                  <a:cubicBezTo>
                    <a:pt x="1181" y="2808"/>
                    <a:pt x="1181" y="1954"/>
                    <a:pt x="1722" y="1429"/>
                  </a:cubicBezTo>
                  <a:cubicBezTo>
                    <a:pt x="1996" y="1162"/>
                    <a:pt x="2356" y="1029"/>
                    <a:pt x="2716" y="1029"/>
                  </a:cubicBezTo>
                  <a:cubicBezTo>
                    <a:pt x="3076" y="1029"/>
                    <a:pt x="3436" y="1162"/>
                    <a:pt x="3710" y="1429"/>
                  </a:cubicBezTo>
                  <a:lnTo>
                    <a:pt x="5081" y="2747"/>
                  </a:lnTo>
                  <a:lnTo>
                    <a:pt x="5835" y="2015"/>
                  </a:lnTo>
                  <a:lnTo>
                    <a:pt x="4464" y="697"/>
                  </a:lnTo>
                  <a:cubicBezTo>
                    <a:pt x="3984" y="233"/>
                    <a:pt x="3352" y="0"/>
                    <a:pt x="27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2286834" y="4262151"/>
              <a:ext cx="102534" cy="141800"/>
            </a:xfrm>
            <a:custGeom>
              <a:rect b="b" l="l" r="r" t="t"/>
              <a:pathLst>
                <a:path extrusionOk="0" h="6095" w="4411">
                  <a:moveTo>
                    <a:pt x="922" y="1"/>
                  </a:moveTo>
                  <a:lnTo>
                    <a:pt x="0" y="534"/>
                  </a:lnTo>
                  <a:lnTo>
                    <a:pt x="3496" y="6095"/>
                  </a:lnTo>
                  <a:lnTo>
                    <a:pt x="4411" y="5561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2557378" y="4523747"/>
              <a:ext cx="102557" cy="110788"/>
            </a:xfrm>
            <a:custGeom>
              <a:rect b="b" l="l" r="r" t="t"/>
              <a:pathLst>
                <a:path extrusionOk="0" h="4762" w="4412">
                  <a:moveTo>
                    <a:pt x="2476" y="0"/>
                  </a:moveTo>
                  <a:cubicBezTo>
                    <a:pt x="1113" y="0"/>
                    <a:pt x="1" y="1074"/>
                    <a:pt x="1" y="2384"/>
                  </a:cubicBezTo>
                  <a:cubicBezTo>
                    <a:pt x="1" y="3695"/>
                    <a:pt x="1113" y="4761"/>
                    <a:pt x="2476" y="4761"/>
                  </a:cubicBezTo>
                  <a:lnTo>
                    <a:pt x="4411" y="4761"/>
                  </a:lnTo>
                  <a:lnTo>
                    <a:pt x="4411" y="3733"/>
                  </a:lnTo>
                  <a:lnTo>
                    <a:pt x="2476" y="3733"/>
                  </a:lnTo>
                  <a:cubicBezTo>
                    <a:pt x="1699" y="3733"/>
                    <a:pt x="1075" y="3131"/>
                    <a:pt x="1075" y="2384"/>
                  </a:cubicBezTo>
                  <a:cubicBezTo>
                    <a:pt x="1075" y="1638"/>
                    <a:pt x="1699" y="1036"/>
                    <a:pt x="2476" y="1036"/>
                  </a:cubicBezTo>
                  <a:lnTo>
                    <a:pt x="4411" y="1036"/>
                  </a:lnTo>
                  <a:lnTo>
                    <a:pt x="44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2407404" y="4425544"/>
              <a:ext cx="135658" cy="125329"/>
            </a:xfrm>
            <a:custGeom>
              <a:rect b="b" l="l" r="r" t="t"/>
              <a:pathLst>
                <a:path extrusionOk="0" h="5387" w="5836">
                  <a:moveTo>
                    <a:pt x="3497" y="1"/>
                  </a:moveTo>
                  <a:lnTo>
                    <a:pt x="2743" y="732"/>
                  </a:lnTo>
                  <a:lnTo>
                    <a:pt x="4114" y="2050"/>
                  </a:lnTo>
                  <a:cubicBezTo>
                    <a:pt x="4663" y="2576"/>
                    <a:pt x="4663" y="3436"/>
                    <a:pt x="4114" y="3962"/>
                  </a:cubicBezTo>
                  <a:cubicBezTo>
                    <a:pt x="3840" y="4225"/>
                    <a:pt x="3480" y="4356"/>
                    <a:pt x="3120" y="4356"/>
                  </a:cubicBezTo>
                  <a:cubicBezTo>
                    <a:pt x="2760" y="4356"/>
                    <a:pt x="2400" y="4225"/>
                    <a:pt x="2126" y="3962"/>
                  </a:cubicBezTo>
                  <a:lnTo>
                    <a:pt x="755" y="2644"/>
                  </a:lnTo>
                  <a:lnTo>
                    <a:pt x="1" y="3368"/>
                  </a:lnTo>
                  <a:lnTo>
                    <a:pt x="1372" y="4693"/>
                  </a:lnTo>
                  <a:cubicBezTo>
                    <a:pt x="1852" y="5150"/>
                    <a:pt x="2484" y="5387"/>
                    <a:pt x="3116" y="5387"/>
                  </a:cubicBezTo>
                  <a:cubicBezTo>
                    <a:pt x="3756" y="5387"/>
                    <a:pt x="4388" y="5150"/>
                    <a:pt x="4868" y="4693"/>
                  </a:cubicBezTo>
                  <a:cubicBezTo>
                    <a:pt x="5836" y="3764"/>
                    <a:pt x="5836" y="2248"/>
                    <a:pt x="4868" y="1319"/>
                  </a:cubicBezTo>
                  <a:lnTo>
                    <a:pt x="3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4"/>
            <p:cNvSpPr/>
            <p:nvPr/>
          </p:nvSpPr>
          <p:spPr>
            <a:xfrm>
              <a:off x="2474860" y="4486709"/>
              <a:ext cx="147187" cy="98713"/>
            </a:xfrm>
            <a:custGeom>
              <a:rect b="b" l="l" r="r" t="t"/>
              <a:pathLst>
                <a:path extrusionOk="0" h="4243" w="6332">
                  <a:moveTo>
                    <a:pt x="557" y="0"/>
                  </a:moveTo>
                  <a:lnTo>
                    <a:pt x="1" y="884"/>
                  </a:lnTo>
                  <a:lnTo>
                    <a:pt x="5783" y="4243"/>
                  </a:lnTo>
                  <a:lnTo>
                    <a:pt x="6331" y="3359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4"/>
            <p:cNvSpPr/>
            <p:nvPr/>
          </p:nvSpPr>
          <p:spPr>
            <a:xfrm>
              <a:off x="2454335" y="4262686"/>
              <a:ext cx="24988" cy="67724"/>
            </a:xfrm>
            <a:custGeom>
              <a:rect b="b" l="l" r="r" t="t"/>
              <a:pathLst>
                <a:path extrusionOk="0" h="2911" w="1075">
                  <a:moveTo>
                    <a:pt x="0" y="0"/>
                  </a:moveTo>
                  <a:lnTo>
                    <a:pt x="0" y="2910"/>
                  </a:lnTo>
                  <a:lnTo>
                    <a:pt x="1074" y="2910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2551358" y="4399859"/>
              <a:ext cx="70316" cy="23940"/>
            </a:xfrm>
            <a:custGeom>
              <a:rect b="b" l="l" r="r" t="t"/>
              <a:pathLst>
                <a:path extrusionOk="0" h="1029" w="3025">
                  <a:moveTo>
                    <a:pt x="1" y="0"/>
                  </a:moveTo>
                  <a:lnTo>
                    <a:pt x="1" y="1029"/>
                  </a:lnTo>
                  <a:lnTo>
                    <a:pt x="3025" y="1029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2235464" y="4473587"/>
              <a:ext cx="70153" cy="23940"/>
            </a:xfrm>
            <a:custGeom>
              <a:rect b="b" l="l" r="r" t="t"/>
              <a:pathLst>
                <a:path extrusionOk="0" h="1029" w="3018">
                  <a:moveTo>
                    <a:pt x="1" y="0"/>
                  </a:moveTo>
                  <a:lnTo>
                    <a:pt x="1" y="1029"/>
                  </a:lnTo>
                  <a:lnTo>
                    <a:pt x="3017" y="1029"/>
                  </a:lnTo>
                  <a:lnTo>
                    <a:pt x="3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2377651" y="4566974"/>
              <a:ext cx="24988" cy="67724"/>
            </a:xfrm>
            <a:custGeom>
              <a:rect b="b" l="l" r="r" t="t"/>
              <a:pathLst>
                <a:path extrusionOk="0" h="2911" w="1075">
                  <a:moveTo>
                    <a:pt x="1" y="1"/>
                  </a:moveTo>
                  <a:lnTo>
                    <a:pt x="1" y="2911"/>
                  </a:lnTo>
                  <a:lnTo>
                    <a:pt x="1075" y="2911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2503915" y="4307519"/>
              <a:ext cx="62343" cy="60117"/>
            </a:xfrm>
            <a:custGeom>
              <a:rect b="b" l="l" r="r" t="t"/>
              <a:pathLst>
                <a:path extrusionOk="0" h="2584" w="2682">
                  <a:moveTo>
                    <a:pt x="2308" y="1"/>
                  </a:moveTo>
                  <a:lnTo>
                    <a:pt x="0" y="2217"/>
                  </a:lnTo>
                  <a:lnTo>
                    <a:pt x="381" y="2583"/>
                  </a:lnTo>
                  <a:lnTo>
                    <a:pt x="1722" y="1654"/>
                  </a:lnTo>
                  <a:lnTo>
                    <a:pt x="2682" y="359"/>
                  </a:lnTo>
                  <a:lnTo>
                    <a:pt x="2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2512586" y="4316034"/>
              <a:ext cx="62529" cy="60093"/>
            </a:xfrm>
            <a:custGeom>
              <a:rect b="b" l="l" r="r" t="t"/>
              <a:pathLst>
                <a:path extrusionOk="0" h="2583" w="2690">
                  <a:moveTo>
                    <a:pt x="2309" y="0"/>
                  </a:moveTo>
                  <a:lnTo>
                    <a:pt x="0" y="2217"/>
                  </a:lnTo>
                  <a:lnTo>
                    <a:pt x="381" y="2583"/>
                  </a:lnTo>
                  <a:lnTo>
                    <a:pt x="2689" y="358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4"/>
            <p:cNvSpPr/>
            <p:nvPr/>
          </p:nvSpPr>
          <p:spPr>
            <a:xfrm>
              <a:off x="2281860" y="4521258"/>
              <a:ext cx="62366" cy="60093"/>
            </a:xfrm>
            <a:custGeom>
              <a:rect b="b" l="l" r="r" t="t"/>
              <a:pathLst>
                <a:path extrusionOk="0" h="2583" w="2683">
                  <a:moveTo>
                    <a:pt x="2309" y="0"/>
                  </a:moveTo>
                  <a:lnTo>
                    <a:pt x="1" y="2225"/>
                  </a:lnTo>
                  <a:lnTo>
                    <a:pt x="382" y="2583"/>
                  </a:lnTo>
                  <a:lnTo>
                    <a:pt x="1593" y="1661"/>
                  </a:lnTo>
                  <a:lnTo>
                    <a:pt x="2682" y="366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2290716" y="4529773"/>
              <a:ext cx="62343" cy="60093"/>
            </a:xfrm>
            <a:custGeom>
              <a:rect b="b" l="l" r="r" t="t"/>
              <a:pathLst>
                <a:path extrusionOk="0" h="2583" w="2682">
                  <a:moveTo>
                    <a:pt x="2301" y="0"/>
                  </a:moveTo>
                  <a:lnTo>
                    <a:pt x="1" y="2217"/>
                  </a:lnTo>
                  <a:lnTo>
                    <a:pt x="374" y="2582"/>
                  </a:lnTo>
                  <a:lnTo>
                    <a:pt x="2682" y="366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34"/>
          <p:cNvGrpSpPr/>
          <p:nvPr/>
        </p:nvGrpSpPr>
        <p:grpSpPr>
          <a:xfrm>
            <a:off x="3206071" y="4040680"/>
            <a:ext cx="290583" cy="409045"/>
            <a:chOff x="2964460" y="4225648"/>
            <a:chExt cx="290583" cy="409045"/>
          </a:xfrm>
        </p:grpSpPr>
        <p:sp>
          <p:nvSpPr>
            <p:cNvPr id="1193" name="Google Shape;1193;p34"/>
            <p:cNvSpPr/>
            <p:nvPr/>
          </p:nvSpPr>
          <p:spPr>
            <a:xfrm>
              <a:off x="2964460" y="4225648"/>
              <a:ext cx="187541" cy="409045"/>
            </a:xfrm>
            <a:custGeom>
              <a:rect b="b" l="l" r="r" t="t"/>
              <a:pathLst>
                <a:path extrusionOk="0" h="17582" w="8068">
                  <a:moveTo>
                    <a:pt x="0" y="0"/>
                  </a:moveTo>
                  <a:lnTo>
                    <a:pt x="0" y="17582"/>
                  </a:lnTo>
                  <a:lnTo>
                    <a:pt x="6247" y="17582"/>
                  </a:lnTo>
                  <a:lnTo>
                    <a:pt x="8067" y="10292"/>
                  </a:lnTo>
                  <a:lnTo>
                    <a:pt x="62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3109646" y="4225648"/>
              <a:ext cx="145397" cy="409045"/>
            </a:xfrm>
            <a:custGeom>
              <a:rect b="b" l="l" r="r" t="t"/>
              <a:pathLst>
                <a:path extrusionOk="0" h="17582" w="6255">
                  <a:moveTo>
                    <a:pt x="1" y="0"/>
                  </a:moveTo>
                  <a:lnTo>
                    <a:pt x="1" y="17582"/>
                  </a:lnTo>
                  <a:lnTo>
                    <a:pt x="6255" y="17582"/>
                  </a:lnTo>
                  <a:lnTo>
                    <a:pt x="6255" y="3428"/>
                  </a:lnTo>
                  <a:lnTo>
                    <a:pt x="3733" y="2430"/>
                  </a:lnTo>
                  <a:lnTo>
                    <a:pt x="26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3010136" y="4543593"/>
              <a:ext cx="76708" cy="23940"/>
            </a:xfrm>
            <a:custGeom>
              <a:rect b="b" l="l" r="r" t="t"/>
              <a:pathLst>
                <a:path extrusionOk="0" h="1029" w="3300">
                  <a:moveTo>
                    <a:pt x="1" y="0"/>
                  </a:moveTo>
                  <a:lnTo>
                    <a:pt x="1" y="1029"/>
                  </a:lnTo>
                  <a:lnTo>
                    <a:pt x="3299" y="1029"/>
                  </a:lnTo>
                  <a:lnTo>
                    <a:pt x="32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3037936" y="4367776"/>
              <a:ext cx="24988" cy="50369"/>
            </a:xfrm>
            <a:custGeom>
              <a:rect b="b" l="l" r="r" t="t"/>
              <a:pathLst>
                <a:path extrusionOk="0" h="2165" w="1075">
                  <a:moveTo>
                    <a:pt x="1" y="1"/>
                  </a:moveTo>
                  <a:lnTo>
                    <a:pt x="1" y="2164"/>
                  </a:lnTo>
                  <a:lnTo>
                    <a:pt x="1075" y="2164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3156576" y="4367776"/>
              <a:ext cx="24988" cy="50369"/>
            </a:xfrm>
            <a:custGeom>
              <a:rect b="b" l="l" r="r" t="t"/>
              <a:pathLst>
                <a:path extrusionOk="0" h="2165" w="1075">
                  <a:moveTo>
                    <a:pt x="0" y="1"/>
                  </a:moveTo>
                  <a:lnTo>
                    <a:pt x="0" y="2164"/>
                  </a:lnTo>
                  <a:lnTo>
                    <a:pt x="1075" y="2164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3130542" y="4544477"/>
              <a:ext cx="78638" cy="42366"/>
            </a:xfrm>
            <a:custGeom>
              <a:rect b="b" l="l" r="r" t="t"/>
              <a:pathLst>
                <a:path extrusionOk="0" h="1821" w="3383">
                  <a:moveTo>
                    <a:pt x="709" y="0"/>
                  </a:moveTo>
                  <a:lnTo>
                    <a:pt x="709" y="511"/>
                  </a:lnTo>
                  <a:cubicBezTo>
                    <a:pt x="709" y="663"/>
                    <a:pt x="580" y="785"/>
                    <a:pt x="427" y="785"/>
                  </a:cubicBezTo>
                  <a:lnTo>
                    <a:pt x="1" y="785"/>
                  </a:lnTo>
                  <a:lnTo>
                    <a:pt x="1" y="1821"/>
                  </a:lnTo>
                  <a:lnTo>
                    <a:pt x="427" y="1821"/>
                  </a:lnTo>
                  <a:cubicBezTo>
                    <a:pt x="983" y="1821"/>
                    <a:pt x="1463" y="1493"/>
                    <a:pt x="1669" y="1029"/>
                  </a:cubicBezTo>
                  <a:lnTo>
                    <a:pt x="3383" y="1029"/>
                  </a:lnTo>
                  <a:lnTo>
                    <a:pt x="33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3172336" y="4225648"/>
              <a:ext cx="82706" cy="79776"/>
            </a:xfrm>
            <a:custGeom>
              <a:rect b="b" l="l" r="r" t="t"/>
              <a:pathLst>
                <a:path extrusionOk="0" h="3429" w="3558">
                  <a:moveTo>
                    <a:pt x="0" y="0"/>
                  </a:moveTo>
                  <a:lnTo>
                    <a:pt x="0" y="3428"/>
                  </a:lnTo>
                  <a:lnTo>
                    <a:pt x="3558" y="34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3060785" y="4318337"/>
              <a:ext cx="52255" cy="154200"/>
            </a:xfrm>
            <a:custGeom>
              <a:rect b="b" l="l" r="r" t="t"/>
              <a:pathLst>
                <a:path extrusionOk="0" h="6628" w="2248">
                  <a:moveTo>
                    <a:pt x="1570" y="0"/>
                  </a:moveTo>
                  <a:lnTo>
                    <a:pt x="1570" y="5599"/>
                  </a:lnTo>
                  <a:lnTo>
                    <a:pt x="0" y="5599"/>
                  </a:lnTo>
                  <a:lnTo>
                    <a:pt x="0" y="6628"/>
                  </a:lnTo>
                  <a:lnTo>
                    <a:pt x="2103" y="6628"/>
                  </a:lnTo>
                  <a:lnTo>
                    <a:pt x="2248" y="2644"/>
                  </a:lnTo>
                  <a:lnTo>
                    <a:pt x="2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3109646" y="4318337"/>
              <a:ext cx="49070" cy="154200"/>
            </a:xfrm>
            <a:custGeom>
              <a:rect b="b" l="l" r="r" t="t"/>
              <a:pathLst>
                <a:path extrusionOk="0" h="6628" w="2111">
                  <a:moveTo>
                    <a:pt x="1" y="0"/>
                  </a:moveTo>
                  <a:lnTo>
                    <a:pt x="1" y="6628"/>
                  </a:lnTo>
                  <a:lnTo>
                    <a:pt x="2111" y="6628"/>
                  </a:lnTo>
                  <a:lnTo>
                    <a:pt x="2111" y="5599"/>
                  </a:lnTo>
                  <a:lnTo>
                    <a:pt x="542" y="5599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3010136" y="4496457"/>
              <a:ext cx="111227" cy="23940"/>
            </a:xfrm>
            <a:custGeom>
              <a:rect b="b" l="l" r="r" t="t"/>
              <a:pathLst>
                <a:path extrusionOk="0" h="1029" w="4785">
                  <a:moveTo>
                    <a:pt x="1" y="0"/>
                  </a:moveTo>
                  <a:lnTo>
                    <a:pt x="1" y="1028"/>
                  </a:lnTo>
                  <a:lnTo>
                    <a:pt x="4282" y="1028"/>
                  </a:lnTo>
                  <a:lnTo>
                    <a:pt x="4785" y="518"/>
                  </a:lnTo>
                  <a:lnTo>
                    <a:pt x="42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3109646" y="4496457"/>
              <a:ext cx="99535" cy="23940"/>
            </a:xfrm>
            <a:custGeom>
              <a:rect b="b" l="l" r="r" t="t"/>
              <a:pathLst>
                <a:path extrusionOk="0" h="1029" w="4282">
                  <a:moveTo>
                    <a:pt x="1" y="0"/>
                  </a:moveTo>
                  <a:lnTo>
                    <a:pt x="1" y="1028"/>
                  </a:lnTo>
                  <a:lnTo>
                    <a:pt x="4282" y="1028"/>
                  </a:lnTo>
                  <a:lnTo>
                    <a:pt x="42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3024663" y="4348629"/>
              <a:ext cx="92097" cy="24126"/>
            </a:xfrm>
            <a:custGeom>
              <a:rect b="b" l="l" r="r" t="t"/>
              <a:pathLst>
                <a:path extrusionOk="0" h="1037" w="3962">
                  <a:moveTo>
                    <a:pt x="0" y="1"/>
                  </a:moveTo>
                  <a:lnTo>
                    <a:pt x="0" y="1037"/>
                  </a:lnTo>
                  <a:lnTo>
                    <a:pt x="3657" y="1037"/>
                  </a:lnTo>
                  <a:lnTo>
                    <a:pt x="3962" y="519"/>
                  </a:lnTo>
                  <a:lnTo>
                    <a:pt x="36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3109646" y="4348629"/>
              <a:ext cx="85193" cy="24126"/>
            </a:xfrm>
            <a:custGeom>
              <a:rect b="b" l="l" r="r" t="t"/>
              <a:pathLst>
                <a:path extrusionOk="0" h="1037" w="3665">
                  <a:moveTo>
                    <a:pt x="1" y="1"/>
                  </a:moveTo>
                  <a:lnTo>
                    <a:pt x="1" y="1037"/>
                  </a:lnTo>
                  <a:lnTo>
                    <a:pt x="3665" y="1037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6" name="Google Shape;1206;p34"/>
          <p:cNvGrpSpPr/>
          <p:nvPr/>
        </p:nvGrpSpPr>
        <p:grpSpPr>
          <a:xfrm>
            <a:off x="1653825" y="4092769"/>
            <a:ext cx="432420" cy="304867"/>
            <a:chOff x="1559256" y="4277739"/>
            <a:chExt cx="432420" cy="304867"/>
          </a:xfrm>
        </p:grpSpPr>
        <p:sp>
          <p:nvSpPr>
            <p:cNvPr id="1207" name="Google Shape;1207;p34"/>
            <p:cNvSpPr/>
            <p:nvPr/>
          </p:nvSpPr>
          <p:spPr>
            <a:xfrm>
              <a:off x="1559256" y="4364403"/>
              <a:ext cx="208601" cy="199055"/>
            </a:xfrm>
            <a:custGeom>
              <a:rect b="b" l="l" r="r" t="t"/>
              <a:pathLst>
                <a:path extrusionOk="0" h="8556" w="8974">
                  <a:moveTo>
                    <a:pt x="2217" y="1"/>
                  </a:moveTo>
                  <a:lnTo>
                    <a:pt x="0" y="2888"/>
                  </a:lnTo>
                  <a:lnTo>
                    <a:pt x="0" y="6864"/>
                  </a:lnTo>
                  <a:lnTo>
                    <a:pt x="2712" y="8555"/>
                  </a:lnTo>
                  <a:lnTo>
                    <a:pt x="7214" y="8555"/>
                  </a:lnTo>
                  <a:cubicBezTo>
                    <a:pt x="8189" y="8555"/>
                    <a:pt x="8974" y="7801"/>
                    <a:pt x="8974" y="6864"/>
                  </a:cubicBezTo>
                  <a:cubicBezTo>
                    <a:pt x="8974" y="6224"/>
                    <a:pt x="8601" y="5661"/>
                    <a:pt x="8052" y="5379"/>
                  </a:cubicBezTo>
                  <a:lnTo>
                    <a:pt x="2217" y="1"/>
                  </a:lnTo>
                  <a:close/>
                </a:path>
              </a:pathLst>
            </a:custGeom>
            <a:solidFill>
              <a:srgbClr val="FFC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1603514" y="4277739"/>
              <a:ext cx="207555" cy="227764"/>
            </a:xfrm>
            <a:custGeom>
              <a:rect b="b" l="l" r="r" t="t"/>
              <a:pathLst>
                <a:path extrusionOk="0" h="9790" w="8929">
                  <a:moveTo>
                    <a:pt x="1768" y="1"/>
                  </a:moveTo>
                  <a:cubicBezTo>
                    <a:pt x="785" y="1"/>
                    <a:pt x="1" y="763"/>
                    <a:pt x="1" y="1707"/>
                  </a:cubicBezTo>
                  <a:lnTo>
                    <a:pt x="1" y="8091"/>
                  </a:lnTo>
                  <a:cubicBezTo>
                    <a:pt x="1" y="9028"/>
                    <a:pt x="785" y="9789"/>
                    <a:pt x="1768" y="9789"/>
                  </a:cubicBezTo>
                  <a:cubicBezTo>
                    <a:pt x="2743" y="9789"/>
                    <a:pt x="3535" y="9028"/>
                    <a:pt x="3535" y="8091"/>
                  </a:cubicBezTo>
                  <a:cubicBezTo>
                    <a:pt x="3535" y="9028"/>
                    <a:pt x="4328" y="9789"/>
                    <a:pt x="5303" y="9789"/>
                  </a:cubicBezTo>
                  <a:cubicBezTo>
                    <a:pt x="6278" y="9789"/>
                    <a:pt x="7070" y="9028"/>
                    <a:pt x="7070" y="8091"/>
                  </a:cubicBezTo>
                  <a:lnTo>
                    <a:pt x="7070" y="7649"/>
                  </a:lnTo>
                  <a:lnTo>
                    <a:pt x="8929" y="3033"/>
                  </a:lnTo>
                  <a:lnTo>
                    <a:pt x="7070" y="412"/>
                  </a:lnTo>
                  <a:cubicBezTo>
                    <a:pt x="6788" y="412"/>
                    <a:pt x="6514" y="351"/>
                    <a:pt x="6255" y="229"/>
                  </a:cubicBezTo>
                  <a:cubicBezTo>
                    <a:pt x="5981" y="100"/>
                    <a:pt x="5653" y="1"/>
                    <a:pt x="5303" y="1"/>
                  </a:cubicBezTo>
                  <a:cubicBezTo>
                    <a:pt x="5006" y="1"/>
                    <a:pt x="4724" y="92"/>
                    <a:pt x="4480" y="222"/>
                  </a:cubicBezTo>
                  <a:cubicBezTo>
                    <a:pt x="4183" y="374"/>
                    <a:pt x="3857" y="450"/>
                    <a:pt x="3532" y="450"/>
                  </a:cubicBezTo>
                  <a:cubicBezTo>
                    <a:pt x="3206" y="450"/>
                    <a:pt x="2880" y="374"/>
                    <a:pt x="2583" y="222"/>
                  </a:cubicBezTo>
                  <a:cubicBezTo>
                    <a:pt x="2339" y="92"/>
                    <a:pt x="2058" y="1"/>
                    <a:pt x="1768" y="1"/>
                  </a:cubicBezTo>
                  <a:close/>
                </a:path>
              </a:pathLst>
            </a:custGeom>
            <a:solidFill>
              <a:srgbClr val="FFD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1767830" y="4277739"/>
              <a:ext cx="164365" cy="217481"/>
            </a:xfrm>
            <a:custGeom>
              <a:rect b="b" l="l" r="r" t="t"/>
              <a:pathLst>
                <a:path extrusionOk="0" h="9348" w="7071">
                  <a:moveTo>
                    <a:pt x="1768" y="1"/>
                  </a:moveTo>
                  <a:cubicBezTo>
                    <a:pt x="1418" y="1"/>
                    <a:pt x="1090" y="100"/>
                    <a:pt x="808" y="229"/>
                  </a:cubicBezTo>
                  <a:cubicBezTo>
                    <a:pt x="557" y="351"/>
                    <a:pt x="275" y="412"/>
                    <a:pt x="1" y="412"/>
                  </a:cubicBezTo>
                  <a:lnTo>
                    <a:pt x="1" y="7649"/>
                  </a:lnTo>
                  <a:cubicBezTo>
                    <a:pt x="1" y="8586"/>
                    <a:pt x="793" y="9348"/>
                    <a:pt x="1768" y="9348"/>
                  </a:cubicBezTo>
                  <a:cubicBezTo>
                    <a:pt x="2743" y="9348"/>
                    <a:pt x="3535" y="8586"/>
                    <a:pt x="3535" y="7649"/>
                  </a:cubicBezTo>
                  <a:lnTo>
                    <a:pt x="3535" y="7200"/>
                  </a:lnTo>
                  <a:cubicBezTo>
                    <a:pt x="3535" y="8136"/>
                    <a:pt x="4328" y="8898"/>
                    <a:pt x="5303" y="8898"/>
                  </a:cubicBezTo>
                  <a:cubicBezTo>
                    <a:pt x="6278" y="8898"/>
                    <a:pt x="7070" y="8136"/>
                    <a:pt x="7070" y="7200"/>
                  </a:cubicBezTo>
                  <a:lnTo>
                    <a:pt x="7070" y="2698"/>
                  </a:lnTo>
                  <a:cubicBezTo>
                    <a:pt x="7070" y="1761"/>
                    <a:pt x="6278" y="999"/>
                    <a:pt x="5303" y="999"/>
                  </a:cubicBezTo>
                  <a:cubicBezTo>
                    <a:pt x="5105" y="999"/>
                    <a:pt x="4922" y="1006"/>
                    <a:pt x="4747" y="1022"/>
                  </a:cubicBezTo>
                  <a:cubicBezTo>
                    <a:pt x="4685" y="1028"/>
                    <a:pt x="4624" y="1030"/>
                    <a:pt x="4563" y="1030"/>
                  </a:cubicBezTo>
                  <a:cubicBezTo>
                    <a:pt x="4070" y="1030"/>
                    <a:pt x="3594" y="840"/>
                    <a:pt x="3269" y="481"/>
                  </a:cubicBezTo>
                  <a:cubicBezTo>
                    <a:pt x="2949" y="130"/>
                    <a:pt x="2400" y="1"/>
                    <a:pt x="1768" y="1"/>
                  </a:cubicBezTo>
                  <a:close/>
                </a:path>
              </a:pathLst>
            </a:custGeom>
            <a:solidFill>
              <a:srgbClr val="FFC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1856903" y="4460116"/>
              <a:ext cx="94933" cy="91478"/>
            </a:xfrm>
            <a:custGeom>
              <a:rect b="b" l="l" r="r" t="t"/>
              <a:pathLst>
                <a:path extrusionOk="0" h="3932" w="4084">
                  <a:moveTo>
                    <a:pt x="1" y="0"/>
                  </a:moveTo>
                  <a:lnTo>
                    <a:pt x="4084" y="39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1830706" y="4441155"/>
              <a:ext cx="89261" cy="129400"/>
            </a:xfrm>
            <a:custGeom>
              <a:rect b="b" l="l" r="r" t="t"/>
              <a:pathLst>
                <a:path extrusionOk="0" h="5562" w="3840">
                  <a:moveTo>
                    <a:pt x="3169" y="0"/>
                  </a:moveTo>
                  <a:cubicBezTo>
                    <a:pt x="2430" y="0"/>
                    <a:pt x="1691" y="275"/>
                    <a:pt x="1128" y="815"/>
                  </a:cubicBezTo>
                  <a:cubicBezTo>
                    <a:pt x="0" y="1905"/>
                    <a:pt x="0" y="3664"/>
                    <a:pt x="1128" y="4746"/>
                  </a:cubicBezTo>
                  <a:cubicBezTo>
                    <a:pt x="1691" y="5295"/>
                    <a:pt x="2430" y="5561"/>
                    <a:pt x="3169" y="5561"/>
                  </a:cubicBezTo>
                  <a:lnTo>
                    <a:pt x="3839" y="2986"/>
                  </a:lnTo>
                  <a:lnTo>
                    <a:pt x="31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1904368" y="4441155"/>
              <a:ext cx="73849" cy="129400"/>
            </a:xfrm>
            <a:custGeom>
              <a:rect b="b" l="l" r="r" t="t"/>
              <a:pathLst>
                <a:path extrusionOk="0" h="5562" w="3177">
                  <a:moveTo>
                    <a:pt x="0" y="0"/>
                  </a:moveTo>
                  <a:lnTo>
                    <a:pt x="0" y="5561"/>
                  </a:lnTo>
                  <a:cubicBezTo>
                    <a:pt x="739" y="5561"/>
                    <a:pt x="1478" y="5295"/>
                    <a:pt x="2042" y="4746"/>
                  </a:cubicBezTo>
                  <a:cubicBezTo>
                    <a:pt x="3177" y="3664"/>
                    <a:pt x="3177" y="1905"/>
                    <a:pt x="2042" y="815"/>
                  </a:cubicBezTo>
                  <a:cubicBezTo>
                    <a:pt x="1478" y="275"/>
                    <a:pt x="739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1817062" y="4429104"/>
              <a:ext cx="97768" cy="153502"/>
            </a:xfrm>
            <a:custGeom>
              <a:rect b="b" l="l" r="r" t="t"/>
              <a:pathLst>
                <a:path extrusionOk="0" h="6598" w="4206">
                  <a:moveTo>
                    <a:pt x="3756" y="0"/>
                  </a:moveTo>
                  <a:cubicBezTo>
                    <a:pt x="2842" y="0"/>
                    <a:pt x="1981" y="343"/>
                    <a:pt x="1334" y="968"/>
                  </a:cubicBezTo>
                  <a:cubicBezTo>
                    <a:pt x="1" y="2255"/>
                    <a:pt x="1" y="4342"/>
                    <a:pt x="1334" y="5630"/>
                  </a:cubicBezTo>
                  <a:cubicBezTo>
                    <a:pt x="1981" y="6254"/>
                    <a:pt x="2842" y="6597"/>
                    <a:pt x="3756" y="6597"/>
                  </a:cubicBezTo>
                  <a:lnTo>
                    <a:pt x="4206" y="6049"/>
                  </a:lnTo>
                  <a:lnTo>
                    <a:pt x="3756" y="5569"/>
                  </a:lnTo>
                  <a:cubicBezTo>
                    <a:pt x="3131" y="5569"/>
                    <a:pt x="2537" y="5333"/>
                    <a:pt x="2095" y="4906"/>
                  </a:cubicBezTo>
                  <a:cubicBezTo>
                    <a:pt x="1303" y="4144"/>
                    <a:pt x="1197" y="2979"/>
                    <a:pt x="1760" y="2103"/>
                  </a:cubicBezTo>
                  <a:lnTo>
                    <a:pt x="1760" y="2103"/>
                  </a:lnTo>
                  <a:lnTo>
                    <a:pt x="3756" y="4030"/>
                  </a:lnTo>
                  <a:lnTo>
                    <a:pt x="3908" y="3565"/>
                  </a:lnTo>
                  <a:lnTo>
                    <a:pt x="3756" y="2575"/>
                  </a:lnTo>
                  <a:lnTo>
                    <a:pt x="2514" y="1379"/>
                  </a:lnTo>
                  <a:cubicBezTo>
                    <a:pt x="2880" y="1151"/>
                    <a:pt x="3314" y="1036"/>
                    <a:pt x="3756" y="1036"/>
                  </a:cubicBezTo>
                  <a:lnTo>
                    <a:pt x="4137" y="435"/>
                  </a:lnTo>
                  <a:lnTo>
                    <a:pt x="37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1904368" y="4429104"/>
              <a:ext cx="87308" cy="153502"/>
            </a:xfrm>
            <a:custGeom>
              <a:rect b="b" l="l" r="r" t="t"/>
              <a:pathLst>
                <a:path extrusionOk="0" h="6598" w="3756">
                  <a:moveTo>
                    <a:pt x="0" y="0"/>
                  </a:moveTo>
                  <a:lnTo>
                    <a:pt x="0" y="1036"/>
                  </a:lnTo>
                  <a:cubicBezTo>
                    <a:pt x="632" y="1036"/>
                    <a:pt x="1219" y="1272"/>
                    <a:pt x="1668" y="1699"/>
                  </a:cubicBezTo>
                  <a:cubicBezTo>
                    <a:pt x="2453" y="2453"/>
                    <a:pt x="2567" y="3619"/>
                    <a:pt x="2003" y="4495"/>
                  </a:cubicBezTo>
                  <a:lnTo>
                    <a:pt x="0" y="2575"/>
                  </a:lnTo>
                  <a:lnTo>
                    <a:pt x="0" y="4030"/>
                  </a:lnTo>
                  <a:lnTo>
                    <a:pt x="1242" y="5226"/>
                  </a:lnTo>
                  <a:cubicBezTo>
                    <a:pt x="876" y="5447"/>
                    <a:pt x="450" y="5569"/>
                    <a:pt x="0" y="5569"/>
                  </a:cubicBezTo>
                  <a:lnTo>
                    <a:pt x="0" y="6597"/>
                  </a:lnTo>
                  <a:cubicBezTo>
                    <a:pt x="914" y="6597"/>
                    <a:pt x="1775" y="6254"/>
                    <a:pt x="2422" y="5630"/>
                  </a:cubicBezTo>
                  <a:cubicBezTo>
                    <a:pt x="3756" y="4342"/>
                    <a:pt x="3756" y="2255"/>
                    <a:pt x="2422" y="968"/>
                  </a:cubicBezTo>
                  <a:cubicBezTo>
                    <a:pt x="1775" y="351"/>
                    <a:pt x="914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5" name="Google Shape;1215;p34"/>
          <p:cNvGrpSpPr/>
          <p:nvPr/>
        </p:nvGrpSpPr>
        <p:grpSpPr>
          <a:xfrm>
            <a:off x="877233" y="4042687"/>
            <a:ext cx="446066" cy="409027"/>
            <a:chOff x="849925" y="4225648"/>
            <a:chExt cx="446066" cy="409027"/>
          </a:xfrm>
        </p:grpSpPr>
        <p:sp>
          <p:nvSpPr>
            <p:cNvPr id="1216" name="Google Shape;1216;p34"/>
            <p:cNvSpPr/>
            <p:nvPr/>
          </p:nvSpPr>
          <p:spPr>
            <a:xfrm>
              <a:off x="1022562" y="4225648"/>
              <a:ext cx="162227" cy="241212"/>
            </a:xfrm>
            <a:custGeom>
              <a:rect b="b" l="l" r="r" t="t"/>
              <a:pathLst>
                <a:path extrusionOk="0" h="10368" w="6979">
                  <a:moveTo>
                    <a:pt x="5843" y="0"/>
                  </a:moveTo>
                  <a:cubicBezTo>
                    <a:pt x="4465" y="0"/>
                    <a:pt x="3086" y="511"/>
                    <a:pt x="2034" y="1516"/>
                  </a:cubicBezTo>
                  <a:cubicBezTo>
                    <a:pt x="313" y="3177"/>
                    <a:pt x="1" y="5683"/>
                    <a:pt x="1105" y="7648"/>
                  </a:cubicBezTo>
                  <a:lnTo>
                    <a:pt x="1105" y="9751"/>
                  </a:lnTo>
                  <a:lnTo>
                    <a:pt x="3291" y="9751"/>
                  </a:lnTo>
                  <a:cubicBezTo>
                    <a:pt x="4084" y="10162"/>
                    <a:pt x="4967" y="10368"/>
                    <a:pt x="5843" y="10368"/>
                  </a:cubicBezTo>
                  <a:lnTo>
                    <a:pt x="6978" y="5302"/>
                  </a:lnTo>
                  <a:lnTo>
                    <a:pt x="58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1158380" y="4225648"/>
              <a:ext cx="137610" cy="241212"/>
            </a:xfrm>
            <a:custGeom>
              <a:rect b="b" l="l" r="r" t="t"/>
              <a:pathLst>
                <a:path extrusionOk="0" h="10368" w="5920">
                  <a:moveTo>
                    <a:pt x="0" y="0"/>
                  </a:moveTo>
                  <a:lnTo>
                    <a:pt x="0" y="10368"/>
                  </a:lnTo>
                  <a:cubicBezTo>
                    <a:pt x="1379" y="10368"/>
                    <a:pt x="2758" y="9865"/>
                    <a:pt x="3809" y="8852"/>
                  </a:cubicBezTo>
                  <a:cubicBezTo>
                    <a:pt x="5919" y="6826"/>
                    <a:pt x="5919" y="3543"/>
                    <a:pt x="3809" y="1516"/>
                  </a:cubicBezTo>
                  <a:cubicBezTo>
                    <a:pt x="2758" y="511"/>
                    <a:pt x="1379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1119074" y="4272085"/>
              <a:ext cx="46583" cy="136472"/>
            </a:xfrm>
            <a:custGeom>
              <a:rect b="b" l="l" r="r" t="t"/>
              <a:pathLst>
                <a:path extrusionOk="0" h="5866" w="2004">
                  <a:moveTo>
                    <a:pt x="1691" y="0"/>
                  </a:moveTo>
                  <a:cubicBezTo>
                    <a:pt x="762" y="0"/>
                    <a:pt x="0" y="731"/>
                    <a:pt x="0" y="1630"/>
                  </a:cubicBezTo>
                  <a:cubicBezTo>
                    <a:pt x="0" y="2346"/>
                    <a:pt x="488" y="2956"/>
                    <a:pt x="1158" y="3177"/>
                  </a:cubicBezTo>
                  <a:lnTo>
                    <a:pt x="1158" y="3786"/>
                  </a:lnTo>
                  <a:lnTo>
                    <a:pt x="457" y="3786"/>
                  </a:lnTo>
                  <a:lnTo>
                    <a:pt x="457" y="4822"/>
                  </a:lnTo>
                  <a:lnTo>
                    <a:pt x="1158" y="4822"/>
                  </a:lnTo>
                  <a:lnTo>
                    <a:pt x="1158" y="5866"/>
                  </a:lnTo>
                  <a:lnTo>
                    <a:pt x="1691" y="5866"/>
                  </a:lnTo>
                  <a:lnTo>
                    <a:pt x="1874" y="4152"/>
                  </a:lnTo>
                  <a:lnTo>
                    <a:pt x="1691" y="2225"/>
                  </a:lnTo>
                  <a:cubicBezTo>
                    <a:pt x="1348" y="2225"/>
                    <a:pt x="1074" y="1958"/>
                    <a:pt x="1074" y="1630"/>
                  </a:cubicBezTo>
                  <a:cubicBezTo>
                    <a:pt x="1074" y="1303"/>
                    <a:pt x="1348" y="1029"/>
                    <a:pt x="1691" y="1029"/>
                  </a:cubicBezTo>
                  <a:lnTo>
                    <a:pt x="2004" y="412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1158380" y="4272085"/>
              <a:ext cx="39331" cy="136472"/>
            </a:xfrm>
            <a:custGeom>
              <a:rect b="b" l="l" r="r" t="t"/>
              <a:pathLst>
                <a:path extrusionOk="0" h="5866" w="1692">
                  <a:moveTo>
                    <a:pt x="0" y="0"/>
                  </a:moveTo>
                  <a:lnTo>
                    <a:pt x="0" y="1029"/>
                  </a:lnTo>
                  <a:cubicBezTo>
                    <a:pt x="343" y="1029"/>
                    <a:pt x="625" y="1303"/>
                    <a:pt x="625" y="1630"/>
                  </a:cubicBezTo>
                  <a:cubicBezTo>
                    <a:pt x="625" y="1958"/>
                    <a:pt x="343" y="2225"/>
                    <a:pt x="0" y="2225"/>
                  </a:cubicBezTo>
                  <a:lnTo>
                    <a:pt x="0" y="5866"/>
                  </a:lnTo>
                  <a:lnTo>
                    <a:pt x="541" y="5866"/>
                  </a:lnTo>
                  <a:lnTo>
                    <a:pt x="541" y="4822"/>
                  </a:lnTo>
                  <a:lnTo>
                    <a:pt x="1234" y="4822"/>
                  </a:lnTo>
                  <a:lnTo>
                    <a:pt x="1234" y="3786"/>
                  </a:lnTo>
                  <a:lnTo>
                    <a:pt x="541" y="3786"/>
                  </a:lnTo>
                  <a:lnTo>
                    <a:pt x="541" y="3177"/>
                  </a:lnTo>
                  <a:cubicBezTo>
                    <a:pt x="1211" y="2956"/>
                    <a:pt x="1691" y="2346"/>
                    <a:pt x="1691" y="1630"/>
                  </a:cubicBezTo>
                  <a:cubicBezTo>
                    <a:pt x="1691" y="731"/>
                    <a:pt x="937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849925" y="4363519"/>
              <a:ext cx="126987" cy="198334"/>
            </a:xfrm>
            <a:custGeom>
              <a:rect b="b" l="l" r="r" t="t"/>
              <a:pathLst>
                <a:path extrusionOk="0" h="8525" w="5463">
                  <a:moveTo>
                    <a:pt x="2301" y="1"/>
                  </a:moveTo>
                  <a:lnTo>
                    <a:pt x="1562" y="709"/>
                  </a:lnTo>
                  <a:cubicBezTo>
                    <a:pt x="206" y="2019"/>
                    <a:pt x="0" y="4076"/>
                    <a:pt x="1097" y="5600"/>
                  </a:cubicBezTo>
                  <a:cubicBezTo>
                    <a:pt x="1714" y="6461"/>
                    <a:pt x="2545" y="7458"/>
                    <a:pt x="3649" y="8525"/>
                  </a:cubicBezTo>
                  <a:lnTo>
                    <a:pt x="4937" y="8083"/>
                  </a:lnTo>
                  <a:lnTo>
                    <a:pt x="5462" y="6780"/>
                  </a:lnTo>
                  <a:lnTo>
                    <a:pt x="4327" y="5684"/>
                  </a:lnTo>
                  <a:cubicBezTo>
                    <a:pt x="3703" y="5089"/>
                    <a:pt x="3703" y="4114"/>
                    <a:pt x="4327" y="3513"/>
                  </a:cubicBezTo>
                  <a:lnTo>
                    <a:pt x="5135" y="2736"/>
                  </a:lnTo>
                  <a:lnTo>
                    <a:pt x="23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934744" y="4521258"/>
              <a:ext cx="205765" cy="113417"/>
            </a:xfrm>
            <a:custGeom>
              <a:rect b="b" l="l" r="r" t="t"/>
              <a:pathLst>
                <a:path extrusionOk="0" h="4875" w="8852">
                  <a:moveTo>
                    <a:pt x="1813" y="0"/>
                  </a:moveTo>
                  <a:lnTo>
                    <a:pt x="0" y="1745"/>
                  </a:lnTo>
                  <a:cubicBezTo>
                    <a:pt x="1105" y="2804"/>
                    <a:pt x="2141" y="3604"/>
                    <a:pt x="3032" y="4198"/>
                  </a:cubicBezTo>
                  <a:cubicBezTo>
                    <a:pt x="3717" y="4652"/>
                    <a:pt x="4507" y="4875"/>
                    <a:pt x="5291" y="4875"/>
                  </a:cubicBezTo>
                  <a:cubicBezTo>
                    <a:pt x="6321" y="4875"/>
                    <a:pt x="7344" y="4492"/>
                    <a:pt x="8113" y="3748"/>
                  </a:cubicBezTo>
                  <a:lnTo>
                    <a:pt x="8852" y="3040"/>
                  </a:lnTo>
                  <a:lnTo>
                    <a:pt x="6033" y="328"/>
                  </a:lnTo>
                  <a:lnTo>
                    <a:pt x="5218" y="1105"/>
                  </a:lnTo>
                  <a:cubicBezTo>
                    <a:pt x="4906" y="1406"/>
                    <a:pt x="4498" y="1556"/>
                    <a:pt x="4091" y="1556"/>
                  </a:cubicBezTo>
                  <a:cubicBezTo>
                    <a:pt x="3683" y="1556"/>
                    <a:pt x="3276" y="1406"/>
                    <a:pt x="2964" y="1105"/>
                  </a:cubicBezTo>
                  <a:lnTo>
                    <a:pt x="18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34"/>
          <p:cNvGrpSpPr/>
          <p:nvPr/>
        </p:nvGrpSpPr>
        <p:grpSpPr>
          <a:xfrm>
            <a:off x="7825105" y="3326852"/>
            <a:ext cx="434259" cy="391951"/>
            <a:chOff x="6622132" y="3377368"/>
            <a:chExt cx="434259" cy="391951"/>
          </a:xfrm>
        </p:grpSpPr>
        <p:sp>
          <p:nvSpPr>
            <p:cNvPr id="1223" name="Google Shape;1223;p34"/>
            <p:cNvSpPr/>
            <p:nvPr/>
          </p:nvSpPr>
          <p:spPr>
            <a:xfrm>
              <a:off x="6622132" y="3377368"/>
              <a:ext cx="238354" cy="310239"/>
            </a:xfrm>
            <a:custGeom>
              <a:rect b="b" l="l" r="r" t="t"/>
              <a:pathLst>
                <a:path extrusionOk="0" h="13335" w="10254">
                  <a:moveTo>
                    <a:pt x="6190" y="0"/>
                  </a:moveTo>
                  <a:cubicBezTo>
                    <a:pt x="2785" y="0"/>
                    <a:pt x="0" y="4090"/>
                    <a:pt x="3063" y="7286"/>
                  </a:cubicBezTo>
                  <a:lnTo>
                    <a:pt x="9340" y="13335"/>
                  </a:lnTo>
                  <a:lnTo>
                    <a:pt x="10254" y="6913"/>
                  </a:lnTo>
                  <a:lnTo>
                    <a:pt x="9340" y="1291"/>
                  </a:lnTo>
                  <a:cubicBezTo>
                    <a:pt x="8331" y="383"/>
                    <a:pt x="7231" y="0"/>
                    <a:pt x="61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6839213" y="3377368"/>
              <a:ext cx="217178" cy="310239"/>
            </a:xfrm>
            <a:custGeom>
              <a:rect b="b" l="l" r="r" t="t"/>
              <a:pathLst>
                <a:path extrusionOk="0" h="13335" w="9343">
                  <a:moveTo>
                    <a:pt x="3151" y="1"/>
                  </a:moveTo>
                  <a:cubicBezTo>
                    <a:pt x="2110" y="1"/>
                    <a:pt x="1010" y="383"/>
                    <a:pt x="1" y="1291"/>
                  </a:cubicBezTo>
                  <a:lnTo>
                    <a:pt x="1" y="13335"/>
                  </a:lnTo>
                  <a:cubicBezTo>
                    <a:pt x="1" y="13335"/>
                    <a:pt x="6285" y="7286"/>
                    <a:pt x="6285" y="7286"/>
                  </a:cubicBezTo>
                  <a:cubicBezTo>
                    <a:pt x="9342" y="4095"/>
                    <a:pt x="6559" y="1"/>
                    <a:pt x="3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6626920" y="3682796"/>
              <a:ext cx="120432" cy="86523"/>
            </a:xfrm>
            <a:custGeom>
              <a:rect b="b" l="l" r="r" t="t"/>
              <a:pathLst>
                <a:path extrusionOk="0" h="3719" w="5181">
                  <a:moveTo>
                    <a:pt x="0" y="1"/>
                  </a:moveTo>
                  <a:lnTo>
                    <a:pt x="373" y="1943"/>
                  </a:lnTo>
                  <a:lnTo>
                    <a:pt x="0" y="3718"/>
                  </a:lnTo>
                  <a:lnTo>
                    <a:pt x="5180" y="3718"/>
                  </a:lnTo>
                  <a:lnTo>
                    <a:pt x="5180" y="968"/>
                  </a:lnTo>
                  <a:lnTo>
                    <a:pt x="44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6931122" y="3682796"/>
              <a:ext cx="120409" cy="86523"/>
            </a:xfrm>
            <a:custGeom>
              <a:rect b="b" l="l" r="r" t="t"/>
              <a:pathLst>
                <a:path extrusionOk="0" h="3719" w="5180">
                  <a:moveTo>
                    <a:pt x="1348" y="1"/>
                  </a:moveTo>
                  <a:lnTo>
                    <a:pt x="0" y="435"/>
                  </a:lnTo>
                  <a:lnTo>
                    <a:pt x="0" y="3718"/>
                  </a:lnTo>
                  <a:lnTo>
                    <a:pt x="5180" y="3718"/>
                  </a:lnTo>
                  <a:lnTo>
                    <a:pt x="4807" y="1943"/>
                  </a:lnTo>
                  <a:lnTo>
                    <a:pt x="51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6793165" y="3442488"/>
              <a:ext cx="56695" cy="154922"/>
            </a:xfrm>
            <a:custGeom>
              <a:rect b="b" l="l" r="r" t="t"/>
              <a:pathLst>
                <a:path extrusionOk="0" h="6659" w="2439">
                  <a:moveTo>
                    <a:pt x="1982" y="0"/>
                  </a:moveTo>
                  <a:cubicBezTo>
                    <a:pt x="892" y="0"/>
                    <a:pt x="1" y="861"/>
                    <a:pt x="1" y="1905"/>
                  </a:cubicBezTo>
                  <a:cubicBezTo>
                    <a:pt x="1" y="2781"/>
                    <a:pt x="618" y="3520"/>
                    <a:pt x="1448" y="3741"/>
                  </a:cubicBezTo>
                  <a:lnTo>
                    <a:pt x="1448" y="4609"/>
                  </a:lnTo>
                  <a:lnTo>
                    <a:pt x="443" y="4609"/>
                  </a:lnTo>
                  <a:lnTo>
                    <a:pt x="443" y="5637"/>
                  </a:lnTo>
                  <a:lnTo>
                    <a:pt x="1448" y="5637"/>
                  </a:lnTo>
                  <a:lnTo>
                    <a:pt x="1448" y="6658"/>
                  </a:lnTo>
                  <a:lnTo>
                    <a:pt x="1982" y="6658"/>
                  </a:lnTo>
                  <a:lnTo>
                    <a:pt x="2309" y="4403"/>
                  </a:lnTo>
                  <a:lnTo>
                    <a:pt x="1982" y="2781"/>
                  </a:lnTo>
                  <a:cubicBezTo>
                    <a:pt x="1479" y="2781"/>
                    <a:pt x="1075" y="2392"/>
                    <a:pt x="1075" y="1905"/>
                  </a:cubicBezTo>
                  <a:cubicBezTo>
                    <a:pt x="1075" y="1425"/>
                    <a:pt x="1479" y="1029"/>
                    <a:pt x="1982" y="1029"/>
                  </a:cubicBezTo>
                  <a:lnTo>
                    <a:pt x="2439" y="91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6839213" y="3442488"/>
              <a:ext cx="46072" cy="154922"/>
            </a:xfrm>
            <a:custGeom>
              <a:rect b="b" l="l" r="r" t="t"/>
              <a:pathLst>
                <a:path extrusionOk="0" h="6659" w="1982">
                  <a:moveTo>
                    <a:pt x="1" y="0"/>
                  </a:moveTo>
                  <a:lnTo>
                    <a:pt x="1" y="1029"/>
                  </a:lnTo>
                  <a:cubicBezTo>
                    <a:pt x="503" y="1029"/>
                    <a:pt x="915" y="1425"/>
                    <a:pt x="915" y="1905"/>
                  </a:cubicBezTo>
                  <a:cubicBezTo>
                    <a:pt x="915" y="2392"/>
                    <a:pt x="503" y="2781"/>
                    <a:pt x="1" y="2781"/>
                  </a:cubicBezTo>
                  <a:lnTo>
                    <a:pt x="1" y="6658"/>
                  </a:lnTo>
                  <a:lnTo>
                    <a:pt x="534" y="6658"/>
                  </a:lnTo>
                  <a:lnTo>
                    <a:pt x="534" y="5637"/>
                  </a:lnTo>
                  <a:lnTo>
                    <a:pt x="1547" y="5637"/>
                  </a:lnTo>
                  <a:lnTo>
                    <a:pt x="1547" y="4609"/>
                  </a:lnTo>
                  <a:lnTo>
                    <a:pt x="534" y="4609"/>
                  </a:lnTo>
                  <a:lnTo>
                    <a:pt x="534" y="3741"/>
                  </a:lnTo>
                  <a:cubicBezTo>
                    <a:pt x="1372" y="3520"/>
                    <a:pt x="1981" y="2781"/>
                    <a:pt x="1981" y="1905"/>
                  </a:cubicBezTo>
                  <a:cubicBezTo>
                    <a:pt x="1981" y="861"/>
                    <a:pt x="1090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6693493" y="3618118"/>
              <a:ext cx="159902" cy="99970"/>
            </a:xfrm>
            <a:custGeom>
              <a:rect b="b" l="l" r="r" t="t"/>
              <a:pathLst>
                <a:path extrusionOk="0" h="4297" w="6879">
                  <a:moveTo>
                    <a:pt x="1166" y="0"/>
                  </a:moveTo>
                  <a:cubicBezTo>
                    <a:pt x="777" y="1196"/>
                    <a:pt x="389" y="2392"/>
                    <a:pt x="0" y="3588"/>
                  </a:cubicBezTo>
                  <a:cubicBezTo>
                    <a:pt x="2057" y="4061"/>
                    <a:pt x="4159" y="4297"/>
                    <a:pt x="6270" y="4297"/>
                  </a:cubicBezTo>
                  <a:lnTo>
                    <a:pt x="6879" y="2149"/>
                  </a:lnTo>
                  <a:lnTo>
                    <a:pt x="6270" y="579"/>
                  </a:lnTo>
                  <a:cubicBezTo>
                    <a:pt x="4556" y="579"/>
                    <a:pt x="2834" y="381"/>
                    <a:pt x="11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6839213" y="3618118"/>
              <a:ext cx="145746" cy="99970"/>
            </a:xfrm>
            <a:custGeom>
              <a:rect b="b" l="l" r="r" t="t"/>
              <a:pathLst>
                <a:path extrusionOk="0" h="4297" w="6270">
                  <a:moveTo>
                    <a:pt x="5104" y="0"/>
                  </a:moveTo>
                  <a:cubicBezTo>
                    <a:pt x="3436" y="381"/>
                    <a:pt x="1715" y="579"/>
                    <a:pt x="1" y="579"/>
                  </a:cubicBezTo>
                  <a:lnTo>
                    <a:pt x="1" y="4297"/>
                  </a:lnTo>
                  <a:cubicBezTo>
                    <a:pt x="2111" y="4297"/>
                    <a:pt x="4221" y="4061"/>
                    <a:pt x="6270" y="3588"/>
                  </a:cubicBezTo>
                  <a:cubicBezTo>
                    <a:pt x="5881" y="2392"/>
                    <a:pt x="5493" y="1196"/>
                    <a:pt x="51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1" name="Google Shape;1231;p34"/>
          <p:cNvGrpSpPr/>
          <p:nvPr/>
        </p:nvGrpSpPr>
        <p:grpSpPr>
          <a:xfrm>
            <a:off x="7092158" y="3318326"/>
            <a:ext cx="345673" cy="409003"/>
            <a:chOff x="6043296" y="3368806"/>
            <a:chExt cx="345673" cy="409003"/>
          </a:xfrm>
        </p:grpSpPr>
        <p:sp>
          <p:nvSpPr>
            <p:cNvPr id="1232" name="Google Shape;1232;p34"/>
            <p:cNvSpPr/>
            <p:nvPr/>
          </p:nvSpPr>
          <p:spPr>
            <a:xfrm>
              <a:off x="6063123" y="3368806"/>
              <a:ext cx="166132" cy="118721"/>
            </a:xfrm>
            <a:custGeom>
              <a:rect b="b" l="l" r="r" t="t"/>
              <a:pathLst>
                <a:path extrusionOk="0" h="5103" w="7147">
                  <a:moveTo>
                    <a:pt x="3648" y="0"/>
                  </a:moveTo>
                  <a:cubicBezTo>
                    <a:pt x="2596" y="0"/>
                    <a:pt x="1543" y="387"/>
                    <a:pt x="740" y="1164"/>
                  </a:cubicBezTo>
                  <a:cubicBezTo>
                    <a:pt x="435" y="1454"/>
                    <a:pt x="184" y="1781"/>
                    <a:pt x="1" y="2131"/>
                  </a:cubicBezTo>
                  <a:lnTo>
                    <a:pt x="938" y="3647"/>
                  </a:lnTo>
                  <a:lnTo>
                    <a:pt x="2774" y="4805"/>
                  </a:lnTo>
                  <a:cubicBezTo>
                    <a:pt x="2461" y="4501"/>
                    <a:pt x="2416" y="4143"/>
                    <a:pt x="2416" y="3960"/>
                  </a:cubicBezTo>
                  <a:cubicBezTo>
                    <a:pt x="2416" y="3777"/>
                    <a:pt x="2461" y="3426"/>
                    <a:pt x="2774" y="3122"/>
                  </a:cubicBezTo>
                  <a:cubicBezTo>
                    <a:pt x="3017" y="2893"/>
                    <a:pt x="3330" y="2771"/>
                    <a:pt x="3650" y="2771"/>
                  </a:cubicBezTo>
                  <a:cubicBezTo>
                    <a:pt x="3962" y="2771"/>
                    <a:pt x="4282" y="2893"/>
                    <a:pt x="4518" y="3122"/>
                  </a:cubicBezTo>
                  <a:lnTo>
                    <a:pt x="4541" y="3145"/>
                  </a:lnTo>
                  <a:lnTo>
                    <a:pt x="6582" y="5102"/>
                  </a:lnTo>
                  <a:lnTo>
                    <a:pt x="7146" y="2657"/>
                  </a:lnTo>
                  <a:lnTo>
                    <a:pt x="6582" y="1179"/>
                  </a:lnTo>
                  <a:cubicBezTo>
                    <a:pt x="5775" y="395"/>
                    <a:pt x="4711" y="0"/>
                    <a:pt x="36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6216119" y="3368806"/>
              <a:ext cx="152999" cy="118721"/>
            </a:xfrm>
            <a:custGeom>
              <a:rect b="b" l="l" r="r" t="t"/>
              <a:pathLst>
                <a:path extrusionOk="0" h="5103" w="6582">
                  <a:moveTo>
                    <a:pt x="2931" y="0"/>
                  </a:moveTo>
                  <a:cubicBezTo>
                    <a:pt x="1867" y="0"/>
                    <a:pt x="804" y="395"/>
                    <a:pt x="0" y="1179"/>
                  </a:cubicBezTo>
                  <a:lnTo>
                    <a:pt x="0" y="5102"/>
                  </a:lnTo>
                  <a:lnTo>
                    <a:pt x="2034" y="3145"/>
                  </a:lnTo>
                  <a:lnTo>
                    <a:pt x="2057" y="3122"/>
                  </a:lnTo>
                  <a:cubicBezTo>
                    <a:pt x="2301" y="2893"/>
                    <a:pt x="2613" y="2771"/>
                    <a:pt x="2933" y="2771"/>
                  </a:cubicBezTo>
                  <a:cubicBezTo>
                    <a:pt x="3245" y="2771"/>
                    <a:pt x="3565" y="2893"/>
                    <a:pt x="3802" y="3122"/>
                  </a:cubicBezTo>
                  <a:cubicBezTo>
                    <a:pt x="4121" y="3426"/>
                    <a:pt x="4167" y="3777"/>
                    <a:pt x="4167" y="3960"/>
                  </a:cubicBezTo>
                  <a:cubicBezTo>
                    <a:pt x="4167" y="4143"/>
                    <a:pt x="4121" y="4501"/>
                    <a:pt x="3802" y="4805"/>
                  </a:cubicBezTo>
                  <a:lnTo>
                    <a:pt x="5439" y="4021"/>
                  </a:lnTo>
                  <a:lnTo>
                    <a:pt x="6574" y="2139"/>
                  </a:lnTo>
                  <a:lnTo>
                    <a:pt x="6582" y="2131"/>
                  </a:lnTo>
                  <a:cubicBezTo>
                    <a:pt x="6391" y="1781"/>
                    <a:pt x="6148" y="1454"/>
                    <a:pt x="5843" y="1164"/>
                  </a:cubicBezTo>
                  <a:cubicBezTo>
                    <a:pt x="5039" y="387"/>
                    <a:pt x="3985" y="0"/>
                    <a:pt x="2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6043296" y="3603764"/>
              <a:ext cx="172850" cy="174045"/>
            </a:xfrm>
            <a:custGeom>
              <a:rect b="b" l="l" r="r" t="t"/>
              <a:pathLst>
                <a:path extrusionOk="0" h="7481" w="7436">
                  <a:moveTo>
                    <a:pt x="5737" y="0"/>
                  </a:moveTo>
                  <a:lnTo>
                    <a:pt x="1" y="5523"/>
                  </a:lnTo>
                  <a:lnTo>
                    <a:pt x="2034" y="7481"/>
                  </a:lnTo>
                  <a:lnTo>
                    <a:pt x="7435" y="2286"/>
                  </a:lnTo>
                  <a:lnTo>
                    <a:pt x="57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6216119" y="3418385"/>
              <a:ext cx="171781" cy="206314"/>
            </a:xfrm>
            <a:custGeom>
              <a:rect b="b" l="l" r="r" t="t"/>
              <a:pathLst>
                <a:path extrusionOk="0" h="8868" w="7390">
                  <a:moveTo>
                    <a:pt x="6582" y="0"/>
                  </a:moveTo>
                  <a:lnTo>
                    <a:pt x="6574" y="8"/>
                  </a:lnTo>
                  <a:lnTo>
                    <a:pt x="0" y="6338"/>
                  </a:lnTo>
                  <a:lnTo>
                    <a:pt x="1440" y="8867"/>
                  </a:lnTo>
                  <a:lnTo>
                    <a:pt x="5843" y="4632"/>
                  </a:lnTo>
                  <a:cubicBezTo>
                    <a:pt x="7146" y="3375"/>
                    <a:pt x="7389" y="1494"/>
                    <a:pt x="65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6044179" y="3418385"/>
              <a:ext cx="185077" cy="238559"/>
            </a:xfrm>
            <a:custGeom>
              <a:rect b="b" l="l" r="r" t="t"/>
              <a:pathLst>
                <a:path extrusionOk="0" h="10254" w="7962">
                  <a:moveTo>
                    <a:pt x="816" y="0"/>
                  </a:moveTo>
                  <a:lnTo>
                    <a:pt x="816" y="0"/>
                  </a:lnTo>
                  <a:cubicBezTo>
                    <a:pt x="1" y="1494"/>
                    <a:pt x="252" y="3375"/>
                    <a:pt x="1555" y="4632"/>
                  </a:cubicBezTo>
                  <a:lnTo>
                    <a:pt x="7397" y="10254"/>
                  </a:lnTo>
                  <a:lnTo>
                    <a:pt x="7961" y="9035"/>
                  </a:lnTo>
                  <a:lnTo>
                    <a:pt x="7397" y="6338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6216119" y="3565841"/>
              <a:ext cx="172850" cy="211967"/>
            </a:xfrm>
            <a:custGeom>
              <a:rect b="b" l="l" r="r" t="t"/>
              <a:pathLst>
                <a:path extrusionOk="0" h="9111" w="7436">
                  <a:moveTo>
                    <a:pt x="0" y="0"/>
                  </a:moveTo>
                  <a:lnTo>
                    <a:pt x="0" y="3916"/>
                  </a:lnTo>
                  <a:lnTo>
                    <a:pt x="5394" y="9111"/>
                  </a:lnTo>
                  <a:lnTo>
                    <a:pt x="7435" y="71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34"/>
          <p:cNvGrpSpPr/>
          <p:nvPr/>
        </p:nvGrpSpPr>
        <p:grpSpPr>
          <a:xfrm>
            <a:off x="6229717" y="3321933"/>
            <a:ext cx="424636" cy="401789"/>
            <a:chOff x="5371156" y="3372482"/>
            <a:chExt cx="424636" cy="401789"/>
          </a:xfrm>
        </p:grpSpPr>
        <p:sp>
          <p:nvSpPr>
            <p:cNvPr id="1239" name="Google Shape;1239;p34"/>
            <p:cNvSpPr/>
            <p:nvPr/>
          </p:nvSpPr>
          <p:spPr>
            <a:xfrm>
              <a:off x="5724055" y="3372482"/>
              <a:ext cx="24988" cy="45576"/>
            </a:xfrm>
            <a:custGeom>
              <a:rect b="b" l="l" r="r" t="t"/>
              <a:pathLst>
                <a:path extrusionOk="0" h="1959" w="1075">
                  <a:moveTo>
                    <a:pt x="0" y="1"/>
                  </a:moveTo>
                  <a:lnTo>
                    <a:pt x="0" y="1958"/>
                  </a:lnTo>
                  <a:lnTo>
                    <a:pt x="1074" y="1958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5660132" y="3372482"/>
              <a:ext cx="24988" cy="45576"/>
            </a:xfrm>
            <a:custGeom>
              <a:rect b="b" l="l" r="r" t="t"/>
              <a:pathLst>
                <a:path extrusionOk="0" h="1959" w="1075">
                  <a:moveTo>
                    <a:pt x="0" y="1"/>
                  </a:moveTo>
                  <a:lnTo>
                    <a:pt x="0" y="1958"/>
                  </a:lnTo>
                  <a:lnTo>
                    <a:pt x="1074" y="1958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4"/>
            <p:cNvSpPr/>
            <p:nvPr/>
          </p:nvSpPr>
          <p:spPr>
            <a:xfrm>
              <a:off x="5481823" y="3372482"/>
              <a:ext cx="24988" cy="45576"/>
            </a:xfrm>
            <a:custGeom>
              <a:rect b="b" l="l" r="r" t="t"/>
              <a:pathLst>
                <a:path extrusionOk="0" h="1959" w="1075">
                  <a:moveTo>
                    <a:pt x="0" y="1"/>
                  </a:moveTo>
                  <a:lnTo>
                    <a:pt x="0" y="1958"/>
                  </a:lnTo>
                  <a:lnTo>
                    <a:pt x="1074" y="1958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5418063" y="3372482"/>
              <a:ext cx="24826" cy="45576"/>
            </a:xfrm>
            <a:custGeom>
              <a:rect b="b" l="l" r="r" t="t"/>
              <a:pathLst>
                <a:path extrusionOk="0" h="1959" w="1068">
                  <a:moveTo>
                    <a:pt x="1" y="1"/>
                  </a:moveTo>
                  <a:lnTo>
                    <a:pt x="1" y="1958"/>
                  </a:lnTo>
                  <a:lnTo>
                    <a:pt x="1067" y="1958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5371156" y="3405100"/>
              <a:ext cx="218340" cy="58860"/>
            </a:xfrm>
            <a:custGeom>
              <a:rect b="b" l="l" r="r" t="t"/>
              <a:pathLst>
                <a:path extrusionOk="0" h="2530" w="9393">
                  <a:moveTo>
                    <a:pt x="1181" y="0"/>
                  </a:moveTo>
                  <a:cubicBezTo>
                    <a:pt x="534" y="0"/>
                    <a:pt x="0" y="511"/>
                    <a:pt x="0" y="1135"/>
                  </a:cubicBezTo>
                  <a:lnTo>
                    <a:pt x="0" y="2186"/>
                  </a:lnTo>
                  <a:lnTo>
                    <a:pt x="4662" y="2423"/>
                  </a:lnTo>
                  <a:lnTo>
                    <a:pt x="9393" y="2529"/>
                  </a:lnTo>
                  <a:lnTo>
                    <a:pt x="9393" y="922"/>
                  </a:lnTo>
                  <a:lnTo>
                    <a:pt x="9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4"/>
            <p:cNvSpPr/>
            <p:nvPr/>
          </p:nvSpPr>
          <p:spPr>
            <a:xfrm>
              <a:off x="5583448" y="3405100"/>
              <a:ext cx="212343" cy="58860"/>
            </a:xfrm>
            <a:custGeom>
              <a:rect b="b" l="l" r="r" t="t"/>
              <a:pathLst>
                <a:path extrusionOk="0" h="2530" w="9135">
                  <a:moveTo>
                    <a:pt x="1" y="0"/>
                  </a:moveTo>
                  <a:lnTo>
                    <a:pt x="1" y="2186"/>
                  </a:lnTo>
                  <a:lnTo>
                    <a:pt x="4838" y="2529"/>
                  </a:lnTo>
                  <a:lnTo>
                    <a:pt x="9134" y="2186"/>
                  </a:lnTo>
                  <a:lnTo>
                    <a:pt x="9134" y="1135"/>
                  </a:lnTo>
                  <a:cubicBezTo>
                    <a:pt x="9134" y="511"/>
                    <a:pt x="8609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5371156" y="3455959"/>
              <a:ext cx="230218" cy="305563"/>
            </a:xfrm>
            <a:custGeom>
              <a:rect b="b" l="l" r="r" t="t"/>
              <a:pathLst>
                <a:path extrusionOk="0" h="13134" w="9904">
                  <a:moveTo>
                    <a:pt x="0" y="0"/>
                  </a:moveTo>
                  <a:lnTo>
                    <a:pt x="0" y="13133"/>
                  </a:lnTo>
                  <a:lnTo>
                    <a:pt x="9134" y="13133"/>
                  </a:lnTo>
                  <a:lnTo>
                    <a:pt x="9903" y="5135"/>
                  </a:lnTo>
                  <a:lnTo>
                    <a:pt x="91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4"/>
            <p:cNvSpPr/>
            <p:nvPr/>
          </p:nvSpPr>
          <p:spPr>
            <a:xfrm>
              <a:off x="5583448" y="3455959"/>
              <a:ext cx="212343" cy="305563"/>
            </a:xfrm>
            <a:custGeom>
              <a:rect b="b" l="l" r="r" t="t"/>
              <a:pathLst>
                <a:path extrusionOk="0" h="13134" w="9135">
                  <a:moveTo>
                    <a:pt x="1" y="0"/>
                  </a:moveTo>
                  <a:lnTo>
                    <a:pt x="1" y="13133"/>
                  </a:lnTo>
                  <a:lnTo>
                    <a:pt x="9134" y="13133"/>
                  </a:lnTo>
                  <a:lnTo>
                    <a:pt x="91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4"/>
            <p:cNvSpPr/>
            <p:nvPr/>
          </p:nvSpPr>
          <p:spPr>
            <a:xfrm>
              <a:off x="5469248" y="3515332"/>
              <a:ext cx="132125" cy="245283"/>
            </a:xfrm>
            <a:custGeom>
              <a:rect b="b" l="l" r="r" t="t"/>
              <a:pathLst>
                <a:path extrusionOk="0" h="10543" w="5684">
                  <a:moveTo>
                    <a:pt x="4914" y="0"/>
                  </a:moveTo>
                  <a:cubicBezTo>
                    <a:pt x="4518" y="328"/>
                    <a:pt x="4053" y="587"/>
                    <a:pt x="3565" y="754"/>
                  </a:cubicBezTo>
                  <a:cubicBezTo>
                    <a:pt x="3078" y="930"/>
                    <a:pt x="2560" y="1021"/>
                    <a:pt x="2034" y="1021"/>
                  </a:cubicBezTo>
                  <a:lnTo>
                    <a:pt x="0" y="1021"/>
                  </a:lnTo>
                  <a:lnTo>
                    <a:pt x="0" y="3954"/>
                  </a:lnTo>
                  <a:cubicBezTo>
                    <a:pt x="0" y="7260"/>
                    <a:pt x="1890" y="8981"/>
                    <a:pt x="4914" y="10543"/>
                  </a:cubicBezTo>
                  <a:lnTo>
                    <a:pt x="5683" y="4015"/>
                  </a:lnTo>
                  <a:lnTo>
                    <a:pt x="4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4"/>
            <p:cNvSpPr/>
            <p:nvPr/>
          </p:nvSpPr>
          <p:spPr>
            <a:xfrm>
              <a:off x="5583448" y="3515332"/>
              <a:ext cx="114249" cy="245283"/>
            </a:xfrm>
            <a:custGeom>
              <a:rect b="b" l="l" r="r" t="t"/>
              <a:pathLst>
                <a:path extrusionOk="0" h="10543" w="4915">
                  <a:moveTo>
                    <a:pt x="1" y="0"/>
                  </a:moveTo>
                  <a:lnTo>
                    <a:pt x="1" y="10543"/>
                  </a:lnTo>
                  <a:cubicBezTo>
                    <a:pt x="3025" y="8981"/>
                    <a:pt x="4914" y="7260"/>
                    <a:pt x="4914" y="3954"/>
                  </a:cubicBezTo>
                  <a:lnTo>
                    <a:pt x="4914" y="1021"/>
                  </a:lnTo>
                  <a:lnTo>
                    <a:pt x="2880" y="1021"/>
                  </a:lnTo>
                  <a:cubicBezTo>
                    <a:pt x="2355" y="1021"/>
                    <a:pt x="1837" y="930"/>
                    <a:pt x="1349" y="754"/>
                  </a:cubicBezTo>
                  <a:cubicBezTo>
                    <a:pt x="862" y="587"/>
                    <a:pt x="405" y="328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4"/>
            <p:cNvSpPr/>
            <p:nvPr/>
          </p:nvSpPr>
          <p:spPr>
            <a:xfrm>
              <a:off x="5543793" y="3570448"/>
              <a:ext cx="47118" cy="138427"/>
            </a:xfrm>
            <a:custGeom>
              <a:rect b="b" l="l" r="r" t="t"/>
              <a:pathLst>
                <a:path extrusionOk="0" h="5950" w="2027">
                  <a:moveTo>
                    <a:pt x="1707" y="0"/>
                  </a:moveTo>
                  <a:cubicBezTo>
                    <a:pt x="762" y="0"/>
                    <a:pt x="0" y="739"/>
                    <a:pt x="0" y="1646"/>
                  </a:cubicBezTo>
                  <a:cubicBezTo>
                    <a:pt x="0" y="2369"/>
                    <a:pt x="488" y="2994"/>
                    <a:pt x="1174" y="3207"/>
                  </a:cubicBezTo>
                  <a:lnTo>
                    <a:pt x="1174" y="3847"/>
                  </a:lnTo>
                  <a:lnTo>
                    <a:pt x="458" y="3847"/>
                  </a:lnTo>
                  <a:lnTo>
                    <a:pt x="458" y="4876"/>
                  </a:lnTo>
                  <a:lnTo>
                    <a:pt x="1174" y="4876"/>
                  </a:lnTo>
                  <a:lnTo>
                    <a:pt x="1174" y="5950"/>
                  </a:lnTo>
                  <a:lnTo>
                    <a:pt x="1707" y="5950"/>
                  </a:lnTo>
                  <a:lnTo>
                    <a:pt x="1966" y="4076"/>
                  </a:lnTo>
                  <a:lnTo>
                    <a:pt x="1707" y="2263"/>
                  </a:lnTo>
                  <a:cubicBezTo>
                    <a:pt x="1356" y="2263"/>
                    <a:pt x="1067" y="1981"/>
                    <a:pt x="1067" y="1646"/>
                  </a:cubicBezTo>
                  <a:cubicBezTo>
                    <a:pt x="1067" y="1303"/>
                    <a:pt x="1356" y="1029"/>
                    <a:pt x="1707" y="1029"/>
                  </a:cubicBezTo>
                  <a:lnTo>
                    <a:pt x="2027" y="678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4"/>
            <p:cNvSpPr/>
            <p:nvPr/>
          </p:nvSpPr>
          <p:spPr>
            <a:xfrm>
              <a:off x="5583448" y="3570448"/>
              <a:ext cx="39865" cy="138427"/>
            </a:xfrm>
            <a:custGeom>
              <a:rect b="b" l="l" r="r" t="t"/>
              <a:pathLst>
                <a:path extrusionOk="0" h="5950" w="1715">
                  <a:moveTo>
                    <a:pt x="1" y="0"/>
                  </a:moveTo>
                  <a:lnTo>
                    <a:pt x="1" y="1029"/>
                  </a:lnTo>
                  <a:cubicBezTo>
                    <a:pt x="359" y="1029"/>
                    <a:pt x="641" y="1303"/>
                    <a:pt x="641" y="1646"/>
                  </a:cubicBezTo>
                  <a:cubicBezTo>
                    <a:pt x="641" y="1981"/>
                    <a:pt x="359" y="2263"/>
                    <a:pt x="1" y="2263"/>
                  </a:cubicBezTo>
                  <a:lnTo>
                    <a:pt x="1" y="5950"/>
                  </a:lnTo>
                  <a:lnTo>
                    <a:pt x="534" y="5950"/>
                  </a:lnTo>
                  <a:lnTo>
                    <a:pt x="534" y="4876"/>
                  </a:lnTo>
                  <a:lnTo>
                    <a:pt x="1258" y="4876"/>
                  </a:lnTo>
                  <a:lnTo>
                    <a:pt x="1258" y="3847"/>
                  </a:lnTo>
                  <a:lnTo>
                    <a:pt x="534" y="3847"/>
                  </a:lnTo>
                  <a:lnTo>
                    <a:pt x="534" y="3207"/>
                  </a:lnTo>
                  <a:cubicBezTo>
                    <a:pt x="1220" y="2994"/>
                    <a:pt x="1715" y="2369"/>
                    <a:pt x="1715" y="1646"/>
                  </a:cubicBezTo>
                  <a:cubicBezTo>
                    <a:pt x="1715" y="739"/>
                    <a:pt x="945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4"/>
            <p:cNvSpPr/>
            <p:nvPr/>
          </p:nvSpPr>
          <p:spPr>
            <a:xfrm>
              <a:off x="5456859" y="3499721"/>
              <a:ext cx="136006" cy="274550"/>
            </a:xfrm>
            <a:custGeom>
              <a:rect b="b" l="l" r="r" t="t"/>
              <a:pathLst>
                <a:path extrusionOk="0" h="11801" w="5851">
                  <a:moveTo>
                    <a:pt x="5447" y="1"/>
                  </a:moveTo>
                  <a:lnTo>
                    <a:pt x="5104" y="283"/>
                  </a:lnTo>
                  <a:cubicBezTo>
                    <a:pt x="4754" y="565"/>
                    <a:pt x="4350" y="793"/>
                    <a:pt x="3916" y="946"/>
                  </a:cubicBezTo>
                  <a:cubicBezTo>
                    <a:pt x="3481" y="1098"/>
                    <a:pt x="3032" y="1174"/>
                    <a:pt x="2567" y="1174"/>
                  </a:cubicBezTo>
                  <a:lnTo>
                    <a:pt x="0" y="1174"/>
                  </a:lnTo>
                  <a:lnTo>
                    <a:pt x="0" y="4625"/>
                  </a:lnTo>
                  <a:cubicBezTo>
                    <a:pt x="0" y="6316"/>
                    <a:pt x="465" y="7710"/>
                    <a:pt x="1432" y="8891"/>
                  </a:cubicBezTo>
                  <a:cubicBezTo>
                    <a:pt x="2255" y="9896"/>
                    <a:pt x="3413" y="10749"/>
                    <a:pt x="5195" y="11671"/>
                  </a:cubicBezTo>
                  <a:lnTo>
                    <a:pt x="5447" y="11801"/>
                  </a:lnTo>
                  <a:lnTo>
                    <a:pt x="5706" y="11077"/>
                  </a:lnTo>
                  <a:lnTo>
                    <a:pt x="5447" y="10627"/>
                  </a:lnTo>
                  <a:cubicBezTo>
                    <a:pt x="3946" y="9835"/>
                    <a:pt x="2963" y="9096"/>
                    <a:pt x="2278" y="8258"/>
                  </a:cubicBezTo>
                  <a:cubicBezTo>
                    <a:pt x="1455" y="7253"/>
                    <a:pt x="1067" y="6095"/>
                    <a:pt x="1067" y="4625"/>
                  </a:cubicBezTo>
                  <a:lnTo>
                    <a:pt x="1067" y="2210"/>
                  </a:lnTo>
                  <a:lnTo>
                    <a:pt x="2567" y="2210"/>
                  </a:lnTo>
                  <a:cubicBezTo>
                    <a:pt x="3154" y="2210"/>
                    <a:pt x="3733" y="2111"/>
                    <a:pt x="4281" y="1913"/>
                  </a:cubicBezTo>
                  <a:cubicBezTo>
                    <a:pt x="4700" y="1768"/>
                    <a:pt x="5089" y="1570"/>
                    <a:pt x="5447" y="1326"/>
                  </a:cubicBezTo>
                  <a:lnTo>
                    <a:pt x="5851" y="801"/>
                  </a:lnTo>
                  <a:lnTo>
                    <a:pt x="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4"/>
            <p:cNvSpPr/>
            <p:nvPr/>
          </p:nvSpPr>
          <p:spPr>
            <a:xfrm>
              <a:off x="5583448" y="3499721"/>
              <a:ext cx="126801" cy="274550"/>
            </a:xfrm>
            <a:custGeom>
              <a:rect b="b" l="l" r="r" t="t"/>
              <a:pathLst>
                <a:path extrusionOk="0" h="11801" w="5455">
                  <a:moveTo>
                    <a:pt x="1" y="1"/>
                  </a:moveTo>
                  <a:lnTo>
                    <a:pt x="1" y="1326"/>
                  </a:lnTo>
                  <a:cubicBezTo>
                    <a:pt x="359" y="1570"/>
                    <a:pt x="747" y="1768"/>
                    <a:pt x="1166" y="1913"/>
                  </a:cubicBezTo>
                  <a:cubicBezTo>
                    <a:pt x="1715" y="2111"/>
                    <a:pt x="2294" y="2210"/>
                    <a:pt x="2880" y="2210"/>
                  </a:cubicBezTo>
                  <a:lnTo>
                    <a:pt x="4381" y="2210"/>
                  </a:lnTo>
                  <a:lnTo>
                    <a:pt x="4381" y="4625"/>
                  </a:lnTo>
                  <a:cubicBezTo>
                    <a:pt x="4381" y="6095"/>
                    <a:pt x="4000" y="7253"/>
                    <a:pt x="3177" y="8258"/>
                  </a:cubicBezTo>
                  <a:cubicBezTo>
                    <a:pt x="2492" y="9096"/>
                    <a:pt x="1501" y="9835"/>
                    <a:pt x="1" y="10627"/>
                  </a:cubicBezTo>
                  <a:lnTo>
                    <a:pt x="1" y="11801"/>
                  </a:lnTo>
                  <a:lnTo>
                    <a:pt x="252" y="11671"/>
                  </a:lnTo>
                  <a:cubicBezTo>
                    <a:pt x="2035" y="10749"/>
                    <a:pt x="3193" y="9896"/>
                    <a:pt x="4015" y="8891"/>
                  </a:cubicBezTo>
                  <a:cubicBezTo>
                    <a:pt x="4983" y="7710"/>
                    <a:pt x="5455" y="6316"/>
                    <a:pt x="5455" y="4625"/>
                  </a:cubicBezTo>
                  <a:lnTo>
                    <a:pt x="5455" y="1174"/>
                  </a:lnTo>
                  <a:lnTo>
                    <a:pt x="2880" y="1174"/>
                  </a:lnTo>
                  <a:cubicBezTo>
                    <a:pt x="2423" y="1174"/>
                    <a:pt x="1966" y="1098"/>
                    <a:pt x="1540" y="946"/>
                  </a:cubicBezTo>
                  <a:cubicBezTo>
                    <a:pt x="1105" y="793"/>
                    <a:pt x="694" y="565"/>
                    <a:pt x="351" y="28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34"/>
          <p:cNvGrpSpPr/>
          <p:nvPr/>
        </p:nvGrpSpPr>
        <p:grpSpPr>
          <a:xfrm>
            <a:off x="5470765" y="3328308"/>
            <a:ext cx="424636" cy="389039"/>
            <a:chOff x="4710336" y="3378857"/>
            <a:chExt cx="424636" cy="389039"/>
          </a:xfrm>
        </p:grpSpPr>
        <p:sp>
          <p:nvSpPr>
            <p:cNvPr id="1254" name="Google Shape;1254;p34"/>
            <p:cNvSpPr/>
            <p:nvPr/>
          </p:nvSpPr>
          <p:spPr>
            <a:xfrm>
              <a:off x="5063049" y="3378857"/>
              <a:ext cx="24988" cy="45390"/>
            </a:xfrm>
            <a:custGeom>
              <a:rect b="b" l="l" r="r" t="t"/>
              <a:pathLst>
                <a:path extrusionOk="0" h="1951" w="1075">
                  <a:moveTo>
                    <a:pt x="1" y="1"/>
                  </a:moveTo>
                  <a:lnTo>
                    <a:pt x="1" y="1951"/>
                  </a:lnTo>
                  <a:lnTo>
                    <a:pt x="1075" y="1951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4"/>
            <p:cNvSpPr/>
            <p:nvPr/>
          </p:nvSpPr>
          <p:spPr>
            <a:xfrm>
              <a:off x="4999313" y="3378857"/>
              <a:ext cx="24802" cy="45390"/>
            </a:xfrm>
            <a:custGeom>
              <a:rect b="b" l="l" r="r" t="t"/>
              <a:pathLst>
                <a:path extrusionOk="0" h="1951" w="1067">
                  <a:moveTo>
                    <a:pt x="0" y="1"/>
                  </a:moveTo>
                  <a:lnTo>
                    <a:pt x="0" y="1951"/>
                  </a:lnTo>
                  <a:lnTo>
                    <a:pt x="1067" y="195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4"/>
            <p:cNvSpPr/>
            <p:nvPr/>
          </p:nvSpPr>
          <p:spPr>
            <a:xfrm>
              <a:off x="4821003" y="3378857"/>
              <a:ext cx="24826" cy="45390"/>
            </a:xfrm>
            <a:custGeom>
              <a:rect b="b" l="l" r="r" t="t"/>
              <a:pathLst>
                <a:path extrusionOk="0" h="1951" w="1068">
                  <a:moveTo>
                    <a:pt x="1" y="1"/>
                  </a:moveTo>
                  <a:lnTo>
                    <a:pt x="1" y="1951"/>
                  </a:lnTo>
                  <a:lnTo>
                    <a:pt x="1067" y="195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4"/>
            <p:cNvSpPr/>
            <p:nvPr/>
          </p:nvSpPr>
          <p:spPr>
            <a:xfrm>
              <a:off x="4757081" y="3378857"/>
              <a:ext cx="24988" cy="45390"/>
            </a:xfrm>
            <a:custGeom>
              <a:rect b="b" l="l" r="r" t="t"/>
              <a:pathLst>
                <a:path extrusionOk="0" h="1951" w="1075">
                  <a:moveTo>
                    <a:pt x="1" y="1"/>
                  </a:moveTo>
                  <a:lnTo>
                    <a:pt x="1" y="1951"/>
                  </a:lnTo>
                  <a:lnTo>
                    <a:pt x="1075" y="1951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4"/>
            <p:cNvSpPr/>
            <p:nvPr/>
          </p:nvSpPr>
          <p:spPr>
            <a:xfrm>
              <a:off x="4710336" y="3411475"/>
              <a:ext cx="218364" cy="56371"/>
            </a:xfrm>
            <a:custGeom>
              <a:rect b="b" l="l" r="r" t="t"/>
              <a:pathLst>
                <a:path extrusionOk="0" h="2423" w="9394">
                  <a:moveTo>
                    <a:pt x="1181" y="0"/>
                  </a:moveTo>
                  <a:cubicBezTo>
                    <a:pt x="526" y="0"/>
                    <a:pt x="1" y="511"/>
                    <a:pt x="1" y="1135"/>
                  </a:cubicBezTo>
                  <a:lnTo>
                    <a:pt x="1" y="2187"/>
                  </a:lnTo>
                  <a:lnTo>
                    <a:pt x="4655" y="2423"/>
                  </a:lnTo>
                  <a:lnTo>
                    <a:pt x="9317" y="2400"/>
                  </a:lnTo>
                  <a:lnTo>
                    <a:pt x="9393" y="922"/>
                  </a:lnTo>
                  <a:lnTo>
                    <a:pt x="9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4"/>
            <p:cNvSpPr/>
            <p:nvPr/>
          </p:nvSpPr>
          <p:spPr>
            <a:xfrm>
              <a:off x="4922652" y="3411475"/>
              <a:ext cx="212320" cy="58860"/>
            </a:xfrm>
            <a:custGeom>
              <a:rect b="b" l="l" r="r" t="t"/>
              <a:pathLst>
                <a:path extrusionOk="0" h="2530" w="9134">
                  <a:moveTo>
                    <a:pt x="0" y="0"/>
                  </a:moveTo>
                  <a:lnTo>
                    <a:pt x="0" y="2187"/>
                  </a:lnTo>
                  <a:lnTo>
                    <a:pt x="4830" y="2529"/>
                  </a:lnTo>
                  <a:lnTo>
                    <a:pt x="9134" y="2187"/>
                  </a:lnTo>
                  <a:lnTo>
                    <a:pt x="9134" y="1135"/>
                  </a:lnTo>
                  <a:cubicBezTo>
                    <a:pt x="9134" y="511"/>
                    <a:pt x="8600" y="0"/>
                    <a:pt x="79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4"/>
            <p:cNvSpPr/>
            <p:nvPr/>
          </p:nvSpPr>
          <p:spPr>
            <a:xfrm>
              <a:off x="4710336" y="3462333"/>
              <a:ext cx="230218" cy="305563"/>
            </a:xfrm>
            <a:custGeom>
              <a:rect b="b" l="l" r="r" t="t"/>
              <a:pathLst>
                <a:path extrusionOk="0" h="13134" w="9904">
                  <a:moveTo>
                    <a:pt x="1" y="1"/>
                  </a:moveTo>
                  <a:lnTo>
                    <a:pt x="1" y="13133"/>
                  </a:lnTo>
                  <a:lnTo>
                    <a:pt x="9134" y="13133"/>
                  </a:lnTo>
                  <a:lnTo>
                    <a:pt x="9903" y="5127"/>
                  </a:lnTo>
                  <a:lnTo>
                    <a:pt x="9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4"/>
            <p:cNvSpPr/>
            <p:nvPr/>
          </p:nvSpPr>
          <p:spPr>
            <a:xfrm>
              <a:off x="4922652" y="3462333"/>
              <a:ext cx="212320" cy="305563"/>
            </a:xfrm>
            <a:custGeom>
              <a:rect b="b" l="l" r="r" t="t"/>
              <a:pathLst>
                <a:path extrusionOk="0" h="13134" w="9134">
                  <a:moveTo>
                    <a:pt x="0" y="1"/>
                  </a:moveTo>
                  <a:lnTo>
                    <a:pt x="0" y="13133"/>
                  </a:lnTo>
                  <a:lnTo>
                    <a:pt x="9134" y="13133"/>
                  </a:lnTo>
                  <a:lnTo>
                    <a:pt x="91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4"/>
            <p:cNvSpPr/>
            <p:nvPr/>
          </p:nvSpPr>
          <p:spPr>
            <a:xfrm>
              <a:off x="4789135" y="3508236"/>
              <a:ext cx="70502" cy="85452"/>
            </a:xfrm>
            <a:custGeom>
              <a:rect b="b" l="l" r="r" t="t"/>
              <a:pathLst>
                <a:path extrusionOk="0" h="3673" w="3033">
                  <a:moveTo>
                    <a:pt x="0" y="1"/>
                  </a:moveTo>
                  <a:lnTo>
                    <a:pt x="0" y="3672"/>
                  </a:lnTo>
                  <a:lnTo>
                    <a:pt x="1067" y="3672"/>
                  </a:lnTo>
                  <a:lnTo>
                    <a:pt x="1067" y="2118"/>
                  </a:lnTo>
                  <a:lnTo>
                    <a:pt x="2072" y="3672"/>
                  </a:lnTo>
                  <a:lnTo>
                    <a:pt x="3032" y="3672"/>
                  </a:lnTo>
                  <a:lnTo>
                    <a:pt x="3032" y="1"/>
                  </a:lnTo>
                  <a:lnTo>
                    <a:pt x="1958" y="1"/>
                  </a:lnTo>
                  <a:lnTo>
                    <a:pt x="1958" y="1555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4"/>
            <p:cNvSpPr/>
            <p:nvPr/>
          </p:nvSpPr>
          <p:spPr>
            <a:xfrm>
              <a:off x="4980368" y="3507887"/>
              <a:ext cx="70130" cy="86499"/>
            </a:xfrm>
            <a:custGeom>
              <a:rect b="b" l="l" r="r" t="t"/>
              <a:pathLst>
                <a:path extrusionOk="0" h="3718" w="3017">
                  <a:moveTo>
                    <a:pt x="1021" y="0"/>
                  </a:moveTo>
                  <a:lnTo>
                    <a:pt x="0" y="297"/>
                  </a:lnTo>
                  <a:lnTo>
                    <a:pt x="1067" y="3718"/>
                  </a:lnTo>
                  <a:lnTo>
                    <a:pt x="1989" y="3718"/>
                  </a:lnTo>
                  <a:lnTo>
                    <a:pt x="3017" y="297"/>
                  </a:lnTo>
                  <a:lnTo>
                    <a:pt x="1989" y="16"/>
                  </a:lnTo>
                  <a:lnTo>
                    <a:pt x="1516" y="1585"/>
                  </a:lnTo>
                  <a:lnTo>
                    <a:pt x="10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4"/>
            <p:cNvSpPr/>
            <p:nvPr/>
          </p:nvSpPr>
          <p:spPr>
            <a:xfrm>
              <a:off x="4862077" y="3630472"/>
              <a:ext cx="69619" cy="100737"/>
            </a:xfrm>
            <a:custGeom>
              <a:rect b="b" l="l" r="r" t="t"/>
              <a:pathLst>
                <a:path extrusionOk="0" h="4330" w="2995">
                  <a:moveTo>
                    <a:pt x="1578" y="1"/>
                  </a:moveTo>
                  <a:cubicBezTo>
                    <a:pt x="1208" y="1"/>
                    <a:pt x="839" y="136"/>
                    <a:pt x="557" y="406"/>
                  </a:cubicBezTo>
                  <a:cubicBezTo>
                    <a:pt x="1" y="947"/>
                    <a:pt x="1" y="1823"/>
                    <a:pt x="557" y="2364"/>
                  </a:cubicBezTo>
                  <a:lnTo>
                    <a:pt x="2606" y="4329"/>
                  </a:lnTo>
                  <a:lnTo>
                    <a:pt x="2995" y="1846"/>
                  </a:lnTo>
                  <a:lnTo>
                    <a:pt x="2606" y="414"/>
                  </a:lnTo>
                  <a:lnTo>
                    <a:pt x="2598" y="406"/>
                  </a:lnTo>
                  <a:cubicBezTo>
                    <a:pt x="2317" y="136"/>
                    <a:pt x="1947" y="1"/>
                    <a:pt x="15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4"/>
            <p:cNvSpPr/>
            <p:nvPr/>
          </p:nvSpPr>
          <p:spPr>
            <a:xfrm>
              <a:off x="4922652" y="3630472"/>
              <a:ext cx="60576" cy="100737"/>
            </a:xfrm>
            <a:custGeom>
              <a:rect b="b" l="l" r="r" t="t"/>
              <a:pathLst>
                <a:path extrusionOk="0" h="4330" w="2606">
                  <a:moveTo>
                    <a:pt x="1022" y="1"/>
                  </a:moveTo>
                  <a:cubicBezTo>
                    <a:pt x="653" y="1"/>
                    <a:pt x="286" y="136"/>
                    <a:pt x="8" y="406"/>
                  </a:cubicBezTo>
                  <a:lnTo>
                    <a:pt x="0" y="414"/>
                  </a:lnTo>
                  <a:lnTo>
                    <a:pt x="0" y="4329"/>
                  </a:lnTo>
                  <a:lnTo>
                    <a:pt x="2042" y="2364"/>
                  </a:lnTo>
                  <a:cubicBezTo>
                    <a:pt x="2605" y="1823"/>
                    <a:pt x="2605" y="947"/>
                    <a:pt x="2042" y="406"/>
                  </a:cubicBezTo>
                  <a:cubicBezTo>
                    <a:pt x="1760" y="136"/>
                    <a:pt x="1390" y="1"/>
                    <a:pt x="10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4"/>
            <p:cNvSpPr/>
            <p:nvPr/>
          </p:nvSpPr>
          <p:spPr>
            <a:xfrm>
              <a:off x="4878208" y="3508236"/>
              <a:ext cx="53673" cy="85452"/>
            </a:xfrm>
            <a:custGeom>
              <a:rect b="b" l="l" r="r" t="t"/>
              <a:pathLst>
                <a:path extrusionOk="0" h="3673" w="2309">
                  <a:moveTo>
                    <a:pt x="1912" y="1"/>
                  </a:moveTo>
                  <a:cubicBezTo>
                    <a:pt x="853" y="1"/>
                    <a:pt x="0" y="823"/>
                    <a:pt x="0" y="1836"/>
                  </a:cubicBezTo>
                  <a:cubicBezTo>
                    <a:pt x="0" y="2850"/>
                    <a:pt x="853" y="3672"/>
                    <a:pt x="1912" y="3672"/>
                  </a:cubicBezTo>
                  <a:lnTo>
                    <a:pt x="2308" y="3177"/>
                  </a:lnTo>
                  <a:lnTo>
                    <a:pt x="1912" y="2644"/>
                  </a:lnTo>
                  <a:cubicBezTo>
                    <a:pt x="1447" y="2644"/>
                    <a:pt x="1074" y="2278"/>
                    <a:pt x="1074" y="1836"/>
                  </a:cubicBezTo>
                  <a:cubicBezTo>
                    <a:pt x="1074" y="1395"/>
                    <a:pt x="1447" y="1029"/>
                    <a:pt x="1912" y="1029"/>
                  </a:cubicBezTo>
                  <a:lnTo>
                    <a:pt x="2308" y="671"/>
                  </a:lnTo>
                  <a:lnTo>
                    <a:pt x="19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4"/>
            <p:cNvSpPr/>
            <p:nvPr/>
          </p:nvSpPr>
          <p:spPr>
            <a:xfrm>
              <a:off x="4922652" y="3508236"/>
              <a:ext cx="44282" cy="85452"/>
            </a:xfrm>
            <a:custGeom>
              <a:rect b="b" l="l" r="r" t="t"/>
              <a:pathLst>
                <a:path extrusionOk="0" h="3673" w="1905">
                  <a:moveTo>
                    <a:pt x="0" y="1"/>
                  </a:moveTo>
                  <a:lnTo>
                    <a:pt x="0" y="1029"/>
                  </a:lnTo>
                  <a:cubicBezTo>
                    <a:pt x="457" y="1029"/>
                    <a:pt x="838" y="1395"/>
                    <a:pt x="838" y="1836"/>
                  </a:cubicBezTo>
                  <a:cubicBezTo>
                    <a:pt x="838" y="2278"/>
                    <a:pt x="457" y="2644"/>
                    <a:pt x="0" y="2644"/>
                  </a:cubicBezTo>
                  <a:lnTo>
                    <a:pt x="0" y="3672"/>
                  </a:lnTo>
                  <a:cubicBezTo>
                    <a:pt x="1051" y="3672"/>
                    <a:pt x="1904" y="2850"/>
                    <a:pt x="1904" y="1836"/>
                  </a:cubicBezTo>
                  <a:cubicBezTo>
                    <a:pt x="1904" y="823"/>
                    <a:pt x="105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8" name="Google Shape;1268;p34"/>
          <p:cNvGrpSpPr/>
          <p:nvPr/>
        </p:nvGrpSpPr>
        <p:grpSpPr>
          <a:xfrm>
            <a:off x="4728048" y="3318301"/>
            <a:ext cx="410453" cy="409051"/>
            <a:chOff x="4104955" y="3368760"/>
            <a:chExt cx="410453" cy="409051"/>
          </a:xfrm>
        </p:grpSpPr>
        <p:sp>
          <p:nvSpPr>
            <p:cNvPr id="1269" name="Google Shape;1269;p34"/>
            <p:cNvSpPr/>
            <p:nvPr/>
          </p:nvSpPr>
          <p:spPr>
            <a:xfrm>
              <a:off x="4145493" y="3368760"/>
              <a:ext cx="195862" cy="409045"/>
            </a:xfrm>
            <a:custGeom>
              <a:rect b="b" l="l" r="r" t="t"/>
              <a:pathLst>
                <a:path extrusionOk="0" h="17582" w="8426">
                  <a:moveTo>
                    <a:pt x="1" y="1"/>
                  </a:moveTo>
                  <a:lnTo>
                    <a:pt x="1745" y="2613"/>
                  </a:lnTo>
                  <a:lnTo>
                    <a:pt x="1745" y="15731"/>
                  </a:lnTo>
                  <a:cubicBezTo>
                    <a:pt x="1745" y="16759"/>
                    <a:pt x="2613" y="17582"/>
                    <a:pt x="3672" y="17582"/>
                  </a:cubicBezTo>
                  <a:cubicBezTo>
                    <a:pt x="3985" y="17582"/>
                    <a:pt x="5668" y="17376"/>
                    <a:pt x="5927" y="17247"/>
                  </a:cubicBezTo>
                  <a:cubicBezTo>
                    <a:pt x="6087" y="17171"/>
                    <a:pt x="6575" y="17003"/>
                    <a:pt x="7230" y="16805"/>
                  </a:cubicBezTo>
                  <a:lnTo>
                    <a:pt x="8426" y="6491"/>
                  </a:lnTo>
                  <a:lnTo>
                    <a:pt x="72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4"/>
            <p:cNvSpPr/>
            <p:nvPr/>
          </p:nvSpPr>
          <p:spPr>
            <a:xfrm>
              <a:off x="4298117" y="3368760"/>
              <a:ext cx="142934" cy="390968"/>
            </a:xfrm>
            <a:custGeom>
              <a:rect b="b" l="l" r="r" t="t"/>
              <a:pathLst>
                <a:path extrusionOk="0" h="16805" w="6149">
                  <a:moveTo>
                    <a:pt x="664" y="1"/>
                  </a:moveTo>
                  <a:lnTo>
                    <a:pt x="664" y="2370"/>
                  </a:lnTo>
                  <a:lnTo>
                    <a:pt x="1" y="2705"/>
                  </a:lnTo>
                  <a:lnTo>
                    <a:pt x="664" y="3406"/>
                  </a:lnTo>
                  <a:lnTo>
                    <a:pt x="664" y="16805"/>
                  </a:lnTo>
                  <a:cubicBezTo>
                    <a:pt x="2659" y="16180"/>
                    <a:pt x="6148" y="15182"/>
                    <a:pt x="6148" y="15182"/>
                  </a:cubicBezTo>
                  <a:lnTo>
                    <a:pt x="6148" y="2659"/>
                  </a:lnTo>
                  <a:cubicBezTo>
                    <a:pt x="6148" y="1189"/>
                    <a:pt x="4914" y="1"/>
                    <a:pt x="33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4"/>
            <p:cNvSpPr/>
            <p:nvPr/>
          </p:nvSpPr>
          <p:spPr>
            <a:xfrm>
              <a:off x="4104955" y="3368760"/>
              <a:ext cx="81102" cy="60815"/>
            </a:xfrm>
            <a:custGeom>
              <a:rect b="b" l="l" r="r" t="t"/>
              <a:pathLst>
                <a:path extrusionOk="0" h="2614" w="3489">
                  <a:moveTo>
                    <a:pt x="1745" y="1"/>
                  </a:moveTo>
                  <a:cubicBezTo>
                    <a:pt x="1722" y="1"/>
                    <a:pt x="1699" y="1"/>
                    <a:pt x="1676" y="8"/>
                  </a:cubicBezTo>
                  <a:cubicBezTo>
                    <a:pt x="1219" y="23"/>
                    <a:pt x="808" y="206"/>
                    <a:pt x="511" y="496"/>
                  </a:cubicBezTo>
                  <a:cubicBezTo>
                    <a:pt x="191" y="800"/>
                    <a:pt x="0" y="1219"/>
                    <a:pt x="0" y="1684"/>
                  </a:cubicBezTo>
                  <a:lnTo>
                    <a:pt x="0" y="2613"/>
                  </a:lnTo>
                  <a:lnTo>
                    <a:pt x="3489" y="2613"/>
                  </a:lnTo>
                  <a:lnTo>
                    <a:pt x="3489" y="1684"/>
                  </a:lnTo>
                  <a:cubicBezTo>
                    <a:pt x="3489" y="755"/>
                    <a:pt x="2704" y="1"/>
                    <a:pt x="1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4"/>
            <p:cNvSpPr/>
            <p:nvPr/>
          </p:nvSpPr>
          <p:spPr>
            <a:xfrm>
              <a:off x="4227825" y="3423876"/>
              <a:ext cx="85728" cy="24126"/>
            </a:xfrm>
            <a:custGeom>
              <a:rect b="b" l="l" r="r" t="t"/>
              <a:pathLst>
                <a:path extrusionOk="0" h="1037" w="3688">
                  <a:moveTo>
                    <a:pt x="1" y="1"/>
                  </a:moveTo>
                  <a:lnTo>
                    <a:pt x="1" y="1037"/>
                  </a:lnTo>
                  <a:lnTo>
                    <a:pt x="3688" y="1037"/>
                  </a:lnTo>
                  <a:lnTo>
                    <a:pt x="36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4"/>
            <p:cNvSpPr/>
            <p:nvPr/>
          </p:nvSpPr>
          <p:spPr>
            <a:xfrm>
              <a:off x="4227825" y="3471895"/>
              <a:ext cx="92469" cy="23963"/>
            </a:xfrm>
            <a:custGeom>
              <a:rect b="b" l="l" r="r" t="t"/>
              <a:pathLst>
                <a:path extrusionOk="0" h="1030" w="3978">
                  <a:moveTo>
                    <a:pt x="1" y="1"/>
                  </a:moveTo>
                  <a:lnTo>
                    <a:pt x="1" y="1029"/>
                  </a:lnTo>
                  <a:lnTo>
                    <a:pt x="3688" y="1029"/>
                  </a:lnTo>
                  <a:lnTo>
                    <a:pt x="3977" y="511"/>
                  </a:lnTo>
                  <a:lnTo>
                    <a:pt x="36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4"/>
            <p:cNvSpPr/>
            <p:nvPr/>
          </p:nvSpPr>
          <p:spPr>
            <a:xfrm>
              <a:off x="4313528" y="3471895"/>
              <a:ext cx="68898" cy="23963"/>
            </a:xfrm>
            <a:custGeom>
              <a:rect b="b" l="l" r="r" t="t"/>
              <a:pathLst>
                <a:path extrusionOk="0" h="1030" w="2964">
                  <a:moveTo>
                    <a:pt x="1" y="1"/>
                  </a:moveTo>
                  <a:lnTo>
                    <a:pt x="1" y="1029"/>
                  </a:lnTo>
                  <a:lnTo>
                    <a:pt x="2964" y="1029"/>
                  </a:lnTo>
                  <a:lnTo>
                    <a:pt x="29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4227825" y="3519752"/>
              <a:ext cx="94584" cy="24126"/>
            </a:xfrm>
            <a:custGeom>
              <a:rect b="b" l="l" r="r" t="t"/>
              <a:pathLst>
                <a:path extrusionOk="0" h="1037" w="4069">
                  <a:moveTo>
                    <a:pt x="1" y="1"/>
                  </a:moveTo>
                  <a:lnTo>
                    <a:pt x="1" y="1037"/>
                  </a:lnTo>
                  <a:lnTo>
                    <a:pt x="3688" y="1037"/>
                  </a:lnTo>
                  <a:lnTo>
                    <a:pt x="4069" y="603"/>
                  </a:lnTo>
                  <a:lnTo>
                    <a:pt x="36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4313528" y="3519752"/>
              <a:ext cx="85914" cy="24126"/>
            </a:xfrm>
            <a:custGeom>
              <a:rect b="b" l="l" r="r" t="t"/>
              <a:pathLst>
                <a:path extrusionOk="0" h="1037" w="3696">
                  <a:moveTo>
                    <a:pt x="1" y="1"/>
                  </a:moveTo>
                  <a:lnTo>
                    <a:pt x="1" y="1037"/>
                  </a:lnTo>
                  <a:lnTo>
                    <a:pt x="3695" y="1037"/>
                  </a:lnTo>
                  <a:lnTo>
                    <a:pt x="3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4227825" y="3567795"/>
              <a:ext cx="92469" cy="23940"/>
            </a:xfrm>
            <a:custGeom>
              <a:rect b="b" l="l" r="r" t="t"/>
              <a:pathLst>
                <a:path extrusionOk="0" h="1029" w="3978">
                  <a:moveTo>
                    <a:pt x="1" y="0"/>
                  </a:moveTo>
                  <a:lnTo>
                    <a:pt x="1" y="1028"/>
                  </a:lnTo>
                  <a:lnTo>
                    <a:pt x="3688" y="1028"/>
                  </a:lnTo>
                  <a:lnTo>
                    <a:pt x="3977" y="510"/>
                  </a:lnTo>
                  <a:lnTo>
                    <a:pt x="36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4313528" y="3567795"/>
              <a:ext cx="85914" cy="23940"/>
            </a:xfrm>
            <a:custGeom>
              <a:rect b="b" l="l" r="r" t="t"/>
              <a:pathLst>
                <a:path extrusionOk="0" h="1029" w="3696">
                  <a:moveTo>
                    <a:pt x="1" y="0"/>
                  </a:moveTo>
                  <a:lnTo>
                    <a:pt x="1" y="1028"/>
                  </a:lnTo>
                  <a:lnTo>
                    <a:pt x="3695" y="1028"/>
                  </a:lnTo>
                  <a:lnTo>
                    <a:pt x="36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4"/>
            <p:cNvSpPr/>
            <p:nvPr/>
          </p:nvSpPr>
          <p:spPr>
            <a:xfrm>
              <a:off x="4227825" y="3615629"/>
              <a:ext cx="92469" cy="23963"/>
            </a:xfrm>
            <a:custGeom>
              <a:rect b="b" l="l" r="r" t="t"/>
              <a:pathLst>
                <a:path extrusionOk="0" h="1030" w="3978">
                  <a:moveTo>
                    <a:pt x="1" y="1"/>
                  </a:moveTo>
                  <a:lnTo>
                    <a:pt x="1" y="1029"/>
                  </a:lnTo>
                  <a:lnTo>
                    <a:pt x="3688" y="1029"/>
                  </a:lnTo>
                  <a:lnTo>
                    <a:pt x="3977" y="519"/>
                  </a:lnTo>
                  <a:lnTo>
                    <a:pt x="36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4"/>
            <p:cNvSpPr/>
            <p:nvPr/>
          </p:nvSpPr>
          <p:spPr>
            <a:xfrm>
              <a:off x="4313528" y="3615629"/>
              <a:ext cx="48187" cy="23963"/>
            </a:xfrm>
            <a:custGeom>
              <a:rect b="b" l="l" r="r" t="t"/>
              <a:pathLst>
                <a:path extrusionOk="0" h="1030" w="2073">
                  <a:moveTo>
                    <a:pt x="1" y="1"/>
                  </a:moveTo>
                  <a:lnTo>
                    <a:pt x="1" y="1029"/>
                  </a:lnTo>
                  <a:lnTo>
                    <a:pt x="1501" y="1029"/>
                  </a:lnTo>
                  <a:lnTo>
                    <a:pt x="20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4"/>
            <p:cNvSpPr/>
            <p:nvPr/>
          </p:nvSpPr>
          <p:spPr>
            <a:xfrm>
              <a:off x="4450578" y="3481295"/>
              <a:ext cx="54556" cy="50532"/>
            </a:xfrm>
            <a:custGeom>
              <a:rect b="b" l="l" r="r" t="t"/>
              <a:pathLst>
                <a:path extrusionOk="0" h="2172" w="2347">
                  <a:moveTo>
                    <a:pt x="1547" y="1"/>
                  </a:moveTo>
                  <a:cubicBezTo>
                    <a:pt x="1258" y="1"/>
                    <a:pt x="968" y="107"/>
                    <a:pt x="747" y="321"/>
                  </a:cubicBezTo>
                  <a:lnTo>
                    <a:pt x="1" y="1044"/>
                  </a:lnTo>
                  <a:lnTo>
                    <a:pt x="130" y="1509"/>
                  </a:lnTo>
                  <a:lnTo>
                    <a:pt x="793" y="2172"/>
                  </a:lnTo>
                  <a:lnTo>
                    <a:pt x="1737" y="1265"/>
                  </a:lnTo>
                  <a:lnTo>
                    <a:pt x="2347" y="321"/>
                  </a:lnTo>
                  <a:cubicBezTo>
                    <a:pt x="2126" y="107"/>
                    <a:pt x="1836" y="1"/>
                    <a:pt x="1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4"/>
            <p:cNvSpPr/>
            <p:nvPr/>
          </p:nvSpPr>
          <p:spPr>
            <a:xfrm>
              <a:off x="4468988" y="3488739"/>
              <a:ext cx="46420" cy="52672"/>
            </a:xfrm>
            <a:custGeom>
              <a:rect b="b" l="l" r="r" t="t"/>
              <a:pathLst>
                <a:path extrusionOk="0" h="2264" w="1997">
                  <a:moveTo>
                    <a:pt x="1555" y="1"/>
                  </a:moveTo>
                  <a:lnTo>
                    <a:pt x="1" y="1494"/>
                  </a:lnTo>
                  <a:lnTo>
                    <a:pt x="283" y="2080"/>
                  </a:lnTo>
                  <a:lnTo>
                    <a:pt x="801" y="2263"/>
                  </a:lnTo>
                  <a:lnTo>
                    <a:pt x="1555" y="1539"/>
                  </a:lnTo>
                  <a:cubicBezTo>
                    <a:pt x="1997" y="1113"/>
                    <a:pt x="1997" y="420"/>
                    <a:pt x="1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4348418" y="3505584"/>
              <a:ext cx="120595" cy="134006"/>
            </a:xfrm>
            <a:custGeom>
              <a:rect b="b" l="l" r="r" t="t"/>
              <a:pathLst>
                <a:path extrusionOk="0" h="5760" w="5188">
                  <a:moveTo>
                    <a:pt x="4396" y="0"/>
                  </a:moveTo>
                  <a:lnTo>
                    <a:pt x="0" y="4220"/>
                  </a:lnTo>
                  <a:lnTo>
                    <a:pt x="0" y="5759"/>
                  </a:lnTo>
                  <a:lnTo>
                    <a:pt x="4045" y="2347"/>
                  </a:lnTo>
                  <a:lnTo>
                    <a:pt x="5188" y="770"/>
                  </a:lnTo>
                  <a:lnTo>
                    <a:pt x="43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4348418" y="3523475"/>
              <a:ext cx="139191" cy="116116"/>
            </a:xfrm>
            <a:custGeom>
              <a:rect b="b" l="l" r="r" t="t"/>
              <a:pathLst>
                <a:path extrusionOk="0" h="4991" w="5988">
                  <a:moveTo>
                    <a:pt x="5188" y="1"/>
                  </a:moveTo>
                  <a:lnTo>
                    <a:pt x="0" y="4990"/>
                  </a:lnTo>
                  <a:lnTo>
                    <a:pt x="1600" y="4990"/>
                  </a:lnTo>
                  <a:lnTo>
                    <a:pt x="5988" y="770"/>
                  </a:lnTo>
                  <a:lnTo>
                    <a:pt x="51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4"/>
            <p:cNvSpPr/>
            <p:nvPr/>
          </p:nvSpPr>
          <p:spPr>
            <a:xfrm>
              <a:off x="4230847" y="3717182"/>
              <a:ext cx="170014" cy="60629"/>
            </a:xfrm>
            <a:custGeom>
              <a:rect b="b" l="l" r="r" t="t"/>
              <a:pathLst>
                <a:path extrusionOk="0" h="2606" w="7314">
                  <a:moveTo>
                    <a:pt x="1927" y="1"/>
                  </a:moveTo>
                  <a:lnTo>
                    <a:pt x="1927" y="740"/>
                  </a:lnTo>
                  <a:cubicBezTo>
                    <a:pt x="1927" y="1471"/>
                    <a:pt x="1501" y="2095"/>
                    <a:pt x="869" y="2408"/>
                  </a:cubicBezTo>
                  <a:cubicBezTo>
                    <a:pt x="602" y="2537"/>
                    <a:pt x="313" y="2606"/>
                    <a:pt x="0" y="2606"/>
                  </a:cubicBezTo>
                  <a:lnTo>
                    <a:pt x="6673" y="2606"/>
                  </a:lnTo>
                  <a:lnTo>
                    <a:pt x="7313" y="1425"/>
                  </a:lnTo>
                  <a:lnTo>
                    <a:pt x="66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4"/>
            <p:cNvSpPr/>
            <p:nvPr/>
          </p:nvSpPr>
          <p:spPr>
            <a:xfrm>
              <a:off x="4385958" y="3717182"/>
              <a:ext cx="110321" cy="60629"/>
            </a:xfrm>
            <a:custGeom>
              <a:rect b="b" l="l" r="r" t="t"/>
              <a:pathLst>
                <a:path extrusionOk="0" h="2606" w="4746">
                  <a:moveTo>
                    <a:pt x="0" y="1"/>
                  </a:moveTo>
                  <a:lnTo>
                    <a:pt x="0" y="2606"/>
                  </a:lnTo>
                  <a:lnTo>
                    <a:pt x="2811" y="2606"/>
                  </a:lnTo>
                  <a:cubicBezTo>
                    <a:pt x="3878" y="2606"/>
                    <a:pt x="4746" y="1776"/>
                    <a:pt x="4746" y="747"/>
                  </a:cubicBezTo>
                  <a:lnTo>
                    <a:pt x="47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7" name="Google Shape;1287;p34"/>
          <p:cNvGrpSpPr/>
          <p:nvPr/>
        </p:nvGrpSpPr>
        <p:grpSpPr>
          <a:xfrm>
            <a:off x="3916286" y="3369788"/>
            <a:ext cx="424633" cy="306078"/>
            <a:chOff x="3501688" y="3420339"/>
            <a:chExt cx="424633" cy="306078"/>
          </a:xfrm>
        </p:grpSpPr>
        <p:sp>
          <p:nvSpPr>
            <p:cNvPr id="1288" name="Google Shape;1288;p34"/>
            <p:cNvSpPr/>
            <p:nvPr/>
          </p:nvSpPr>
          <p:spPr>
            <a:xfrm>
              <a:off x="3501688" y="3420339"/>
              <a:ext cx="109623" cy="263732"/>
            </a:xfrm>
            <a:custGeom>
              <a:rect b="b" l="l" r="r" t="t"/>
              <a:pathLst>
                <a:path extrusionOk="0" h="11336" w="4716">
                  <a:moveTo>
                    <a:pt x="0" y="0"/>
                  </a:moveTo>
                  <a:lnTo>
                    <a:pt x="0" y="11335"/>
                  </a:lnTo>
                  <a:lnTo>
                    <a:pt x="4060" y="11335"/>
                  </a:lnTo>
                  <a:lnTo>
                    <a:pt x="4715" y="4868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3596061" y="3420339"/>
              <a:ext cx="259600" cy="263732"/>
            </a:xfrm>
            <a:custGeom>
              <a:rect b="b" l="l" r="r" t="t"/>
              <a:pathLst>
                <a:path extrusionOk="0" h="11336" w="11168">
                  <a:moveTo>
                    <a:pt x="0" y="0"/>
                  </a:moveTo>
                  <a:lnTo>
                    <a:pt x="0" y="11335"/>
                  </a:lnTo>
                  <a:lnTo>
                    <a:pt x="9149" y="11335"/>
                  </a:lnTo>
                  <a:lnTo>
                    <a:pt x="11168" y="8722"/>
                  </a:lnTo>
                  <a:lnTo>
                    <a:pt x="10528" y="6993"/>
                  </a:lnTo>
                  <a:lnTo>
                    <a:pt x="11168" y="4327"/>
                  </a:lnTo>
                  <a:lnTo>
                    <a:pt x="111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3660867" y="3468359"/>
              <a:ext cx="138494" cy="23940"/>
            </a:xfrm>
            <a:custGeom>
              <a:rect b="b" l="l" r="r" t="t"/>
              <a:pathLst>
                <a:path extrusionOk="0" h="1029" w="5958">
                  <a:moveTo>
                    <a:pt x="0" y="1"/>
                  </a:moveTo>
                  <a:lnTo>
                    <a:pt x="0" y="1029"/>
                  </a:lnTo>
                  <a:lnTo>
                    <a:pt x="5957" y="1029"/>
                  </a:lnTo>
                  <a:lnTo>
                    <a:pt x="59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4"/>
            <p:cNvSpPr/>
            <p:nvPr/>
          </p:nvSpPr>
          <p:spPr>
            <a:xfrm>
              <a:off x="3660867" y="3516216"/>
              <a:ext cx="105207" cy="23940"/>
            </a:xfrm>
            <a:custGeom>
              <a:rect b="b" l="l" r="r" t="t"/>
              <a:pathLst>
                <a:path extrusionOk="0" h="1029" w="4526">
                  <a:moveTo>
                    <a:pt x="0" y="0"/>
                  </a:moveTo>
                  <a:lnTo>
                    <a:pt x="0" y="1029"/>
                  </a:lnTo>
                  <a:lnTo>
                    <a:pt x="4525" y="1029"/>
                  </a:lnTo>
                  <a:lnTo>
                    <a:pt x="4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4"/>
            <p:cNvSpPr/>
            <p:nvPr/>
          </p:nvSpPr>
          <p:spPr>
            <a:xfrm>
              <a:off x="3660867" y="3564073"/>
              <a:ext cx="105207" cy="24126"/>
            </a:xfrm>
            <a:custGeom>
              <a:rect b="b" l="l" r="r" t="t"/>
              <a:pathLst>
                <a:path extrusionOk="0" h="1037" w="4526">
                  <a:moveTo>
                    <a:pt x="0" y="0"/>
                  </a:moveTo>
                  <a:lnTo>
                    <a:pt x="0" y="1036"/>
                  </a:lnTo>
                  <a:lnTo>
                    <a:pt x="4525" y="1036"/>
                  </a:lnTo>
                  <a:lnTo>
                    <a:pt x="4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3660867" y="3612093"/>
              <a:ext cx="105207" cy="23940"/>
            </a:xfrm>
            <a:custGeom>
              <a:rect b="b" l="l" r="r" t="t"/>
              <a:pathLst>
                <a:path extrusionOk="0" h="1029" w="4526">
                  <a:moveTo>
                    <a:pt x="0" y="0"/>
                  </a:moveTo>
                  <a:lnTo>
                    <a:pt x="0" y="1029"/>
                  </a:lnTo>
                  <a:lnTo>
                    <a:pt x="4525" y="1029"/>
                  </a:lnTo>
                  <a:lnTo>
                    <a:pt x="4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3846243" y="3621306"/>
              <a:ext cx="23" cy="23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07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3784807" y="3634427"/>
              <a:ext cx="81822" cy="91990"/>
            </a:xfrm>
            <a:custGeom>
              <a:rect b="b" l="l" r="r" t="t"/>
              <a:pathLst>
                <a:path extrusionOk="0" h="3954" w="3520">
                  <a:moveTo>
                    <a:pt x="1379" y="0"/>
                  </a:moveTo>
                  <a:cubicBezTo>
                    <a:pt x="549" y="518"/>
                    <a:pt x="1" y="1425"/>
                    <a:pt x="1" y="2446"/>
                  </a:cubicBezTo>
                  <a:lnTo>
                    <a:pt x="1" y="3954"/>
                  </a:lnTo>
                  <a:lnTo>
                    <a:pt x="3048" y="3954"/>
                  </a:lnTo>
                  <a:lnTo>
                    <a:pt x="3520" y="1973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3855633" y="3634427"/>
              <a:ext cx="70688" cy="91990"/>
            </a:xfrm>
            <a:custGeom>
              <a:rect b="b" l="l" r="r" t="t"/>
              <a:pathLst>
                <a:path extrusionOk="0" h="3954" w="3041">
                  <a:moveTo>
                    <a:pt x="1" y="0"/>
                  </a:moveTo>
                  <a:lnTo>
                    <a:pt x="1" y="3954"/>
                  </a:lnTo>
                  <a:lnTo>
                    <a:pt x="3040" y="3954"/>
                  </a:lnTo>
                  <a:lnTo>
                    <a:pt x="3040" y="2446"/>
                  </a:lnTo>
                  <a:cubicBezTo>
                    <a:pt x="3040" y="1425"/>
                    <a:pt x="2492" y="518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4"/>
            <p:cNvSpPr/>
            <p:nvPr/>
          </p:nvSpPr>
          <p:spPr>
            <a:xfrm>
              <a:off x="3816861" y="3623260"/>
              <a:ext cx="44468" cy="45925"/>
            </a:xfrm>
            <a:custGeom>
              <a:rect b="b" l="l" r="r" t="t"/>
              <a:pathLst>
                <a:path extrusionOk="0" h="1974" w="1913">
                  <a:moveTo>
                    <a:pt x="1669" y="0"/>
                  </a:moveTo>
                  <a:cubicBezTo>
                    <a:pt x="1052" y="0"/>
                    <a:pt x="480" y="176"/>
                    <a:pt x="0" y="480"/>
                  </a:cubicBezTo>
                  <a:cubicBezTo>
                    <a:pt x="54" y="1311"/>
                    <a:pt x="777" y="1973"/>
                    <a:pt x="1669" y="1973"/>
                  </a:cubicBezTo>
                  <a:lnTo>
                    <a:pt x="1912" y="838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rgbClr val="FFD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4"/>
            <p:cNvSpPr/>
            <p:nvPr/>
          </p:nvSpPr>
          <p:spPr>
            <a:xfrm>
              <a:off x="3855633" y="3623260"/>
              <a:ext cx="38633" cy="45925"/>
            </a:xfrm>
            <a:custGeom>
              <a:rect b="b" l="l" r="r" t="t"/>
              <a:pathLst>
                <a:path extrusionOk="0" h="1974" w="1662">
                  <a:moveTo>
                    <a:pt x="1" y="0"/>
                  </a:moveTo>
                  <a:lnTo>
                    <a:pt x="1" y="1973"/>
                  </a:lnTo>
                  <a:cubicBezTo>
                    <a:pt x="884" y="1973"/>
                    <a:pt x="1608" y="1311"/>
                    <a:pt x="1661" y="480"/>
                  </a:cubicBezTo>
                  <a:cubicBezTo>
                    <a:pt x="1189" y="176"/>
                    <a:pt x="610" y="0"/>
                    <a:pt x="1" y="0"/>
                  </a:cubicBezTo>
                  <a:close/>
                </a:path>
              </a:pathLst>
            </a:custGeom>
            <a:solidFill>
              <a:srgbClr val="FFC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3816675" y="3542971"/>
              <a:ext cx="44654" cy="80311"/>
            </a:xfrm>
            <a:custGeom>
              <a:rect b="b" l="l" r="r" t="t"/>
              <a:pathLst>
                <a:path extrusionOk="0" h="3452" w="1921">
                  <a:moveTo>
                    <a:pt x="153" y="1"/>
                  </a:moveTo>
                  <a:cubicBezTo>
                    <a:pt x="54" y="199"/>
                    <a:pt x="1" y="427"/>
                    <a:pt x="1" y="663"/>
                  </a:cubicBezTo>
                  <a:lnTo>
                    <a:pt x="1" y="1844"/>
                  </a:lnTo>
                  <a:cubicBezTo>
                    <a:pt x="1" y="2728"/>
                    <a:pt x="747" y="3451"/>
                    <a:pt x="1677" y="3451"/>
                  </a:cubicBezTo>
                  <a:lnTo>
                    <a:pt x="1920" y="1722"/>
                  </a:lnTo>
                  <a:lnTo>
                    <a:pt x="1677" y="618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FFD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3855633" y="3557326"/>
              <a:ext cx="38796" cy="65956"/>
            </a:xfrm>
            <a:custGeom>
              <a:rect b="b" l="l" r="r" t="t"/>
              <a:pathLst>
                <a:path extrusionOk="0" h="2835" w="1669">
                  <a:moveTo>
                    <a:pt x="1" y="1"/>
                  </a:moveTo>
                  <a:lnTo>
                    <a:pt x="1" y="2834"/>
                  </a:lnTo>
                  <a:cubicBezTo>
                    <a:pt x="922" y="2834"/>
                    <a:pt x="1669" y="2111"/>
                    <a:pt x="1669" y="1227"/>
                  </a:cubicBezTo>
                  <a:lnTo>
                    <a:pt x="1669" y="6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3820232" y="3521009"/>
              <a:ext cx="41097" cy="42715"/>
            </a:xfrm>
            <a:custGeom>
              <a:rect b="b" l="l" r="r" t="t"/>
              <a:pathLst>
                <a:path extrusionOk="0" h="1836" w="1768">
                  <a:moveTo>
                    <a:pt x="1524" y="0"/>
                  </a:moveTo>
                  <a:cubicBezTo>
                    <a:pt x="846" y="0"/>
                    <a:pt x="259" y="389"/>
                    <a:pt x="0" y="945"/>
                  </a:cubicBezTo>
                  <a:cubicBezTo>
                    <a:pt x="457" y="1310"/>
                    <a:pt x="968" y="1615"/>
                    <a:pt x="1524" y="1836"/>
                  </a:cubicBezTo>
                  <a:lnTo>
                    <a:pt x="1767" y="87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FF6B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3855633" y="3521009"/>
              <a:ext cx="38796" cy="52114"/>
            </a:xfrm>
            <a:custGeom>
              <a:rect b="b" l="l" r="r" t="t"/>
              <a:pathLst>
                <a:path extrusionOk="0" h="2240" w="1669">
                  <a:moveTo>
                    <a:pt x="1" y="0"/>
                  </a:moveTo>
                  <a:lnTo>
                    <a:pt x="1" y="1836"/>
                  </a:lnTo>
                  <a:cubicBezTo>
                    <a:pt x="526" y="2049"/>
                    <a:pt x="1098" y="2186"/>
                    <a:pt x="1669" y="2240"/>
                  </a:cubicBezTo>
                  <a:lnTo>
                    <a:pt x="1669" y="1607"/>
                  </a:lnTo>
                  <a:cubicBezTo>
                    <a:pt x="1669" y="716"/>
                    <a:pt x="922" y="0"/>
                    <a:pt x="1" y="0"/>
                  </a:cubicBezTo>
                  <a:close/>
                </a:path>
              </a:pathLst>
            </a:custGeom>
            <a:solidFill>
              <a:srgbClr val="FF3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4"/>
            <p:cNvSpPr/>
            <p:nvPr/>
          </p:nvSpPr>
          <p:spPr>
            <a:xfrm>
              <a:off x="3557987" y="3483435"/>
              <a:ext cx="47466" cy="130284"/>
            </a:xfrm>
            <a:custGeom>
              <a:rect b="b" l="l" r="r" t="t"/>
              <a:pathLst>
                <a:path extrusionOk="0" h="5600" w="2042">
                  <a:moveTo>
                    <a:pt x="1638" y="0"/>
                  </a:moveTo>
                  <a:cubicBezTo>
                    <a:pt x="732" y="0"/>
                    <a:pt x="0" y="709"/>
                    <a:pt x="0" y="1577"/>
                  </a:cubicBezTo>
                  <a:cubicBezTo>
                    <a:pt x="0" y="2263"/>
                    <a:pt x="465" y="2849"/>
                    <a:pt x="1097" y="3062"/>
                  </a:cubicBezTo>
                  <a:lnTo>
                    <a:pt x="1097" y="3603"/>
                  </a:lnTo>
                  <a:lnTo>
                    <a:pt x="465" y="3603"/>
                  </a:lnTo>
                  <a:lnTo>
                    <a:pt x="465" y="4632"/>
                  </a:lnTo>
                  <a:lnTo>
                    <a:pt x="1097" y="4632"/>
                  </a:lnTo>
                  <a:lnTo>
                    <a:pt x="1097" y="5599"/>
                  </a:lnTo>
                  <a:lnTo>
                    <a:pt x="1638" y="5599"/>
                  </a:lnTo>
                  <a:lnTo>
                    <a:pt x="1890" y="3984"/>
                  </a:lnTo>
                  <a:lnTo>
                    <a:pt x="1638" y="2118"/>
                  </a:lnTo>
                  <a:cubicBezTo>
                    <a:pt x="1326" y="2118"/>
                    <a:pt x="1075" y="1874"/>
                    <a:pt x="1075" y="1577"/>
                  </a:cubicBezTo>
                  <a:cubicBezTo>
                    <a:pt x="1075" y="1272"/>
                    <a:pt x="1326" y="1029"/>
                    <a:pt x="1638" y="1029"/>
                  </a:cubicBezTo>
                  <a:lnTo>
                    <a:pt x="2042" y="617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4"/>
            <p:cNvSpPr/>
            <p:nvPr/>
          </p:nvSpPr>
          <p:spPr>
            <a:xfrm>
              <a:off x="3596061" y="3483435"/>
              <a:ext cx="37913" cy="130284"/>
            </a:xfrm>
            <a:custGeom>
              <a:rect b="b" l="l" r="r" t="t"/>
              <a:pathLst>
                <a:path extrusionOk="0" h="5600" w="1631">
                  <a:moveTo>
                    <a:pt x="0" y="0"/>
                  </a:moveTo>
                  <a:lnTo>
                    <a:pt x="0" y="1029"/>
                  </a:lnTo>
                  <a:cubicBezTo>
                    <a:pt x="313" y="1029"/>
                    <a:pt x="564" y="1272"/>
                    <a:pt x="564" y="1577"/>
                  </a:cubicBezTo>
                  <a:cubicBezTo>
                    <a:pt x="564" y="1874"/>
                    <a:pt x="313" y="2118"/>
                    <a:pt x="0" y="2118"/>
                  </a:cubicBezTo>
                  <a:lnTo>
                    <a:pt x="0" y="5599"/>
                  </a:lnTo>
                  <a:lnTo>
                    <a:pt x="533" y="5599"/>
                  </a:lnTo>
                  <a:lnTo>
                    <a:pt x="533" y="4632"/>
                  </a:lnTo>
                  <a:lnTo>
                    <a:pt x="1173" y="4632"/>
                  </a:lnTo>
                  <a:lnTo>
                    <a:pt x="1173" y="3603"/>
                  </a:lnTo>
                  <a:lnTo>
                    <a:pt x="533" y="3603"/>
                  </a:lnTo>
                  <a:lnTo>
                    <a:pt x="533" y="3062"/>
                  </a:lnTo>
                  <a:cubicBezTo>
                    <a:pt x="1173" y="2849"/>
                    <a:pt x="1630" y="2263"/>
                    <a:pt x="1630" y="1577"/>
                  </a:cubicBezTo>
                  <a:cubicBezTo>
                    <a:pt x="1630" y="709"/>
                    <a:pt x="899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34"/>
          <p:cNvGrpSpPr/>
          <p:nvPr/>
        </p:nvGrpSpPr>
        <p:grpSpPr>
          <a:xfrm>
            <a:off x="3137279" y="3321047"/>
            <a:ext cx="428168" cy="403559"/>
            <a:chOff x="2897353" y="3371598"/>
            <a:chExt cx="428168" cy="403559"/>
          </a:xfrm>
        </p:grpSpPr>
        <p:sp>
          <p:nvSpPr>
            <p:cNvPr id="1306" name="Google Shape;1306;p34"/>
            <p:cNvSpPr/>
            <p:nvPr/>
          </p:nvSpPr>
          <p:spPr>
            <a:xfrm>
              <a:off x="2897353" y="3371598"/>
              <a:ext cx="118294" cy="191773"/>
            </a:xfrm>
            <a:custGeom>
              <a:rect b="b" l="l" r="r" t="t"/>
              <a:pathLst>
                <a:path extrusionOk="0" h="8243" w="5089">
                  <a:moveTo>
                    <a:pt x="4289" y="0"/>
                  </a:moveTo>
                  <a:cubicBezTo>
                    <a:pt x="1928" y="0"/>
                    <a:pt x="0" y="1852"/>
                    <a:pt x="0" y="4122"/>
                  </a:cubicBezTo>
                  <a:cubicBezTo>
                    <a:pt x="0" y="6392"/>
                    <a:pt x="1928" y="8243"/>
                    <a:pt x="4289" y="8243"/>
                  </a:cubicBezTo>
                  <a:lnTo>
                    <a:pt x="5089" y="4624"/>
                  </a:lnTo>
                  <a:lnTo>
                    <a:pt x="42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2997049" y="3371598"/>
              <a:ext cx="99535" cy="191773"/>
            </a:xfrm>
            <a:custGeom>
              <a:rect b="b" l="l" r="r" t="t"/>
              <a:pathLst>
                <a:path extrusionOk="0" h="8243" w="4282">
                  <a:moveTo>
                    <a:pt x="0" y="0"/>
                  </a:moveTo>
                  <a:lnTo>
                    <a:pt x="0" y="8243"/>
                  </a:lnTo>
                  <a:cubicBezTo>
                    <a:pt x="2354" y="8243"/>
                    <a:pt x="4281" y="6392"/>
                    <a:pt x="4281" y="4122"/>
                  </a:cubicBezTo>
                  <a:cubicBezTo>
                    <a:pt x="4281" y="1852"/>
                    <a:pt x="2354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2959672" y="3431134"/>
              <a:ext cx="24826" cy="24126"/>
            </a:xfrm>
            <a:custGeom>
              <a:rect b="b" l="l" r="r" t="t"/>
              <a:pathLst>
                <a:path extrusionOk="0" h="1037" w="1068">
                  <a:moveTo>
                    <a:pt x="1" y="1"/>
                  </a:moveTo>
                  <a:lnTo>
                    <a:pt x="1" y="1037"/>
                  </a:lnTo>
                  <a:lnTo>
                    <a:pt x="1067" y="1037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4"/>
            <p:cNvSpPr/>
            <p:nvPr/>
          </p:nvSpPr>
          <p:spPr>
            <a:xfrm>
              <a:off x="3009438" y="3431134"/>
              <a:ext cx="24802" cy="24126"/>
            </a:xfrm>
            <a:custGeom>
              <a:rect b="b" l="l" r="r" t="t"/>
              <a:pathLst>
                <a:path extrusionOk="0" h="1037" w="1067">
                  <a:moveTo>
                    <a:pt x="0" y="1"/>
                  </a:moveTo>
                  <a:lnTo>
                    <a:pt x="0" y="1037"/>
                  </a:lnTo>
                  <a:lnTo>
                    <a:pt x="1067" y="1037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4"/>
            <p:cNvSpPr/>
            <p:nvPr/>
          </p:nvSpPr>
          <p:spPr>
            <a:xfrm>
              <a:off x="2945330" y="3599343"/>
              <a:ext cx="216760" cy="175814"/>
            </a:xfrm>
            <a:custGeom>
              <a:rect b="b" l="l" r="r" t="t"/>
              <a:pathLst>
                <a:path extrusionOk="0" h="7557" w="9325">
                  <a:moveTo>
                    <a:pt x="214" y="0"/>
                  </a:moveTo>
                  <a:lnTo>
                    <a:pt x="1" y="335"/>
                  </a:lnTo>
                  <a:lnTo>
                    <a:pt x="1" y="5835"/>
                  </a:lnTo>
                  <a:lnTo>
                    <a:pt x="4343" y="7557"/>
                  </a:lnTo>
                  <a:lnTo>
                    <a:pt x="8814" y="7557"/>
                  </a:lnTo>
                  <a:lnTo>
                    <a:pt x="9325" y="5766"/>
                  </a:lnTo>
                  <a:lnTo>
                    <a:pt x="8814" y="3870"/>
                  </a:lnTo>
                  <a:lnTo>
                    <a:pt x="7070" y="3870"/>
                  </a:lnTo>
                  <a:cubicBezTo>
                    <a:pt x="7793" y="3870"/>
                    <a:pt x="8380" y="3291"/>
                    <a:pt x="8380" y="2590"/>
                  </a:cubicBezTo>
                  <a:cubicBezTo>
                    <a:pt x="8380" y="1897"/>
                    <a:pt x="7793" y="1318"/>
                    <a:pt x="7070" y="1318"/>
                  </a:cubicBezTo>
                  <a:lnTo>
                    <a:pt x="4472" y="1318"/>
                  </a:lnTo>
                  <a:cubicBezTo>
                    <a:pt x="3657" y="480"/>
                    <a:pt x="2522" y="0"/>
                    <a:pt x="1326" y="0"/>
                  </a:cubicBezTo>
                  <a:close/>
                </a:path>
              </a:pathLst>
            </a:custGeom>
            <a:solidFill>
              <a:srgbClr val="C48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4"/>
            <p:cNvSpPr/>
            <p:nvPr/>
          </p:nvSpPr>
          <p:spPr>
            <a:xfrm>
              <a:off x="3150207" y="3629146"/>
              <a:ext cx="175314" cy="146011"/>
            </a:xfrm>
            <a:custGeom>
              <a:rect b="b" l="l" r="r" t="t"/>
              <a:pathLst>
                <a:path extrusionOk="0" h="6276" w="7542">
                  <a:moveTo>
                    <a:pt x="6218" y="1"/>
                  </a:moveTo>
                  <a:cubicBezTo>
                    <a:pt x="6028" y="1"/>
                    <a:pt x="5837" y="45"/>
                    <a:pt x="5660" y="136"/>
                  </a:cubicBezTo>
                  <a:lnTo>
                    <a:pt x="1120" y="2589"/>
                  </a:lnTo>
                  <a:lnTo>
                    <a:pt x="0" y="2589"/>
                  </a:lnTo>
                  <a:lnTo>
                    <a:pt x="0" y="6276"/>
                  </a:lnTo>
                  <a:lnTo>
                    <a:pt x="1539" y="6276"/>
                  </a:lnTo>
                  <a:lnTo>
                    <a:pt x="6940" y="2025"/>
                  </a:lnTo>
                  <a:cubicBezTo>
                    <a:pt x="7450" y="1637"/>
                    <a:pt x="7542" y="928"/>
                    <a:pt x="7146" y="433"/>
                  </a:cubicBezTo>
                  <a:cubicBezTo>
                    <a:pt x="6913" y="151"/>
                    <a:pt x="6569" y="1"/>
                    <a:pt x="6218" y="1"/>
                  </a:cubicBezTo>
                  <a:close/>
                </a:path>
              </a:pathLst>
            </a:custGeom>
            <a:solidFill>
              <a:srgbClr val="A66E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4"/>
            <p:cNvSpPr/>
            <p:nvPr/>
          </p:nvSpPr>
          <p:spPr>
            <a:xfrm>
              <a:off x="2897353" y="3599343"/>
              <a:ext cx="52975" cy="175814"/>
            </a:xfrm>
            <a:custGeom>
              <a:rect b="b" l="l" r="r" t="t"/>
              <a:pathLst>
                <a:path extrusionOk="0" h="7557" w="2279">
                  <a:moveTo>
                    <a:pt x="0" y="0"/>
                  </a:moveTo>
                  <a:lnTo>
                    <a:pt x="0" y="7557"/>
                  </a:lnTo>
                  <a:lnTo>
                    <a:pt x="2278" y="7557"/>
                  </a:lnTo>
                  <a:lnTo>
                    <a:pt x="22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4"/>
            <p:cNvSpPr/>
            <p:nvPr/>
          </p:nvSpPr>
          <p:spPr>
            <a:xfrm>
              <a:off x="2959672" y="3473315"/>
              <a:ext cx="43584" cy="36014"/>
            </a:xfrm>
            <a:custGeom>
              <a:rect b="b" l="l" r="r" t="t"/>
              <a:pathLst>
                <a:path extrusionOk="0" h="1548" w="1875">
                  <a:moveTo>
                    <a:pt x="1608" y="1"/>
                  </a:moveTo>
                  <a:cubicBezTo>
                    <a:pt x="717" y="1"/>
                    <a:pt x="1" y="694"/>
                    <a:pt x="1" y="1547"/>
                  </a:cubicBezTo>
                  <a:lnTo>
                    <a:pt x="1067" y="1547"/>
                  </a:lnTo>
                  <a:cubicBezTo>
                    <a:pt x="1067" y="1265"/>
                    <a:pt x="1311" y="1029"/>
                    <a:pt x="1608" y="1029"/>
                  </a:cubicBezTo>
                  <a:lnTo>
                    <a:pt x="1875" y="519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2997049" y="3473315"/>
              <a:ext cx="37192" cy="36014"/>
            </a:xfrm>
            <a:custGeom>
              <a:rect b="b" l="l" r="r" t="t"/>
              <a:pathLst>
                <a:path extrusionOk="0" h="1548" w="1600">
                  <a:moveTo>
                    <a:pt x="0" y="1"/>
                  </a:moveTo>
                  <a:lnTo>
                    <a:pt x="0" y="1029"/>
                  </a:lnTo>
                  <a:cubicBezTo>
                    <a:pt x="290" y="1029"/>
                    <a:pt x="533" y="1265"/>
                    <a:pt x="533" y="1547"/>
                  </a:cubicBezTo>
                  <a:lnTo>
                    <a:pt x="1600" y="1547"/>
                  </a:lnTo>
                  <a:cubicBezTo>
                    <a:pt x="1600" y="694"/>
                    <a:pt x="884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3122941" y="3371598"/>
              <a:ext cx="118294" cy="191773"/>
            </a:xfrm>
            <a:custGeom>
              <a:rect b="b" l="l" r="r" t="t"/>
              <a:pathLst>
                <a:path extrusionOk="0" h="8243" w="5089">
                  <a:moveTo>
                    <a:pt x="4281" y="0"/>
                  </a:moveTo>
                  <a:cubicBezTo>
                    <a:pt x="1927" y="0"/>
                    <a:pt x="0" y="1852"/>
                    <a:pt x="0" y="4122"/>
                  </a:cubicBezTo>
                  <a:cubicBezTo>
                    <a:pt x="0" y="6392"/>
                    <a:pt x="1927" y="8243"/>
                    <a:pt x="4281" y="8243"/>
                  </a:cubicBezTo>
                  <a:lnTo>
                    <a:pt x="5089" y="4624"/>
                  </a:lnTo>
                  <a:lnTo>
                    <a:pt x="4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3222451" y="3371598"/>
              <a:ext cx="99535" cy="191773"/>
            </a:xfrm>
            <a:custGeom>
              <a:rect b="b" l="l" r="r" t="t"/>
              <a:pathLst>
                <a:path extrusionOk="0" h="8243" w="4282">
                  <a:moveTo>
                    <a:pt x="0" y="0"/>
                  </a:moveTo>
                  <a:lnTo>
                    <a:pt x="0" y="8243"/>
                  </a:lnTo>
                  <a:cubicBezTo>
                    <a:pt x="2362" y="8243"/>
                    <a:pt x="4281" y="6392"/>
                    <a:pt x="4281" y="4122"/>
                  </a:cubicBezTo>
                  <a:cubicBezTo>
                    <a:pt x="4281" y="1852"/>
                    <a:pt x="2362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4"/>
            <p:cNvSpPr/>
            <p:nvPr/>
          </p:nvSpPr>
          <p:spPr>
            <a:xfrm>
              <a:off x="3185260" y="3431134"/>
              <a:ext cx="24802" cy="24126"/>
            </a:xfrm>
            <a:custGeom>
              <a:rect b="b" l="l" r="r" t="t"/>
              <a:pathLst>
                <a:path extrusionOk="0" h="1037" w="1067">
                  <a:moveTo>
                    <a:pt x="1" y="1"/>
                  </a:moveTo>
                  <a:lnTo>
                    <a:pt x="1" y="1037"/>
                  </a:lnTo>
                  <a:lnTo>
                    <a:pt x="1067" y="1037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3235027" y="3431134"/>
              <a:ext cx="24802" cy="24126"/>
            </a:xfrm>
            <a:custGeom>
              <a:rect b="b" l="l" r="r" t="t"/>
              <a:pathLst>
                <a:path extrusionOk="0" h="1037" w="1067">
                  <a:moveTo>
                    <a:pt x="0" y="1"/>
                  </a:moveTo>
                  <a:lnTo>
                    <a:pt x="0" y="1037"/>
                  </a:lnTo>
                  <a:lnTo>
                    <a:pt x="1067" y="1037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3216245" y="3473315"/>
              <a:ext cx="43584" cy="36014"/>
            </a:xfrm>
            <a:custGeom>
              <a:rect b="b" l="l" r="r" t="t"/>
              <a:pathLst>
                <a:path extrusionOk="0" h="1548" w="1875">
                  <a:moveTo>
                    <a:pt x="808" y="1"/>
                  </a:moveTo>
                  <a:cubicBezTo>
                    <a:pt x="808" y="283"/>
                    <a:pt x="564" y="519"/>
                    <a:pt x="267" y="519"/>
                  </a:cubicBezTo>
                  <a:lnTo>
                    <a:pt x="1" y="1029"/>
                  </a:lnTo>
                  <a:lnTo>
                    <a:pt x="267" y="1547"/>
                  </a:lnTo>
                  <a:cubicBezTo>
                    <a:pt x="1158" y="1547"/>
                    <a:pt x="1875" y="854"/>
                    <a:pt x="1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3185260" y="3473315"/>
              <a:ext cx="37215" cy="36014"/>
            </a:xfrm>
            <a:custGeom>
              <a:rect b="b" l="l" r="r" t="t"/>
              <a:pathLst>
                <a:path extrusionOk="0" h="1548" w="1601">
                  <a:moveTo>
                    <a:pt x="1" y="1"/>
                  </a:moveTo>
                  <a:cubicBezTo>
                    <a:pt x="1" y="854"/>
                    <a:pt x="717" y="1547"/>
                    <a:pt x="1600" y="1547"/>
                  </a:cubicBezTo>
                  <a:lnTo>
                    <a:pt x="1600" y="519"/>
                  </a:lnTo>
                  <a:cubicBezTo>
                    <a:pt x="1311" y="519"/>
                    <a:pt x="1067" y="283"/>
                    <a:pt x="10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1" name="Google Shape;1321;p34"/>
          <p:cNvGrpSpPr/>
          <p:nvPr/>
        </p:nvGrpSpPr>
        <p:grpSpPr>
          <a:xfrm>
            <a:off x="2454651" y="3317861"/>
            <a:ext cx="348672" cy="409932"/>
            <a:chOff x="2273376" y="3368411"/>
            <a:chExt cx="348672" cy="409932"/>
          </a:xfrm>
        </p:grpSpPr>
        <p:sp>
          <p:nvSpPr>
            <p:cNvPr id="1322" name="Google Shape;1322;p34"/>
            <p:cNvSpPr/>
            <p:nvPr/>
          </p:nvSpPr>
          <p:spPr>
            <a:xfrm>
              <a:off x="2273376" y="3539784"/>
              <a:ext cx="221362" cy="238559"/>
            </a:xfrm>
            <a:custGeom>
              <a:rect b="b" l="l" r="r" t="t"/>
              <a:pathLst>
                <a:path extrusionOk="0" h="10254" w="9523">
                  <a:moveTo>
                    <a:pt x="4053" y="1"/>
                  </a:moveTo>
                  <a:lnTo>
                    <a:pt x="4053" y="755"/>
                  </a:lnTo>
                  <a:cubicBezTo>
                    <a:pt x="4053" y="2194"/>
                    <a:pt x="3283" y="3535"/>
                    <a:pt x="2026" y="4304"/>
                  </a:cubicBezTo>
                  <a:cubicBezTo>
                    <a:pt x="762" y="5081"/>
                    <a:pt x="0" y="6414"/>
                    <a:pt x="0" y="7854"/>
                  </a:cubicBezTo>
                  <a:lnTo>
                    <a:pt x="0" y="10254"/>
                  </a:lnTo>
                  <a:lnTo>
                    <a:pt x="7496" y="10254"/>
                  </a:lnTo>
                  <a:lnTo>
                    <a:pt x="9522" y="6201"/>
                  </a:lnTo>
                  <a:lnTo>
                    <a:pt x="74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4"/>
            <p:cNvSpPr/>
            <p:nvPr/>
          </p:nvSpPr>
          <p:spPr>
            <a:xfrm>
              <a:off x="2447594" y="3539784"/>
              <a:ext cx="174454" cy="238559"/>
            </a:xfrm>
            <a:custGeom>
              <a:rect b="b" l="l" r="r" t="t"/>
              <a:pathLst>
                <a:path extrusionOk="0" h="10254" w="7505">
                  <a:moveTo>
                    <a:pt x="1" y="1"/>
                  </a:moveTo>
                  <a:lnTo>
                    <a:pt x="1" y="10254"/>
                  </a:lnTo>
                  <a:lnTo>
                    <a:pt x="7504" y="10254"/>
                  </a:lnTo>
                  <a:lnTo>
                    <a:pt x="7504" y="7854"/>
                  </a:lnTo>
                  <a:cubicBezTo>
                    <a:pt x="7504" y="6414"/>
                    <a:pt x="6742" y="5081"/>
                    <a:pt x="5478" y="4304"/>
                  </a:cubicBezTo>
                  <a:cubicBezTo>
                    <a:pt x="4221" y="3535"/>
                    <a:pt x="3452" y="2194"/>
                    <a:pt x="3452" y="755"/>
                  </a:cubicBezTo>
                  <a:lnTo>
                    <a:pt x="34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4"/>
            <p:cNvSpPr/>
            <p:nvPr/>
          </p:nvSpPr>
          <p:spPr>
            <a:xfrm>
              <a:off x="2367563" y="3368411"/>
              <a:ext cx="98117" cy="103506"/>
            </a:xfrm>
            <a:custGeom>
              <a:rect b="b" l="l" r="r" t="t"/>
              <a:pathLst>
                <a:path extrusionOk="0" h="4449" w="4221">
                  <a:moveTo>
                    <a:pt x="3444" y="0"/>
                  </a:moveTo>
                  <a:cubicBezTo>
                    <a:pt x="1539" y="0"/>
                    <a:pt x="1" y="1486"/>
                    <a:pt x="1" y="3322"/>
                  </a:cubicBezTo>
                  <a:lnTo>
                    <a:pt x="1" y="4449"/>
                  </a:lnTo>
                  <a:lnTo>
                    <a:pt x="3444" y="4449"/>
                  </a:lnTo>
                  <a:lnTo>
                    <a:pt x="4221" y="2842"/>
                  </a:lnTo>
                  <a:lnTo>
                    <a:pt x="34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4"/>
            <p:cNvSpPr/>
            <p:nvPr/>
          </p:nvSpPr>
          <p:spPr>
            <a:xfrm>
              <a:off x="2447594" y="3368411"/>
              <a:ext cx="80242" cy="103506"/>
            </a:xfrm>
            <a:custGeom>
              <a:rect b="b" l="l" r="r" t="t"/>
              <a:pathLst>
                <a:path extrusionOk="0" h="4449" w="3452">
                  <a:moveTo>
                    <a:pt x="1" y="0"/>
                  </a:moveTo>
                  <a:lnTo>
                    <a:pt x="1" y="4449"/>
                  </a:lnTo>
                  <a:lnTo>
                    <a:pt x="3452" y="4449"/>
                  </a:lnTo>
                  <a:lnTo>
                    <a:pt x="3452" y="3322"/>
                  </a:lnTo>
                  <a:cubicBezTo>
                    <a:pt x="3452" y="1486"/>
                    <a:pt x="1905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4"/>
            <p:cNvSpPr/>
            <p:nvPr/>
          </p:nvSpPr>
          <p:spPr>
            <a:xfrm>
              <a:off x="2367563" y="3448514"/>
              <a:ext cx="127173" cy="168555"/>
            </a:xfrm>
            <a:custGeom>
              <a:rect b="b" l="l" r="r" t="t"/>
              <a:pathLst>
                <a:path extrusionOk="0" h="7245" w="5471">
                  <a:moveTo>
                    <a:pt x="3444" y="0"/>
                  </a:moveTo>
                  <a:cubicBezTo>
                    <a:pt x="2248" y="0"/>
                    <a:pt x="1044" y="336"/>
                    <a:pt x="1" y="1006"/>
                  </a:cubicBezTo>
                  <a:lnTo>
                    <a:pt x="1" y="3924"/>
                  </a:lnTo>
                  <a:cubicBezTo>
                    <a:pt x="1" y="5759"/>
                    <a:pt x="1539" y="7245"/>
                    <a:pt x="3444" y="7245"/>
                  </a:cubicBezTo>
                  <a:lnTo>
                    <a:pt x="5470" y="3428"/>
                  </a:lnTo>
                  <a:lnTo>
                    <a:pt x="3444" y="0"/>
                  </a:lnTo>
                  <a:close/>
                </a:path>
              </a:pathLst>
            </a:custGeom>
            <a:solidFill>
              <a:srgbClr val="EFAE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4"/>
            <p:cNvSpPr/>
            <p:nvPr/>
          </p:nvSpPr>
          <p:spPr>
            <a:xfrm>
              <a:off x="2447594" y="3448514"/>
              <a:ext cx="80242" cy="168555"/>
            </a:xfrm>
            <a:custGeom>
              <a:rect b="b" l="l" r="r" t="t"/>
              <a:pathLst>
                <a:path extrusionOk="0" h="7245" w="3452">
                  <a:moveTo>
                    <a:pt x="1" y="0"/>
                  </a:moveTo>
                  <a:lnTo>
                    <a:pt x="1" y="7245"/>
                  </a:lnTo>
                  <a:cubicBezTo>
                    <a:pt x="1905" y="7245"/>
                    <a:pt x="3452" y="5759"/>
                    <a:pt x="3452" y="3924"/>
                  </a:cubicBezTo>
                  <a:lnTo>
                    <a:pt x="3452" y="1006"/>
                  </a:lnTo>
                  <a:cubicBezTo>
                    <a:pt x="2408" y="336"/>
                    <a:pt x="1204" y="0"/>
                    <a:pt x="1" y="0"/>
                  </a:cubicBezTo>
                  <a:close/>
                </a:path>
              </a:pathLst>
            </a:custGeom>
            <a:solidFill>
              <a:srgbClr val="E99A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8" name="Google Shape;1328;p34"/>
          <p:cNvGrpSpPr/>
          <p:nvPr/>
        </p:nvGrpSpPr>
        <p:grpSpPr>
          <a:xfrm>
            <a:off x="1695606" y="3318302"/>
            <a:ext cx="348858" cy="409050"/>
            <a:chOff x="1597145" y="3368760"/>
            <a:chExt cx="348858" cy="409050"/>
          </a:xfrm>
        </p:grpSpPr>
        <p:sp>
          <p:nvSpPr>
            <p:cNvPr id="1329" name="Google Shape;1329;p34"/>
            <p:cNvSpPr/>
            <p:nvPr/>
          </p:nvSpPr>
          <p:spPr>
            <a:xfrm>
              <a:off x="1615555" y="3368760"/>
              <a:ext cx="183659" cy="295628"/>
            </a:xfrm>
            <a:custGeom>
              <a:rect b="b" l="l" r="r" t="t"/>
              <a:pathLst>
                <a:path extrusionOk="0" h="12707" w="7901">
                  <a:moveTo>
                    <a:pt x="5699" y="1"/>
                  </a:moveTo>
                  <a:cubicBezTo>
                    <a:pt x="3482" y="1"/>
                    <a:pt x="1684" y="1730"/>
                    <a:pt x="1684" y="3863"/>
                  </a:cubicBezTo>
                  <a:lnTo>
                    <a:pt x="1684" y="8761"/>
                  </a:lnTo>
                  <a:lnTo>
                    <a:pt x="435" y="9964"/>
                  </a:lnTo>
                  <a:cubicBezTo>
                    <a:pt x="153" y="10231"/>
                    <a:pt x="1" y="10597"/>
                    <a:pt x="1" y="10970"/>
                  </a:cubicBezTo>
                  <a:cubicBezTo>
                    <a:pt x="1" y="11351"/>
                    <a:pt x="153" y="11716"/>
                    <a:pt x="435" y="11983"/>
                  </a:cubicBezTo>
                  <a:lnTo>
                    <a:pt x="1182" y="12707"/>
                  </a:lnTo>
                  <a:lnTo>
                    <a:pt x="6712" y="12707"/>
                  </a:lnTo>
                  <a:lnTo>
                    <a:pt x="7900" y="4464"/>
                  </a:lnTo>
                  <a:lnTo>
                    <a:pt x="6712" y="161"/>
                  </a:lnTo>
                  <a:cubicBezTo>
                    <a:pt x="6392" y="54"/>
                    <a:pt x="6049" y="1"/>
                    <a:pt x="5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4"/>
            <p:cNvSpPr/>
            <p:nvPr/>
          </p:nvSpPr>
          <p:spPr>
            <a:xfrm>
              <a:off x="1771549" y="3372482"/>
              <a:ext cx="156206" cy="291906"/>
            </a:xfrm>
            <a:custGeom>
              <a:rect b="b" l="l" r="r" t="t"/>
              <a:pathLst>
                <a:path extrusionOk="0" h="12547" w="6720">
                  <a:moveTo>
                    <a:pt x="1" y="1"/>
                  </a:moveTo>
                  <a:lnTo>
                    <a:pt x="1" y="12547"/>
                  </a:lnTo>
                  <a:lnTo>
                    <a:pt x="5539" y="12547"/>
                  </a:lnTo>
                  <a:lnTo>
                    <a:pt x="6285" y="11823"/>
                  </a:lnTo>
                  <a:cubicBezTo>
                    <a:pt x="6560" y="11556"/>
                    <a:pt x="6720" y="11191"/>
                    <a:pt x="6720" y="10810"/>
                  </a:cubicBezTo>
                  <a:cubicBezTo>
                    <a:pt x="6720" y="10437"/>
                    <a:pt x="6560" y="10071"/>
                    <a:pt x="6285" y="9804"/>
                  </a:cubicBezTo>
                  <a:lnTo>
                    <a:pt x="5036" y="8601"/>
                  </a:lnTo>
                  <a:lnTo>
                    <a:pt x="5036" y="6841"/>
                  </a:lnTo>
                  <a:lnTo>
                    <a:pt x="5036" y="3779"/>
                  </a:lnTo>
                  <a:cubicBezTo>
                    <a:pt x="5036" y="2255"/>
                    <a:pt x="3749" y="1021"/>
                    <a:pt x="2172" y="1021"/>
                  </a:cubicBezTo>
                  <a:lnTo>
                    <a:pt x="1570" y="1044"/>
                  </a:lnTo>
                  <a:cubicBezTo>
                    <a:pt x="1159" y="549"/>
                    <a:pt x="610" y="19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4"/>
            <p:cNvSpPr/>
            <p:nvPr/>
          </p:nvSpPr>
          <p:spPr>
            <a:xfrm>
              <a:off x="1654698" y="3503815"/>
              <a:ext cx="49768" cy="48042"/>
            </a:xfrm>
            <a:custGeom>
              <a:rect b="b" l="l" r="r" t="t"/>
              <a:pathLst>
                <a:path extrusionOk="0" h="2065" w="2141">
                  <a:moveTo>
                    <a:pt x="1067" y="0"/>
                  </a:moveTo>
                  <a:cubicBezTo>
                    <a:pt x="480" y="0"/>
                    <a:pt x="0" y="465"/>
                    <a:pt x="0" y="1029"/>
                  </a:cubicBezTo>
                  <a:cubicBezTo>
                    <a:pt x="0" y="1600"/>
                    <a:pt x="480" y="2065"/>
                    <a:pt x="1067" y="2065"/>
                  </a:cubicBezTo>
                  <a:lnTo>
                    <a:pt x="2141" y="2065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rgbClr val="FCD0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4"/>
            <p:cNvSpPr/>
            <p:nvPr/>
          </p:nvSpPr>
          <p:spPr>
            <a:xfrm>
              <a:off x="1838842" y="3503815"/>
              <a:ext cx="49791" cy="48042"/>
            </a:xfrm>
            <a:custGeom>
              <a:rect b="b" l="l" r="r" t="t"/>
              <a:pathLst>
                <a:path extrusionOk="0" h="2065" w="2142">
                  <a:moveTo>
                    <a:pt x="1" y="0"/>
                  </a:moveTo>
                  <a:lnTo>
                    <a:pt x="1" y="2065"/>
                  </a:lnTo>
                  <a:lnTo>
                    <a:pt x="1067" y="2065"/>
                  </a:lnTo>
                  <a:cubicBezTo>
                    <a:pt x="1661" y="2065"/>
                    <a:pt x="2141" y="1600"/>
                    <a:pt x="2141" y="1029"/>
                  </a:cubicBezTo>
                  <a:cubicBezTo>
                    <a:pt x="2141" y="465"/>
                    <a:pt x="1661" y="0"/>
                    <a:pt x="1067" y="0"/>
                  </a:cubicBezTo>
                  <a:close/>
                </a:path>
              </a:pathLst>
            </a:custGeom>
            <a:solidFill>
              <a:srgbClr val="FFBA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4"/>
            <p:cNvSpPr/>
            <p:nvPr/>
          </p:nvSpPr>
          <p:spPr>
            <a:xfrm>
              <a:off x="1597145" y="3642919"/>
              <a:ext cx="195165" cy="134890"/>
            </a:xfrm>
            <a:custGeom>
              <a:rect b="b" l="l" r="r" t="t"/>
              <a:pathLst>
                <a:path extrusionOk="0" h="5798" w="8396">
                  <a:moveTo>
                    <a:pt x="3017" y="1"/>
                  </a:moveTo>
                  <a:cubicBezTo>
                    <a:pt x="1349" y="1"/>
                    <a:pt x="1" y="1296"/>
                    <a:pt x="1" y="2903"/>
                  </a:cubicBezTo>
                  <a:lnTo>
                    <a:pt x="1" y="5798"/>
                  </a:lnTo>
                  <a:lnTo>
                    <a:pt x="7504" y="5798"/>
                  </a:lnTo>
                  <a:lnTo>
                    <a:pt x="8395" y="3558"/>
                  </a:lnTo>
                  <a:lnTo>
                    <a:pt x="7504" y="1197"/>
                  </a:lnTo>
                  <a:cubicBezTo>
                    <a:pt x="5554" y="1197"/>
                    <a:pt x="3604" y="801"/>
                    <a:pt x="3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4"/>
            <p:cNvSpPr/>
            <p:nvPr/>
          </p:nvSpPr>
          <p:spPr>
            <a:xfrm>
              <a:off x="1771549" y="3642919"/>
              <a:ext cx="174454" cy="134890"/>
            </a:xfrm>
            <a:custGeom>
              <a:rect b="b" l="l" r="r" t="t"/>
              <a:pathLst>
                <a:path extrusionOk="0" h="5798" w="7505">
                  <a:moveTo>
                    <a:pt x="4000" y="1"/>
                  </a:moveTo>
                  <a:cubicBezTo>
                    <a:pt x="3909" y="801"/>
                    <a:pt x="1959" y="1197"/>
                    <a:pt x="1" y="1197"/>
                  </a:cubicBezTo>
                  <a:lnTo>
                    <a:pt x="1" y="5798"/>
                  </a:lnTo>
                  <a:lnTo>
                    <a:pt x="7504" y="5798"/>
                  </a:lnTo>
                  <a:lnTo>
                    <a:pt x="7504" y="2903"/>
                  </a:lnTo>
                  <a:cubicBezTo>
                    <a:pt x="7504" y="1296"/>
                    <a:pt x="6156" y="1"/>
                    <a:pt x="44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4"/>
            <p:cNvSpPr/>
            <p:nvPr/>
          </p:nvSpPr>
          <p:spPr>
            <a:xfrm>
              <a:off x="1678594" y="3606765"/>
              <a:ext cx="105742" cy="102296"/>
            </a:xfrm>
            <a:custGeom>
              <a:rect b="b" l="l" r="r" t="t"/>
              <a:pathLst>
                <a:path extrusionOk="0" h="4397" w="4549">
                  <a:moveTo>
                    <a:pt x="2553" y="1"/>
                  </a:moveTo>
                  <a:lnTo>
                    <a:pt x="2103" y="1555"/>
                  </a:lnTo>
                  <a:lnTo>
                    <a:pt x="1" y="1555"/>
                  </a:lnTo>
                  <a:cubicBezTo>
                    <a:pt x="191" y="3147"/>
                    <a:pt x="1913" y="4396"/>
                    <a:pt x="4000" y="4396"/>
                  </a:cubicBezTo>
                  <a:lnTo>
                    <a:pt x="4548" y="1966"/>
                  </a:lnTo>
                  <a:lnTo>
                    <a:pt x="4000" y="1"/>
                  </a:lnTo>
                  <a:close/>
                </a:path>
              </a:pathLst>
            </a:custGeom>
            <a:solidFill>
              <a:srgbClr val="FCD0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4"/>
            <p:cNvSpPr/>
            <p:nvPr/>
          </p:nvSpPr>
          <p:spPr>
            <a:xfrm>
              <a:off x="1771549" y="3606765"/>
              <a:ext cx="93003" cy="102296"/>
            </a:xfrm>
            <a:custGeom>
              <a:rect b="b" l="l" r="r" t="t"/>
              <a:pathLst>
                <a:path extrusionOk="0" h="4397" w="4001">
                  <a:moveTo>
                    <a:pt x="1" y="1"/>
                  </a:moveTo>
                  <a:lnTo>
                    <a:pt x="1" y="4396"/>
                  </a:lnTo>
                  <a:cubicBezTo>
                    <a:pt x="2096" y="4396"/>
                    <a:pt x="3817" y="3147"/>
                    <a:pt x="4000" y="1555"/>
                  </a:cubicBezTo>
                  <a:lnTo>
                    <a:pt x="1905" y="155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FBA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4"/>
            <p:cNvSpPr/>
            <p:nvPr/>
          </p:nvSpPr>
          <p:spPr>
            <a:xfrm>
              <a:off x="1691518" y="3434159"/>
              <a:ext cx="92817" cy="182560"/>
            </a:xfrm>
            <a:custGeom>
              <a:rect b="b" l="l" r="r" t="t"/>
              <a:pathLst>
                <a:path extrusionOk="0" h="7847" w="3993">
                  <a:moveTo>
                    <a:pt x="3444" y="0"/>
                  </a:moveTo>
                  <a:cubicBezTo>
                    <a:pt x="3444" y="884"/>
                    <a:pt x="2697" y="1608"/>
                    <a:pt x="1776" y="1608"/>
                  </a:cubicBezTo>
                  <a:lnTo>
                    <a:pt x="1" y="1608"/>
                  </a:lnTo>
                  <a:lnTo>
                    <a:pt x="1" y="4525"/>
                  </a:lnTo>
                  <a:cubicBezTo>
                    <a:pt x="1" y="6353"/>
                    <a:pt x="1540" y="7847"/>
                    <a:pt x="3444" y="7847"/>
                  </a:cubicBezTo>
                  <a:lnTo>
                    <a:pt x="3992" y="4243"/>
                  </a:lnTo>
                  <a:lnTo>
                    <a:pt x="3444" y="0"/>
                  </a:lnTo>
                  <a:close/>
                </a:path>
              </a:pathLst>
            </a:custGeom>
            <a:solidFill>
              <a:srgbClr val="FFE3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4"/>
            <p:cNvSpPr/>
            <p:nvPr/>
          </p:nvSpPr>
          <p:spPr>
            <a:xfrm>
              <a:off x="1771549" y="3434159"/>
              <a:ext cx="80242" cy="182560"/>
            </a:xfrm>
            <a:custGeom>
              <a:rect b="b" l="l" r="r" t="t"/>
              <a:pathLst>
                <a:path extrusionOk="0" h="7847" w="3452">
                  <a:moveTo>
                    <a:pt x="1" y="0"/>
                  </a:moveTo>
                  <a:lnTo>
                    <a:pt x="1" y="7847"/>
                  </a:lnTo>
                  <a:cubicBezTo>
                    <a:pt x="1905" y="7847"/>
                    <a:pt x="3452" y="6353"/>
                    <a:pt x="3452" y="4525"/>
                  </a:cubicBezTo>
                  <a:lnTo>
                    <a:pt x="3452" y="1608"/>
                  </a:lnTo>
                  <a:lnTo>
                    <a:pt x="1669" y="1608"/>
                  </a:lnTo>
                  <a:cubicBezTo>
                    <a:pt x="747" y="1608"/>
                    <a:pt x="1" y="884"/>
                    <a:pt x="1" y="0"/>
                  </a:cubicBezTo>
                  <a:close/>
                </a:path>
              </a:pathLst>
            </a:custGeom>
            <a:solidFill>
              <a:srgbClr val="FCD0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9" name="Google Shape;1339;p34"/>
          <p:cNvGrpSpPr/>
          <p:nvPr/>
        </p:nvGrpSpPr>
        <p:grpSpPr>
          <a:xfrm>
            <a:off x="890867" y="3317340"/>
            <a:ext cx="418798" cy="408538"/>
            <a:chOff x="861966" y="3369109"/>
            <a:chExt cx="418798" cy="408538"/>
          </a:xfrm>
        </p:grpSpPr>
        <p:sp>
          <p:nvSpPr>
            <p:cNvPr id="1340" name="Google Shape;1340;p34"/>
            <p:cNvSpPr/>
            <p:nvPr/>
          </p:nvSpPr>
          <p:spPr>
            <a:xfrm>
              <a:off x="1058336" y="3510539"/>
              <a:ext cx="61646" cy="68073"/>
            </a:xfrm>
            <a:custGeom>
              <a:rect b="b" l="l" r="r" t="t"/>
              <a:pathLst>
                <a:path extrusionOk="0" h="2926" w="2652">
                  <a:moveTo>
                    <a:pt x="1326" y="1"/>
                  </a:moveTo>
                  <a:cubicBezTo>
                    <a:pt x="595" y="1"/>
                    <a:pt x="0" y="572"/>
                    <a:pt x="0" y="1273"/>
                  </a:cubicBezTo>
                  <a:lnTo>
                    <a:pt x="0" y="2164"/>
                  </a:lnTo>
                  <a:lnTo>
                    <a:pt x="1326" y="2926"/>
                  </a:lnTo>
                  <a:lnTo>
                    <a:pt x="2651" y="2164"/>
                  </a:lnTo>
                  <a:lnTo>
                    <a:pt x="2651" y="1273"/>
                  </a:lnTo>
                  <a:cubicBezTo>
                    <a:pt x="2651" y="572"/>
                    <a:pt x="2057" y="1"/>
                    <a:pt x="1326" y="1"/>
                  </a:cubicBezTo>
                  <a:close/>
                </a:path>
              </a:pathLst>
            </a:custGeom>
            <a:solidFill>
              <a:srgbClr val="FFC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861966" y="3645060"/>
              <a:ext cx="111762" cy="132587"/>
            </a:xfrm>
            <a:custGeom>
              <a:rect b="b" l="l" r="r" t="t"/>
              <a:pathLst>
                <a:path extrusionOk="0" h="5699" w="4808">
                  <a:moveTo>
                    <a:pt x="1958" y="0"/>
                  </a:moveTo>
                  <a:cubicBezTo>
                    <a:pt x="785" y="694"/>
                    <a:pt x="0" y="1943"/>
                    <a:pt x="0" y="3367"/>
                  </a:cubicBezTo>
                  <a:lnTo>
                    <a:pt x="0" y="5698"/>
                  </a:lnTo>
                  <a:lnTo>
                    <a:pt x="4114" y="5698"/>
                  </a:lnTo>
                  <a:lnTo>
                    <a:pt x="4807" y="4540"/>
                  </a:lnTo>
                  <a:lnTo>
                    <a:pt x="4114" y="1989"/>
                  </a:lnTo>
                  <a:lnTo>
                    <a:pt x="19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957571" y="3560885"/>
              <a:ext cx="162413" cy="216760"/>
            </a:xfrm>
            <a:custGeom>
              <a:rect b="b" l="l" r="r" t="t"/>
              <a:pathLst>
                <a:path extrusionOk="0" h="9317" w="6987">
                  <a:moveTo>
                    <a:pt x="4335" y="0"/>
                  </a:moveTo>
                  <a:lnTo>
                    <a:pt x="4335" y="3032"/>
                  </a:lnTo>
                  <a:lnTo>
                    <a:pt x="2164" y="3032"/>
                  </a:lnTo>
                  <a:lnTo>
                    <a:pt x="1" y="5607"/>
                  </a:lnTo>
                  <a:lnTo>
                    <a:pt x="1" y="9316"/>
                  </a:lnTo>
                  <a:lnTo>
                    <a:pt x="4130" y="9316"/>
                  </a:lnTo>
                  <a:lnTo>
                    <a:pt x="4130" y="6231"/>
                  </a:lnTo>
                  <a:lnTo>
                    <a:pt x="5128" y="6018"/>
                  </a:lnTo>
                  <a:cubicBezTo>
                    <a:pt x="6217" y="5759"/>
                    <a:pt x="6986" y="4822"/>
                    <a:pt x="6986" y="3740"/>
                  </a:cubicBezTo>
                  <a:lnTo>
                    <a:pt x="69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1219281" y="3369109"/>
              <a:ext cx="52092" cy="51253"/>
            </a:xfrm>
            <a:custGeom>
              <a:rect b="b" l="l" r="r" t="t"/>
              <a:pathLst>
                <a:path extrusionOk="0" h="2203" w="2241">
                  <a:moveTo>
                    <a:pt x="1463" y="1"/>
                  </a:moveTo>
                  <a:lnTo>
                    <a:pt x="1" y="1501"/>
                  </a:lnTo>
                  <a:lnTo>
                    <a:pt x="778" y="2202"/>
                  </a:lnTo>
                  <a:lnTo>
                    <a:pt x="2240" y="709"/>
                  </a:lnTo>
                  <a:lnTo>
                    <a:pt x="1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1219281" y="3524545"/>
              <a:ext cx="52092" cy="51230"/>
            </a:xfrm>
            <a:custGeom>
              <a:rect b="b" l="l" r="r" t="t"/>
              <a:pathLst>
                <a:path extrusionOk="0" h="2202" w="2241">
                  <a:moveTo>
                    <a:pt x="778" y="0"/>
                  </a:moveTo>
                  <a:lnTo>
                    <a:pt x="1" y="709"/>
                  </a:lnTo>
                  <a:lnTo>
                    <a:pt x="1463" y="2202"/>
                  </a:lnTo>
                  <a:lnTo>
                    <a:pt x="2240" y="1493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957571" y="3631403"/>
              <a:ext cx="50325" cy="59931"/>
            </a:xfrm>
            <a:custGeom>
              <a:rect b="b" l="l" r="r" t="t"/>
              <a:pathLst>
                <a:path extrusionOk="0" h="2576" w="2165">
                  <a:moveTo>
                    <a:pt x="1" y="1"/>
                  </a:moveTo>
                  <a:lnTo>
                    <a:pt x="1" y="2576"/>
                  </a:lnTo>
                  <a:cubicBezTo>
                    <a:pt x="1197" y="2576"/>
                    <a:pt x="2164" y="1646"/>
                    <a:pt x="2164" y="496"/>
                  </a:cubicBezTo>
                  <a:lnTo>
                    <a:pt x="2164" y="1"/>
                  </a:lnTo>
                  <a:close/>
                </a:path>
              </a:pathLst>
            </a:custGeom>
            <a:solidFill>
              <a:srgbClr val="FFC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4"/>
            <p:cNvSpPr/>
            <p:nvPr/>
          </p:nvSpPr>
          <p:spPr>
            <a:xfrm>
              <a:off x="907479" y="3631403"/>
              <a:ext cx="50116" cy="59931"/>
            </a:xfrm>
            <a:custGeom>
              <a:rect b="b" l="l" r="r" t="t"/>
              <a:pathLst>
                <a:path extrusionOk="0" h="2576" w="2156">
                  <a:moveTo>
                    <a:pt x="2141" y="1"/>
                  </a:moveTo>
                  <a:cubicBezTo>
                    <a:pt x="1356" y="1"/>
                    <a:pt x="625" y="222"/>
                    <a:pt x="0" y="587"/>
                  </a:cubicBezTo>
                  <a:cubicBezTo>
                    <a:pt x="54" y="1692"/>
                    <a:pt x="998" y="2576"/>
                    <a:pt x="2156" y="2576"/>
                  </a:cubicBezTo>
                  <a:lnTo>
                    <a:pt x="2156" y="1"/>
                  </a:lnTo>
                  <a:close/>
                </a:path>
              </a:pathLst>
            </a:custGeom>
            <a:solidFill>
              <a:srgbClr val="FFD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957571" y="3539970"/>
              <a:ext cx="51906" cy="91455"/>
            </a:xfrm>
            <a:custGeom>
              <a:rect b="b" l="l" r="r" t="t"/>
              <a:pathLst>
                <a:path extrusionOk="0" h="3931" w="2233">
                  <a:moveTo>
                    <a:pt x="1" y="0"/>
                  </a:moveTo>
                  <a:lnTo>
                    <a:pt x="1" y="3931"/>
                  </a:lnTo>
                  <a:cubicBezTo>
                    <a:pt x="1235" y="3931"/>
                    <a:pt x="2233" y="2971"/>
                    <a:pt x="2233" y="1783"/>
                  </a:cubicBezTo>
                  <a:lnTo>
                    <a:pt x="2233" y="7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905875" y="3523475"/>
              <a:ext cx="51720" cy="107950"/>
            </a:xfrm>
            <a:custGeom>
              <a:rect b="b" l="l" r="r" t="t"/>
              <a:pathLst>
                <a:path extrusionOk="0" h="4640" w="2225">
                  <a:moveTo>
                    <a:pt x="237" y="1"/>
                  </a:moveTo>
                  <a:cubicBezTo>
                    <a:pt x="84" y="298"/>
                    <a:pt x="1" y="625"/>
                    <a:pt x="1" y="976"/>
                  </a:cubicBezTo>
                  <a:lnTo>
                    <a:pt x="1" y="2492"/>
                  </a:lnTo>
                  <a:cubicBezTo>
                    <a:pt x="1" y="3680"/>
                    <a:pt x="999" y="4640"/>
                    <a:pt x="2225" y="4640"/>
                  </a:cubicBezTo>
                  <a:lnTo>
                    <a:pt x="2225" y="70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D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4"/>
            <p:cNvSpPr/>
            <p:nvPr/>
          </p:nvSpPr>
          <p:spPr>
            <a:xfrm>
              <a:off x="911360" y="3496184"/>
              <a:ext cx="59879" cy="62234"/>
            </a:xfrm>
            <a:custGeom>
              <a:rect b="b" l="l" r="r" t="t"/>
              <a:pathLst>
                <a:path extrusionOk="0" h="2675" w="2576">
                  <a:moveTo>
                    <a:pt x="1989" y="1"/>
                  </a:moveTo>
                  <a:cubicBezTo>
                    <a:pt x="1121" y="1"/>
                    <a:pt x="374" y="481"/>
                    <a:pt x="1" y="1174"/>
                  </a:cubicBezTo>
                  <a:cubicBezTo>
                    <a:pt x="526" y="2057"/>
                    <a:pt x="1273" y="2484"/>
                    <a:pt x="1989" y="2674"/>
                  </a:cubicBezTo>
                  <a:lnTo>
                    <a:pt x="2576" y="1516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4"/>
            <p:cNvSpPr/>
            <p:nvPr/>
          </p:nvSpPr>
          <p:spPr>
            <a:xfrm>
              <a:off x="957571" y="3496184"/>
              <a:ext cx="51906" cy="65258"/>
            </a:xfrm>
            <a:custGeom>
              <a:rect b="b" l="l" r="r" t="t"/>
              <a:pathLst>
                <a:path extrusionOk="0" h="2805" w="2233">
                  <a:moveTo>
                    <a:pt x="1" y="1"/>
                  </a:moveTo>
                  <a:lnTo>
                    <a:pt x="1" y="2674"/>
                  </a:lnTo>
                  <a:cubicBezTo>
                    <a:pt x="378" y="2771"/>
                    <a:pt x="748" y="2804"/>
                    <a:pt x="1077" y="2804"/>
                  </a:cubicBezTo>
                  <a:cubicBezTo>
                    <a:pt x="1628" y="2804"/>
                    <a:pt x="2066" y="2712"/>
                    <a:pt x="2233" y="2674"/>
                  </a:cubicBezTo>
                  <a:lnTo>
                    <a:pt x="2233" y="2149"/>
                  </a:lnTo>
                  <a:cubicBezTo>
                    <a:pt x="2233" y="960"/>
                    <a:pt x="1235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4"/>
            <p:cNvSpPr/>
            <p:nvPr/>
          </p:nvSpPr>
          <p:spPr>
            <a:xfrm>
              <a:off x="1088437" y="3425644"/>
              <a:ext cx="81125" cy="56208"/>
            </a:xfrm>
            <a:custGeom>
              <a:rect b="b" l="l" r="r" t="t"/>
              <a:pathLst>
                <a:path extrusionOk="0" h="2416" w="3490">
                  <a:moveTo>
                    <a:pt x="3489" y="1"/>
                  </a:moveTo>
                  <a:lnTo>
                    <a:pt x="183" y="359"/>
                  </a:lnTo>
                  <a:lnTo>
                    <a:pt x="0" y="1128"/>
                  </a:lnTo>
                  <a:lnTo>
                    <a:pt x="183" y="2012"/>
                  </a:lnTo>
                  <a:lnTo>
                    <a:pt x="1836" y="2416"/>
                  </a:lnTo>
                  <a:lnTo>
                    <a:pt x="3489" y="2012"/>
                  </a:lnTo>
                  <a:lnTo>
                    <a:pt x="3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4"/>
            <p:cNvSpPr/>
            <p:nvPr/>
          </p:nvSpPr>
          <p:spPr>
            <a:xfrm>
              <a:off x="1085788" y="3472430"/>
              <a:ext cx="83775" cy="46646"/>
            </a:xfrm>
            <a:custGeom>
              <a:rect b="b" l="l" r="r" t="t"/>
              <a:pathLst>
                <a:path extrusionOk="0" h="2005" w="3604">
                  <a:moveTo>
                    <a:pt x="297" y="1"/>
                  </a:moveTo>
                  <a:lnTo>
                    <a:pt x="0" y="824"/>
                  </a:lnTo>
                  <a:lnTo>
                    <a:pt x="297" y="1646"/>
                  </a:lnTo>
                  <a:lnTo>
                    <a:pt x="3603" y="2004"/>
                  </a:lnTo>
                  <a:lnTo>
                    <a:pt x="3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4"/>
            <p:cNvSpPr/>
            <p:nvPr/>
          </p:nvSpPr>
          <p:spPr>
            <a:xfrm>
              <a:off x="1028397" y="3433973"/>
              <a:ext cx="64319" cy="42924"/>
            </a:xfrm>
            <a:custGeom>
              <a:rect b="b" l="l" r="r" t="t"/>
              <a:pathLst>
                <a:path extrusionOk="0" h="1845" w="2767">
                  <a:moveTo>
                    <a:pt x="2766" y="1"/>
                  </a:moveTo>
                  <a:lnTo>
                    <a:pt x="1349" y="161"/>
                  </a:lnTo>
                  <a:cubicBezTo>
                    <a:pt x="572" y="260"/>
                    <a:pt x="1" y="900"/>
                    <a:pt x="1" y="1654"/>
                  </a:cubicBezTo>
                  <a:lnTo>
                    <a:pt x="1441" y="1844"/>
                  </a:lnTo>
                  <a:lnTo>
                    <a:pt x="2766" y="1654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4"/>
            <p:cNvSpPr/>
            <p:nvPr/>
          </p:nvSpPr>
          <p:spPr>
            <a:xfrm>
              <a:off x="1028397" y="3472430"/>
              <a:ext cx="64319" cy="38317"/>
            </a:xfrm>
            <a:custGeom>
              <a:rect b="b" l="l" r="r" t="t"/>
              <a:pathLst>
                <a:path extrusionOk="0" h="1647" w="2767">
                  <a:moveTo>
                    <a:pt x="1" y="1"/>
                  </a:moveTo>
                  <a:cubicBezTo>
                    <a:pt x="1" y="747"/>
                    <a:pt x="572" y="1387"/>
                    <a:pt x="1349" y="1494"/>
                  </a:cubicBezTo>
                  <a:lnTo>
                    <a:pt x="2766" y="1646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4"/>
            <p:cNvSpPr/>
            <p:nvPr/>
          </p:nvSpPr>
          <p:spPr>
            <a:xfrm>
              <a:off x="1171304" y="3460379"/>
              <a:ext cx="33124" cy="16518"/>
            </a:xfrm>
            <a:custGeom>
              <a:rect b="b" l="l" r="r" t="t"/>
              <a:pathLst>
                <a:path extrusionOk="0" h="710" w="1425">
                  <a:moveTo>
                    <a:pt x="0" y="1"/>
                  </a:moveTo>
                  <a:lnTo>
                    <a:pt x="0" y="519"/>
                  </a:lnTo>
                  <a:lnTo>
                    <a:pt x="716" y="709"/>
                  </a:lnTo>
                  <a:lnTo>
                    <a:pt x="1425" y="519"/>
                  </a:lnTo>
                  <a:lnTo>
                    <a:pt x="14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4"/>
            <p:cNvSpPr/>
            <p:nvPr/>
          </p:nvSpPr>
          <p:spPr>
            <a:xfrm>
              <a:off x="1171304" y="3472430"/>
              <a:ext cx="33124" cy="11912"/>
            </a:xfrm>
            <a:custGeom>
              <a:rect b="b" l="l" r="r" t="t"/>
              <a:pathLst>
                <a:path extrusionOk="0" h="512" w="1425">
                  <a:moveTo>
                    <a:pt x="0" y="1"/>
                  </a:moveTo>
                  <a:lnTo>
                    <a:pt x="0" y="511"/>
                  </a:lnTo>
                  <a:lnTo>
                    <a:pt x="1425" y="511"/>
                  </a:lnTo>
                  <a:lnTo>
                    <a:pt x="14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4"/>
            <p:cNvSpPr/>
            <p:nvPr/>
          </p:nvSpPr>
          <p:spPr>
            <a:xfrm>
              <a:off x="1232577" y="3460379"/>
              <a:ext cx="48187" cy="15448"/>
            </a:xfrm>
            <a:custGeom>
              <a:rect b="b" l="l" r="r" t="t"/>
              <a:pathLst>
                <a:path extrusionOk="0" h="664" w="2073">
                  <a:moveTo>
                    <a:pt x="0" y="1"/>
                  </a:moveTo>
                  <a:lnTo>
                    <a:pt x="0" y="519"/>
                  </a:lnTo>
                  <a:lnTo>
                    <a:pt x="1036" y="664"/>
                  </a:lnTo>
                  <a:lnTo>
                    <a:pt x="2072" y="519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4"/>
            <p:cNvSpPr/>
            <p:nvPr/>
          </p:nvSpPr>
          <p:spPr>
            <a:xfrm>
              <a:off x="1232577" y="3472430"/>
              <a:ext cx="48187" cy="11912"/>
            </a:xfrm>
            <a:custGeom>
              <a:rect b="b" l="l" r="r" t="t"/>
              <a:pathLst>
                <a:path extrusionOk="0" h="512" w="2073">
                  <a:moveTo>
                    <a:pt x="0" y="1"/>
                  </a:moveTo>
                  <a:lnTo>
                    <a:pt x="0" y="511"/>
                  </a:lnTo>
                  <a:lnTo>
                    <a:pt x="2072" y="511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4"/>
            <p:cNvSpPr/>
            <p:nvPr/>
          </p:nvSpPr>
          <p:spPr>
            <a:xfrm>
              <a:off x="1157125" y="3410056"/>
              <a:ext cx="25012" cy="68422"/>
            </a:xfrm>
            <a:custGeom>
              <a:rect b="b" l="l" r="r" t="t"/>
              <a:pathLst>
                <a:path extrusionOk="0" h="2941" w="1076">
                  <a:moveTo>
                    <a:pt x="1" y="0"/>
                  </a:moveTo>
                  <a:lnTo>
                    <a:pt x="1" y="2682"/>
                  </a:lnTo>
                  <a:lnTo>
                    <a:pt x="534" y="2941"/>
                  </a:lnTo>
                  <a:lnTo>
                    <a:pt x="1075" y="2682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4"/>
            <p:cNvSpPr/>
            <p:nvPr/>
          </p:nvSpPr>
          <p:spPr>
            <a:xfrm>
              <a:off x="1157125" y="3472430"/>
              <a:ext cx="25012" cy="62234"/>
            </a:xfrm>
            <a:custGeom>
              <a:rect b="b" l="l" r="r" t="t"/>
              <a:pathLst>
                <a:path extrusionOk="0" h="2675" w="1076">
                  <a:moveTo>
                    <a:pt x="1" y="1"/>
                  </a:moveTo>
                  <a:lnTo>
                    <a:pt x="1" y="2675"/>
                  </a:lnTo>
                  <a:lnTo>
                    <a:pt x="1075" y="2675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1" name="Google Shape;1361;p34"/>
          <p:cNvGrpSpPr/>
          <p:nvPr/>
        </p:nvGrpSpPr>
        <p:grpSpPr>
          <a:xfrm>
            <a:off x="2439786" y="2595928"/>
            <a:ext cx="378402" cy="409045"/>
            <a:chOff x="2258499" y="2564870"/>
            <a:chExt cx="378402" cy="409045"/>
          </a:xfrm>
        </p:grpSpPr>
        <p:sp>
          <p:nvSpPr>
            <p:cNvPr id="1362" name="Google Shape;1362;p34"/>
            <p:cNvSpPr/>
            <p:nvPr/>
          </p:nvSpPr>
          <p:spPr>
            <a:xfrm>
              <a:off x="2258499" y="2564870"/>
              <a:ext cx="236239" cy="409045"/>
            </a:xfrm>
            <a:custGeom>
              <a:rect b="b" l="l" r="r" t="t"/>
              <a:pathLst>
                <a:path extrusionOk="0" h="17582" w="10163">
                  <a:moveTo>
                    <a:pt x="8136" y="0"/>
                  </a:moveTo>
                  <a:lnTo>
                    <a:pt x="7793" y="297"/>
                  </a:lnTo>
                  <a:cubicBezTo>
                    <a:pt x="6674" y="1213"/>
                    <a:pt x="5194" y="1745"/>
                    <a:pt x="3711" y="1745"/>
                  </a:cubicBezTo>
                  <a:cubicBezTo>
                    <a:pt x="3701" y="1745"/>
                    <a:pt x="3690" y="1745"/>
                    <a:pt x="3679" y="1745"/>
                  </a:cubicBezTo>
                  <a:lnTo>
                    <a:pt x="0" y="1745"/>
                  </a:lnTo>
                  <a:lnTo>
                    <a:pt x="0" y="6803"/>
                  </a:lnTo>
                  <a:cubicBezTo>
                    <a:pt x="61" y="12265"/>
                    <a:pt x="3009" y="14954"/>
                    <a:pt x="8136" y="17582"/>
                  </a:cubicBezTo>
                  <a:lnTo>
                    <a:pt x="10162" y="8601"/>
                  </a:lnTo>
                  <a:lnTo>
                    <a:pt x="81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4"/>
            <p:cNvSpPr/>
            <p:nvPr/>
          </p:nvSpPr>
          <p:spPr>
            <a:xfrm>
              <a:off x="2447594" y="2564870"/>
              <a:ext cx="189307" cy="409045"/>
            </a:xfrm>
            <a:custGeom>
              <a:rect b="b" l="l" r="r" t="t"/>
              <a:pathLst>
                <a:path extrusionOk="0" h="17582" w="8144">
                  <a:moveTo>
                    <a:pt x="1" y="0"/>
                  </a:moveTo>
                  <a:lnTo>
                    <a:pt x="1" y="17582"/>
                  </a:lnTo>
                  <a:cubicBezTo>
                    <a:pt x="5135" y="14954"/>
                    <a:pt x="8083" y="12265"/>
                    <a:pt x="8144" y="6803"/>
                  </a:cubicBezTo>
                  <a:cubicBezTo>
                    <a:pt x="8144" y="6803"/>
                    <a:pt x="8144" y="1745"/>
                    <a:pt x="8144" y="1745"/>
                  </a:cubicBezTo>
                  <a:lnTo>
                    <a:pt x="4457" y="1745"/>
                  </a:lnTo>
                  <a:cubicBezTo>
                    <a:pt x="4447" y="1745"/>
                    <a:pt x="4436" y="1745"/>
                    <a:pt x="4426" y="1745"/>
                  </a:cubicBezTo>
                  <a:cubicBezTo>
                    <a:pt x="2951" y="1745"/>
                    <a:pt x="1471" y="1213"/>
                    <a:pt x="351" y="29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4"/>
            <p:cNvSpPr/>
            <p:nvPr/>
          </p:nvSpPr>
          <p:spPr>
            <a:xfrm>
              <a:off x="2294435" y="2610773"/>
              <a:ext cx="169828" cy="323104"/>
            </a:xfrm>
            <a:custGeom>
              <a:rect b="b" l="l" r="r" t="t"/>
              <a:pathLst>
                <a:path extrusionOk="0" h="13888" w="7306">
                  <a:moveTo>
                    <a:pt x="6590" y="0"/>
                  </a:moveTo>
                  <a:cubicBezTo>
                    <a:pt x="5116" y="847"/>
                    <a:pt x="3409" y="1334"/>
                    <a:pt x="1694" y="1334"/>
                  </a:cubicBezTo>
                  <a:cubicBezTo>
                    <a:pt x="1680" y="1334"/>
                    <a:pt x="1667" y="1333"/>
                    <a:pt x="1654" y="1333"/>
                  </a:cubicBezTo>
                  <a:lnTo>
                    <a:pt x="1" y="1333"/>
                  </a:lnTo>
                  <a:lnTo>
                    <a:pt x="1" y="4601"/>
                  </a:lnTo>
                  <a:cubicBezTo>
                    <a:pt x="1" y="9240"/>
                    <a:pt x="2438" y="11579"/>
                    <a:pt x="6590" y="13887"/>
                  </a:cubicBezTo>
                  <a:lnTo>
                    <a:pt x="7306" y="6178"/>
                  </a:lnTo>
                  <a:lnTo>
                    <a:pt x="65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4"/>
            <p:cNvSpPr/>
            <p:nvPr/>
          </p:nvSpPr>
          <p:spPr>
            <a:xfrm>
              <a:off x="2447594" y="2610773"/>
              <a:ext cx="153371" cy="323104"/>
            </a:xfrm>
            <a:custGeom>
              <a:rect b="b" l="l" r="r" t="t"/>
              <a:pathLst>
                <a:path extrusionOk="0" h="13888" w="6598">
                  <a:moveTo>
                    <a:pt x="1" y="0"/>
                  </a:moveTo>
                  <a:lnTo>
                    <a:pt x="1" y="13887"/>
                  </a:lnTo>
                  <a:cubicBezTo>
                    <a:pt x="4160" y="11579"/>
                    <a:pt x="6598" y="9240"/>
                    <a:pt x="6598" y="4601"/>
                  </a:cubicBezTo>
                  <a:lnTo>
                    <a:pt x="6598" y="1333"/>
                  </a:lnTo>
                  <a:lnTo>
                    <a:pt x="4945" y="1333"/>
                  </a:lnTo>
                  <a:cubicBezTo>
                    <a:pt x="4931" y="1333"/>
                    <a:pt x="4918" y="1334"/>
                    <a:pt x="4904" y="1334"/>
                  </a:cubicBezTo>
                  <a:cubicBezTo>
                    <a:pt x="3181" y="1334"/>
                    <a:pt x="1482" y="84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4"/>
            <p:cNvSpPr/>
            <p:nvPr/>
          </p:nvSpPr>
          <p:spPr>
            <a:xfrm>
              <a:off x="2400686" y="2681477"/>
              <a:ext cx="58089" cy="171765"/>
            </a:xfrm>
            <a:custGeom>
              <a:rect b="b" l="l" r="r" t="t"/>
              <a:pathLst>
                <a:path extrusionOk="0" h="7383" w="2499">
                  <a:moveTo>
                    <a:pt x="2019" y="1"/>
                  </a:moveTo>
                  <a:cubicBezTo>
                    <a:pt x="907" y="1"/>
                    <a:pt x="0" y="869"/>
                    <a:pt x="0" y="1943"/>
                  </a:cubicBezTo>
                  <a:cubicBezTo>
                    <a:pt x="0" y="2842"/>
                    <a:pt x="632" y="3596"/>
                    <a:pt x="1486" y="3817"/>
                  </a:cubicBezTo>
                  <a:lnTo>
                    <a:pt x="1486" y="4868"/>
                  </a:lnTo>
                  <a:lnTo>
                    <a:pt x="434" y="4868"/>
                  </a:lnTo>
                  <a:lnTo>
                    <a:pt x="434" y="5897"/>
                  </a:lnTo>
                  <a:lnTo>
                    <a:pt x="1486" y="5897"/>
                  </a:lnTo>
                  <a:lnTo>
                    <a:pt x="1486" y="7382"/>
                  </a:lnTo>
                  <a:lnTo>
                    <a:pt x="2019" y="7382"/>
                  </a:lnTo>
                  <a:lnTo>
                    <a:pt x="2499" y="5554"/>
                  </a:lnTo>
                  <a:lnTo>
                    <a:pt x="2019" y="2857"/>
                  </a:lnTo>
                  <a:cubicBezTo>
                    <a:pt x="1501" y="2857"/>
                    <a:pt x="1074" y="2446"/>
                    <a:pt x="1074" y="1943"/>
                  </a:cubicBezTo>
                  <a:cubicBezTo>
                    <a:pt x="1074" y="1440"/>
                    <a:pt x="1501" y="1029"/>
                    <a:pt x="2019" y="1029"/>
                  </a:cubicBezTo>
                  <a:lnTo>
                    <a:pt x="2293" y="511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4"/>
            <p:cNvSpPr/>
            <p:nvPr/>
          </p:nvSpPr>
          <p:spPr>
            <a:xfrm>
              <a:off x="2447594" y="2681477"/>
              <a:ext cx="47141" cy="171765"/>
            </a:xfrm>
            <a:custGeom>
              <a:rect b="b" l="l" r="r" t="t"/>
              <a:pathLst>
                <a:path extrusionOk="0" h="7383" w="2028">
                  <a:moveTo>
                    <a:pt x="1" y="1"/>
                  </a:moveTo>
                  <a:lnTo>
                    <a:pt x="1" y="1029"/>
                  </a:lnTo>
                  <a:cubicBezTo>
                    <a:pt x="526" y="1029"/>
                    <a:pt x="953" y="1440"/>
                    <a:pt x="953" y="1943"/>
                  </a:cubicBezTo>
                  <a:cubicBezTo>
                    <a:pt x="953" y="2446"/>
                    <a:pt x="526" y="2857"/>
                    <a:pt x="1" y="2857"/>
                  </a:cubicBezTo>
                  <a:lnTo>
                    <a:pt x="1" y="7382"/>
                  </a:lnTo>
                  <a:lnTo>
                    <a:pt x="542" y="7382"/>
                  </a:lnTo>
                  <a:lnTo>
                    <a:pt x="542" y="5897"/>
                  </a:lnTo>
                  <a:lnTo>
                    <a:pt x="1593" y="5897"/>
                  </a:lnTo>
                  <a:lnTo>
                    <a:pt x="1593" y="4868"/>
                  </a:lnTo>
                  <a:lnTo>
                    <a:pt x="542" y="4868"/>
                  </a:lnTo>
                  <a:lnTo>
                    <a:pt x="542" y="3817"/>
                  </a:lnTo>
                  <a:cubicBezTo>
                    <a:pt x="1395" y="3596"/>
                    <a:pt x="2027" y="2842"/>
                    <a:pt x="2027" y="1943"/>
                  </a:cubicBezTo>
                  <a:cubicBezTo>
                    <a:pt x="2027" y="869"/>
                    <a:pt x="112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8" name="Google Shape;1368;p34"/>
          <p:cNvGrpSpPr/>
          <p:nvPr/>
        </p:nvGrpSpPr>
        <p:grpSpPr>
          <a:xfrm>
            <a:off x="1656219" y="2595483"/>
            <a:ext cx="427633" cy="409935"/>
            <a:chOff x="1558024" y="2564521"/>
            <a:chExt cx="427633" cy="409935"/>
          </a:xfrm>
        </p:grpSpPr>
        <p:sp>
          <p:nvSpPr>
            <p:cNvPr id="1369" name="Google Shape;1369;p34"/>
            <p:cNvSpPr/>
            <p:nvPr/>
          </p:nvSpPr>
          <p:spPr>
            <a:xfrm>
              <a:off x="1757927" y="2920738"/>
              <a:ext cx="15435" cy="52835"/>
            </a:xfrm>
            <a:custGeom>
              <a:rect b="b" l="l" r="r" t="t"/>
              <a:pathLst>
                <a:path extrusionOk="0" h="2271" w="664">
                  <a:moveTo>
                    <a:pt x="0" y="0"/>
                  </a:moveTo>
                  <a:lnTo>
                    <a:pt x="0" y="2270"/>
                  </a:lnTo>
                  <a:lnTo>
                    <a:pt x="541" y="2270"/>
                  </a:lnTo>
                  <a:lnTo>
                    <a:pt x="663" y="1250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4"/>
            <p:cNvSpPr/>
            <p:nvPr/>
          </p:nvSpPr>
          <p:spPr>
            <a:xfrm>
              <a:off x="1770503" y="2920738"/>
              <a:ext cx="12413" cy="52835"/>
            </a:xfrm>
            <a:custGeom>
              <a:rect b="b" l="l" r="r" t="t"/>
              <a:pathLst>
                <a:path extrusionOk="0" h="2271" w="534">
                  <a:moveTo>
                    <a:pt x="0" y="0"/>
                  </a:moveTo>
                  <a:lnTo>
                    <a:pt x="0" y="2270"/>
                  </a:lnTo>
                  <a:lnTo>
                    <a:pt x="533" y="2270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1687450" y="2565568"/>
              <a:ext cx="43584" cy="71796"/>
            </a:xfrm>
            <a:custGeom>
              <a:rect b="b" l="l" r="r" t="t"/>
              <a:pathLst>
                <a:path extrusionOk="0" h="3086" w="1875">
                  <a:moveTo>
                    <a:pt x="1029" y="1"/>
                  </a:moveTo>
                  <a:lnTo>
                    <a:pt x="1" y="290"/>
                  </a:lnTo>
                  <a:lnTo>
                    <a:pt x="846" y="3086"/>
                  </a:lnTo>
                  <a:lnTo>
                    <a:pt x="1874" y="2797"/>
                  </a:lnTo>
                  <a:lnTo>
                    <a:pt x="10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1665670" y="2906918"/>
              <a:ext cx="50488" cy="67538"/>
            </a:xfrm>
            <a:custGeom>
              <a:rect b="b" l="l" r="r" t="t"/>
              <a:pathLst>
                <a:path extrusionOk="0" h="2903" w="2172">
                  <a:moveTo>
                    <a:pt x="1204" y="0"/>
                  </a:moveTo>
                  <a:lnTo>
                    <a:pt x="1" y="2468"/>
                  </a:lnTo>
                  <a:lnTo>
                    <a:pt x="968" y="2903"/>
                  </a:lnTo>
                  <a:lnTo>
                    <a:pt x="2172" y="442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1909133" y="2669425"/>
              <a:ext cx="64830" cy="47530"/>
            </a:xfrm>
            <a:custGeom>
              <a:rect b="b" l="l" r="r" t="t"/>
              <a:pathLst>
                <a:path extrusionOk="0" h="2043" w="2789">
                  <a:moveTo>
                    <a:pt x="2309" y="1"/>
                  </a:moveTo>
                  <a:lnTo>
                    <a:pt x="1" y="1121"/>
                  </a:lnTo>
                  <a:lnTo>
                    <a:pt x="481" y="2042"/>
                  </a:lnTo>
                  <a:lnTo>
                    <a:pt x="2789" y="915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1869478" y="2564521"/>
              <a:ext cx="113180" cy="108997"/>
            </a:xfrm>
            <a:custGeom>
              <a:rect b="b" l="l" r="r" t="t"/>
              <a:pathLst>
                <a:path extrusionOk="0" h="4685" w="4869">
                  <a:moveTo>
                    <a:pt x="4114" y="0"/>
                  </a:moveTo>
                  <a:lnTo>
                    <a:pt x="0" y="3961"/>
                  </a:lnTo>
                  <a:lnTo>
                    <a:pt x="755" y="4685"/>
                  </a:lnTo>
                  <a:lnTo>
                    <a:pt x="4868" y="731"/>
                  </a:lnTo>
                  <a:lnTo>
                    <a:pt x="41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1589358" y="2610052"/>
              <a:ext cx="198698" cy="317963"/>
            </a:xfrm>
            <a:custGeom>
              <a:rect b="b" l="l" r="r" t="t"/>
              <a:pathLst>
                <a:path extrusionOk="0" h="13667" w="8548">
                  <a:moveTo>
                    <a:pt x="7793" y="1"/>
                  </a:moveTo>
                  <a:cubicBezTo>
                    <a:pt x="5973" y="1"/>
                    <a:pt x="4160" y="664"/>
                    <a:pt x="2773" y="1997"/>
                  </a:cubicBezTo>
                  <a:cubicBezTo>
                    <a:pt x="0" y="4670"/>
                    <a:pt x="0" y="8997"/>
                    <a:pt x="2773" y="11663"/>
                  </a:cubicBezTo>
                  <a:cubicBezTo>
                    <a:pt x="4160" y="12996"/>
                    <a:pt x="5973" y="13667"/>
                    <a:pt x="7793" y="13667"/>
                  </a:cubicBezTo>
                  <a:lnTo>
                    <a:pt x="8547" y="7116"/>
                  </a:lnTo>
                  <a:lnTo>
                    <a:pt x="77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1770503" y="2610052"/>
              <a:ext cx="179033" cy="317963"/>
            </a:xfrm>
            <a:custGeom>
              <a:rect b="b" l="l" r="r" t="t"/>
              <a:pathLst>
                <a:path extrusionOk="0" h="13667" w="7702">
                  <a:moveTo>
                    <a:pt x="0" y="1"/>
                  </a:moveTo>
                  <a:lnTo>
                    <a:pt x="0" y="13667"/>
                  </a:lnTo>
                  <a:cubicBezTo>
                    <a:pt x="1158" y="13667"/>
                    <a:pt x="2316" y="13393"/>
                    <a:pt x="3367" y="12852"/>
                  </a:cubicBezTo>
                  <a:lnTo>
                    <a:pt x="6247" y="12852"/>
                  </a:lnTo>
                  <a:lnTo>
                    <a:pt x="6247" y="10071"/>
                  </a:lnTo>
                  <a:cubicBezTo>
                    <a:pt x="7702" y="7481"/>
                    <a:pt x="7290" y="4183"/>
                    <a:pt x="5020" y="1997"/>
                  </a:cubicBezTo>
                  <a:cubicBezTo>
                    <a:pt x="3634" y="664"/>
                    <a:pt x="1813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1818666" y="2585949"/>
              <a:ext cx="47466" cy="91827"/>
            </a:xfrm>
            <a:custGeom>
              <a:rect b="b" l="l" r="r" t="t"/>
              <a:pathLst>
                <a:path extrusionOk="0" h="3947" w="2042">
                  <a:moveTo>
                    <a:pt x="1006" y="1"/>
                  </a:moveTo>
                  <a:lnTo>
                    <a:pt x="0" y="3688"/>
                  </a:lnTo>
                  <a:lnTo>
                    <a:pt x="1036" y="3947"/>
                  </a:lnTo>
                  <a:lnTo>
                    <a:pt x="2042" y="260"/>
                  </a:lnTo>
                  <a:lnTo>
                    <a:pt x="10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1579084" y="2802875"/>
              <a:ext cx="92097" cy="45576"/>
            </a:xfrm>
            <a:custGeom>
              <a:rect b="b" l="l" r="r" t="t"/>
              <a:pathLst>
                <a:path extrusionOk="0" h="1959" w="3962">
                  <a:moveTo>
                    <a:pt x="3680" y="1"/>
                  </a:moveTo>
                  <a:lnTo>
                    <a:pt x="1" y="968"/>
                  </a:lnTo>
                  <a:lnTo>
                    <a:pt x="282" y="1958"/>
                  </a:lnTo>
                  <a:lnTo>
                    <a:pt x="3962" y="991"/>
                  </a:lnTo>
                  <a:lnTo>
                    <a:pt x="3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1865573" y="2793313"/>
              <a:ext cx="120084" cy="60442"/>
            </a:xfrm>
            <a:custGeom>
              <a:rect b="b" l="l" r="r" t="t"/>
              <a:pathLst>
                <a:path extrusionOk="0" h="2598" w="5166">
                  <a:moveTo>
                    <a:pt x="351" y="0"/>
                  </a:moveTo>
                  <a:lnTo>
                    <a:pt x="1" y="968"/>
                  </a:lnTo>
                  <a:lnTo>
                    <a:pt x="4808" y="2598"/>
                  </a:lnTo>
                  <a:lnTo>
                    <a:pt x="5166" y="1623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1563161" y="2679522"/>
              <a:ext cx="114040" cy="63839"/>
            </a:xfrm>
            <a:custGeom>
              <a:rect b="b" l="l" r="r" t="t"/>
              <a:pathLst>
                <a:path extrusionOk="0" h="2744" w="4906">
                  <a:moveTo>
                    <a:pt x="404" y="1"/>
                  </a:moveTo>
                  <a:lnTo>
                    <a:pt x="0" y="953"/>
                  </a:lnTo>
                  <a:lnTo>
                    <a:pt x="4502" y="2743"/>
                  </a:lnTo>
                  <a:lnTo>
                    <a:pt x="4906" y="1791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1558373" y="2564870"/>
              <a:ext cx="66248" cy="63653"/>
            </a:xfrm>
            <a:custGeom>
              <a:rect b="b" l="l" r="r" t="t"/>
              <a:pathLst>
                <a:path extrusionOk="0" h="2736" w="2850">
                  <a:moveTo>
                    <a:pt x="762" y="0"/>
                  </a:moveTo>
                  <a:lnTo>
                    <a:pt x="0" y="724"/>
                  </a:lnTo>
                  <a:lnTo>
                    <a:pt x="2088" y="2735"/>
                  </a:lnTo>
                  <a:lnTo>
                    <a:pt x="2849" y="2004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1921523" y="2914712"/>
              <a:ext cx="60948" cy="58674"/>
            </a:xfrm>
            <a:custGeom>
              <a:rect b="b" l="l" r="r" t="t"/>
              <a:pathLst>
                <a:path extrusionOk="0" h="2522" w="2622">
                  <a:moveTo>
                    <a:pt x="763" y="0"/>
                  </a:moveTo>
                  <a:lnTo>
                    <a:pt x="1" y="724"/>
                  </a:lnTo>
                  <a:lnTo>
                    <a:pt x="1867" y="2522"/>
                  </a:lnTo>
                  <a:lnTo>
                    <a:pt x="2621" y="1791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1558024" y="2892215"/>
              <a:ext cx="84310" cy="81358"/>
            </a:xfrm>
            <a:custGeom>
              <a:rect b="b" l="l" r="r" t="t"/>
              <a:pathLst>
                <a:path extrusionOk="0" h="3497" w="3627">
                  <a:moveTo>
                    <a:pt x="2872" y="0"/>
                  </a:moveTo>
                  <a:lnTo>
                    <a:pt x="0" y="2765"/>
                  </a:lnTo>
                  <a:lnTo>
                    <a:pt x="754" y="3496"/>
                  </a:lnTo>
                  <a:lnTo>
                    <a:pt x="3626" y="731"/>
                  </a:lnTo>
                  <a:lnTo>
                    <a:pt x="28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1757927" y="2704533"/>
              <a:ext cx="18782" cy="83847"/>
            </a:xfrm>
            <a:custGeom>
              <a:rect b="b" l="l" r="r" t="t"/>
              <a:pathLst>
                <a:path extrusionOk="0" h="3604" w="808">
                  <a:moveTo>
                    <a:pt x="0" y="0"/>
                  </a:moveTo>
                  <a:lnTo>
                    <a:pt x="0" y="3603"/>
                  </a:lnTo>
                  <a:lnTo>
                    <a:pt x="541" y="3603"/>
                  </a:lnTo>
                  <a:lnTo>
                    <a:pt x="808" y="2003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1770503" y="2704533"/>
              <a:ext cx="12413" cy="83847"/>
            </a:xfrm>
            <a:custGeom>
              <a:rect b="b" l="l" r="r" t="t"/>
              <a:pathLst>
                <a:path extrusionOk="0" h="3604" w="534">
                  <a:moveTo>
                    <a:pt x="0" y="0"/>
                  </a:moveTo>
                  <a:lnTo>
                    <a:pt x="0" y="3603"/>
                  </a:lnTo>
                  <a:lnTo>
                    <a:pt x="533" y="3603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1757927" y="2812275"/>
              <a:ext cx="15435" cy="23940"/>
            </a:xfrm>
            <a:custGeom>
              <a:rect b="b" l="l" r="r" t="t"/>
              <a:pathLst>
                <a:path extrusionOk="0" h="1029" w="664">
                  <a:moveTo>
                    <a:pt x="0" y="1"/>
                  </a:moveTo>
                  <a:lnTo>
                    <a:pt x="0" y="1029"/>
                  </a:lnTo>
                  <a:lnTo>
                    <a:pt x="541" y="1029"/>
                  </a:lnTo>
                  <a:lnTo>
                    <a:pt x="663" y="511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1770503" y="2812275"/>
              <a:ext cx="12413" cy="23940"/>
            </a:xfrm>
            <a:custGeom>
              <a:rect b="b" l="l" r="r" t="t"/>
              <a:pathLst>
                <a:path extrusionOk="0" h="1029" w="534">
                  <a:moveTo>
                    <a:pt x="0" y="1"/>
                  </a:moveTo>
                  <a:lnTo>
                    <a:pt x="0" y="1029"/>
                  </a:lnTo>
                  <a:lnTo>
                    <a:pt x="533" y="1029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8" name="Google Shape;1388;p34"/>
          <p:cNvGrpSpPr/>
          <p:nvPr/>
        </p:nvGrpSpPr>
        <p:grpSpPr>
          <a:xfrm>
            <a:off x="3139046" y="2595926"/>
            <a:ext cx="424634" cy="409050"/>
            <a:chOff x="2897353" y="2564870"/>
            <a:chExt cx="424634" cy="409050"/>
          </a:xfrm>
        </p:grpSpPr>
        <p:sp>
          <p:nvSpPr>
            <p:cNvPr id="1389" name="Google Shape;1389;p34"/>
            <p:cNvSpPr/>
            <p:nvPr/>
          </p:nvSpPr>
          <p:spPr>
            <a:xfrm>
              <a:off x="3031032" y="2564870"/>
              <a:ext cx="175686" cy="226857"/>
            </a:xfrm>
            <a:custGeom>
              <a:rect b="b" l="l" r="r" t="t"/>
              <a:pathLst>
                <a:path extrusionOk="0" h="9751" w="7558">
                  <a:moveTo>
                    <a:pt x="1524" y="0"/>
                  </a:moveTo>
                  <a:lnTo>
                    <a:pt x="1" y="9751"/>
                  </a:lnTo>
                  <a:lnTo>
                    <a:pt x="7024" y="9751"/>
                  </a:lnTo>
                  <a:lnTo>
                    <a:pt x="7557" y="4891"/>
                  </a:lnTo>
                  <a:lnTo>
                    <a:pt x="70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3194302" y="2564870"/>
              <a:ext cx="127685" cy="226857"/>
            </a:xfrm>
            <a:custGeom>
              <a:rect b="b" l="l" r="r" t="t"/>
              <a:pathLst>
                <a:path extrusionOk="0" h="9751" w="5493">
                  <a:moveTo>
                    <a:pt x="0" y="0"/>
                  </a:moveTo>
                  <a:lnTo>
                    <a:pt x="0" y="9751"/>
                  </a:lnTo>
                  <a:lnTo>
                    <a:pt x="5492" y="9751"/>
                  </a:lnTo>
                  <a:lnTo>
                    <a:pt x="54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3016876" y="2564870"/>
              <a:ext cx="34728" cy="264430"/>
            </a:xfrm>
            <a:custGeom>
              <a:rect b="b" l="l" r="r" t="t"/>
              <a:pathLst>
                <a:path extrusionOk="0" h="11366" w="1494">
                  <a:moveTo>
                    <a:pt x="0" y="0"/>
                  </a:moveTo>
                  <a:lnTo>
                    <a:pt x="0" y="11366"/>
                  </a:lnTo>
                  <a:lnTo>
                    <a:pt x="1067" y="11366"/>
                  </a:lnTo>
                  <a:lnTo>
                    <a:pt x="1493" y="5089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3041655" y="2564870"/>
              <a:ext cx="24988" cy="264430"/>
            </a:xfrm>
            <a:custGeom>
              <a:rect b="b" l="l" r="r" t="t"/>
              <a:pathLst>
                <a:path extrusionOk="0" h="11366" w="1075">
                  <a:moveTo>
                    <a:pt x="1" y="0"/>
                  </a:moveTo>
                  <a:lnTo>
                    <a:pt x="1" y="11366"/>
                  </a:lnTo>
                  <a:lnTo>
                    <a:pt x="1075" y="11366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2897353" y="2824675"/>
              <a:ext cx="162924" cy="149245"/>
            </a:xfrm>
            <a:custGeom>
              <a:rect b="b" l="l" r="r" t="t"/>
              <a:pathLst>
                <a:path extrusionOk="0" h="6415" w="7009">
                  <a:moveTo>
                    <a:pt x="4289" y="1"/>
                  </a:moveTo>
                  <a:lnTo>
                    <a:pt x="1768" y="1585"/>
                  </a:lnTo>
                  <a:lnTo>
                    <a:pt x="0" y="1585"/>
                  </a:lnTo>
                  <a:lnTo>
                    <a:pt x="0" y="5424"/>
                  </a:lnTo>
                  <a:lnTo>
                    <a:pt x="2103" y="5424"/>
                  </a:lnTo>
                  <a:cubicBezTo>
                    <a:pt x="2651" y="6049"/>
                    <a:pt x="3451" y="6415"/>
                    <a:pt x="4304" y="6415"/>
                  </a:cubicBezTo>
                  <a:lnTo>
                    <a:pt x="6209" y="6415"/>
                  </a:lnTo>
                  <a:lnTo>
                    <a:pt x="7009" y="3330"/>
                  </a:lnTo>
                  <a:lnTo>
                    <a:pt x="6209" y="1"/>
                  </a:lnTo>
                  <a:close/>
                </a:path>
              </a:pathLst>
            </a:custGeom>
            <a:solidFill>
              <a:srgbClr val="765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3041655" y="2824675"/>
              <a:ext cx="70688" cy="149245"/>
            </a:xfrm>
            <a:custGeom>
              <a:rect b="b" l="l" r="r" t="t"/>
              <a:pathLst>
                <a:path extrusionOk="0" h="6415" w="3041">
                  <a:moveTo>
                    <a:pt x="1" y="1"/>
                  </a:moveTo>
                  <a:lnTo>
                    <a:pt x="1" y="6415"/>
                  </a:lnTo>
                  <a:lnTo>
                    <a:pt x="732" y="6415"/>
                  </a:lnTo>
                  <a:cubicBezTo>
                    <a:pt x="1555" y="6415"/>
                    <a:pt x="2217" y="5775"/>
                    <a:pt x="2217" y="4983"/>
                  </a:cubicBezTo>
                  <a:lnTo>
                    <a:pt x="2217" y="2339"/>
                  </a:lnTo>
                  <a:lnTo>
                    <a:pt x="2773" y="1730"/>
                  </a:lnTo>
                  <a:cubicBezTo>
                    <a:pt x="2941" y="1539"/>
                    <a:pt x="3032" y="1296"/>
                    <a:pt x="3040" y="1044"/>
                  </a:cubicBezTo>
                  <a:cubicBezTo>
                    <a:pt x="3040" y="473"/>
                    <a:pt x="2553" y="1"/>
                    <a:pt x="1951" y="1"/>
                  </a:cubicBezTo>
                  <a:close/>
                </a:path>
              </a:pathLst>
            </a:custGeom>
            <a:solidFill>
              <a:srgbClr val="6440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3152160" y="2599071"/>
              <a:ext cx="52069" cy="149780"/>
            </a:xfrm>
            <a:custGeom>
              <a:rect b="b" l="l" r="r" t="t"/>
              <a:pathLst>
                <a:path extrusionOk="0" h="6438" w="2240">
                  <a:moveTo>
                    <a:pt x="1813" y="1"/>
                  </a:moveTo>
                  <a:cubicBezTo>
                    <a:pt x="815" y="1"/>
                    <a:pt x="0" y="785"/>
                    <a:pt x="0" y="1753"/>
                  </a:cubicBezTo>
                  <a:cubicBezTo>
                    <a:pt x="0" y="2537"/>
                    <a:pt x="541" y="3200"/>
                    <a:pt x="1280" y="3421"/>
                  </a:cubicBezTo>
                  <a:lnTo>
                    <a:pt x="1280" y="4198"/>
                  </a:lnTo>
                  <a:lnTo>
                    <a:pt x="449" y="4198"/>
                  </a:lnTo>
                  <a:lnTo>
                    <a:pt x="449" y="5226"/>
                  </a:lnTo>
                  <a:lnTo>
                    <a:pt x="1280" y="5226"/>
                  </a:lnTo>
                  <a:lnTo>
                    <a:pt x="1280" y="6437"/>
                  </a:lnTo>
                  <a:lnTo>
                    <a:pt x="1813" y="6437"/>
                  </a:lnTo>
                  <a:lnTo>
                    <a:pt x="2011" y="4746"/>
                  </a:lnTo>
                  <a:lnTo>
                    <a:pt x="1813" y="2469"/>
                  </a:lnTo>
                  <a:cubicBezTo>
                    <a:pt x="1402" y="2469"/>
                    <a:pt x="1066" y="2149"/>
                    <a:pt x="1066" y="1753"/>
                  </a:cubicBezTo>
                  <a:cubicBezTo>
                    <a:pt x="1066" y="1357"/>
                    <a:pt x="1402" y="1029"/>
                    <a:pt x="1813" y="1029"/>
                  </a:cubicBezTo>
                  <a:lnTo>
                    <a:pt x="2240" y="53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3194302" y="2599071"/>
              <a:ext cx="42329" cy="149780"/>
            </a:xfrm>
            <a:custGeom>
              <a:rect b="b" l="l" r="r" t="t"/>
              <a:pathLst>
                <a:path extrusionOk="0" h="6438" w="1821">
                  <a:moveTo>
                    <a:pt x="0" y="1"/>
                  </a:moveTo>
                  <a:lnTo>
                    <a:pt x="0" y="1029"/>
                  </a:lnTo>
                  <a:cubicBezTo>
                    <a:pt x="411" y="1029"/>
                    <a:pt x="747" y="1357"/>
                    <a:pt x="747" y="1753"/>
                  </a:cubicBezTo>
                  <a:cubicBezTo>
                    <a:pt x="747" y="2149"/>
                    <a:pt x="411" y="2469"/>
                    <a:pt x="0" y="2469"/>
                  </a:cubicBezTo>
                  <a:lnTo>
                    <a:pt x="0" y="6437"/>
                  </a:lnTo>
                  <a:lnTo>
                    <a:pt x="533" y="6437"/>
                  </a:lnTo>
                  <a:lnTo>
                    <a:pt x="533" y="5226"/>
                  </a:lnTo>
                  <a:lnTo>
                    <a:pt x="1371" y="5226"/>
                  </a:lnTo>
                  <a:lnTo>
                    <a:pt x="1371" y="4198"/>
                  </a:lnTo>
                  <a:lnTo>
                    <a:pt x="533" y="4198"/>
                  </a:lnTo>
                  <a:lnTo>
                    <a:pt x="533" y="3421"/>
                  </a:lnTo>
                  <a:cubicBezTo>
                    <a:pt x="1280" y="3200"/>
                    <a:pt x="1821" y="2537"/>
                    <a:pt x="1821" y="1753"/>
                  </a:cubicBezTo>
                  <a:cubicBezTo>
                    <a:pt x="1821" y="785"/>
                    <a:pt x="1006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7" name="Google Shape;1397;p34"/>
          <p:cNvGrpSpPr/>
          <p:nvPr/>
        </p:nvGrpSpPr>
        <p:grpSpPr>
          <a:xfrm>
            <a:off x="3954186" y="2595926"/>
            <a:ext cx="348834" cy="409050"/>
            <a:chOff x="3539577" y="2564870"/>
            <a:chExt cx="348834" cy="409050"/>
          </a:xfrm>
        </p:grpSpPr>
        <p:sp>
          <p:nvSpPr>
            <p:cNvPr id="1398" name="Google Shape;1398;p34"/>
            <p:cNvSpPr/>
            <p:nvPr/>
          </p:nvSpPr>
          <p:spPr>
            <a:xfrm>
              <a:off x="3557987" y="2564870"/>
              <a:ext cx="183636" cy="295628"/>
            </a:xfrm>
            <a:custGeom>
              <a:rect b="b" l="l" r="r" t="t"/>
              <a:pathLst>
                <a:path extrusionOk="0" h="12707" w="7900">
                  <a:moveTo>
                    <a:pt x="5698" y="0"/>
                  </a:moveTo>
                  <a:cubicBezTo>
                    <a:pt x="3482" y="0"/>
                    <a:pt x="1684" y="1730"/>
                    <a:pt x="1684" y="3863"/>
                  </a:cubicBezTo>
                  <a:lnTo>
                    <a:pt x="1684" y="8753"/>
                  </a:lnTo>
                  <a:lnTo>
                    <a:pt x="435" y="9957"/>
                  </a:lnTo>
                  <a:cubicBezTo>
                    <a:pt x="153" y="10231"/>
                    <a:pt x="0" y="10589"/>
                    <a:pt x="0" y="10970"/>
                  </a:cubicBezTo>
                  <a:cubicBezTo>
                    <a:pt x="0" y="11351"/>
                    <a:pt x="153" y="11716"/>
                    <a:pt x="435" y="11983"/>
                  </a:cubicBezTo>
                  <a:lnTo>
                    <a:pt x="1181" y="12706"/>
                  </a:lnTo>
                  <a:lnTo>
                    <a:pt x="6712" y="12706"/>
                  </a:lnTo>
                  <a:lnTo>
                    <a:pt x="7900" y="4464"/>
                  </a:lnTo>
                  <a:lnTo>
                    <a:pt x="6712" y="160"/>
                  </a:lnTo>
                  <a:cubicBezTo>
                    <a:pt x="6392" y="54"/>
                    <a:pt x="6049" y="0"/>
                    <a:pt x="5698" y="0"/>
                  </a:cubicBezTo>
                  <a:close/>
                </a:path>
              </a:pathLst>
            </a:custGeom>
            <a:solidFill>
              <a:srgbClr val="FEE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3713981" y="2568593"/>
              <a:ext cx="80242" cy="161296"/>
            </a:xfrm>
            <a:custGeom>
              <a:rect b="b" l="l" r="r" t="t"/>
              <a:pathLst>
                <a:path extrusionOk="0" h="6933" w="3452">
                  <a:moveTo>
                    <a:pt x="1" y="0"/>
                  </a:moveTo>
                  <a:lnTo>
                    <a:pt x="1" y="6932"/>
                  </a:lnTo>
                  <a:lnTo>
                    <a:pt x="3451" y="4259"/>
                  </a:lnTo>
                  <a:lnTo>
                    <a:pt x="3451" y="2842"/>
                  </a:lnTo>
                  <a:cubicBezTo>
                    <a:pt x="3451" y="1848"/>
                    <a:pt x="2614" y="1044"/>
                    <a:pt x="1584" y="1044"/>
                  </a:cubicBezTo>
                  <a:cubicBezTo>
                    <a:pt x="1579" y="1044"/>
                    <a:pt x="1575" y="1044"/>
                    <a:pt x="1570" y="1044"/>
                  </a:cubicBezTo>
                  <a:cubicBezTo>
                    <a:pt x="1158" y="549"/>
                    <a:pt x="610" y="191"/>
                    <a:pt x="1" y="0"/>
                  </a:cubicBezTo>
                  <a:close/>
                </a:path>
              </a:pathLst>
            </a:custGeom>
            <a:solidFill>
              <a:srgbClr val="FEC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3597107" y="2699903"/>
              <a:ext cx="49791" cy="47879"/>
            </a:xfrm>
            <a:custGeom>
              <a:rect b="b" l="l" r="r" t="t"/>
              <a:pathLst>
                <a:path extrusionOk="0" h="2058" w="2142">
                  <a:moveTo>
                    <a:pt x="1067" y="1"/>
                  </a:moveTo>
                  <a:cubicBezTo>
                    <a:pt x="481" y="1"/>
                    <a:pt x="1" y="466"/>
                    <a:pt x="1" y="1029"/>
                  </a:cubicBezTo>
                  <a:cubicBezTo>
                    <a:pt x="1" y="1601"/>
                    <a:pt x="481" y="2058"/>
                    <a:pt x="1067" y="2058"/>
                  </a:cubicBezTo>
                  <a:lnTo>
                    <a:pt x="2142" y="2058"/>
                  </a:lnTo>
                  <a:lnTo>
                    <a:pt x="2142" y="1"/>
                  </a:lnTo>
                  <a:close/>
                </a:path>
              </a:pathLst>
            </a:custGeom>
            <a:solidFill>
              <a:srgbClr val="FFBD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3781274" y="2699903"/>
              <a:ext cx="49768" cy="47879"/>
            </a:xfrm>
            <a:custGeom>
              <a:rect b="b" l="l" r="r" t="t"/>
              <a:pathLst>
                <a:path extrusionOk="0" h="2058" w="2141">
                  <a:moveTo>
                    <a:pt x="0" y="1"/>
                  </a:moveTo>
                  <a:lnTo>
                    <a:pt x="0" y="2058"/>
                  </a:lnTo>
                  <a:lnTo>
                    <a:pt x="1067" y="2058"/>
                  </a:lnTo>
                  <a:cubicBezTo>
                    <a:pt x="1661" y="2058"/>
                    <a:pt x="2141" y="1601"/>
                    <a:pt x="2141" y="1029"/>
                  </a:cubicBezTo>
                  <a:cubicBezTo>
                    <a:pt x="2141" y="466"/>
                    <a:pt x="1661" y="1"/>
                    <a:pt x="1067" y="1"/>
                  </a:cubicBezTo>
                  <a:close/>
                </a:path>
              </a:pathLst>
            </a:custGeom>
            <a:solidFill>
              <a:srgbClr val="FFBD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3539577" y="2839030"/>
              <a:ext cx="195142" cy="134890"/>
            </a:xfrm>
            <a:custGeom>
              <a:rect b="b" l="l" r="r" t="t"/>
              <a:pathLst>
                <a:path extrusionOk="0" h="5798" w="8395">
                  <a:moveTo>
                    <a:pt x="3017" y="1"/>
                  </a:moveTo>
                  <a:cubicBezTo>
                    <a:pt x="1349" y="1"/>
                    <a:pt x="0" y="1296"/>
                    <a:pt x="0" y="2895"/>
                  </a:cubicBezTo>
                  <a:lnTo>
                    <a:pt x="0" y="5798"/>
                  </a:lnTo>
                  <a:lnTo>
                    <a:pt x="7504" y="5798"/>
                  </a:lnTo>
                  <a:lnTo>
                    <a:pt x="8395" y="3558"/>
                  </a:lnTo>
                  <a:lnTo>
                    <a:pt x="7504" y="1197"/>
                  </a:lnTo>
                  <a:cubicBezTo>
                    <a:pt x="5553" y="1197"/>
                    <a:pt x="3603" y="801"/>
                    <a:pt x="35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3713981" y="2839030"/>
              <a:ext cx="174430" cy="134890"/>
            </a:xfrm>
            <a:custGeom>
              <a:rect b="b" l="l" r="r" t="t"/>
              <a:pathLst>
                <a:path extrusionOk="0" h="5798" w="7504">
                  <a:moveTo>
                    <a:pt x="4000" y="1"/>
                  </a:moveTo>
                  <a:cubicBezTo>
                    <a:pt x="3908" y="801"/>
                    <a:pt x="1958" y="1197"/>
                    <a:pt x="1" y="1197"/>
                  </a:cubicBezTo>
                  <a:lnTo>
                    <a:pt x="1" y="5798"/>
                  </a:lnTo>
                  <a:lnTo>
                    <a:pt x="7504" y="5798"/>
                  </a:lnTo>
                  <a:lnTo>
                    <a:pt x="7504" y="2895"/>
                  </a:lnTo>
                  <a:cubicBezTo>
                    <a:pt x="7504" y="1296"/>
                    <a:pt x="6156" y="1"/>
                    <a:pt x="4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3621026" y="2802875"/>
              <a:ext cx="105742" cy="102296"/>
            </a:xfrm>
            <a:custGeom>
              <a:rect b="b" l="l" r="r" t="t"/>
              <a:pathLst>
                <a:path extrusionOk="0" h="4397" w="4549">
                  <a:moveTo>
                    <a:pt x="2552" y="1"/>
                  </a:moveTo>
                  <a:lnTo>
                    <a:pt x="2103" y="1555"/>
                  </a:lnTo>
                  <a:lnTo>
                    <a:pt x="0" y="1555"/>
                  </a:lnTo>
                  <a:cubicBezTo>
                    <a:pt x="191" y="3147"/>
                    <a:pt x="1912" y="4396"/>
                    <a:pt x="4000" y="4396"/>
                  </a:cubicBezTo>
                  <a:lnTo>
                    <a:pt x="4548" y="1966"/>
                  </a:lnTo>
                  <a:lnTo>
                    <a:pt x="4000" y="1"/>
                  </a:lnTo>
                  <a:close/>
                </a:path>
              </a:pathLst>
            </a:custGeom>
            <a:solidFill>
              <a:srgbClr val="FFC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3713981" y="2802875"/>
              <a:ext cx="92980" cy="102296"/>
            </a:xfrm>
            <a:custGeom>
              <a:rect b="b" l="l" r="r" t="t"/>
              <a:pathLst>
                <a:path extrusionOk="0" h="4397" w="4000">
                  <a:moveTo>
                    <a:pt x="1" y="1"/>
                  </a:moveTo>
                  <a:lnTo>
                    <a:pt x="1" y="4396"/>
                  </a:lnTo>
                  <a:cubicBezTo>
                    <a:pt x="2095" y="4396"/>
                    <a:pt x="3817" y="3147"/>
                    <a:pt x="4000" y="1555"/>
                  </a:cubicBezTo>
                  <a:lnTo>
                    <a:pt x="1905" y="155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FBD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3633950" y="2630269"/>
              <a:ext cx="92817" cy="182374"/>
            </a:xfrm>
            <a:custGeom>
              <a:rect b="b" l="l" r="r" t="t"/>
              <a:pathLst>
                <a:path extrusionOk="0" h="7839" w="3993">
                  <a:moveTo>
                    <a:pt x="3444" y="0"/>
                  </a:moveTo>
                  <a:cubicBezTo>
                    <a:pt x="3444" y="884"/>
                    <a:pt x="2697" y="1608"/>
                    <a:pt x="1775" y="1608"/>
                  </a:cubicBezTo>
                  <a:lnTo>
                    <a:pt x="0" y="1608"/>
                  </a:lnTo>
                  <a:lnTo>
                    <a:pt x="0" y="4525"/>
                  </a:lnTo>
                  <a:cubicBezTo>
                    <a:pt x="0" y="6353"/>
                    <a:pt x="1539" y="7839"/>
                    <a:pt x="3444" y="7839"/>
                  </a:cubicBezTo>
                  <a:lnTo>
                    <a:pt x="3992" y="4243"/>
                  </a:lnTo>
                  <a:lnTo>
                    <a:pt x="3444" y="0"/>
                  </a:lnTo>
                  <a:close/>
                </a:path>
              </a:pathLst>
            </a:custGeom>
            <a:solidFill>
              <a:srgbClr val="FFD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3713981" y="2630269"/>
              <a:ext cx="80242" cy="182374"/>
            </a:xfrm>
            <a:custGeom>
              <a:rect b="b" l="l" r="r" t="t"/>
              <a:pathLst>
                <a:path extrusionOk="0" h="7839" w="3452">
                  <a:moveTo>
                    <a:pt x="1" y="0"/>
                  </a:moveTo>
                  <a:lnTo>
                    <a:pt x="1" y="7839"/>
                  </a:lnTo>
                  <a:cubicBezTo>
                    <a:pt x="1905" y="7839"/>
                    <a:pt x="3451" y="6353"/>
                    <a:pt x="3451" y="4525"/>
                  </a:cubicBezTo>
                  <a:lnTo>
                    <a:pt x="3451" y="1608"/>
                  </a:lnTo>
                  <a:lnTo>
                    <a:pt x="1669" y="1608"/>
                  </a:lnTo>
                  <a:cubicBezTo>
                    <a:pt x="747" y="1608"/>
                    <a:pt x="1" y="884"/>
                    <a:pt x="1" y="0"/>
                  </a:cubicBezTo>
                  <a:close/>
                </a:path>
              </a:pathLst>
            </a:custGeom>
            <a:solidFill>
              <a:srgbClr val="FFC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8" name="Google Shape;1408;p34"/>
          <p:cNvGrpSpPr/>
          <p:nvPr/>
        </p:nvGrpSpPr>
        <p:grpSpPr>
          <a:xfrm>
            <a:off x="4810462" y="2595928"/>
            <a:ext cx="245627" cy="409047"/>
            <a:chOff x="4186032" y="2564870"/>
            <a:chExt cx="245627" cy="409047"/>
          </a:xfrm>
        </p:grpSpPr>
        <p:sp>
          <p:nvSpPr>
            <p:cNvPr id="1409" name="Google Shape;1409;p34"/>
            <p:cNvSpPr/>
            <p:nvPr/>
          </p:nvSpPr>
          <p:spPr>
            <a:xfrm>
              <a:off x="4357623" y="2851617"/>
              <a:ext cx="74035" cy="61001"/>
            </a:xfrm>
            <a:custGeom>
              <a:rect b="b" l="l" r="r" t="t"/>
              <a:pathLst>
                <a:path extrusionOk="0" h="2622" w="3185">
                  <a:moveTo>
                    <a:pt x="2430" y="1"/>
                  </a:moveTo>
                  <a:lnTo>
                    <a:pt x="1600" y="793"/>
                  </a:lnTo>
                  <a:lnTo>
                    <a:pt x="0" y="793"/>
                  </a:lnTo>
                  <a:lnTo>
                    <a:pt x="0" y="1821"/>
                  </a:lnTo>
                  <a:lnTo>
                    <a:pt x="1600" y="1821"/>
                  </a:lnTo>
                  <a:lnTo>
                    <a:pt x="2430" y="2621"/>
                  </a:lnTo>
                  <a:lnTo>
                    <a:pt x="3185" y="1890"/>
                  </a:lnTo>
                  <a:lnTo>
                    <a:pt x="2583" y="1311"/>
                  </a:lnTo>
                  <a:lnTo>
                    <a:pt x="3185" y="724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4286960" y="2609540"/>
              <a:ext cx="122036" cy="364376"/>
            </a:xfrm>
            <a:custGeom>
              <a:rect b="b" l="l" r="r" t="t"/>
              <a:pathLst>
                <a:path extrusionOk="0" h="15662" w="5250">
                  <a:moveTo>
                    <a:pt x="824" y="0"/>
                  </a:moveTo>
                  <a:lnTo>
                    <a:pt x="1" y="5645"/>
                  </a:lnTo>
                  <a:lnTo>
                    <a:pt x="824" y="15662"/>
                  </a:lnTo>
                  <a:lnTo>
                    <a:pt x="3810" y="15662"/>
                  </a:lnTo>
                  <a:lnTo>
                    <a:pt x="3810" y="12744"/>
                  </a:lnTo>
                  <a:lnTo>
                    <a:pt x="3376" y="11434"/>
                  </a:lnTo>
                  <a:lnTo>
                    <a:pt x="3810" y="10687"/>
                  </a:lnTo>
                  <a:lnTo>
                    <a:pt x="3810" y="7739"/>
                  </a:lnTo>
                  <a:lnTo>
                    <a:pt x="5249" y="6102"/>
                  </a:lnTo>
                  <a:lnTo>
                    <a:pt x="5249" y="2232"/>
                  </a:lnTo>
                  <a:lnTo>
                    <a:pt x="2210" y="1676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BD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4348953" y="2612890"/>
              <a:ext cx="60042" cy="73401"/>
            </a:xfrm>
            <a:custGeom>
              <a:rect b="b" l="l" r="r" t="t"/>
              <a:pathLst>
                <a:path extrusionOk="0" h="3155" w="2583">
                  <a:moveTo>
                    <a:pt x="1478" y="1"/>
                  </a:moveTo>
                  <a:cubicBezTo>
                    <a:pt x="869" y="1"/>
                    <a:pt x="373" y="473"/>
                    <a:pt x="373" y="1060"/>
                  </a:cubicBezTo>
                  <a:lnTo>
                    <a:pt x="0" y="1631"/>
                  </a:lnTo>
                  <a:lnTo>
                    <a:pt x="373" y="2088"/>
                  </a:lnTo>
                  <a:cubicBezTo>
                    <a:pt x="373" y="2682"/>
                    <a:pt x="869" y="3154"/>
                    <a:pt x="1478" y="3154"/>
                  </a:cubicBezTo>
                  <a:cubicBezTo>
                    <a:pt x="2087" y="3154"/>
                    <a:pt x="2582" y="2682"/>
                    <a:pt x="2582" y="2088"/>
                  </a:cubicBezTo>
                  <a:lnTo>
                    <a:pt x="2582" y="1060"/>
                  </a:lnTo>
                  <a:cubicBezTo>
                    <a:pt x="2582" y="473"/>
                    <a:pt x="2087" y="1"/>
                    <a:pt x="1478" y="1"/>
                  </a:cubicBezTo>
                  <a:close/>
                </a:path>
              </a:pathLst>
            </a:custGeom>
            <a:solidFill>
              <a:srgbClr val="FFA6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4"/>
            <p:cNvSpPr/>
            <p:nvPr/>
          </p:nvSpPr>
          <p:spPr>
            <a:xfrm>
              <a:off x="4302719" y="2584716"/>
              <a:ext cx="54928" cy="101575"/>
            </a:xfrm>
            <a:custGeom>
              <a:rect b="b" l="l" r="r" t="t"/>
              <a:pathLst>
                <a:path extrusionOk="0" h="4366" w="2363">
                  <a:moveTo>
                    <a:pt x="1250" y="1"/>
                  </a:moveTo>
                  <a:cubicBezTo>
                    <a:pt x="641" y="1"/>
                    <a:pt x="146" y="480"/>
                    <a:pt x="146" y="1067"/>
                  </a:cubicBezTo>
                  <a:lnTo>
                    <a:pt x="1" y="2088"/>
                  </a:lnTo>
                  <a:lnTo>
                    <a:pt x="146" y="3299"/>
                  </a:lnTo>
                  <a:cubicBezTo>
                    <a:pt x="146" y="3893"/>
                    <a:pt x="641" y="4365"/>
                    <a:pt x="1250" y="4365"/>
                  </a:cubicBezTo>
                  <a:cubicBezTo>
                    <a:pt x="1867" y="4365"/>
                    <a:pt x="2362" y="3893"/>
                    <a:pt x="2362" y="3299"/>
                  </a:cubicBezTo>
                  <a:lnTo>
                    <a:pt x="2362" y="1067"/>
                  </a:lnTo>
                  <a:cubicBezTo>
                    <a:pt x="2362" y="480"/>
                    <a:pt x="1867" y="1"/>
                    <a:pt x="1250" y="1"/>
                  </a:cubicBezTo>
                  <a:close/>
                </a:path>
              </a:pathLst>
            </a:custGeom>
            <a:solidFill>
              <a:srgbClr val="FFA6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4203209" y="2564870"/>
              <a:ext cx="102906" cy="298467"/>
            </a:xfrm>
            <a:custGeom>
              <a:rect b="b" l="l" r="r" t="t"/>
              <a:pathLst>
                <a:path extrusionOk="0" h="12829" w="4427">
                  <a:moveTo>
                    <a:pt x="1105" y="0"/>
                  </a:moveTo>
                  <a:cubicBezTo>
                    <a:pt x="496" y="0"/>
                    <a:pt x="1" y="480"/>
                    <a:pt x="1" y="1067"/>
                  </a:cubicBezTo>
                  <a:lnTo>
                    <a:pt x="1" y="4403"/>
                  </a:lnTo>
                  <a:lnTo>
                    <a:pt x="4427" y="12828"/>
                  </a:lnTo>
                  <a:lnTo>
                    <a:pt x="4427" y="1920"/>
                  </a:lnTo>
                  <a:lnTo>
                    <a:pt x="4427" y="1067"/>
                  </a:lnTo>
                  <a:cubicBezTo>
                    <a:pt x="4427" y="480"/>
                    <a:pt x="3932" y="0"/>
                    <a:pt x="3322" y="0"/>
                  </a:cubicBezTo>
                  <a:cubicBezTo>
                    <a:pt x="2713" y="0"/>
                    <a:pt x="2218" y="480"/>
                    <a:pt x="2218" y="1067"/>
                  </a:cubicBezTo>
                  <a:cubicBezTo>
                    <a:pt x="2218" y="480"/>
                    <a:pt x="1722" y="0"/>
                    <a:pt x="1105" y="0"/>
                  </a:cubicBezTo>
                  <a:close/>
                </a:path>
              </a:pathLst>
            </a:custGeom>
            <a:solidFill>
              <a:srgbClr val="FFC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4186032" y="2643368"/>
              <a:ext cx="120084" cy="330549"/>
            </a:xfrm>
            <a:custGeom>
              <a:rect b="b" l="l" r="r" t="t"/>
              <a:pathLst>
                <a:path extrusionOk="0" h="14208" w="5166">
                  <a:moveTo>
                    <a:pt x="1616" y="1"/>
                  </a:moveTo>
                  <a:cubicBezTo>
                    <a:pt x="725" y="1"/>
                    <a:pt x="1" y="694"/>
                    <a:pt x="1" y="1555"/>
                  </a:cubicBezTo>
                  <a:lnTo>
                    <a:pt x="1" y="4511"/>
                  </a:lnTo>
                  <a:lnTo>
                    <a:pt x="2180" y="6423"/>
                  </a:lnTo>
                  <a:lnTo>
                    <a:pt x="2180" y="9233"/>
                  </a:lnTo>
                  <a:lnTo>
                    <a:pt x="2492" y="10018"/>
                  </a:lnTo>
                  <a:lnTo>
                    <a:pt x="2180" y="11290"/>
                  </a:lnTo>
                  <a:lnTo>
                    <a:pt x="2180" y="14208"/>
                  </a:lnTo>
                  <a:lnTo>
                    <a:pt x="5166" y="14208"/>
                  </a:lnTo>
                  <a:lnTo>
                    <a:pt x="5166" y="4792"/>
                  </a:lnTo>
                  <a:cubicBezTo>
                    <a:pt x="5166" y="3322"/>
                    <a:pt x="3932" y="2134"/>
                    <a:pt x="2401" y="2134"/>
                  </a:cubicBezTo>
                  <a:lnTo>
                    <a:pt x="4061" y="2134"/>
                  </a:lnTo>
                  <a:cubicBezTo>
                    <a:pt x="4671" y="2134"/>
                    <a:pt x="5166" y="1654"/>
                    <a:pt x="5166" y="1067"/>
                  </a:cubicBezTo>
                  <a:cubicBezTo>
                    <a:pt x="5166" y="481"/>
                    <a:pt x="4671" y="1"/>
                    <a:pt x="4061" y="1"/>
                  </a:cubicBezTo>
                  <a:close/>
                </a:path>
              </a:pathLst>
            </a:custGeom>
            <a:solidFill>
              <a:srgbClr val="FFD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4236682" y="2858177"/>
              <a:ext cx="77406" cy="47879"/>
            </a:xfrm>
            <a:custGeom>
              <a:rect b="b" l="l" r="r" t="t"/>
              <a:pathLst>
                <a:path extrusionOk="0" h="2058" w="3330">
                  <a:moveTo>
                    <a:pt x="1" y="0"/>
                  </a:moveTo>
                  <a:lnTo>
                    <a:pt x="1" y="2057"/>
                  </a:lnTo>
                  <a:lnTo>
                    <a:pt x="2987" y="2057"/>
                  </a:lnTo>
                  <a:lnTo>
                    <a:pt x="3329" y="1029"/>
                  </a:lnTo>
                  <a:lnTo>
                    <a:pt x="29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4306090" y="2858177"/>
              <a:ext cx="69433" cy="47879"/>
            </a:xfrm>
            <a:custGeom>
              <a:rect b="b" l="l" r="r" t="t"/>
              <a:pathLst>
                <a:path extrusionOk="0" h="2058" w="2987">
                  <a:moveTo>
                    <a:pt x="1" y="0"/>
                  </a:moveTo>
                  <a:lnTo>
                    <a:pt x="1" y="2057"/>
                  </a:lnTo>
                  <a:lnTo>
                    <a:pt x="2987" y="2057"/>
                  </a:lnTo>
                  <a:lnTo>
                    <a:pt x="29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7" name="Google Shape;1417;p34"/>
          <p:cNvGrpSpPr/>
          <p:nvPr/>
        </p:nvGrpSpPr>
        <p:grpSpPr>
          <a:xfrm>
            <a:off x="5466954" y="2602720"/>
            <a:ext cx="432258" cy="395463"/>
            <a:chOff x="4710336" y="2571734"/>
            <a:chExt cx="432258" cy="395463"/>
          </a:xfrm>
        </p:grpSpPr>
        <p:sp>
          <p:nvSpPr>
            <p:cNvPr id="1418" name="Google Shape;1418;p34"/>
            <p:cNvSpPr/>
            <p:nvPr/>
          </p:nvSpPr>
          <p:spPr>
            <a:xfrm>
              <a:off x="4710336" y="2571734"/>
              <a:ext cx="205788" cy="395458"/>
            </a:xfrm>
            <a:custGeom>
              <a:rect b="b" l="l" r="r" t="t"/>
              <a:pathLst>
                <a:path extrusionOk="0" h="16998" w="8853">
                  <a:moveTo>
                    <a:pt x="7509" y="1"/>
                  </a:moveTo>
                  <a:cubicBezTo>
                    <a:pt x="7317" y="1"/>
                    <a:pt x="7130" y="40"/>
                    <a:pt x="6971" y="124"/>
                  </a:cubicBezTo>
                  <a:lnTo>
                    <a:pt x="4823" y="1366"/>
                  </a:lnTo>
                  <a:lnTo>
                    <a:pt x="4823" y="1937"/>
                  </a:lnTo>
                  <a:lnTo>
                    <a:pt x="4198" y="2608"/>
                  </a:lnTo>
                  <a:lnTo>
                    <a:pt x="3748" y="1945"/>
                  </a:lnTo>
                  <a:cubicBezTo>
                    <a:pt x="2895" y="1991"/>
                    <a:pt x="2217" y="2676"/>
                    <a:pt x="2217" y="3514"/>
                  </a:cubicBezTo>
                  <a:lnTo>
                    <a:pt x="1737" y="3849"/>
                  </a:lnTo>
                  <a:lnTo>
                    <a:pt x="1143" y="3583"/>
                  </a:lnTo>
                  <a:cubicBezTo>
                    <a:pt x="480" y="3781"/>
                    <a:pt x="1" y="4383"/>
                    <a:pt x="1" y="5083"/>
                  </a:cubicBezTo>
                  <a:lnTo>
                    <a:pt x="1" y="8290"/>
                  </a:lnTo>
                  <a:cubicBezTo>
                    <a:pt x="1" y="9601"/>
                    <a:pt x="526" y="10865"/>
                    <a:pt x="1478" y="11802"/>
                  </a:cubicBezTo>
                  <a:lnTo>
                    <a:pt x="3687" y="14004"/>
                  </a:lnTo>
                  <a:lnTo>
                    <a:pt x="3687" y="16997"/>
                  </a:lnTo>
                  <a:lnTo>
                    <a:pt x="6811" y="16997"/>
                  </a:lnTo>
                  <a:lnTo>
                    <a:pt x="8007" y="12229"/>
                  </a:lnTo>
                  <a:lnTo>
                    <a:pt x="6811" y="7917"/>
                  </a:lnTo>
                  <a:lnTo>
                    <a:pt x="6811" y="2547"/>
                  </a:lnTo>
                  <a:lnTo>
                    <a:pt x="8113" y="1922"/>
                  </a:lnTo>
                  <a:cubicBezTo>
                    <a:pt x="8639" y="1671"/>
                    <a:pt x="8852" y="1054"/>
                    <a:pt x="8586" y="551"/>
                  </a:cubicBezTo>
                  <a:cubicBezTo>
                    <a:pt x="8396" y="203"/>
                    <a:pt x="7942" y="1"/>
                    <a:pt x="7509" y="1"/>
                  </a:cubicBezTo>
                  <a:close/>
                </a:path>
              </a:pathLst>
            </a:custGeom>
            <a:solidFill>
              <a:srgbClr val="C48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4868632" y="2617404"/>
              <a:ext cx="170897" cy="349789"/>
            </a:xfrm>
            <a:custGeom>
              <a:rect b="b" l="l" r="r" t="t"/>
              <a:pathLst>
                <a:path extrusionOk="0" h="15035" w="7352">
                  <a:moveTo>
                    <a:pt x="4586" y="1"/>
                  </a:moveTo>
                  <a:cubicBezTo>
                    <a:pt x="4432" y="1"/>
                    <a:pt x="4276" y="34"/>
                    <a:pt x="4129" y="104"/>
                  </a:cubicBezTo>
                  <a:lnTo>
                    <a:pt x="1067" y="1589"/>
                  </a:lnTo>
                  <a:lnTo>
                    <a:pt x="1067" y="5954"/>
                  </a:lnTo>
                  <a:lnTo>
                    <a:pt x="1" y="5954"/>
                  </a:lnTo>
                  <a:lnTo>
                    <a:pt x="1" y="15034"/>
                  </a:lnTo>
                  <a:lnTo>
                    <a:pt x="4586" y="15034"/>
                  </a:lnTo>
                  <a:lnTo>
                    <a:pt x="4586" y="12589"/>
                  </a:lnTo>
                  <a:lnTo>
                    <a:pt x="7352" y="9253"/>
                  </a:lnTo>
                  <a:lnTo>
                    <a:pt x="7352" y="5413"/>
                  </a:lnTo>
                  <a:cubicBezTo>
                    <a:pt x="7352" y="4866"/>
                    <a:pt x="6887" y="4423"/>
                    <a:pt x="6321" y="4423"/>
                  </a:cubicBezTo>
                  <a:cubicBezTo>
                    <a:pt x="6312" y="4423"/>
                    <a:pt x="6302" y="4423"/>
                    <a:pt x="6293" y="4423"/>
                  </a:cubicBezTo>
                  <a:cubicBezTo>
                    <a:pt x="5729" y="4438"/>
                    <a:pt x="5287" y="4895"/>
                    <a:pt x="5287" y="5436"/>
                  </a:cubicBezTo>
                  <a:lnTo>
                    <a:pt x="5287" y="7744"/>
                  </a:lnTo>
                  <a:lnTo>
                    <a:pt x="4228" y="7744"/>
                  </a:lnTo>
                  <a:lnTo>
                    <a:pt x="3101" y="6404"/>
                  </a:lnTo>
                  <a:lnTo>
                    <a:pt x="3101" y="2831"/>
                  </a:lnTo>
                  <a:lnTo>
                    <a:pt x="5051" y="1894"/>
                  </a:lnTo>
                  <a:cubicBezTo>
                    <a:pt x="5584" y="1635"/>
                    <a:pt x="5782" y="1003"/>
                    <a:pt x="5493" y="508"/>
                  </a:cubicBezTo>
                  <a:cubicBezTo>
                    <a:pt x="5300" y="186"/>
                    <a:pt x="4949" y="1"/>
                    <a:pt x="4586" y="1"/>
                  </a:cubicBezTo>
                  <a:close/>
                </a:path>
              </a:pathLst>
            </a:custGeom>
            <a:solidFill>
              <a:srgbClr val="A66E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5007820" y="2844707"/>
              <a:ext cx="94933" cy="91478"/>
            </a:xfrm>
            <a:custGeom>
              <a:rect b="b" l="l" r="r" t="t"/>
              <a:pathLst>
                <a:path extrusionOk="0" h="3932" w="4084">
                  <a:moveTo>
                    <a:pt x="0" y="1"/>
                  </a:moveTo>
                  <a:lnTo>
                    <a:pt x="4083" y="39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4981600" y="2825745"/>
              <a:ext cx="89261" cy="129400"/>
            </a:xfrm>
            <a:custGeom>
              <a:rect b="b" l="l" r="r" t="t"/>
              <a:pathLst>
                <a:path extrusionOk="0" h="5562" w="3840">
                  <a:moveTo>
                    <a:pt x="3170" y="0"/>
                  </a:moveTo>
                  <a:cubicBezTo>
                    <a:pt x="2431" y="0"/>
                    <a:pt x="1692" y="267"/>
                    <a:pt x="1128" y="816"/>
                  </a:cubicBezTo>
                  <a:cubicBezTo>
                    <a:pt x="1" y="1897"/>
                    <a:pt x="1" y="3657"/>
                    <a:pt x="1128" y="4746"/>
                  </a:cubicBezTo>
                  <a:cubicBezTo>
                    <a:pt x="1692" y="5287"/>
                    <a:pt x="2431" y="5561"/>
                    <a:pt x="3170" y="5561"/>
                  </a:cubicBezTo>
                  <a:lnTo>
                    <a:pt x="3840" y="2987"/>
                  </a:lnTo>
                  <a:lnTo>
                    <a:pt x="3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5055262" y="2825745"/>
              <a:ext cx="73687" cy="129400"/>
            </a:xfrm>
            <a:custGeom>
              <a:rect b="b" l="l" r="r" t="t"/>
              <a:pathLst>
                <a:path extrusionOk="0" h="5562" w="3170">
                  <a:moveTo>
                    <a:pt x="1" y="0"/>
                  </a:moveTo>
                  <a:lnTo>
                    <a:pt x="1" y="5561"/>
                  </a:lnTo>
                  <a:cubicBezTo>
                    <a:pt x="740" y="5561"/>
                    <a:pt x="1478" y="5287"/>
                    <a:pt x="2042" y="4746"/>
                  </a:cubicBezTo>
                  <a:cubicBezTo>
                    <a:pt x="3170" y="3657"/>
                    <a:pt x="3170" y="1897"/>
                    <a:pt x="2042" y="816"/>
                  </a:cubicBezTo>
                  <a:cubicBezTo>
                    <a:pt x="1478" y="267"/>
                    <a:pt x="740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4967979" y="2813694"/>
              <a:ext cx="97768" cy="153502"/>
            </a:xfrm>
            <a:custGeom>
              <a:rect b="b" l="l" r="r" t="t"/>
              <a:pathLst>
                <a:path extrusionOk="0" h="6598" w="4206">
                  <a:moveTo>
                    <a:pt x="3756" y="0"/>
                  </a:moveTo>
                  <a:cubicBezTo>
                    <a:pt x="2841" y="0"/>
                    <a:pt x="1981" y="343"/>
                    <a:pt x="1333" y="968"/>
                  </a:cubicBezTo>
                  <a:cubicBezTo>
                    <a:pt x="0" y="2255"/>
                    <a:pt x="0" y="4342"/>
                    <a:pt x="1333" y="5630"/>
                  </a:cubicBezTo>
                  <a:cubicBezTo>
                    <a:pt x="1981" y="6254"/>
                    <a:pt x="2841" y="6597"/>
                    <a:pt x="3756" y="6597"/>
                  </a:cubicBezTo>
                  <a:lnTo>
                    <a:pt x="4205" y="6049"/>
                  </a:lnTo>
                  <a:lnTo>
                    <a:pt x="3756" y="5561"/>
                  </a:lnTo>
                  <a:cubicBezTo>
                    <a:pt x="3131" y="5561"/>
                    <a:pt x="2537" y="5325"/>
                    <a:pt x="2095" y="4899"/>
                  </a:cubicBezTo>
                  <a:cubicBezTo>
                    <a:pt x="1303" y="4144"/>
                    <a:pt x="1196" y="2979"/>
                    <a:pt x="1760" y="2103"/>
                  </a:cubicBezTo>
                  <a:lnTo>
                    <a:pt x="1760" y="2103"/>
                  </a:lnTo>
                  <a:lnTo>
                    <a:pt x="3756" y="4023"/>
                  </a:lnTo>
                  <a:lnTo>
                    <a:pt x="3908" y="3565"/>
                  </a:lnTo>
                  <a:lnTo>
                    <a:pt x="3756" y="2568"/>
                  </a:lnTo>
                  <a:lnTo>
                    <a:pt x="2514" y="1372"/>
                  </a:lnTo>
                  <a:cubicBezTo>
                    <a:pt x="2880" y="1151"/>
                    <a:pt x="3306" y="1029"/>
                    <a:pt x="3756" y="1029"/>
                  </a:cubicBezTo>
                  <a:lnTo>
                    <a:pt x="4136" y="435"/>
                  </a:lnTo>
                  <a:lnTo>
                    <a:pt x="37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5055262" y="2813694"/>
              <a:ext cx="87331" cy="153502"/>
            </a:xfrm>
            <a:custGeom>
              <a:rect b="b" l="l" r="r" t="t"/>
              <a:pathLst>
                <a:path extrusionOk="0" h="6598" w="3757">
                  <a:moveTo>
                    <a:pt x="1" y="0"/>
                  </a:moveTo>
                  <a:lnTo>
                    <a:pt x="1" y="1029"/>
                  </a:lnTo>
                  <a:cubicBezTo>
                    <a:pt x="633" y="1029"/>
                    <a:pt x="1219" y="1265"/>
                    <a:pt x="1669" y="1692"/>
                  </a:cubicBezTo>
                  <a:cubicBezTo>
                    <a:pt x="2453" y="2453"/>
                    <a:pt x="2568" y="3619"/>
                    <a:pt x="2004" y="4495"/>
                  </a:cubicBezTo>
                  <a:lnTo>
                    <a:pt x="1" y="2568"/>
                  </a:lnTo>
                  <a:lnTo>
                    <a:pt x="1" y="4023"/>
                  </a:lnTo>
                  <a:lnTo>
                    <a:pt x="1242" y="5226"/>
                  </a:lnTo>
                  <a:cubicBezTo>
                    <a:pt x="877" y="5447"/>
                    <a:pt x="450" y="5561"/>
                    <a:pt x="1" y="5561"/>
                  </a:cubicBezTo>
                  <a:lnTo>
                    <a:pt x="1" y="6597"/>
                  </a:lnTo>
                  <a:cubicBezTo>
                    <a:pt x="915" y="6597"/>
                    <a:pt x="1775" y="6254"/>
                    <a:pt x="2423" y="5630"/>
                  </a:cubicBezTo>
                  <a:cubicBezTo>
                    <a:pt x="3756" y="4342"/>
                    <a:pt x="3756" y="2255"/>
                    <a:pt x="2423" y="968"/>
                  </a:cubicBezTo>
                  <a:cubicBezTo>
                    <a:pt x="1775" y="343"/>
                    <a:pt x="915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4797457" y="2616799"/>
              <a:ext cx="24988" cy="126911"/>
            </a:xfrm>
            <a:custGeom>
              <a:rect b="b" l="l" r="r" t="t"/>
              <a:pathLst>
                <a:path extrusionOk="0" h="5455" w="1075">
                  <a:moveTo>
                    <a:pt x="99" y="0"/>
                  </a:moveTo>
                  <a:cubicBezTo>
                    <a:pt x="69" y="0"/>
                    <a:pt x="39" y="0"/>
                    <a:pt x="0" y="8"/>
                  </a:cubicBezTo>
                  <a:lnTo>
                    <a:pt x="0" y="5455"/>
                  </a:lnTo>
                  <a:lnTo>
                    <a:pt x="1075" y="5455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A66E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4736905" y="2653488"/>
              <a:ext cx="24988" cy="79054"/>
            </a:xfrm>
            <a:custGeom>
              <a:rect b="b" l="l" r="r" t="t"/>
              <a:pathLst>
                <a:path extrusionOk="0" h="3398" w="1075">
                  <a:moveTo>
                    <a:pt x="488" y="0"/>
                  </a:moveTo>
                  <a:cubicBezTo>
                    <a:pt x="320" y="0"/>
                    <a:pt x="160" y="23"/>
                    <a:pt x="0" y="69"/>
                  </a:cubicBezTo>
                  <a:lnTo>
                    <a:pt x="0" y="3398"/>
                  </a:lnTo>
                  <a:lnTo>
                    <a:pt x="1074" y="3398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rgbClr val="A66E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7" name="Google Shape;1427;p34"/>
          <p:cNvGrpSpPr/>
          <p:nvPr/>
        </p:nvGrpSpPr>
        <p:grpSpPr>
          <a:xfrm>
            <a:off x="6229718" y="2611865"/>
            <a:ext cx="424633" cy="377173"/>
            <a:chOff x="5371156" y="2580807"/>
            <a:chExt cx="424633" cy="377173"/>
          </a:xfrm>
        </p:grpSpPr>
        <p:sp>
          <p:nvSpPr>
            <p:cNvPr id="1428" name="Google Shape;1428;p34"/>
            <p:cNvSpPr/>
            <p:nvPr/>
          </p:nvSpPr>
          <p:spPr>
            <a:xfrm>
              <a:off x="5406743" y="2651185"/>
              <a:ext cx="189145" cy="294744"/>
            </a:xfrm>
            <a:custGeom>
              <a:rect b="b" l="l" r="r" t="t"/>
              <a:pathLst>
                <a:path extrusionOk="0" h="12669" w="8137">
                  <a:moveTo>
                    <a:pt x="7603" y="0"/>
                  </a:moveTo>
                  <a:lnTo>
                    <a:pt x="0" y="12668"/>
                  </a:lnTo>
                  <a:lnTo>
                    <a:pt x="7603" y="12668"/>
                  </a:lnTo>
                  <a:lnTo>
                    <a:pt x="8136" y="7138"/>
                  </a:lnTo>
                  <a:lnTo>
                    <a:pt x="76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5583448" y="2651185"/>
              <a:ext cx="176755" cy="294744"/>
            </a:xfrm>
            <a:custGeom>
              <a:rect b="b" l="l" r="r" t="t"/>
              <a:pathLst>
                <a:path extrusionOk="0" h="12669" w="7604">
                  <a:moveTo>
                    <a:pt x="1" y="0"/>
                  </a:moveTo>
                  <a:lnTo>
                    <a:pt x="1" y="12668"/>
                  </a:lnTo>
                  <a:lnTo>
                    <a:pt x="7603" y="126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5382848" y="2593929"/>
              <a:ext cx="104138" cy="100342"/>
            </a:xfrm>
            <a:custGeom>
              <a:rect b="b" l="l" r="r" t="t"/>
              <a:pathLst>
                <a:path extrusionOk="0" h="4313" w="4480">
                  <a:moveTo>
                    <a:pt x="754" y="1"/>
                  </a:moveTo>
                  <a:lnTo>
                    <a:pt x="0" y="724"/>
                  </a:lnTo>
                  <a:lnTo>
                    <a:pt x="3725" y="4312"/>
                  </a:lnTo>
                  <a:lnTo>
                    <a:pt x="4479" y="3589"/>
                  </a:lnTo>
                  <a:lnTo>
                    <a:pt x="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5679960" y="2593929"/>
              <a:ext cx="104138" cy="100505"/>
            </a:xfrm>
            <a:custGeom>
              <a:rect b="b" l="l" r="r" t="t"/>
              <a:pathLst>
                <a:path extrusionOk="0" h="4320" w="4480">
                  <a:moveTo>
                    <a:pt x="3725" y="1"/>
                  </a:moveTo>
                  <a:lnTo>
                    <a:pt x="0" y="3589"/>
                  </a:lnTo>
                  <a:lnTo>
                    <a:pt x="754" y="4320"/>
                  </a:lnTo>
                  <a:lnTo>
                    <a:pt x="4479" y="732"/>
                  </a:lnTo>
                  <a:lnTo>
                    <a:pt x="3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5371156" y="2701159"/>
              <a:ext cx="67829" cy="61327"/>
            </a:xfrm>
            <a:custGeom>
              <a:rect b="b" l="l" r="r" t="t"/>
              <a:pathLst>
                <a:path extrusionOk="0" h="2636" w="2918">
                  <a:moveTo>
                    <a:pt x="701" y="0"/>
                  </a:moveTo>
                  <a:lnTo>
                    <a:pt x="0" y="777"/>
                  </a:lnTo>
                  <a:lnTo>
                    <a:pt x="2217" y="2636"/>
                  </a:lnTo>
                  <a:lnTo>
                    <a:pt x="2918" y="1859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5728123" y="2701159"/>
              <a:ext cx="67666" cy="61164"/>
            </a:xfrm>
            <a:custGeom>
              <a:rect b="b" l="l" r="r" t="t"/>
              <a:pathLst>
                <a:path extrusionOk="0" h="2629" w="2911">
                  <a:moveTo>
                    <a:pt x="2209" y="0"/>
                  </a:moveTo>
                  <a:lnTo>
                    <a:pt x="0" y="1851"/>
                  </a:lnTo>
                  <a:lnTo>
                    <a:pt x="701" y="2628"/>
                  </a:lnTo>
                  <a:lnTo>
                    <a:pt x="2910" y="777"/>
                  </a:lnTo>
                  <a:lnTo>
                    <a:pt x="22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5499698" y="2580993"/>
              <a:ext cx="43770" cy="51602"/>
            </a:xfrm>
            <a:custGeom>
              <a:rect b="b" l="l" r="r" t="t"/>
              <a:pathLst>
                <a:path extrusionOk="0" h="2218" w="1883">
                  <a:moveTo>
                    <a:pt x="953" y="1"/>
                  </a:moveTo>
                  <a:lnTo>
                    <a:pt x="1" y="465"/>
                  </a:lnTo>
                  <a:lnTo>
                    <a:pt x="930" y="2217"/>
                  </a:lnTo>
                  <a:lnTo>
                    <a:pt x="1882" y="1753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5623638" y="2580807"/>
              <a:ext cx="43770" cy="51788"/>
            </a:xfrm>
            <a:custGeom>
              <a:rect b="b" l="l" r="r" t="t"/>
              <a:pathLst>
                <a:path extrusionOk="0" h="2226" w="1883">
                  <a:moveTo>
                    <a:pt x="930" y="1"/>
                  </a:moveTo>
                  <a:lnTo>
                    <a:pt x="1" y="1753"/>
                  </a:lnTo>
                  <a:lnTo>
                    <a:pt x="953" y="2225"/>
                  </a:lnTo>
                  <a:lnTo>
                    <a:pt x="1883" y="473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5571059" y="2868461"/>
              <a:ext cx="17387" cy="23940"/>
            </a:xfrm>
            <a:custGeom>
              <a:rect b="b" l="l" r="r" t="t"/>
              <a:pathLst>
                <a:path extrusionOk="0" h="1029" w="748">
                  <a:moveTo>
                    <a:pt x="1" y="0"/>
                  </a:moveTo>
                  <a:lnTo>
                    <a:pt x="1" y="1029"/>
                  </a:lnTo>
                  <a:lnTo>
                    <a:pt x="534" y="1029"/>
                  </a:lnTo>
                  <a:lnTo>
                    <a:pt x="747" y="511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4"/>
            <p:cNvSpPr/>
            <p:nvPr/>
          </p:nvSpPr>
          <p:spPr>
            <a:xfrm>
              <a:off x="5583448" y="2868461"/>
              <a:ext cx="12436" cy="23940"/>
            </a:xfrm>
            <a:custGeom>
              <a:rect b="b" l="l" r="r" t="t"/>
              <a:pathLst>
                <a:path extrusionOk="0" h="1029" w="535">
                  <a:moveTo>
                    <a:pt x="1" y="0"/>
                  </a:moveTo>
                  <a:lnTo>
                    <a:pt x="1" y="1029"/>
                  </a:lnTo>
                  <a:lnTo>
                    <a:pt x="534" y="102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5571059" y="2774166"/>
              <a:ext cx="17387" cy="69493"/>
            </a:xfrm>
            <a:custGeom>
              <a:rect b="b" l="l" r="r" t="t"/>
              <a:pathLst>
                <a:path extrusionOk="0" h="2987" w="748">
                  <a:moveTo>
                    <a:pt x="1" y="1"/>
                  </a:moveTo>
                  <a:lnTo>
                    <a:pt x="1" y="2987"/>
                  </a:lnTo>
                  <a:lnTo>
                    <a:pt x="534" y="2987"/>
                  </a:lnTo>
                  <a:lnTo>
                    <a:pt x="747" y="1562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4"/>
            <p:cNvSpPr/>
            <p:nvPr/>
          </p:nvSpPr>
          <p:spPr>
            <a:xfrm>
              <a:off x="5583448" y="2774166"/>
              <a:ext cx="12436" cy="69493"/>
            </a:xfrm>
            <a:custGeom>
              <a:rect b="b" l="l" r="r" t="t"/>
              <a:pathLst>
                <a:path extrusionOk="0" h="2987" w="535">
                  <a:moveTo>
                    <a:pt x="1" y="1"/>
                  </a:moveTo>
                  <a:lnTo>
                    <a:pt x="1" y="2987"/>
                  </a:lnTo>
                  <a:lnTo>
                    <a:pt x="534" y="2987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4"/>
            <p:cNvSpPr/>
            <p:nvPr/>
          </p:nvSpPr>
          <p:spPr>
            <a:xfrm>
              <a:off x="5385312" y="2627082"/>
              <a:ext cx="210576" cy="330898"/>
            </a:xfrm>
            <a:custGeom>
              <a:rect b="b" l="l" r="r" t="t"/>
              <a:pathLst>
                <a:path extrusionOk="0" h="14223" w="9059">
                  <a:moveTo>
                    <a:pt x="8525" y="0"/>
                  </a:moveTo>
                  <a:lnTo>
                    <a:pt x="1" y="14222"/>
                  </a:lnTo>
                  <a:lnTo>
                    <a:pt x="8525" y="14222"/>
                  </a:lnTo>
                  <a:lnTo>
                    <a:pt x="9058" y="13575"/>
                  </a:lnTo>
                  <a:lnTo>
                    <a:pt x="8525" y="13186"/>
                  </a:lnTo>
                  <a:lnTo>
                    <a:pt x="1852" y="13186"/>
                  </a:lnTo>
                  <a:lnTo>
                    <a:pt x="8525" y="2065"/>
                  </a:lnTo>
                  <a:lnTo>
                    <a:pt x="8791" y="1478"/>
                  </a:lnTo>
                  <a:lnTo>
                    <a:pt x="8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4"/>
            <p:cNvSpPr/>
            <p:nvPr/>
          </p:nvSpPr>
          <p:spPr>
            <a:xfrm>
              <a:off x="5583448" y="2627082"/>
              <a:ext cx="198350" cy="330898"/>
            </a:xfrm>
            <a:custGeom>
              <a:rect b="b" l="l" r="r" t="t"/>
              <a:pathLst>
                <a:path extrusionOk="0" h="14223" w="8533">
                  <a:moveTo>
                    <a:pt x="1" y="0"/>
                  </a:moveTo>
                  <a:lnTo>
                    <a:pt x="1" y="2065"/>
                  </a:lnTo>
                  <a:lnTo>
                    <a:pt x="6674" y="13186"/>
                  </a:lnTo>
                  <a:lnTo>
                    <a:pt x="1" y="13186"/>
                  </a:lnTo>
                  <a:lnTo>
                    <a:pt x="1" y="14222"/>
                  </a:lnTo>
                  <a:lnTo>
                    <a:pt x="8532" y="142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2" name="Google Shape;1442;p34"/>
          <p:cNvGrpSpPr/>
          <p:nvPr/>
        </p:nvGrpSpPr>
        <p:grpSpPr>
          <a:xfrm>
            <a:off x="7071623" y="2596101"/>
            <a:ext cx="386745" cy="408700"/>
            <a:chOff x="6022748" y="2565057"/>
            <a:chExt cx="386745" cy="408700"/>
          </a:xfrm>
        </p:grpSpPr>
        <p:sp>
          <p:nvSpPr>
            <p:cNvPr id="1443" name="Google Shape;1443;p34"/>
            <p:cNvSpPr/>
            <p:nvPr/>
          </p:nvSpPr>
          <p:spPr>
            <a:xfrm>
              <a:off x="6035160" y="2580807"/>
              <a:ext cx="190191" cy="379475"/>
            </a:xfrm>
            <a:custGeom>
              <a:rect b="b" l="l" r="r" t="t"/>
              <a:pathLst>
                <a:path extrusionOk="0" h="16311" w="8182">
                  <a:moveTo>
                    <a:pt x="7107" y="1"/>
                  </a:moveTo>
                  <a:cubicBezTo>
                    <a:pt x="6528" y="473"/>
                    <a:pt x="5866" y="839"/>
                    <a:pt x="5157" y="1090"/>
                  </a:cubicBezTo>
                  <a:cubicBezTo>
                    <a:pt x="4456" y="1334"/>
                    <a:pt x="3702" y="1471"/>
                    <a:pt x="2948" y="1471"/>
                  </a:cubicBezTo>
                  <a:lnTo>
                    <a:pt x="0" y="1471"/>
                  </a:lnTo>
                  <a:lnTo>
                    <a:pt x="0" y="6727"/>
                  </a:lnTo>
                  <a:cubicBezTo>
                    <a:pt x="0" y="11511"/>
                    <a:pt x="2735" y="14048"/>
                    <a:pt x="7107" y="16310"/>
                  </a:cubicBezTo>
                  <a:lnTo>
                    <a:pt x="8181" y="7710"/>
                  </a:lnTo>
                  <a:lnTo>
                    <a:pt x="71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4"/>
            <p:cNvSpPr/>
            <p:nvPr/>
          </p:nvSpPr>
          <p:spPr>
            <a:xfrm>
              <a:off x="6200359" y="2580807"/>
              <a:ext cx="165411" cy="379475"/>
            </a:xfrm>
            <a:custGeom>
              <a:rect b="b" l="l" r="r" t="t"/>
              <a:pathLst>
                <a:path extrusionOk="0" h="16311" w="7116">
                  <a:moveTo>
                    <a:pt x="0" y="1"/>
                  </a:moveTo>
                  <a:lnTo>
                    <a:pt x="0" y="16310"/>
                  </a:lnTo>
                  <a:cubicBezTo>
                    <a:pt x="4380" y="14048"/>
                    <a:pt x="7115" y="11511"/>
                    <a:pt x="7115" y="6727"/>
                  </a:cubicBezTo>
                  <a:lnTo>
                    <a:pt x="7115" y="1471"/>
                  </a:lnTo>
                  <a:lnTo>
                    <a:pt x="4167" y="1471"/>
                  </a:lnTo>
                  <a:cubicBezTo>
                    <a:pt x="3405" y="1471"/>
                    <a:pt x="2659" y="1334"/>
                    <a:pt x="1958" y="1090"/>
                  </a:cubicBezTo>
                  <a:cubicBezTo>
                    <a:pt x="1250" y="839"/>
                    <a:pt x="587" y="47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4"/>
            <p:cNvSpPr/>
            <p:nvPr/>
          </p:nvSpPr>
          <p:spPr>
            <a:xfrm>
              <a:off x="6200359" y="2746178"/>
              <a:ext cx="23" cy="23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7A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4"/>
            <p:cNvSpPr/>
            <p:nvPr/>
          </p:nvSpPr>
          <p:spPr>
            <a:xfrm>
              <a:off x="6022748" y="2565057"/>
              <a:ext cx="186146" cy="408696"/>
            </a:xfrm>
            <a:custGeom>
              <a:rect b="b" l="l" r="r" t="t"/>
              <a:pathLst>
                <a:path extrusionOk="0" h="17567" w="8008">
                  <a:moveTo>
                    <a:pt x="7641" y="0"/>
                  </a:moveTo>
                  <a:lnTo>
                    <a:pt x="7299" y="282"/>
                  </a:lnTo>
                  <a:cubicBezTo>
                    <a:pt x="6773" y="716"/>
                    <a:pt x="6171" y="1051"/>
                    <a:pt x="5508" y="1280"/>
                  </a:cubicBezTo>
                  <a:cubicBezTo>
                    <a:pt x="4853" y="1516"/>
                    <a:pt x="4175" y="1630"/>
                    <a:pt x="3482" y="1630"/>
                  </a:cubicBezTo>
                  <a:lnTo>
                    <a:pt x="1" y="1630"/>
                  </a:lnTo>
                  <a:lnTo>
                    <a:pt x="1" y="7404"/>
                  </a:lnTo>
                  <a:cubicBezTo>
                    <a:pt x="1" y="9796"/>
                    <a:pt x="664" y="11777"/>
                    <a:pt x="2027" y="13460"/>
                  </a:cubicBezTo>
                  <a:cubicBezTo>
                    <a:pt x="3185" y="14877"/>
                    <a:pt x="4884" y="16149"/>
                    <a:pt x="7390" y="17437"/>
                  </a:cubicBezTo>
                  <a:lnTo>
                    <a:pt x="7641" y="17566"/>
                  </a:lnTo>
                  <a:lnTo>
                    <a:pt x="8007" y="16888"/>
                  </a:lnTo>
                  <a:lnTo>
                    <a:pt x="7641" y="16401"/>
                  </a:lnTo>
                  <a:cubicBezTo>
                    <a:pt x="3688" y="14313"/>
                    <a:pt x="1067" y="11960"/>
                    <a:pt x="1067" y="7404"/>
                  </a:cubicBezTo>
                  <a:lnTo>
                    <a:pt x="1067" y="2659"/>
                  </a:lnTo>
                  <a:lnTo>
                    <a:pt x="3482" y="2659"/>
                  </a:lnTo>
                  <a:cubicBezTo>
                    <a:pt x="4297" y="2659"/>
                    <a:pt x="5105" y="2521"/>
                    <a:pt x="5874" y="2247"/>
                  </a:cubicBezTo>
                  <a:cubicBezTo>
                    <a:pt x="6514" y="2026"/>
                    <a:pt x="7108" y="1714"/>
                    <a:pt x="7641" y="1333"/>
                  </a:cubicBezTo>
                  <a:lnTo>
                    <a:pt x="8007" y="952"/>
                  </a:lnTo>
                  <a:lnTo>
                    <a:pt x="76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4"/>
            <p:cNvSpPr/>
            <p:nvPr/>
          </p:nvSpPr>
          <p:spPr>
            <a:xfrm>
              <a:off x="6200359" y="2565057"/>
              <a:ext cx="177801" cy="408696"/>
            </a:xfrm>
            <a:custGeom>
              <a:rect b="b" l="l" r="r" t="t"/>
              <a:pathLst>
                <a:path extrusionOk="0" h="17567" w="7649">
                  <a:moveTo>
                    <a:pt x="0" y="0"/>
                  </a:moveTo>
                  <a:lnTo>
                    <a:pt x="0" y="1333"/>
                  </a:lnTo>
                  <a:cubicBezTo>
                    <a:pt x="541" y="1714"/>
                    <a:pt x="1135" y="2026"/>
                    <a:pt x="1768" y="2247"/>
                  </a:cubicBezTo>
                  <a:cubicBezTo>
                    <a:pt x="2545" y="2521"/>
                    <a:pt x="3344" y="2659"/>
                    <a:pt x="4167" y="2659"/>
                  </a:cubicBezTo>
                  <a:lnTo>
                    <a:pt x="6574" y="2659"/>
                  </a:lnTo>
                  <a:lnTo>
                    <a:pt x="6574" y="7404"/>
                  </a:lnTo>
                  <a:cubicBezTo>
                    <a:pt x="6574" y="11960"/>
                    <a:pt x="3962" y="14313"/>
                    <a:pt x="0" y="16401"/>
                  </a:cubicBezTo>
                  <a:lnTo>
                    <a:pt x="0" y="17566"/>
                  </a:lnTo>
                  <a:lnTo>
                    <a:pt x="259" y="17437"/>
                  </a:lnTo>
                  <a:cubicBezTo>
                    <a:pt x="2758" y="16149"/>
                    <a:pt x="4464" y="14877"/>
                    <a:pt x="5622" y="13460"/>
                  </a:cubicBezTo>
                  <a:cubicBezTo>
                    <a:pt x="6986" y="11777"/>
                    <a:pt x="7648" y="9796"/>
                    <a:pt x="7648" y="7404"/>
                  </a:cubicBezTo>
                  <a:lnTo>
                    <a:pt x="7648" y="1630"/>
                  </a:lnTo>
                  <a:lnTo>
                    <a:pt x="4167" y="1630"/>
                  </a:lnTo>
                  <a:cubicBezTo>
                    <a:pt x="3474" y="1630"/>
                    <a:pt x="2788" y="1516"/>
                    <a:pt x="2141" y="1280"/>
                  </a:cubicBezTo>
                  <a:cubicBezTo>
                    <a:pt x="1478" y="1051"/>
                    <a:pt x="876" y="716"/>
                    <a:pt x="351" y="2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4"/>
            <p:cNvSpPr/>
            <p:nvPr/>
          </p:nvSpPr>
          <p:spPr>
            <a:xfrm>
              <a:off x="6164051" y="2676870"/>
              <a:ext cx="42166" cy="69330"/>
            </a:xfrm>
            <a:custGeom>
              <a:rect b="b" l="l" r="r" t="t"/>
              <a:pathLst>
                <a:path extrusionOk="0" h="2980" w="1814">
                  <a:moveTo>
                    <a:pt x="46" y="1"/>
                  </a:moveTo>
                  <a:cubicBezTo>
                    <a:pt x="16" y="123"/>
                    <a:pt x="1" y="237"/>
                    <a:pt x="1" y="366"/>
                  </a:cubicBezTo>
                  <a:lnTo>
                    <a:pt x="1" y="1471"/>
                  </a:lnTo>
                  <a:cubicBezTo>
                    <a:pt x="1" y="2301"/>
                    <a:pt x="702" y="2979"/>
                    <a:pt x="1562" y="2979"/>
                  </a:cubicBezTo>
                  <a:lnTo>
                    <a:pt x="1814" y="1806"/>
                  </a:lnTo>
                  <a:lnTo>
                    <a:pt x="1562" y="641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rgbClr val="FFD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4"/>
            <p:cNvSpPr/>
            <p:nvPr/>
          </p:nvSpPr>
          <p:spPr>
            <a:xfrm>
              <a:off x="6200359" y="2691760"/>
              <a:ext cx="36495" cy="54440"/>
            </a:xfrm>
            <a:custGeom>
              <a:rect b="b" l="l" r="r" t="t"/>
              <a:pathLst>
                <a:path extrusionOk="0" h="2340" w="1570">
                  <a:moveTo>
                    <a:pt x="0" y="1"/>
                  </a:moveTo>
                  <a:cubicBezTo>
                    <a:pt x="0" y="1"/>
                    <a:pt x="0" y="2339"/>
                    <a:pt x="0" y="2339"/>
                  </a:cubicBezTo>
                  <a:cubicBezTo>
                    <a:pt x="869" y="2339"/>
                    <a:pt x="1570" y="1661"/>
                    <a:pt x="1570" y="831"/>
                  </a:cubicBezTo>
                  <a:lnTo>
                    <a:pt x="1570" y="6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4"/>
            <p:cNvSpPr/>
            <p:nvPr/>
          </p:nvSpPr>
          <p:spPr>
            <a:xfrm>
              <a:off x="6165120" y="2650301"/>
              <a:ext cx="41097" cy="47856"/>
            </a:xfrm>
            <a:custGeom>
              <a:rect b="b" l="l" r="r" t="t"/>
              <a:pathLst>
                <a:path extrusionOk="0" h="2057" w="1768">
                  <a:moveTo>
                    <a:pt x="1516" y="0"/>
                  </a:moveTo>
                  <a:cubicBezTo>
                    <a:pt x="785" y="0"/>
                    <a:pt x="168" y="488"/>
                    <a:pt x="0" y="1143"/>
                  </a:cubicBezTo>
                  <a:cubicBezTo>
                    <a:pt x="450" y="1531"/>
                    <a:pt x="968" y="1836"/>
                    <a:pt x="1516" y="2057"/>
                  </a:cubicBezTo>
                  <a:lnTo>
                    <a:pt x="1768" y="899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rgbClr val="463B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4"/>
            <p:cNvSpPr/>
            <p:nvPr/>
          </p:nvSpPr>
          <p:spPr>
            <a:xfrm>
              <a:off x="6200359" y="2650301"/>
              <a:ext cx="36495" cy="56720"/>
            </a:xfrm>
            <a:custGeom>
              <a:rect b="b" l="l" r="r" t="t"/>
              <a:pathLst>
                <a:path extrusionOk="0" h="2438" w="1570">
                  <a:moveTo>
                    <a:pt x="0" y="0"/>
                  </a:moveTo>
                  <a:lnTo>
                    <a:pt x="0" y="2057"/>
                  </a:lnTo>
                  <a:cubicBezTo>
                    <a:pt x="503" y="2255"/>
                    <a:pt x="1029" y="2392"/>
                    <a:pt x="1570" y="2438"/>
                  </a:cubicBezTo>
                  <a:lnTo>
                    <a:pt x="1570" y="1508"/>
                  </a:lnTo>
                  <a:cubicBezTo>
                    <a:pt x="1570" y="670"/>
                    <a:pt x="869" y="0"/>
                    <a:pt x="0" y="0"/>
                  </a:cubicBezTo>
                  <a:close/>
                </a:path>
              </a:pathLst>
            </a:custGeom>
            <a:solidFill>
              <a:srgbClr val="39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4"/>
            <p:cNvSpPr/>
            <p:nvPr/>
          </p:nvSpPr>
          <p:spPr>
            <a:xfrm>
              <a:off x="6134135" y="2760160"/>
              <a:ext cx="74756" cy="82614"/>
            </a:xfrm>
            <a:custGeom>
              <a:rect b="b" l="l" r="r" t="t"/>
              <a:pathLst>
                <a:path extrusionOk="0" h="3551" w="3216">
                  <a:moveTo>
                    <a:pt x="1067" y="1"/>
                  </a:moveTo>
                  <a:cubicBezTo>
                    <a:pt x="412" y="504"/>
                    <a:pt x="0" y="1281"/>
                    <a:pt x="0" y="2141"/>
                  </a:cubicBezTo>
                  <a:lnTo>
                    <a:pt x="0" y="3551"/>
                  </a:lnTo>
                  <a:lnTo>
                    <a:pt x="2849" y="3551"/>
                  </a:lnTo>
                  <a:lnTo>
                    <a:pt x="3215" y="2073"/>
                  </a:lnTo>
                  <a:lnTo>
                    <a:pt x="2849" y="618"/>
                  </a:lnTo>
                  <a:cubicBezTo>
                    <a:pt x="1996" y="618"/>
                    <a:pt x="1135" y="412"/>
                    <a:pt x="1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4"/>
            <p:cNvSpPr/>
            <p:nvPr/>
          </p:nvSpPr>
          <p:spPr>
            <a:xfrm>
              <a:off x="6200359" y="2760160"/>
              <a:ext cx="66411" cy="82614"/>
            </a:xfrm>
            <a:custGeom>
              <a:rect b="b" l="l" r="r" t="t"/>
              <a:pathLst>
                <a:path extrusionOk="0" h="3551" w="2857">
                  <a:moveTo>
                    <a:pt x="1791" y="1"/>
                  </a:moveTo>
                  <a:cubicBezTo>
                    <a:pt x="1714" y="412"/>
                    <a:pt x="861" y="618"/>
                    <a:pt x="0" y="618"/>
                  </a:cubicBezTo>
                  <a:lnTo>
                    <a:pt x="0" y="3551"/>
                  </a:lnTo>
                  <a:lnTo>
                    <a:pt x="2857" y="3551"/>
                  </a:lnTo>
                  <a:lnTo>
                    <a:pt x="2857" y="2141"/>
                  </a:lnTo>
                  <a:cubicBezTo>
                    <a:pt x="2857" y="1281"/>
                    <a:pt x="2438" y="504"/>
                    <a:pt x="1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4"/>
            <p:cNvSpPr/>
            <p:nvPr/>
          </p:nvSpPr>
          <p:spPr>
            <a:xfrm>
              <a:off x="6158914" y="2746178"/>
              <a:ext cx="49977" cy="47856"/>
            </a:xfrm>
            <a:custGeom>
              <a:rect b="b" l="l" r="r" t="t"/>
              <a:pathLst>
                <a:path extrusionOk="0" h="2057" w="2150">
                  <a:moveTo>
                    <a:pt x="1783" y="0"/>
                  </a:moveTo>
                  <a:cubicBezTo>
                    <a:pt x="1113" y="0"/>
                    <a:pt x="488" y="221"/>
                    <a:pt x="1" y="602"/>
                  </a:cubicBezTo>
                  <a:cubicBezTo>
                    <a:pt x="146" y="1425"/>
                    <a:pt x="885" y="2057"/>
                    <a:pt x="1783" y="2057"/>
                  </a:cubicBezTo>
                  <a:lnTo>
                    <a:pt x="2149" y="1044"/>
                  </a:lnTo>
                  <a:lnTo>
                    <a:pt x="1783" y="0"/>
                  </a:lnTo>
                  <a:close/>
                </a:path>
              </a:pathLst>
            </a:custGeom>
            <a:solidFill>
              <a:srgbClr val="FFD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4"/>
            <p:cNvSpPr/>
            <p:nvPr/>
          </p:nvSpPr>
          <p:spPr>
            <a:xfrm>
              <a:off x="6200359" y="2746178"/>
              <a:ext cx="41632" cy="47856"/>
            </a:xfrm>
            <a:custGeom>
              <a:rect b="b" l="l" r="r" t="t"/>
              <a:pathLst>
                <a:path extrusionOk="0" h="2057" w="1791">
                  <a:moveTo>
                    <a:pt x="0" y="0"/>
                  </a:moveTo>
                  <a:lnTo>
                    <a:pt x="0" y="2057"/>
                  </a:lnTo>
                  <a:cubicBezTo>
                    <a:pt x="899" y="2057"/>
                    <a:pt x="1646" y="1425"/>
                    <a:pt x="1791" y="602"/>
                  </a:cubicBezTo>
                  <a:cubicBezTo>
                    <a:pt x="1303" y="221"/>
                    <a:pt x="678" y="0"/>
                    <a:pt x="0" y="0"/>
                  </a:cubicBezTo>
                  <a:close/>
                </a:path>
              </a:pathLst>
            </a:custGeom>
            <a:solidFill>
              <a:srgbClr val="FFC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4"/>
            <p:cNvSpPr/>
            <p:nvPr/>
          </p:nvSpPr>
          <p:spPr>
            <a:xfrm>
              <a:off x="6225324" y="2796501"/>
              <a:ext cx="103440" cy="177256"/>
            </a:xfrm>
            <a:custGeom>
              <a:rect b="b" l="l" r="r" t="t"/>
              <a:pathLst>
                <a:path extrusionOk="0" h="7619" w="4450">
                  <a:moveTo>
                    <a:pt x="3962" y="1"/>
                  </a:moveTo>
                  <a:cubicBezTo>
                    <a:pt x="1775" y="1"/>
                    <a:pt x="0" y="1707"/>
                    <a:pt x="0" y="3809"/>
                  </a:cubicBezTo>
                  <a:cubicBezTo>
                    <a:pt x="0" y="5912"/>
                    <a:pt x="1775" y="7618"/>
                    <a:pt x="3962" y="7618"/>
                  </a:cubicBezTo>
                  <a:lnTo>
                    <a:pt x="4449" y="3908"/>
                  </a:lnTo>
                  <a:lnTo>
                    <a:pt x="39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4"/>
            <p:cNvSpPr/>
            <p:nvPr/>
          </p:nvSpPr>
          <p:spPr>
            <a:xfrm>
              <a:off x="6317396" y="2796501"/>
              <a:ext cx="92097" cy="177256"/>
            </a:xfrm>
            <a:custGeom>
              <a:rect b="b" l="l" r="r" t="t"/>
              <a:pathLst>
                <a:path extrusionOk="0" h="7619" w="3962">
                  <a:moveTo>
                    <a:pt x="1" y="1"/>
                  </a:moveTo>
                  <a:lnTo>
                    <a:pt x="1" y="7618"/>
                  </a:lnTo>
                  <a:cubicBezTo>
                    <a:pt x="2187" y="7618"/>
                    <a:pt x="3962" y="5912"/>
                    <a:pt x="3962" y="3809"/>
                  </a:cubicBezTo>
                  <a:cubicBezTo>
                    <a:pt x="3962" y="1707"/>
                    <a:pt x="2187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4"/>
            <p:cNvSpPr/>
            <p:nvPr/>
          </p:nvSpPr>
          <p:spPr>
            <a:xfrm>
              <a:off x="6274370" y="2873602"/>
              <a:ext cx="48373" cy="48228"/>
            </a:xfrm>
            <a:custGeom>
              <a:rect b="b" l="l" r="r" t="t"/>
              <a:pathLst>
                <a:path extrusionOk="0" h="2073" w="2081">
                  <a:moveTo>
                    <a:pt x="755" y="0"/>
                  </a:moveTo>
                  <a:lnTo>
                    <a:pt x="1" y="731"/>
                  </a:lnTo>
                  <a:lnTo>
                    <a:pt x="1395" y="2072"/>
                  </a:lnTo>
                  <a:lnTo>
                    <a:pt x="1852" y="1638"/>
                  </a:lnTo>
                  <a:lnTo>
                    <a:pt x="2080" y="648"/>
                  </a:lnTo>
                  <a:lnTo>
                    <a:pt x="1852" y="183"/>
                  </a:lnTo>
                  <a:lnTo>
                    <a:pt x="1395" y="617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4"/>
            <p:cNvSpPr/>
            <p:nvPr/>
          </p:nvSpPr>
          <p:spPr>
            <a:xfrm>
              <a:off x="6317396" y="2853385"/>
              <a:ext cx="43050" cy="58325"/>
            </a:xfrm>
            <a:custGeom>
              <a:rect b="b" l="l" r="r" t="t"/>
              <a:pathLst>
                <a:path extrusionOk="0" h="2507" w="1852">
                  <a:moveTo>
                    <a:pt x="1098" y="1"/>
                  </a:moveTo>
                  <a:lnTo>
                    <a:pt x="1" y="1052"/>
                  </a:lnTo>
                  <a:lnTo>
                    <a:pt x="1" y="2507"/>
                  </a:lnTo>
                  <a:lnTo>
                    <a:pt x="1852" y="724"/>
                  </a:lnTo>
                  <a:lnTo>
                    <a:pt x="10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0" name="Google Shape;1460;p34"/>
          <p:cNvGrpSpPr/>
          <p:nvPr/>
        </p:nvGrpSpPr>
        <p:grpSpPr>
          <a:xfrm>
            <a:off x="7817703" y="2596019"/>
            <a:ext cx="449063" cy="408863"/>
            <a:chOff x="6610277" y="2565057"/>
            <a:chExt cx="449063" cy="408863"/>
          </a:xfrm>
        </p:grpSpPr>
        <p:sp>
          <p:nvSpPr>
            <p:cNvPr id="1461" name="Google Shape;1461;p34"/>
            <p:cNvSpPr/>
            <p:nvPr/>
          </p:nvSpPr>
          <p:spPr>
            <a:xfrm>
              <a:off x="6610277" y="2565057"/>
              <a:ext cx="222059" cy="376963"/>
            </a:xfrm>
            <a:custGeom>
              <a:rect b="b" l="l" r="r" t="t"/>
              <a:pathLst>
                <a:path extrusionOk="0" h="16203" w="9553">
                  <a:moveTo>
                    <a:pt x="9133" y="0"/>
                  </a:moveTo>
                  <a:cubicBezTo>
                    <a:pt x="6985" y="0"/>
                    <a:pt x="4830" y="792"/>
                    <a:pt x="3184" y="2369"/>
                  </a:cubicBezTo>
                  <a:cubicBezTo>
                    <a:pt x="488" y="4967"/>
                    <a:pt x="0" y="8874"/>
                    <a:pt x="1722" y="11944"/>
                  </a:cubicBezTo>
                  <a:lnTo>
                    <a:pt x="1722" y="15235"/>
                  </a:lnTo>
                  <a:lnTo>
                    <a:pt x="5142" y="15235"/>
                  </a:lnTo>
                  <a:cubicBezTo>
                    <a:pt x="6384" y="15883"/>
                    <a:pt x="7762" y="16203"/>
                    <a:pt x="9133" y="16203"/>
                  </a:cubicBezTo>
                  <a:lnTo>
                    <a:pt x="9552" y="15822"/>
                  </a:lnTo>
                  <a:lnTo>
                    <a:pt x="9423" y="663"/>
                  </a:lnTo>
                  <a:lnTo>
                    <a:pt x="9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4"/>
            <p:cNvSpPr/>
            <p:nvPr/>
          </p:nvSpPr>
          <p:spPr>
            <a:xfrm>
              <a:off x="6822570" y="2565057"/>
              <a:ext cx="214993" cy="376963"/>
            </a:xfrm>
            <a:custGeom>
              <a:rect b="b" l="l" r="r" t="t"/>
              <a:pathLst>
                <a:path extrusionOk="0" h="16203" w="9249">
                  <a:moveTo>
                    <a:pt x="0" y="0"/>
                  </a:moveTo>
                  <a:lnTo>
                    <a:pt x="0" y="16203"/>
                  </a:lnTo>
                  <a:cubicBezTo>
                    <a:pt x="2156" y="16203"/>
                    <a:pt x="4312" y="15418"/>
                    <a:pt x="5957" y="13833"/>
                  </a:cubicBezTo>
                  <a:cubicBezTo>
                    <a:pt x="9248" y="10665"/>
                    <a:pt x="9248" y="5538"/>
                    <a:pt x="5957" y="2369"/>
                  </a:cubicBezTo>
                  <a:cubicBezTo>
                    <a:pt x="4312" y="792"/>
                    <a:pt x="2156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4"/>
            <p:cNvSpPr/>
            <p:nvPr/>
          </p:nvSpPr>
          <p:spPr>
            <a:xfrm>
              <a:off x="6662136" y="2692644"/>
              <a:ext cx="138145" cy="86383"/>
            </a:xfrm>
            <a:custGeom>
              <a:rect b="b" l="l" r="r" t="t"/>
              <a:pathLst>
                <a:path extrusionOk="0" h="3713" w="5943">
                  <a:moveTo>
                    <a:pt x="542" y="1"/>
                  </a:moveTo>
                  <a:cubicBezTo>
                    <a:pt x="1" y="1433"/>
                    <a:pt x="770" y="3025"/>
                    <a:pt x="2256" y="3543"/>
                  </a:cubicBezTo>
                  <a:cubicBezTo>
                    <a:pt x="2582" y="3658"/>
                    <a:pt x="2916" y="3712"/>
                    <a:pt x="3244" y="3712"/>
                  </a:cubicBezTo>
                  <a:cubicBezTo>
                    <a:pt x="4418" y="3712"/>
                    <a:pt x="5520" y="3015"/>
                    <a:pt x="5943" y="1890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4"/>
            <p:cNvSpPr/>
            <p:nvPr/>
          </p:nvSpPr>
          <p:spPr>
            <a:xfrm>
              <a:off x="6845047" y="2692644"/>
              <a:ext cx="138145" cy="86383"/>
            </a:xfrm>
            <a:custGeom>
              <a:rect b="b" l="l" r="r" t="t"/>
              <a:pathLst>
                <a:path extrusionOk="0" h="3713" w="5943">
                  <a:moveTo>
                    <a:pt x="5402" y="1"/>
                  </a:moveTo>
                  <a:lnTo>
                    <a:pt x="1" y="1890"/>
                  </a:lnTo>
                  <a:cubicBezTo>
                    <a:pt x="424" y="3015"/>
                    <a:pt x="1526" y="3712"/>
                    <a:pt x="2700" y="3712"/>
                  </a:cubicBezTo>
                  <a:cubicBezTo>
                    <a:pt x="3028" y="3712"/>
                    <a:pt x="3362" y="3658"/>
                    <a:pt x="3688" y="3543"/>
                  </a:cubicBezTo>
                  <a:cubicBezTo>
                    <a:pt x="5173" y="3025"/>
                    <a:pt x="5943" y="1433"/>
                    <a:pt x="54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4"/>
            <p:cNvSpPr/>
            <p:nvPr/>
          </p:nvSpPr>
          <p:spPr>
            <a:xfrm>
              <a:off x="6924381" y="2851430"/>
              <a:ext cx="95119" cy="91478"/>
            </a:xfrm>
            <a:custGeom>
              <a:rect b="b" l="l" r="r" t="t"/>
              <a:pathLst>
                <a:path extrusionOk="0" h="3932" w="4092">
                  <a:moveTo>
                    <a:pt x="1" y="1"/>
                  </a:moveTo>
                  <a:lnTo>
                    <a:pt x="4091" y="393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4"/>
            <p:cNvSpPr/>
            <p:nvPr/>
          </p:nvSpPr>
          <p:spPr>
            <a:xfrm>
              <a:off x="6898184" y="2832469"/>
              <a:ext cx="89447" cy="129400"/>
            </a:xfrm>
            <a:custGeom>
              <a:rect b="b" l="l" r="r" t="t"/>
              <a:pathLst>
                <a:path extrusionOk="0" h="5562" w="3848">
                  <a:moveTo>
                    <a:pt x="3177" y="1"/>
                  </a:moveTo>
                  <a:cubicBezTo>
                    <a:pt x="2438" y="1"/>
                    <a:pt x="1699" y="268"/>
                    <a:pt x="1128" y="816"/>
                  </a:cubicBezTo>
                  <a:cubicBezTo>
                    <a:pt x="0" y="1898"/>
                    <a:pt x="0" y="3657"/>
                    <a:pt x="1128" y="4747"/>
                  </a:cubicBezTo>
                  <a:cubicBezTo>
                    <a:pt x="1699" y="5287"/>
                    <a:pt x="2438" y="5562"/>
                    <a:pt x="3177" y="5562"/>
                  </a:cubicBezTo>
                  <a:lnTo>
                    <a:pt x="3847" y="2987"/>
                  </a:lnTo>
                  <a:lnTo>
                    <a:pt x="3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4"/>
            <p:cNvSpPr/>
            <p:nvPr/>
          </p:nvSpPr>
          <p:spPr>
            <a:xfrm>
              <a:off x="6972009" y="2832469"/>
              <a:ext cx="73687" cy="129400"/>
            </a:xfrm>
            <a:custGeom>
              <a:rect b="b" l="l" r="r" t="t"/>
              <a:pathLst>
                <a:path extrusionOk="0" h="5562" w="3170">
                  <a:moveTo>
                    <a:pt x="1" y="1"/>
                  </a:moveTo>
                  <a:lnTo>
                    <a:pt x="1" y="5562"/>
                  </a:lnTo>
                  <a:cubicBezTo>
                    <a:pt x="740" y="5562"/>
                    <a:pt x="1479" y="5287"/>
                    <a:pt x="2042" y="4747"/>
                  </a:cubicBezTo>
                  <a:cubicBezTo>
                    <a:pt x="3170" y="3657"/>
                    <a:pt x="3170" y="1898"/>
                    <a:pt x="2042" y="816"/>
                  </a:cubicBezTo>
                  <a:cubicBezTo>
                    <a:pt x="1479" y="268"/>
                    <a:pt x="740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4"/>
            <p:cNvSpPr/>
            <p:nvPr/>
          </p:nvSpPr>
          <p:spPr>
            <a:xfrm>
              <a:off x="6884540" y="2820418"/>
              <a:ext cx="97768" cy="153502"/>
            </a:xfrm>
            <a:custGeom>
              <a:rect b="b" l="l" r="r" t="t"/>
              <a:pathLst>
                <a:path extrusionOk="0" h="6598" w="4206">
                  <a:moveTo>
                    <a:pt x="3764" y="1"/>
                  </a:moveTo>
                  <a:cubicBezTo>
                    <a:pt x="2850" y="1"/>
                    <a:pt x="1989" y="344"/>
                    <a:pt x="1341" y="968"/>
                  </a:cubicBezTo>
                  <a:cubicBezTo>
                    <a:pt x="1" y="2256"/>
                    <a:pt x="1" y="4343"/>
                    <a:pt x="1341" y="5630"/>
                  </a:cubicBezTo>
                  <a:cubicBezTo>
                    <a:pt x="1989" y="6255"/>
                    <a:pt x="2850" y="6598"/>
                    <a:pt x="3764" y="6598"/>
                  </a:cubicBezTo>
                  <a:lnTo>
                    <a:pt x="4206" y="6049"/>
                  </a:lnTo>
                  <a:lnTo>
                    <a:pt x="3764" y="5562"/>
                  </a:lnTo>
                  <a:cubicBezTo>
                    <a:pt x="3131" y="5562"/>
                    <a:pt x="2545" y="5326"/>
                    <a:pt x="2095" y="4899"/>
                  </a:cubicBezTo>
                  <a:cubicBezTo>
                    <a:pt x="1311" y="4145"/>
                    <a:pt x="1197" y="2979"/>
                    <a:pt x="1760" y="2103"/>
                  </a:cubicBezTo>
                  <a:lnTo>
                    <a:pt x="1760" y="2103"/>
                  </a:lnTo>
                  <a:lnTo>
                    <a:pt x="3764" y="4023"/>
                  </a:lnTo>
                  <a:lnTo>
                    <a:pt x="3908" y="3566"/>
                  </a:lnTo>
                  <a:lnTo>
                    <a:pt x="3764" y="2568"/>
                  </a:lnTo>
                  <a:lnTo>
                    <a:pt x="2514" y="1372"/>
                  </a:lnTo>
                  <a:cubicBezTo>
                    <a:pt x="2888" y="1151"/>
                    <a:pt x="3314" y="1029"/>
                    <a:pt x="3764" y="1029"/>
                  </a:cubicBezTo>
                  <a:lnTo>
                    <a:pt x="4137" y="435"/>
                  </a:lnTo>
                  <a:lnTo>
                    <a:pt x="37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4"/>
            <p:cNvSpPr/>
            <p:nvPr/>
          </p:nvSpPr>
          <p:spPr>
            <a:xfrm>
              <a:off x="6972009" y="2820418"/>
              <a:ext cx="87331" cy="153502"/>
            </a:xfrm>
            <a:custGeom>
              <a:rect b="b" l="l" r="r" t="t"/>
              <a:pathLst>
                <a:path extrusionOk="0" h="6598" w="3757">
                  <a:moveTo>
                    <a:pt x="1" y="1"/>
                  </a:moveTo>
                  <a:lnTo>
                    <a:pt x="1" y="1029"/>
                  </a:lnTo>
                  <a:cubicBezTo>
                    <a:pt x="625" y="1029"/>
                    <a:pt x="1220" y="1265"/>
                    <a:pt x="1661" y="1692"/>
                  </a:cubicBezTo>
                  <a:cubicBezTo>
                    <a:pt x="2454" y="2454"/>
                    <a:pt x="2560" y="3619"/>
                    <a:pt x="1997" y="4495"/>
                  </a:cubicBezTo>
                  <a:lnTo>
                    <a:pt x="1" y="2568"/>
                  </a:lnTo>
                  <a:lnTo>
                    <a:pt x="1" y="4023"/>
                  </a:lnTo>
                  <a:lnTo>
                    <a:pt x="1242" y="5227"/>
                  </a:lnTo>
                  <a:cubicBezTo>
                    <a:pt x="869" y="5447"/>
                    <a:pt x="443" y="5562"/>
                    <a:pt x="1" y="5562"/>
                  </a:cubicBezTo>
                  <a:lnTo>
                    <a:pt x="1" y="6598"/>
                  </a:lnTo>
                  <a:cubicBezTo>
                    <a:pt x="915" y="6598"/>
                    <a:pt x="1776" y="6255"/>
                    <a:pt x="2423" y="5630"/>
                  </a:cubicBezTo>
                  <a:cubicBezTo>
                    <a:pt x="3756" y="4343"/>
                    <a:pt x="3756" y="2256"/>
                    <a:pt x="2423" y="968"/>
                  </a:cubicBezTo>
                  <a:cubicBezTo>
                    <a:pt x="1776" y="344"/>
                    <a:pt x="915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0" name="Google Shape;1470;p34"/>
          <p:cNvGrpSpPr/>
          <p:nvPr/>
        </p:nvGrpSpPr>
        <p:grpSpPr>
          <a:xfrm>
            <a:off x="940633" y="2591480"/>
            <a:ext cx="319266" cy="409052"/>
            <a:chOff x="911732" y="2564870"/>
            <a:chExt cx="319266" cy="409052"/>
          </a:xfrm>
        </p:grpSpPr>
        <p:sp>
          <p:nvSpPr>
            <p:cNvPr id="1471" name="Google Shape;1471;p34"/>
            <p:cNvSpPr/>
            <p:nvPr/>
          </p:nvSpPr>
          <p:spPr>
            <a:xfrm>
              <a:off x="911732" y="2564870"/>
              <a:ext cx="91213" cy="357467"/>
            </a:xfrm>
            <a:custGeom>
              <a:rect b="b" l="l" r="r" t="t"/>
              <a:pathLst>
                <a:path extrusionOk="0" h="15365" w="3924">
                  <a:moveTo>
                    <a:pt x="2628" y="0"/>
                  </a:moveTo>
                  <a:cubicBezTo>
                    <a:pt x="1181" y="0"/>
                    <a:pt x="0" y="1135"/>
                    <a:pt x="0" y="2537"/>
                  </a:cubicBezTo>
                  <a:lnTo>
                    <a:pt x="0" y="15365"/>
                  </a:lnTo>
                  <a:lnTo>
                    <a:pt x="3207" y="14839"/>
                  </a:lnTo>
                  <a:lnTo>
                    <a:pt x="3923" y="6666"/>
                  </a:lnTo>
                  <a:lnTo>
                    <a:pt x="32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4"/>
            <p:cNvSpPr/>
            <p:nvPr/>
          </p:nvSpPr>
          <p:spPr>
            <a:xfrm>
              <a:off x="986278" y="2564870"/>
              <a:ext cx="149279" cy="331433"/>
            </a:xfrm>
            <a:custGeom>
              <a:rect b="b" l="l" r="r" t="t"/>
              <a:pathLst>
                <a:path extrusionOk="0" h="14246" w="6422">
                  <a:moveTo>
                    <a:pt x="0" y="0"/>
                  </a:moveTo>
                  <a:lnTo>
                    <a:pt x="0" y="13156"/>
                  </a:lnTo>
                  <a:lnTo>
                    <a:pt x="3603" y="14245"/>
                  </a:lnTo>
                  <a:lnTo>
                    <a:pt x="5264" y="13156"/>
                  </a:lnTo>
                  <a:lnTo>
                    <a:pt x="6422" y="6833"/>
                  </a:lnTo>
                  <a:lnTo>
                    <a:pt x="5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4"/>
            <p:cNvSpPr/>
            <p:nvPr/>
          </p:nvSpPr>
          <p:spPr>
            <a:xfrm>
              <a:off x="1108614" y="2564870"/>
              <a:ext cx="122385" cy="325943"/>
            </a:xfrm>
            <a:custGeom>
              <a:rect b="b" l="l" r="r" t="t"/>
              <a:pathLst>
                <a:path extrusionOk="0" h="14010" w="5265">
                  <a:moveTo>
                    <a:pt x="1" y="0"/>
                  </a:moveTo>
                  <a:lnTo>
                    <a:pt x="1" y="13156"/>
                  </a:lnTo>
                  <a:lnTo>
                    <a:pt x="3017" y="14009"/>
                  </a:lnTo>
                  <a:lnTo>
                    <a:pt x="5264" y="13186"/>
                  </a:lnTo>
                  <a:lnTo>
                    <a:pt x="52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4"/>
            <p:cNvSpPr/>
            <p:nvPr/>
          </p:nvSpPr>
          <p:spPr>
            <a:xfrm>
              <a:off x="929956" y="2883699"/>
              <a:ext cx="196583" cy="77472"/>
            </a:xfrm>
            <a:custGeom>
              <a:rect b="b" l="l" r="r" t="t"/>
              <a:pathLst>
                <a:path extrusionOk="0" h="3330" w="8457">
                  <a:moveTo>
                    <a:pt x="3779" y="0"/>
                  </a:moveTo>
                  <a:lnTo>
                    <a:pt x="1" y="480"/>
                  </a:lnTo>
                  <a:lnTo>
                    <a:pt x="1" y="2849"/>
                  </a:lnTo>
                  <a:lnTo>
                    <a:pt x="4640" y="3329"/>
                  </a:lnTo>
                  <a:lnTo>
                    <a:pt x="7687" y="2849"/>
                  </a:lnTo>
                  <a:lnTo>
                    <a:pt x="8456" y="1783"/>
                  </a:lnTo>
                  <a:lnTo>
                    <a:pt x="7687" y="480"/>
                  </a:lnTo>
                  <a:lnTo>
                    <a:pt x="37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4"/>
            <p:cNvSpPr/>
            <p:nvPr/>
          </p:nvSpPr>
          <p:spPr>
            <a:xfrm>
              <a:off x="1108614" y="2885282"/>
              <a:ext cx="122385" cy="75890"/>
            </a:xfrm>
            <a:custGeom>
              <a:rect b="b" l="l" r="r" t="t"/>
              <a:pathLst>
                <a:path extrusionOk="0" h="3262" w="5265">
                  <a:moveTo>
                    <a:pt x="2515" y="1"/>
                  </a:moveTo>
                  <a:lnTo>
                    <a:pt x="1" y="412"/>
                  </a:lnTo>
                  <a:lnTo>
                    <a:pt x="1" y="2781"/>
                  </a:lnTo>
                  <a:lnTo>
                    <a:pt x="2377" y="3261"/>
                  </a:lnTo>
                  <a:lnTo>
                    <a:pt x="5264" y="2781"/>
                  </a:lnTo>
                  <a:cubicBezTo>
                    <a:pt x="4587" y="2781"/>
                    <a:pt x="4030" y="2248"/>
                    <a:pt x="4030" y="1593"/>
                  </a:cubicBezTo>
                  <a:cubicBezTo>
                    <a:pt x="4030" y="938"/>
                    <a:pt x="4587" y="412"/>
                    <a:pt x="5264" y="412"/>
                  </a:cubicBezTo>
                  <a:lnTo>
                    <a:pt x="25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4"/>
            <p:cNvSpPr/>
            <p:nvPr/>
          </p:nvSpPr>
          <p:spPr>
            <a:xfrm>
              <a:off x="911732" y="2870927"/>
              <a:ext cx="206485" cy="102994"/>
            </a:xfrm>
            <a:custGeom>
              <a:rect b="b" l="l" r="r" t="t"/>
              <a:pathLst>
                <a:path extrusionOk="0" h="4427" w="8883">
                  <a:moveTo>
                    <a:pt x="2301" y="1"/>
                  </a:moveTo>
                  <a:cubicBezTo>
                    <a:pt x="1028" y="1"/>
                    <a:pt x="0" y="991"/>
                    <a:pt x="0" y="2210"/>
                  </a:cubicBezTo>
                  <a:cubicBezTo>
                    <a:pt x="0" y="3436"/>
                    <a:pt x="1028" y="4427"/>
                    <a:pt x="2301" y="4427"/>
                  </a:cubicBezTo>
                  <a:lnTo>
                    <a:pt x="8471" y="4427"/>
                  </a:lnTo>
                  <a:lnTo>
                    <a:pt x="8882" y="3947"/>
                  </a:lnTo>
                  <a:lnTo>
                    <a:pt x="8471" y="3398"/>
                  </a:lnTo>
                  <a:lnTo>
                    <a:pt x="2301" y="3398"/>
                  </a:lnTo>
                  <a:cubicBezTo>
                    <a:pt x="1623" y="3398"/>
                    <a:pt x="1066" y="2865"/>
                    <a:pt x="1066" y="2210"/>
                  </a:cubicBezTo>
                  <a:cubicBezTo>
                    <a:pt x="1066" y="1563"/>
                    <a:pt x="1623" y="1029"/>
                    <a:pt x="2301" y="1029"/>
                  </a:cubicBezTo>
                  <a:lnTo>
                    <a:pt x="8471" y="1029"/>
                  </a:lnTo>
                  <a:lnTo>
                    <a:pt x="8844" y="412"/>
                  </a:lnTo>
                  <a:lnTo>
                    <a:pt x="84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4"/>
            <p:cNvSpPr/>
            <p:nvPr/>
          </p:nvSpPr>
          <p:spPr>
            <a:xfrm>
              <a:off x="1108614" y="2949983"/>
              <a:ext cx="122385" cy="23940"/>
            </a:xfrm>
            <a:custGeom>
              <a:rect b="b" l="l" r="r" t="t"/>
              <a:pathLst>
                <a:path extrusionOk="0" h="1029" w="5265">
                  <a:moveTo>
                    <a:pt x="1" y="0"/>
                  </a:moveTo>
                  <a:lnTo>
                    <a:pt x="1" y="1029"/>
                  </a:lnTo>
                  <a:lnTo>
                    <a:pt x="5264" y="1029"/>
                  </a:lnTo>
                  <a:lnTo>
                    <a:pt x="5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4"/>
            <p:cNvSpPr/>
            <p:nvPr/>
          </p:nvSpPr>
          <p:spPr>
            <a:xfrm>
              <a:off x="1108614" y="2870927"/>
              <a:ext cx="122385" cy="23963"/>
            </a:xfrm>
            <a:custGeom>
              <a:rect b="b" l="l" r="r" t="t"/>
              <a:pathLst>
                <a:path extrusionOk="0" h="1030" w="5265">
                  <a:moveTo>
                    <a:pt x="1" y="1"/>
                  </a:moveTo>
                  <a:lnTo>
                    <a:pt x="1" y="1029"/>
                  </a:lnTo>
                  <a:lnTo>
                    <a:pt x="5264" y="1029"/>
                  </a:lnTo>
                  <a:lnTo>
                    <a:pt x="52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4"/>
            <p:cNvSpPr/>
            <p:nvPr/>
          </p:nvSpPr>
          <p:spPr>
            <a:xfrm>
              <a:off x="1061334" y="2601025"/>
              <a:ext cx="54393" cy="173348"/>
            </a:xfrm>
            <a:custGeom>
              <a:rect b="b" l="l" r="r" t="t"/>
              <a:pathLst>
                <a:path extrusionOk="0" h="7451" w="2340">
                  <a:moveTo>
                    <a:pt x="2035" y="0"/>
                  </a:moveTo>
                  <a:cubicBezTo>
                    <a:pt x="915" y="0"/>
                    <a:pt x="1" y="876"/>
                    <a:pt x="1" y="1958"/>
                  </a:cubicBezTo>
                  <a:cubicBezTo>
                    <a:pt x="1" y="2857"/>
                    <a:pt x="641" y="3619"/>
                    <a:pt x="1502" y="3847"/>
                  </a:cubicBezTo>
                  <a:lnTo>
                    <a:pt x="1502" y="4914"/>
                  </a:lnTo>
                  <a:lnTo>
                    <a:pt x="435" y="4914"/>
                  </a:lnTo>
                  <a:lnTo>
                    <a:pt x="435" y="5942"/>
                  </a:lnTo>
                  <a:lnTo>
                    <a:pt x="1502" y="5942"/>
                  </a:lnTo>
                  <a:lnTo>
                    <a:pt x="1502" y="7450"/>
                  </a:lnTo>
                  <a:lnTo>
                    <a:pt x="2035" y="7450"/>
                  </a:lnTo>
                  <a:lnTo>
                    <a:pt x="2339" y="5157"/>
                  </a:lnTo>
                  <a:lnTo>
                    <a:pt x="2035" y="2887"/>
                  </a:lnTo>
                  <a:cubicBezTo>
                    <a:pt x="1502" y="2887"/>
                    <a:pt x="1075" y="2468"/>
                    <a:pt x="1075" y="1958"/>
                  </a:cubicBezTo>
                  <a:cubicBezTo>
                    <a:pt x="1075" y="1448"/>
                    <a:pt x="1502" y="1029"/>
                    <a:pt x="2035" y="1029"/>
                  </a:cubicBezTo>
                  <a:lnTo>
                    <a:pt x="2339" y="595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4"/>
            <p:cNvSpPr/>
            <p:nvPr/>
          </p:nvSpPr>
          <p:spPr>
            <a:xfrm>
              <a:off x="1108614" y="2601025"/>
              <a:ext cx="47304" cy="173348"/>
            </a:xfrm>
            <a:custGeom>
              <a:rect b="b" l="l" r="r" t="t"/>
              <a:pathLst>
                <a:path extrusionOk="0" h="7451" w="2035">
                  <a:moveTo>
                    <a:pt x="1" y="0"/>
                  </a:moveTo>
                  <a:lnTo>
                    <a:pt x="1" y="1029"/>
                  </a:lnTo>
                  <a:cubicBezTo>
                    <a:pt x="534" y="1029"/>
                    <a:pt x="968" y="1448"/>
                    <a:pt x="968" y="1958"/>
                  </a:cubicBezTo>
                  <a:cubicBezTo>
                    <a:pt x="968" y="2468"/>
                    <a:pt x="534" y="2887"/>
                    <a:pt x="1" y="2887"/>
                  </a:cubicBezTo>
                  <a:lnTo>
                    <a:pt x="1" y="7450"/>
                  </a:lnTo>
                  <a:lnTo>
                    <a:pt x="534" y="7450"/>
                  </a:lnTo>
                  <a:lnTo>
                    <a:pt x="534" y="5942"/>
                  </a:lnTo>
                  <a:lnTo>
                    <a:pt x="1600" y="5942"/>
                  </a:lnTo>
                  <a:lnTo>
                    <a:pt x="1600" y="4914"/>
                  </a:lnTo>
                  <a:lnTo>
                    <a:pt x="534" y="4914"/>
                  </a:lnTo>
                  <a:lnTo>
                    <a:pt x="534" y="3847"/>
                  </a:lnTo>
                  <a:cubicBezTo>
                    <a:pt x="1402" y="3619"/>
                    <a:pt x="2035" y="2857"/>
                    <a:pt x="2035" y="1958"/>
                  </a:cubicBezTo>
                  <a:cubicBezTo>
                    <a:pt x="2035" y="876"/>
                    <a:pt x="1128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4"/>
            <p:cNvSpPr/>
            <p:nvPr/>
          </p:nvSpPr>
          <p:spPr>
            <a:xfrm>
              <a:off x="1050898" y="2805714"/>
              <a:ext cx="64110" cy="23963"/>
            </a:xfrm>
            <a:custGeom>
              <a:rect b="b" l="l" r="r" t="t"/>
              <a:pathLst>
                <a:path extrusionOk="0" h="1030" w="2758">
                  <a:moveTo>
                    <a:pt x="0" y="1"/>
                  </a:moveTo>
                  <a:lnTo>
                    <a:pt x="0" y="1029"/>
                  </a:lnTo>
                  <a:lnTo>
                    <a:pt x="2484" y="1029"/>
                  </a:lnTo>
                  <a:lnTo>
                    <a:pt x="2758" y="511"/>
                  </a:lnTo>
                  <a:lnTo>
                    <a:pt x="24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4"/>
            <p:cNvSpPr/>
            <p:nvPr/>
          </p:nvSpPr>
          <p:spPr>
            <a:xfrm>
              <a:off x="1108614" y="2805714"/>
              <a:ext cx="57927" cy="23963"/>
            </a:xfrm>
            <a:custGeom>
              <a:rect b="b" l="l" r="r" t="t"/>
              <a:pathLst>
                <a:path extrusionOk="0" h="1030" w="2492">
                  <a:moveTo>
                    <a:pt x="1" y="1"/>
                  </a:moveTo>
                  <a:lnTo>
                    <a:pt x="1" y="1029"/>
                  </a:lnTo>
                  <a:lnTo>
                    <a:pt x="2492" y="1029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3" name="Google Shape;1483;p34"/>
          <p:cNvGrpSpPr/>
          <p:nvPr/>
        </p:nvGrpSpPr>
        <p:grpSpPr>
          <a:xfrm>
            <a:off x="7138904" y="1919261"/>
            <a:ext cx="252183" cy="409068"/>
            <a:chOff x="6090041" y="1730131"/>
            <a:chExt cx="252183" cy="409068"/>
          </a:xfrm>
        </p:grpSpPr>
        <p:sp>
          <p:nvSpPr>
            <p:cNvPr id="1484" name="Google Shape;1484;p34"/>
            <p:cNvSpPr/>
            <p:nvPr/>
          </p:nvSpPr>
          <p:spPr>
            <a:xfrm>
              <a:off x="6108450" y="1745021"/>
              <a:ext cx="126639" cy="351115"/>
            </a:xfrm>
            <a:custGeom>
              <a:rect b="b" l="l" r="r" t="t"/>
              <a:pathLst>
                <a:path extrusionOk="0" h="15092" w="5448">
                  <a:moveTo>
                    <a:pt x="1" y="1"/>
                  </a:moveTo>
                  <a:lnTo>
                    <a:pt x="1" y="15091"/>
                  </a:lnTo>
                  <a:lnTo>
                    <a:pt x="4632" y="15091"/>
                  </a:lnTo>
                  <a:lnTo>
                    <a:pt x="5447" y="7542"/>
                  </a:lnTo>
                  <a:lnTo>
                    <a:pt x="4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6207263" y="1745021"/>
              <a:ext cx="117062" cy="351115"/>
            </a:xfrm>
            <a:custGeom>
              <a:rect b="b" l="l" r="r" t="t"/>
              <a:pathLst>
                <a:path extrusionOk="0" h="15092" w="5036">
                  <a:moveTo>
                    <a:pt x="381" y="1"/>
                  </a:moveTo>
                  <a:lnTo>
                    <a:pt x="381" y="9698"/>
                  </a:lnTo>
                  <a:lnTo>
                    <a:pt x="0" y="10277"/>
                  </a:lnTo>
                  <a:lnTo>
                    <a:pt x="381" y="10726"/>
                  </a:lnTo>
                  <a:lnTo>
                    <a:pt x="381" y="15091"/>
                  </a:lnTo>
                  <a:lnTo>
                    <a:pt x="5036" y="15091"/>
                  </a:lnTo>
                  <a:lnTo>
                    <a:pt x="50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4"/>
            <p:cNvSpPr/>
            <p:nvPr/>
          </p:nvSpPr>
          <p:spPr>
            <a:xfrm>
              <a:off x="6139807" y="1970626"/>
              <a:ext cx="76337" cy="23963"/>
            </a:xfrm>
            <a:custGeom>
              <a:rect b="b" l="l" r="r" t="t"/>
              <a:pathLst>
                <a:path extrusionOk="0" h="1030" w="3284">
                  <a:moveTo>
                    <a:pt x="0" y="1"/>
                  </a:moveTo>
                  <a:lnTo>
                    <a:pt x="0" y="1029"/>
                  </a:lnTo>
                  <a:lnTo>
                    <a:pt x="3283" y="1029"/>
                  </a:lnTo>
                  <a:lnTo>
                    <a:pt x="32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4"/>
            <p:cNvSpPr/>
            <p:nvPr/>
          </p:nvSpPr>
          <p:spPr>
            <a:xfrm>
              <a:off x="6090041" y="1730131"/>
              <a:ext cx="141144" cy="409068"/>
            </a:xfrm>
            <a:custGeom>
              <a:rect b="b" l="l" r="r" t="t"/>
              <a:pathLst>
                <a:path extrusionOk="0" h="17583" w="6072">
                  <a:moveTo>
                    <a:pt x="1" y="1"/>
                  </a:moveTo>
                  <a:lnTo>
                    <a:pt x="1" y="15068"/>
                  </a:lnTo>
                  <a:cubicBezTo>
                    <a:pt x="1" y="16455"/>
                    <a:pt x="1189" y="17582"/>
                    <a:pt x="2659" y="17582"/>
                  </a:cubicBezTo>
                  <a:lnTo>
                    <a:pt x="5424" y="17582"/>
                  </a:lnTo>
                  <a:lnTo>
                    <a:pt x="5790" y="16493"/>
                  </a:lnTo>
                  <a:lnTo>
                    <a:pt x="5424" y="15320"/>
                  </a:lnTo>
                  <a:lnTo>
                    <a:pt x="1067" y="15320"/>
                  </a:lnTo>
                  <a:lnTo>
                    <a:pt x="1067" y="1037"/>
                  </a:lnTo>
                  <a:lnTo>
                    <a:pt x="2994" y="1037"/>
                  </a:lnTo>
                  <a:lnTo>
                    <a:pt x="3337" y="1859"/>
                  </a:lnTo>
                  <a:cubicBezTo>
                    <a:pt x="3505" y="2271"/>
                    <a:pt x="3931" y="2545"/>
                    <a:pt x="4396" y="2545"/>
                  </a:cubicBezTo>
                  <a:lnTo>
                    <a:pt x="5424" y="2545"/>
                  </a:lnTo>
                  <a:lnTo>
                    <a:pt x="6072" y="1227"/>
                  </a:lnTo>
                  <a:lnTo>
                    <a:pt x="54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6216119" y="1730131"/>
              <a:ext cx="126104" cy="409068"/>
            </a:xfrm>
            <a:custGeom>
              <a:rect b="b" l="l" r="r" t="t"/>
              <a:pathLst>
                <a:path extrusionOk="0" h="17583" w="5425">
                  <a:moveTo>
                    <a:pt x="0" y="1"/>
                  </a:moveTo>
                  <a:lnTo>
                    <a:pt x="0" y="2545"/>
                  </a:lnTo>
                  <a:lnTo>
                    <a:pt x="1013" y="2545"/>
                  </a:lnTo>
                  <a:cubicBezTo>
                    <a:pt x="1486" y="2545"/>
                    <a:pt x="1905" y="2271"/>
                    <a:pt x="2072" y="1859"/>
                  </a:cubicBezTo>
                  <a:lnTo>
                    <a:pt x="2423" y="1037"/>
                  </a:lnTo>
                  <a:lnTo>
                    <a:pt x="4350" y="1037"/>
                  </a:lnTo>
                  <a:lnTo>
                    <a:pt x="4350" y="15320"/>
                  </a:lnTo>
                  <a:lnTo>
                    <a:pt x="0" y="15320"/>
                  </a:lnTo>
                  <a:lnTo>
                    <a:pt x="0" y="17582"/>
                  </a:lnTo>
                  <a:lnTo>
                    <a:pt x="2766" y="17582"/>
                  </a:lnTo>
                  <a:cubicBezTo>
                    <a:pt x="4228" y="17582"/>
                    <a:pt x="5424" y="16455"/>
                    <a:pt x="5424" y="15068"/>
                  </a:cubicBezTo>
                  <a:lnTo>
                    <a:pt x="54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6178044" y="1825310"/>
              <a:ext cx="46072" cy="120536"/>
            </a:xfrm>
            <a:custGeom>
              <a:rect b="b" l="l" r="r" t="t"/>
              <a:pathLst>
                <a:path extrusionOk="0" h="5181" w="1982">
                  <a:moveTo>
                    <a:pt x="1638" y="0"/>
                  </a:moveTo>
                  <a:cubicBezTo>
                    <a:pt x="732" y="0"/>
                    <a:pt x="1" y="701"/>
                    <a:pt x="1" y="1570"/>
                  </a:cubicBezTo>
                  <a:cubicBezTo>
                    <a:pt x="1" y="2263"/>
                    <a:pt x="465" y="2842"/>
                    <a:pt x="1105" y="3055"/>
                  </a:cubicBezTo>
                  <a:lnTo>
                    <a:pt x="1105" y="3504"/>
                  </a:lnTo>
                  <a:lnTo>
                    <a:pt x="465" y="3504"/>
                  </a:lnTo>
                  <a:lnTo>
                    <a:pt x="465" y="4533"/>
                  </a:lnTo>
                  <a:lnTo>
                    <a:pt x="1105" y="4533"/>
                  </a:lnTo>
                  <a:lnTo>
                    <a:pt x="1105" y="5180"/>
                  </a:lnTo>
                  <a:lnTo>
                    <a:pt x="1638" y="5180"/>
                  </a:lnTo>
                  <a:lnTo>
                    <a:pt x="1981" y="3543"/>
                  </a:lnTo>
                  <a:lnTo>
                    <a:pt x="1638" y="2118"/>
                  </a:lnTo>
                  <a:cubicBezTo>
                    <a:pt x="1326" y="2118"/>
                    <a:pt x="1075" y="1874"/>
                    <a:pt x="1075" y="1570"/>
                  </a:cubicBezTo>
                  <a:cubicBezTo>
                    <a:pt x="1075" y="1273"/>
                    <a:pt x="1326" y="1029"/>
                    <a:pt x="1638" y="1029"/>
                  </a:cubicBezTo>
                  <a:lnTo>
                    <a:pt x="1981" y="541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6216119" y="1825310"/>
              <a:ext cx="37913" cy="120536"/>
            </a:xfrm>
            <a:custGeom>
              <a:rect b="b" l="l" r="r" t="t"/>
              <a:pathLst>
                <a:path extrusionOk="0" h="5181" w="1631">
                  <a:moveTo>
                    <a:pt x="0" y="0"/>
                  </a:moveTo>
                  <a:lnTo>
                    <a:pt x="0" y="1029"/>
                  </a:lnTo>
                  <a:cubicBezTo>
                    <a:pt x="313" y="1029"/>
                    <a:pt x="564" y="1273"/>
                    <a:pt x="564" y="1570"/>
                  </a:cubicBezTo>
                  <a:cubicBezTo>
                    <a:pt x="564" y="1874"/>
                    <a:pt x="313" y="2118"/>
                    <a:pt x="0" y="2118"/>
                  </a:cubicBezTo>
                  <a:lnTo>
                    <a:pt x="0" y="5180"/>
                  </a:lnTo>
                  <a:lnTo>
                    <a:pt x="534" y="5180"/>
                  </a:lnTo>
                  <a:lnTo>
                    <a:pt x="534" y="4533"/>
                  </a:lnTo>
                  <a:lnTo>
                    <a:pt x="1173" y="4533"/>
                  </a:lnTo>
                  <a:lnTo>
                    <a:pt x="1173" y="3504"/>
                  </a:lnTo>
                  <a:lnTo>
                    <a:pt x="534" y="3504"/>
                  </a:lnTo>
                  <a:lnTo>
                    <a:pt x="534" y="3055"/>
                  </a:lnTo>
                  <a:cubicBezTo>
                    <a:pt x="1173" y="2842"/>
                    <a:pt x="1630" y="2263"/>
                    <a:pt x="1630" y="1570"/>
                  </a:cubicBezTo>
                  <a:cubicBezTo>
                    <a:pt x="1630" y="701"/>
                    <a:pt x="899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6139807" y="2018669"/>
              <a:ext cx="79870" cy="23940"/>
            </a:xfrm>
            <a:custGeom>
              <a:rect b="b" l="l" r="r" t="t"/>
              <a:pathLst>
                <a:path extrusionOk="0" h="1029" w="3436">
                  <a:moveTo>
                    <a:pt x="0" y="0"/>
                  </a:moveTo>
                  <a:lnTo>
                    <a:pt x="0" y="1029"/>
                  </a:lnTo>
                  <a:lnTo>
                    <a:pt x="3283" y="1029"/>
                  </a:lnTo>
                  <a:lnTo>
                    <a:pt x="3436" y="511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4"/>
            <p:cNvSpPr/>
            <p:nvPr/>
          </p:nvSpPr>
          <p:spPr>
            <a:xfrm>
              <a:off x="6216119" y="2018669"/>
              <a:ext cx="39331" cy="23940"/>
            </a:xfrm>
            <a:custGeom>
              <a:rect b="b" l="l" r="r" t="t"/>
              <a:pathLst>
                <a:path extrusionOk="0" h="1029" w="1692">
                  <a:moveTo>
                    <a:pt x="0" y="0"/>
                  </a:moveTo>
                  <a:lnTo>
                    <a:pt x="0" y="1029"/>
                  </a:lnTo>
                  <a:lnTo>
                    <a:pt x="1691" y="1029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3" name="Google Shape;1493;p34"/>
          <p:cNvGrpSpPr/>
          <p:nvPr/>
        </p:nvGrpSpPr>
        <p:grpSpPr>
          <a:xfrm>
            <a:off x="6215329" y="1924493"/>
            <a:ext cx="453411" cy="398604"/>
            <a:chOff x="5356837" y="1735459"/>
            <a:chExt cx="453411" cy="398604"/>
          </a:xfrm>
        </p:grpSpPr>
        <p:sp>
          <p:nvSpPr>
            <p:cNvPr id="1494" name="Google Shape;1494;p34"/>
            <p:cNvSpPr/>
            <p:nvPr/>
          </p:nvSpPr>
          <p:spPr>
            <a:xfrm>
              <a:off x="5358929" y="1802138"/>
              <a:ext cx="121316" cy="105065"/>
            </a:xfrm>
            <a:custGeom>
              <a:rect b="b" l="l" r="r" t="t"/>
              <a:pathLst>
                <a:path extrusionOk="0" h="4516" w="5219">
                  <a:moveTo>
                    <a:pt x="3656" y="0"/>
                  </a:moveTo>
                  <a:cubicBezTo>
                    <a:pt x="2893" y="0"/>
                    <a:pt x="2130" y="503"/>
                    <a:pt x="2096" y="1507"/>
                  </a:cubicBezTo>
                  <a:cubicBezTo>
                    <a:pt x="16" y="1575"/>
                    <a:pt x="1" y="4432"/>
                    <a:pt x="2080" y="4516"/>
                  </a:cubicBezTo>
                  <a:lnTo>
                    <a:pt x="5219" y="4516"/>
                  </a:lnTo>
                  <a:lnTo>
                    <a:pt x="5219" y="1499"/>
                  </a:lnTo>
                  <a:cubicBezTo>
                    <a:pt x="5177" y="499"/>
                    <a:pt x="4416" y="0"/>
                    <a:pt x="3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4"/>
            <p:cNvSpPr/>
            <p:nvPr/>
          </p:nvSpPr>
          <p:spPr>
            <a:xfrm>
              <a:off x="5356837" y="1950943"/>
              <a:ext cx="128196" cy="120140"/>
            </a:xfrm>
            <a:custGeom>
              <a:rect b="b" l="l" r="r" t="t"/>
              <a:pathLst>
                <a:path extrusionOk="0" h="5164" w="5515">
                  <a:moveTo>
                    <a:pt x="2185" y="1"/>
                  </a:moveTo>
                  <a:cubicBezTo>
                    <a:pt x="979" y="1"/>
                    <a:pt x="1" y="1461"/>
                    <a:pt x="1089" y="2584"/>
                  </a:cubicBezTo>
                  <a:cubicBezTo>
                    <a:pt x="0" y="3707"/>
                    <a:pt x="980" y="5163"/>
                    <a:pt x="2186" y="5163"/>
                  </a:cubicBezTo>
                  <a:cubicBezTo>
                    <a:pt x="2550" y="5163"/>
                    <a:pt x="2935" y="5031"/>
                    <a:pt x="3290" y="4717"/>
                  </a:cubicBezTo>
                  <a:lnTo>
                    <a:pt x="5514" y="2584"/>
                  </a:lnTo>
                  <a:cubicBezTo>
                    <a:pt x="5514" y="2584"/>
                    <a:pt x="3290" y="451"/>
                    <a:pt x="3290" y="451"/>
                  </a:cubicBezTo>
                  <a:cubicBezTo>
                    <a:pt x="2935" y="134"/>
                    <a:pt x="2549" y="1"/>
                    <a:pt x="21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4"/>
            <p:cNvSpPr/>
            <p:nvPr/>
          </p:nvSpPr>
          <p:spPr>
            <a:xfrm>
              <a:off x="5686678" y="1802138"/>
              <a:ext cx="121316" cy="105065"/>
            </a:xfrm>
            <a:custGeom>
              <a:rect b="b" l="l" r="r" t="t"/>
              <a:pathLst>
                <a:path extrusionOk="0" h="4516" w="5219">
                  <a:moveTo>
                    <a:pt x="1565" y="0"/>
                  </a:moveTo>
                  <a:cubicBezTo>
                    <a:pt x="803" y="0"/>
                    <a:pt x="43" y="499"/>
                    <a:pt x="1" y="1499"/>
                  </a:cubicBezTo>
                  <a:lnTo>
                    <a:pt x="1" y="4516"/>
                  </a:lnTo>
                  <a:lnTo>
                    <a:pt x="3139" y="4516"/>
                  </a:lnTo>
                  <a:cubicBezTo>
                    <a:pt x="5219" y="4432"/>
                    <a:pt x="5211" y="1575"/>
                    <a:pt x="3132" y="1507"/>
                  </a:cubicBezTo>
                  <a:cubicBezTo>
                    <a:pt x="3093" y="503"/>
                    <a:pt x="2329" y="0"/>
                    <a:pt x="15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4"/>
            <p:cNvSpPr/>
            <p:nvPr/>
          </p:nvSpPr>
          <p:spPr>
            <a:xfrm>
              <a:off x="5682075" y="1950943"/>
              <a:ext cx="128173" cy="120140"/>
            </a:xfrm>
            <a:custGeom>
              <a:rect b="b" l="l" r="r" t="t"/>
              <a:pathLst>
                <a:path extrusionOk="0" h="5164" w="5514">
                  <a:moveTo>
                    <a:pt x="3324" y="1"/>
                  </a:moveTo>
                  <a:cubicBezTo>
                    <a:pt x="2959" y="1"/>
                    <a:pt x="2573" y="134"/>
                    <a:pt x="2217" y="451"/>
                  </a:cubicBezTo>
                  <a:cubicBezTo>
                    <a:pt x="2217" y="451"/>
                    <a:pt x="1" y="2584"/>
                    <a:pt x="1" y="2584"/>
                  </a:cubicBezTo>
                  <a:lnTo>
                    <a:pt x="2217" y="4717"/>
                  </a:lnTo>
                  <a:cubicBezTo>
                    <a:pt x="2572" y="5031"/>
                    <a:pt x="2958" y="5163"/>
                    <a:pt x="3322" y="5163"/>
                  </a:cubicBezTo>
                  <a:cubicBezTo>
                    <a:pt x="4531" y="5163"/>
                    <a:pt x="5513" y="3707"/>
                    <a:pt x="4419" y="2584"/>
                  </a:cubicBezTo>
                  <a:cubicBezTo>
                    <a:pt x="5513" y="1461"/>
                    <a:pt x="4532" y="1"/>
                    <a:pt x="33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4"/>
            <p:cNvSpPr/>
            <p:nvPr/>
          </p:nvSpPr>
          <p:spPr>
            <a:xfrm>
              <a:off x="5583448" y="2011038"/>
              <a:ext cx="23" cy="23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7A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4"/>
            <p:cNvSpPr/>
            <p:nvPr/>
          </p:nvSpPr>
          <p:spPr>
            <a:xfrm>
              <a:off x="5537238" y="1922955"/>
              <a:ext cx="53673" cy="88105"/>
            </a:xfrm>
            <a:custGeom>
              <a:rect b="b" l="l" r="r" t="t"/>
              <a:pathLst>
                <a:path extrusionOk="0" h="3787" w="2309">
                  <a:moveTo>
                    <a:pt x="54" y="1"/>
                  </a:moveTo>
                  <a:cubicBezTo>
                    <a:pt x="16" y="145"/>
                    <a:pt x="1" y="305"/>
                    <a:pt x="1" y="458"/>
                  </a:cubicBezTo>
                  <a:lnTo>
                    <a:pt x="1" y="1867"/>
                  </a:lnTo>
                  <a:cubicBezTo>
                    <a:pt x="1" y="2926"/>
                    <a:pt x="892" y="3787"/>
                    <a:pt x="1989" y="3787"/>
                  </a:cubicBezTo>
                  <a:lnTo>
                    <a:pt x="2309" y="2301"/>
                  </a:lnTo>
                  <a:lnTo>
                    <a:pt x="1989" y="816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EE8B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4"/>
            <p:cNvSpPr/>
            <p:nvPr/>
          </p:nvSpPr>
          <p:spPr>
            <a:xfrm>
              <a:off x="5583448" y="1941916"/>
              <a:ext cx="46420" cy="69144"/>
            </a:xfrm>
            <a:custGeom>
              <a:rect b="b" l="l" r="r" t="t"/>
              <a:pathLst>
                <a:path extrusionOk="0" h="2972" w="1997">
                  <a:moveTo>
                    <a:pt x="1" y="1"/>
                  </a:moveTo>
                  <a:cubicBezTo>
                    <a:pt x="1" y="1"/>
                    <a:pt x="1" y="2972"/>
                    <a:pt x="1" y="2972"/>
                  </a:cubicBezTo>
                  <a:cubicBezTo>
                    <a:pt x="1105" y="2972"/>
                    <a:pt x="1997" y="2111"/>
                    <a:pt x="1997" y="1052"/>
                  </a:cubicBezTo>
                  <a:lnTo>
                    <a:pt x="1997" y="8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B1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4"/>
            <p:cNvSpPr/>
            <p:nvPr/>
          </p:nvSpPr>
          <p:spPr>
            <a:xfrm>
              <a:off x="5538470" y="1888941"/>
              <a:ext cx="52441" cy="60978"/>
            </a:xfrm>
            <a:custGeom>
              <a:rect b="b" l="l" r="r" t="t"/>
              <a:pathLst>
                <a:path extrusionOk="0" h="2621" w="2256">
                  <a:moveTo>
                    <a:pt x="1936" y="0"/>
                  </a:moveTo>
                  <a:cubicBezTo>
                    <a:pt x="999" y="0"/>
                    <a:pt x="214" y="625"/>
                    <a:pt x="1" y="1463"/>
                  </a:cubicBezTo>
                  <a:cubicBezTo>
                    <a:pt x="572" y="1950"/>
                    <a:pt x="1235" y="2339"/>
                    <a:pt x="1936" y="2621"/>
                  </a:cubicBezTo>
                  <a:lnTo>
                    <a:pt x="2256" y="1150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4"/>
            <p:cNvSpPr/>
            <p:nvPr/>
          </p:nvSpPr>
          <p:spPr>
            <a:xfrm>
              <a:off x="5583448" y="1888941"/>
              <a:ext cx="46420" cy="72331"/>
            </a:xfrm>
            <a:custGeom>
              <a:rect b="b" l="l" r="r" t="t"/>
              <a:pathLst>
                <a:path extrusionOk="0" h="3109" w="1997">
                  <a:moveTo>
                    <a:pt x="1" y="0"/>
                  </a:moveTo>
                  <a:lnTo>
                    <a:pt x="1" y="2621"/>
                  </a:lnTo>
                  <a:cubicBezTo>
                    <a:pt x="641" y="2880"/>
                    <a:pt x="1311" y="3047"/>
                    <a:pt x="1997" y="3108"/>
                  </a:cubicBezTo>
                  <a:lnTo>
                    <a:pt x="1997" y="1920"/>
                  </a:lnTo>
                  <a:cubicBezTo>
                    <a:pt x="1997" y="861"/>
                    <a:pt x="1105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5499001" y="2028929"/>
              <a:ext cx="95281" cy="105135"/>
            </a:xfrm>
            <a:custGeom>
              <a:rect b="b" l="l" r="r" t="t"/>
              <a:pathLst>
                <a:path extrusionOk="0" h="4519" w="4099">
                  <a:moveTo>
                    <a:pt x="1364" y="1"/>
                  </a:moveTo>
                  <a:cubicBezTo>
                    <a:pt x="533" y="641"/>
                    <a:pt x="0" y="1624"/>
                    <a:pt x="0" y="2728"/>
                  </a:cubicBezTo>
                  <a:lnTo>
                    <a:pt x="0" y="4518"/>
                  </a:lnTo>
                  <a:lnTo>
                    <a:pt x="3634" y="4518"/>
                  </a:lnTo>
                  <a:lnTo>
                    <a:pt x="4098" y="2637"/>
                  </a:lnTo>
                  <a:lnTo>
                    <a:pt x="3634" y="786"/>
                  </a:lnTo>
                  <a:cubicBezTo>
                    <a:pt x="2544" y="786"/>
                    <a:pt x="1455" y="527"/>
                    <a:pt x="13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4"/>
            <p:cNvSpPr/>
            <p:nvPr/>
          </p:nvSpPr>
          <p:spPr>
            <a:xfrm>
              <a:off x="5583448" y="2028929"/>
              <a:ext cx="84496" cy="105135"/>
            </a:xfrm>
            <a:custGeom>
              <a:rect b="b" l="l" r="r" t="t"/>
              <a:pathLst>
                <a:path extrusionOk="0" h="4519" w="3635">
                  <a:moveTo>
                    <a:pt x="2278" y="1"/>
                  </a:moveTo>
                  <a:cubicBezTo>
                    <a:pt x="2187" y="527"/>
                    <a:pt x="1090" y="786"/>
                    <a:pt x="1" y="786"/>
                  </a:cubicBezTo>
                  <a:lnTo>
                    <a:pt x="1" y="4518"/>
                  </a:lnTo>
                  <a:lnTo>
                    <a:pt x="3634" y="4518"/>
                  </a:lnTo>
                  <a:lnTo>
                    <a:pt x="3634" y="2728"/>
                  </a:lnTo>
                  <a:cubicBezTo>
                    <a:pt x="3634" y="1624"/>
                    <a:pt x="3101" y="641"/>
                    <a:pt x="2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5530683" y="2011038"/>
              <a:ext cx="63598" cy="61001"/>
            </a:xfrm>
            <a:custGeom>
              <a:rect b="b" l="l" r="r" t="t"/>
              <a:pathLst>
                <a:path extrusionOk="0" h="2622" w="2736">
                  <a:moveTo>
                    <a:pt x="2271" y="1"/>
                  </a:moveTo>
                  <a:cubicBezTo>
                    <a:pt x="1410" y="1"/>
                    <a:pt x="625" y="290"/>
                    <a:pt x="1" y="770"/>
                  </a:cubicBezTo>
                  <a:cubicBezTo>
                    <a:pt x="184" y="1821"/>
                    <a:pt x="1128" y="2621"/>
                    <a:pt x="2271" y="2621"/>
                  </a:cubicBezTo>
                  <a:lnTo>
                    <a:pt x="2735" y="1334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EE8B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5583448" y="2011038"/>
              <a:ext cx="52975" cy="61001"/>
            </a:xfrm>
            <a:custGeom>
              <a:rect b="b" l="l" r="r" t="t"/>
              <a:pathLst>
                <a:path extrusionOk="0" h="2622" w="2279">
                  <a:moveTo>
                    <a:pt x="1" y="1"/>
                  </a:moveTo>
                  <a:lnTo>
                    <a:pt x="1" y="2621"/>
                  </a:lnTo>
                  <a:cubicBezTo>
                    <a:pt x="1143" y="2621"/>
                    <a:pt x="2096" y="1821"/>
                    <a:pt x="2278" y="770"/>
                  </a:cubicBezTo>
                  <a:cubicBezTo>
                    <a:pt x="1654" y="290"/>
                    <a:pt x="862" y="1"/>
                    <a:pt x="1" y="1"/>
                  </a:cubicBezTo>
                  <a:close/>
                </a:path>
              </a:pathLst>
            </a:custGeom>
            <a:solidFill>
              <a:srgbClr val="F5B1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4"/>
            <p:cNvSpPr/>
            <p:nvPr/>
          </p:nvSpPr>
          <p:spPr>
            <a:xfrm>
              <a:off x="5506858" y="1735459"/>
              <a:ext cx="79986" cy="109532"/>
            </a:xfrm>
            <a:custGeom>
              <a:rect b="b" l="l" r="r" t="t"/>
              <a:pathLst>
                <a:path extrusionOk="0" h="4708" w="3441">
                  <a:moveTo>
                    <a:pt x="2184" y="0"/>
                  </a:moveTo>
                  <a:cubicBezTo>
                    <a:pt x="984" y="0"/>
                    <a:pt x="0" y="1444"/>
                    <a:pt x="1079" y="2575"/>
                  </a:cubicBezTo>
                  <a:lnTo>
                    <a:pt x="3296" y="4708"/>
                  </a:lnTo>
                  <a:lnTo>
                    <a:pt x="3441" y="1966"/>
                  </a:lnTo>
                  <a:cubicBezTo>
                    <a:pt x="3441" y="1966"/>
                    <a:pt x="3296" y="457"/>
                    <a:pt x="3296" y="457"/>
                  </a:cubicBezTo>
                  <a:cubicBezTo>
                    <a:pt x="2940" y="136"/>
                    <a:pt x="2552" y="0"/>
                    <a:pt x="21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5583448" y="1735459"/>
              <a:ext cx="76778" cy="109532"/>
            </a:xfrm>
            <a:custGeom>
              <a:rect b="b" l="l" r="r" t="t"/>
              <a:pathLst>
                <a:path extrusionOk="0" h="4708" w="3303">
                  <a:moveTo>
                    <a:pt x="1117" y="0"/>
                  </a:moveTo>
                  <a:cubicBezTo>
                    <a:pt x="748" y="0"/>
                    <a:pt x="358" y="136"/>
                    <a:pt x="1" y="457"/>
                  </a:cubicBezTo>
                  <a:lnTo>
                    <a:pt x="1" y="4708"/>
                  </a:lnTo>
                  <a:lnTo>
                    <a:pt x="2217" y="2575"/>
                  </a:lnTo>
                  <a:cubicBezTo>
                    <a:pt x="3302" y="1444"/>
                    <a:pt x="2320" y="0"/>
                    <a:pt x="1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9" name="Google Shape;1509;p34"/>
          <p:cNvGrpSpPr/>
          <p:nvPr/>
        </p:nvGrpSpPr>
        <p:grpSpPr>
          <a:xfrm>
            <a:off x="5465013" y="1924144"/>
            <a:ext cx="436140" cy="399302"/>
            <a:chOff x="4710336" y="1735110"/>
            <a:chExt cx="436140" cy="399302"/>
          </a:xfrm>
        </p:grpSpPr>
        <p:sp>
          <p:nvSpPr>
            <p:cNvPr id="1510" name="Google Shape;1510;p34"/>
            <p:cNvSpPr/>
            <p:nvPr/>
          </p:nvSpPr>
          <p:spPr>
            <a:xfrm>
              <a:off x="4769656" y="2035676"/>
              <a:ext cx="50302" cy="98737"/>
            </a:xfrm>
            <a:custGeom>
              <a:rect b="b" l="l" r="r" t="t"/>
              <a:pathLst>
                <a:path extrusionOk="0" h="4244" w="2164">
                  <a:moveTo>
                    <a:pt x="2164" y="0"/>
                  </a:moveTo>
                  <a:lnTo>
                    <a:pt x="0" y="450"/>
                  </a:lnTo>
                  <a:lnTo>
                    <a:pt x="0" y="4243"/>
                  </a:lnTo>
                  <a:cubicBezTo>
                    <a:pt x="1196" y="4243"/>
                    <a:pt x="2164" y="3314"/>
                    <a:pt x="2164" y="2164"/>
                  </a:cubicBezTo>
                  <a:lnTo>
                    <a:pt x="21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4931485" y="1942800"/>
              <a:ext cx="91399" cy="53556"/>
            </a:xfrm>
            <a:custGeom>
              <a:rect b="b" l="l" r="r" t="t"/>
              <a:pathLst>
                <a:path extrusionOk="0" h="2302" w="3932">
                  <a:moveTo>
                    <a:pt x="885" y="1"/>
                  </a:moveTo>
                  <a:lnTo>
                    <a:pt x="1" y="915"/>
                  </a:lnTo>
                  <a:lnTo>
                    <a:pt x="1227" y="1860"/>
                  </a:lnTo>
                  <a:lnTo>
                    <a:pt x="2240" y="2301"/>
                  </a:lnTo>
                  <a:lnTo>
                    <a:pt x="3932" y="1860"/>
                  </a:lnTo>
                  <a:cubicBezTo>
                    <a:pt x="3932" y="831"/>
                    <a:pt x="3071" y="1"/>
                    <a:pt x="19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4948314" y="1986051"/>
              <a:ext cx="74570" cy="43436"/>
            </a:xfrm>
            <a:custGeom>
              <a:rect b="b" l="l" r="r" t="t"/>
              <a:pathLst>
                <a:path extrusionOk="0" h="1867" w="3208">
                  <a:moveTo>
                    <a:pt x="503" y="1"/>
                  </a:moveTo>
                  <a:lnTo>
                    <a:pt x="1" y="785"/>
                  </a:lnTo>
                  <a:lnTo>
                    <a:pt x="450" y="1867"/>
                  </a:lnTo>
                  <a:lnTo>
                    <a:pt x="1273" y="1867"/>
                  </a:lnTo>
                  <a:cubicBezTo>
                    <a:pt x="2347" y="1867"/>
                    <a:pt x="3208" y="1029"/>
                    <a:pt x="32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4758847" y="1927026"/>
              <a:ext cx="119014" cy="74285"/>
            </a:xfrm>
            <a:custGeom>
              <a:rect b="b" l="l" r="r" t="t"/>
              <a:pathLst>
                <a:path extrusionOk="0" h="3193" w="5120">
                  <a:moveTo>
                    <a:pt x="465" y="1"/>
                  </a:moveTo>
                  <a:lnTo>
                    <a:pt x="1" y="824"/>
                  </a:lnTo>
                  <a:lnTo>
                    <a:pt x="252" y="2736"/>
                  </a:lnTo>
                  <a:lnTo>
                    <a:pt x="2461" y="3193"/>
                  </a:lnTo>
                  <a:lnTo>
                    <a:pt x="4602" y="2736"/>
                  </a:lnTo>
                  <a:lnTo>
                    <a:pt x="5120" y="1029"/>
                  </a:lnTo>
                  <a:lnTo>
                    <a:pt x="43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4742925" y="1986051"/>
              <a:ext cx="129986" cy="60093"/>
            </a:xfrm>
            <a:custGeom>
              <a:rect b="b" l="l" r="r" t="t"/>
              <a:pathLst>
                <a:path extrusionOk="0" h="2583" w="5592">
                  <a:moveTo>
                    <a:pt x="1150" y="1"/>
                  </a:moveTo>
                  <a:lnTo>
                    <a:pt x="0" y="1105"/>
                  </a:lnTo>
                  <a:lnTo>
                    <a:pt x="1150" y="2583"/>
                  </a:lnTo>
                  <a:lnTo>
                    <a:pt x="5028" y="2583"/>
                  </a:lnTo>
                  <a:lnTo>
                    <a:pt x="5592" y="1288"/>
                  </a:lnTo>
                  <a:lnTo>
                    <a:pt x="5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4"/>
            <p:cNvSpPr/>
            <p:nvPr/>
          </p:nvSpPr>
          <p:spPr>
            <a:xfrm>
              <a:off x="4859775" y="1882729"/>
              <a:ext cx="100256" cy="116092"/>
            </a:xfrm>
            <a:custGeom>
              <a:rect b="b" l="l" r="r" t="t"/>
              <a:pathLst>
                <a:path extrusionOk="0" h="4990" w="4313">
                  <a:moveTo>
                    <a:pt x="2507" y="0"/>
                  </a:moveTo>
                  <a:cubicBezTo>
                    <a:pt x="1517" y="374"/>
                    <a:pt x="557" y="1044"/>
                    <a:pt x="1" y="1905"/>
                  </a:cubicBezTo>
                  <a:lnTo>
                    <a:pt x="1" y="4442"/>
                  </a:lnTo>
                  <a:lnTo>
                    <a:pt x="2157" y="4990"/>
                  </a:lnTo>
                  <a:lnTo>
                    <a:pt x="4312" y="4442"/>
                  </a:lnTo>
                  <a:lnTo>
                    <a:pt x="4312" y="2347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4"/>
            <p:cNvSpPr/>
            <p:nvPr/>
          </p:nvSpPr>
          <p:spPr>
            <a:xfrm>
              <a:off x="4859775" y="1986051"/>
              <a:ext cx="100256" cy="112021"/>
            </a:xfrm>
            <a:custGeom>
              <a:rect b="b" l="l" r="r" t="t"/>
              <a:pathLst>
                <a:path extrusionOk="0" h="4815" w="4313">
                  <a:moveTo>
                    <a:pt x="1" y="1"/>
                  </a:moveTo>
                  <a:lnTo>
                    <a:pt x="1" y="2583"/>
                  </a:lnTo>
                  <a:cubicBezTo>
                    <a:pt x="443" y="3253"/>
                    <a:pt x="1075" y="3809"/>
                    <a:pt x="1821" y="4198"/>
                  </a:cubicBezTo>
                  <a:cubicBezTo>
                    <a:pt x="2568" y="4586"/>
                    <a:pt x="3429" y="4815"/>
                    <a:pt x="4312" y="4815"/>
                  </a:cubicBezTo>
                  <a:lnTo>
                    <a:pt x="43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4"/>
            <p:cNvSpPr/>
            <p:nvPr/>
          </p:nvSpPr>
          <p:spPr>
            <a:xfrm>
              <a:off x="4710336" y="1927026"/>
              <a:ext cx="59344" cy="67562"/>
            </a:xfrm>
            <a:custGeom>
              <a:rect b="b" l="l" r="r" t="t"/>
              <a:pathLst>
                <a:path extrusionOk="0" h="2904" w="2553">
                  <a:moveTo>
                    <a:pt x="1471" y="1"/>
                  </a:moveTo>
                  <a:lnTo>
                    <a:pt x="1" y="1395"/>
                  </a:lnTo>
                  <a:lnTo>
                    <a:pt x="1" y="2538"/>
                  </a:lnTo>
                  <a:lnTo>
                    <a:pt x="1273" y="2903"/>
                  </a:lnTo>
                  <a:lnTo>
                    <a:pt x="2552" y="2538"/>
                  </a:lnTo>
                  <a:lnTo>
                    <a:pt x="2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4"/>
            <p:cNvSpPr/>
            <p:nvPr/>
          </p:nvSpPr>
          <p:spPr>
            <a:xfrm>
              <a:off x="4710336" y="1986051"/>
              <a:ext cx="59344" cy="60093"/>
            </a:xfrm>
            <a:custGeom>
              <a:rect b="b" l="l" r="r" t="t"/>
              <a:pathLst>
                <a:path extrusionOk="0" h="2583" w="2553">
                  <a:moveTo>
                    <a:pt x="1" y="1"/>
                  </a:moveTo>
                  <a:lnTo>
                    <a:pt x="1" y="1181"/>
                  </a:lnTo>
                  <a:lnTo>
                    <a:pt x="1471" y="2583"/>
                  </a:lnTo>
                  <a:lnTo>
                    <a:pt x="2552" y="2583"/>
                  </a:lnTo>
                  <a:lnTo>
                    <a:pt x="25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4"/>
            <p:cNvSpPr/>
            <p:nvPr/>
          </p:nvSpPr>
          <p:spPr>
            <a:xfrm>
              <a:off x="4886693" y="1735110"/>
              <a:ext cx="147164" cy="229160"/>
            </a:xfrm>
            <a:custGeom>
              <a:rect b="b" l="l" r="r" t="t"/>
              <a:pathLst>
                <a:path extrusionOk="0" h="9850" w="6331">
                  <a:moveTo>
                    <a:pt x="5562" y="0"/>
                  </a:moveTo>
                  <a:cubicBezTo>
                    <a:pt x="4251" y="0"/>
                    <a:pt x="2933" y="480"/>
                    <a:pt x="1936" y="1440"/>
                  </a:cubicBezTo>
                  <a:cubicBezTo>
                    <a:pt x="298" y="3017"/>
                    <a:pt x="1" y="5393"/>
                    <a:pt x="1052" y="7260"/>
                  </a:cubicBezTo>
                  <a:lnTo>
                    <a:pt x="1052" y="9263"/>
                  </a:lnTo>
                  <a:lnTo>
                    <a:pt x="3131" y="9263"/>
                  </a:lnTo>
                  <a:cubicBezTo>
                    <a:pt x="3886" y="9659"/>
                    <a:pt x="4724" y="9850"/>
                    <a:pt x="5562" y="9850"/>
                  </a:cubicBezTo>
                  <a:lnTo>
                    <a:pt x="6331" y="4921"/>
                  </a:lnTo>
                  <a:lnTo>
                    <a:pt x="55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4"/>
            <p:cNvSpPr/>
            <p:nvPr/>
          </p:nvSpPr>
          <p:spPr>
            <a:xfrm>
              <a:off x="5015956" y="1735110"/>
              <a:ext cx="130521" cy="229160"/>
            </a:xfrm>
            <a:custGeom>
              <a:rect b="b" l="l" r="r" t="t"/>
              <a:pathLst>
                <a:path extrusionOk="0" h="9850" w="5615">
                  <a:moveTo>
                    <a:pt x="1" y="0"/>
                  </a:moveTo>
                  <a:lnTo>
                    <a:pt x="1" y="9850"/>
                  </a:lnTo>
                  <a:cubicBezTo>
                    <a:pt x="1311" y="9850"/>
                    <a:pt x="2621" y="9370"/>
                    <a:pt x="3619" y="8410"/>
                  </a:cubicBezTo>
                  <a:cubicBezTo>
                    <a:pt x="5615" y="6483"/>
                    <a:pt x="5615" y="3367"/>
                    <a:pt x="3619" y="1440"/>
                  </a:cubicBezTo>
                  <a:cubicBezTo>
                    <a:pt x="2621" y="480"/>
                    <a:pt x="131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4"/>
            <p:cNvSpPr/>
            <p:nvPr/>
          </p:nvSpPr>
          <p:spPr>
            <a:xfrm>
              <a:off x="4973116" y="1780291"/>
              <a:ext cx="49768" cy="141102"/>
            </a:xfrm>
            <a:custGeom>
              <a:rect b="b" l="l" r="r" t="t"/>
              <a:pathLst>
                <a:path extrusionOk="0" h="6065" w="2141">
                  <a:moveTo>
                    <a:pt x="1844" y="1"/>
                  </a:moveTo>
                  <a:cubicBezTo>
                    <a:pt x="823" y="1"/>
                    <a:pt x="0" y="800"/>
                    <a:pt x="0" y="1775"/>
                  </a:cubicBezTo>
                  <a:cubicBezTo>
                    <a:pt x="0" y="2575"/>
                    <a:pt x="549" y="3246"/>
                    <a:pt x="1303" y="3467"/>
                  </a:cubicBezTo>
                  <a:lnTo>
                    <a:pt x="1303" y="4160"/>
                  </a:lnTo>
                  <a:lnTo>
                    <a:pt x="449" y="4160"/>
                  </a:lnTo>
                  <a:lnTo>
                    <a:pt x="449" y="5188"/>
                  </a:lnTo>
                  <a:lnTo>
                    <a:pt x="1303" y="5188"/>
                  </a:lnTo>
                  <a:lnTo>
                    <a:pt x="1303" y="6064"/>
                  </a:lnTo>
                  <a:lnTo>
                    <a:pt x="1844" y="6064"/>
                  </a:lnTo>
                  <a:lnTo>
                    <a:pt x="2141" y="4244"/>
                  </a:lnTo>
                  <a:lnTo>
                    <a:pt x="1844" y="2514"/>
                  </a:lnTo>
                  <a:cubicBezTo>
                    <a:pt x="1417" y="2514"/>
                    <a:pt x="1067" y="2187"/>
                    <a:pt x="1067" y="1775"/>
                  </a:cubicBezTo>
                  <a:cubicBezTo>
                    <a:pt x="1067" y="1364"/>
                    <a:pt x="1417" y="1037"/>
                    <a:pt x="1844" y="1037"/>
                  </a:cubicBezTo>
                  <a:lnTo>
                    <a:pt x="2095" y="549"/>
                  </a:lnTo>
                  <a:lnTo>
                    <a:pt x="1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4"/>
            <p:cNvSpPr/>
            <p:nvPr/>
          </p:nvSpPr>
          <p:spPr>
            <a:xfrm>
              <a:off x="5015956" y="1780291"/>
              <a:ext cx="42701" cy="141102"/>
            </a:xfrm>
            <a:custGeom>
              <a:rect b="b" l="l" r="r" t="t"/>
              <a:pathLst>
                <a:path extrusionOk="0" h="6065" w="1837">
                  <a:moveTo>
                    <a:pt x="1" y="1"/>
                  </a:moveTo>
                  <a:lnTo>
                    <a:pt x="1" y="1037"/>
                  </a:lnTo>
                  <a:cubicBezTo>
                    <a:pt x="419" y="1037"/>
                    <a:pt x="770" y="1364"/>
                    <a:pt x="770" y="1775"/>
                  </a:cubicBezTo>
                  <a:cubicBezTo>
                    <a:pt x="770" y="2187"/>
                    <a:pt x="419" y="2514"/>
                    <a:pt x="1" y="2514"/>
                  </a:cubicBezTo>
                  <a:lnTo>
                    <a:pt x="1" y="6064"/>
                  </a:lnTo>
                  <a:lnTo>
                    <a:pt x="534" y="6064"/>
                  </a:lnTo>
                  <a:lnTo>
                    <a:pt x="534" y="5188"/>
                  </a:lnTo>
                  <a:lnTo>
                    <a:pt x="1387" y="5188"/>
                  </a:lnTo>
                  <a:lnTo>
                    <a:pt x="1387" y="4160"/>
                  </a:lnTo>
                  <a:lnTo>
                    <a:pt x="534" y="4160"/>
                  </a:lnTo>
                  <a:lnTo>
                    <a:pt x="534" y="3467"/>
                  </a:lnTo>
                  <a:cubicBezTo>
                    <a:pt x="1288" y="3246"/>
                    <a:pt x="1836" y="2575"/>
                    <a:pt x="1836" y="1775"/>
                  </a:cubicBezTo>
                  <a:cubicBezTo>
                    <a:pt x="1836" y="800"/>
                    <a:pt x="1014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3" name="Google Shape;1523;p34"/>
          <p:cNvGrpSpPr/>
          <p:nvPr/>
        </p:nvGrpSpPr>
        <p:grpSpPr>
          <a:xfrm>
            <a:off x="4720958" y="1931588"/>
            <a:ext cx="424634" cy="384413"/>
            <a:chOff x="4096633" y="1742555"/>
            <a:chExt cx="424634" cy="384413"/>
          </a:xfrm>
        </p:grpSpPr>
        <p:sp>
          <p:nvSpPr>
            <p:cNvPr id="1524" name="Google Shape;1524;p34"/>
            <p:cNvSpPr/>
            <p:nvPr/>
          </p:nvSpPr>
          <p:spPr>
            <a:xfrm>
              <a:off x="4296350" y="2000754"/>
              <a:ext cx="15783" cy="79962"/>
            </a:xfrm>
            <a:custGeom>
              <a:rect b="b" l="l" r="r" t="t"/>
              <a:pathLst>
                <a:path extrusionOk="0" h="3437" w="679">
                  <a:moveTo>
                    <a:pt x="1" y="1"/>
                  </a:moveTo>
                  <a:lnTo>
                    <a:pt x="1" y="3436"/>
                  </a:lnTo>
                  <a:lnTo>
                    <a:pt x="542" y="3436"/>
                  </a:lnTo>
                  <a:lnTo>
                    <a:pt x="679" y="1623"/>
                  </a:lnTo>
                  <a:lnTo>
                    <a:pt x="5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4"/>
            <p:cNvSpPr/>
            <p:nvPr/>
          </p:nvSpPr>
          <p:spPr>
            <a:xfrm>
              <a:off x="4308926" y="2000754"/>
              <a:ext cx="12413" cy="79962"/>
            </a:xfrm>
            <a:custGeom>
              <a:rect b="b" l="l" r="r" t="t"/>
              <a:pathLst>
                <a:path extrusionOk="0" h="3437" w="534">
                  <a:moveTo>
                    <a:pt x="1" y="1"/>
                  </a:moveTo>
                  <a:lnTo>
                    <a:pt x="1" y="3436"/>
                  </a:lnTo>
                  <a:lnTo>
                    <a:pt x="534" y="3436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4"/>
            <p:cNvSpPr/>
            <p:nvPr/>
          </p:nvSpPr>
          <p:spPr>
            <a:xfrm>
              <a:off x="4109371" y="1804045"/>
              <a:ext cx="129823" cy="134006"/>
            </a:xfrm>
            <a:custGeom>
              <a:rect b="b" l="l" r="r" t="t"/>
              <a:pathLst>
                <a:path extrusionOk="0" h="5760" w="5585">
                  <a:moveTo>
                    <a:pt x="1844" y="0"/>
                  </a:moveTo>
                  <a:lnTo>
                    <a:pt x="1" y="5439"/>
                  </a:lnTo>
                  <a:lnTo>
                    <a:pt x="1014" y="5759"/>
                  </a:lnTo>
                  <a:lnTo>
                    <a:pt x="2233" y="2171"/>
                  </a:lnTo>
                  <a:lnTo>
                    <a:pt x="3451" y="5759"/>
                  </a:lnTo>
                  <a:lnTo>
                    <a:pt x="4464" y="5439"/>
                  </a:lnTo>
                  <a:lnTo>
                    <a:pt x="2971" y="1029"/>
                  </a:lnTo>
                  <a:lnTo>
                    <a:pt x="5584" y="1029"/>
                  </a:lnTo>
                  <a:lnTo>
                    <a:pt x="55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4"/>
            <p:cNvSpPr/>
            <p:nvPr/>
          </p:nvSpPr>
          <p:spPr>
            <a:xfrm>
              <a:off x="4378520" y="1804045"/>
              <a:ext cx="129986" cy="134006"/>
            </a:xfrm>
            <a:custGeom>
              <a:rect b="b" l="l" r="r" t="t"/>
              <a:pathLst>
                <a:path extrusionOk="0" h="5760" w="5592">
                  <a:moveTo>
                    <a:pt x="0" y="0"/>
                  </a:moveTo>
                  <a:lnTo>
                    <a:pt x="0" y="1029"/>
                  </a:lnTo>
                  <a:lnTo>
                    <a:pt x="2613" y="1029"/>
                  </a:lnTo>
                  <a:lnTo>
                    <a:pt x="1120" y="5439"/>
                  </a:lnTo>
                  <a:lnTo>
                    <a:pt x="2141" y="5759"/>
                  </a:lnTo>
                  <a:lnTo>
                    <a:pt x="3352" y="2171"/>
                  </a:lnTo>
                  <a:lnTo>
                    <a:pt x="4571" y="5759"/>
                  </a:lnTo>
                  <a:lnTo>
                    <a:pt x="5592" y="5439"/>
                  </a:lnTo>
                  <a:lnTo>
                    <a:pt x="37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4"/>
            <p:cNvSpPr/>
            <p:nvPr/>
          </p:nvSpPr>
          <p:spPr>
            <a:xfrm>
              <a:off x="4096633" y="1922257"/>
              <a:ext cx="129265" cy="78519"/>
            </a:xfrm>
            <a:custGeom>
              <a:rect b="b" l="l" r="r" t="t"/>
              <a:pathLst>
                <a:path extrusionOk="0" h="3375" w="5561">
                  <a:moveTo>
                    <a:pt x="0" y="0"/>
                  </a:moveTo>
                  <a:lnTo>
                    <a:pt x="0" y="701"/>
                  </a:lnTo>
                  <a:cubicBezTo>
                    <a:pt x="0" y="2179"/>
                    <a:pt x="1249" y="3375"/>
                    <a:pt x="2781" y="3375"/>
                  </a:cubicBezTo>
                  <a:cubicBezTo>
                    <a:pt x="4312" y="3375"/>
                    <a:pt x="5561" y="2179"/>
                    <a:pt x="5561" y="701"/>
                  </a:cubicBezTo>
                  <a:lnTo>
                    <a:pt x="5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4"/>
            <p:cNvSpPr/>
            <p:nvPr/>
          </p:nvSpPr>
          <p:spPr>
            <a:xfrm>
              <a:off x="4391793" y="1922257"/>
              <a:ext cx="129475" cy="78519"/>
            </a:xfrm>
            <a:custGeom>
              <a:rect b="b" l="l" r="r" t="t"/>
              <a:pathLst>
                <a:path extrusionOk="0" h="3375" w="5570">
                  <a:moveTo>
                    <a:pt x="1" y="0"/>
                  </a:moveTo>
                  <a:lnTo>
                    <a:pt x="1" y="701"/>
                  </a:lnTo>
                  <a:cubicBezTo>
                    <a:pt x="1" y="2179"/>
                    <a:pt x="1250" y="3375"/>
                    <a:pt x="2781" y="3375"/>
                  </a:cubicBezTo>
                  <a:cubicBezTo>
                    <a:pt x="4320" y="3375"/>
                    <a:pt x="5569" y="2179"/>
                    <a:pt x="5569" y="701"/>
                  </a:cubicBezTo>
                  <a:lnTo>
                    <a:pt x="55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4"/>
            <p:cNvSpPr/>
            <p:nvPr/>
          </p:nvSpPr>
          <p:spPr>
            <a:xfrm>
              <a:off x="4230847" y="2070946"/>
              <a:ext cx="84310" cy="56022"/>
            </a:xfrm>
            <a:custGeom>
              <a:rect b="b" l="l" r="r" t="t"/>
              <a:pathLst>
                <a:path extrusionOk="0" h="2408" w="3627">
                  <a:moveTo>
                    <a:pt x="1562" y="0"/>
                  </a:moveTo>
                  <a:cubicBezTo>
                    <a:pt x="701" y="0"/>
                    <a:pt x="0" y="678"/>
                    <a:pt x="0" y="1501"/>
                  </a:cubicBezTo>
                  <a:lnTo>
                    <a:pt x="0" y="2407"/>
                  </a:lnTo>
                  <a:lnTo>
                    <a:pt x="3360" y="2407"/>
                  </a:lnTo>
                  <a:lnTo>
                    <a:pt x="3626" y="1204"/>
                  </a:lnTo>
                  <a:lnTo>
                    <a:pt x="33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4"/>
            <p:cNvSpPr/>
            <p:nvPr/>
          </p:nvSpPr>
          <p:spPr>
            <a:xfrm>
              <a:off x="4308926" y="2070946"/>
              <a:ext cx="78824" cy="56022"/>
            </a:xfrm>
            <a:custGeom>
              <a:rect b="b" l="l" r="r" t="t"/>
              <a:pathLst>
                <a:path extrusionOk="0" h="2408" w="3391">
                  <a:moveTo>
                    <a:pt x="1" y="0"/>
                  </a:moveTo>
                  <a:lnTo>
                    <a:pt x="1" y="2407"/>
                  </a:lnTo>
                  <a:lnTo>
                    <a:pt x="3390" y="2407"/>
                  </a:lnTo>
                  <a:lnTo>
                    <a:pt x="3390" y="1501"/>
                  </a:lnTo>
                  <a:cubicBezTo>
                    <a:pt x="3390" y="678"/>
                    <a:pt x="2690" y="0"/>
                    <a:pt x="18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4"/>
            <p:cNvSpPr/>
            <p:nvPr/>
          </p:nvSpPr>
          <p:spPr>
            <a:xfrm>
              <a:off x="4232614" y="1742555"/>
              <a:ext cx="90330" cy="270107"/>
            </a:xfrm>
            <a:custGeom>
              <a:rect b="b" l="l" r="r" t="t"/>
              <a:pathLst>
                <a:path extrusionOk="0" h="11610" w="3886">
                  <a:moveTo>
                    <a:pt x="3284" y="0"/>
                  </a:moveTo>
                  <a:cubicBezTo>
                    <a:pt x="1471" y="0"/>
                    <a:pt x="0" y="1417"/>
                    <a:pt x="0" y="3161"/>
                  </a:cubicBezTo>
                  <a:cubicBezTo>
                    <a:pt x="0" y="4487"/>
                    <a:pt x="846" y="5622"/>
                    <a:pt x="2050" y="6086"/>
                  </a:cubicBezTo>
                  <a:lnTo>
                    <a:pt x="2050" y="7899"/>
                  </a:lnTo>
                  <a:lnTo>
                    <a:pt x="1021" y="7899"/>
                  </a:lnTo>
                  <a:lnTo>
                    <a:pt x="1021" y="10268"/>
                  </a:lnTo>
                  <a:lnTo>
                    <a:pt x="2050" y="10268"/>
                  </a:lnTo>
                  <a:lnTo>
                    <a:pt x="2050" y="11609"/>
                  </a:lnTo>
                  <a:lnTo>
                    <a:pt x="3284" y="11609"/>
                  </a:lnTo>
                  <a:lnTo>
                    <a:pt x="3885" y="7519"/>
                  </a:lnTo>
                  <a:lnTo>
                    <a:pt x="3284" y="3672"/>
                  </a:lnTo>
                  <a:lnTo>
                    <a:pt x="2743" y="3672"/>
                  </a:lnTo>
                  <a:lnTo>
                    <a:pt x="2743" y="2643"/>
                  </a:lnTo>
                  <a:lnTo>
                    <a:pt x="3284" y="2643"/>
                  </a:lnTo>
                  <a:lnTo>
                    <a:pt x="3680" y="1036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4"/>
            <p:cNvSpPr/>
            <p:nvPr/>
          </p:nvSpPr>
          <p:spPr>
            <a:xfrm>
              <a:off x="4308926" y="1742555"/>
              <a:ext cx="76337" cy="270107"/>
            </a:xfrm>
            <a:custGeom>
              <a:rect b="b" l="l" r="r" t="t"/>
              <a:pathLst>
                <a:path extrusionOk="0" h="11610" w="3284">
                  <a:moveTo>
                    <a:pt x="1" y="0"/>
                  </a:moveTo>
                  <a:lnTo>
                    <a:pt x="1" y="2643"/>
                  </a:lnTo>
                  <a:lnTo>
                    <a:pt x="534" y="2643"/>
                  </a:lnTo>
                  <a:lnTo>
                    <a:pt x="534" y="3672"/>
                  </a:lnTo>
                  <a:lnTo>
                    <a:pt x="1" y="3672"/>
                  </a:lnTo>
                  <a:lnTo>
                    <a:pt x="1" y="11609"/>
                  </a:lnTo>
                  <a:lnTo>
                    <a:pt x="1227" y="11609"/>
                  </a:lnTo>
                  <a:lnTo>
                    <a:pt x="1227" y="10268"/>
                  </a:lnTo>
                  <a:lnTo>
                    <a:pt x="2293" y="10268"/>
                  </a:lnTo>
                  <a:lnTo>
                    <a:pt x="2293" y="7899"/>
                  </a:lnTo>
                  <a:lnTo>
                    <a:pt x="1227" y="7899"/>
                  </a:lnTo>
                  <a:lnTo>
                    <a:pt x="1227" y="6086"/>
                  </a:lnTo>
                  <a:cubicBezTo>
                    <a:pt x="2431" y="5622"/>
                    <a:pt x="3284" y="4487"/>
                    <a:pt x="3284" y="3161"/>
                  </a:cubicBezTo>
                  <a:cubicBezTo>
                    <a:pt x="3284" y="1417"/>
                    <a:pt x="1814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4" name="Google Shape;1534;p34"/>
          <p:cNvGrpSpPr/>
          <p:nvPr/>
        </p:nvGrpSpPr>
        <p:grpSpPr>
          <a:xfrm>
            <a:off x="3947806" y="1919259"/>
            <a:ext cx="361594" cy="409072"/>
            <a:chOff x="3533208" y="1730131"/>
            <a:chExt cx="361594" cy="409072"/>
          </a:xfrm>
        </p:grpSpPr>
        <p:sp>
          <p:nvSpPr>
            <p:cNvPr id="1535" name="Google Shape;1535;p34"/>
            <p:cNvSpPr/>
            <p:nvPr/>
          </p:nvSpPr>
          <p:spPr>
            <a:xfrm>
              <a:off x="3551618" y="1745021"/>
              <a:ext cx="126616" cy="351115"/>
            </a:xfrm>
            <a:custGeom>
              <a:rect b="b" l="l" r="r" t="t"/>
              <a:pathLst>
                <a:path extrusionOk="0" h="15092" w="5447">
                  <a:moveTo>
                    <a:pt x="0" y="1"/>
                  </a:moveTo>
                  <a:lnTo>
                    <a:pt x="0" y="15091"/>
                  </a:lnTo>
                  <a:lnTo>
                    <a:pt x="4632" y="15091"/>
                  </a:lnTo>
                  <a:lnTo>
                    <a:pt x="5447" y="7542"/>
                  </a:lnTo>
                  <a:lnTo>
                    <a:pt x="4632" y="1"/>
                  </a:lnTo>
                  <a:close/>
                </a:path>
              </a:pathLst>
            </a:custGeom>
            <a:solidFill>
              <a:srgbClr val="F2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4"/>
            <p:cNvSpPr/>
            <p:nvPr/>
          </p:nvSpPr>
          <p:spPr>
            <a:xfrm>
              <a:off x="3659263" y="1745021"/>
              <a:ext cx="108391" cy="351115"/>
            </a:xfrm>
            <a:custGeom>
              <a:rect b="b" l="l" r="r" t="t"/>
              <a:pathLst>
                <a:path extrusionOk="0" h="15092" w="4663">
                  <a:moveTo>
                    <a:pt x="1" y="1"/>
                  </a:moveTo>
                  <a:lnTo>
                    <a:pt x="1" y="15091"/>
                  </a:lnTo>
                  <a:lnTo>
                    <a:pt x="4663" y="15091"/>
                  </a:lnTo>
                  <a:lnTo>
                    <a:pt x="4663" y="1"/>
                  </a:lnTo>
                  <a:close/>
                </a:path>
              </a:pathLst>
            </a:custGeom>
            <a:solidFill>
              <a:srgbClr val="DEDD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4"/>
            <p:cNvSpPr/>
            <p:nvPr/>
          </p:nvSpPr>
          <p:spPr>
            <a:xfrm>
              <a:off x="3533208" y="1730131"/>
              <a:ext cx="141306" cy="409068"/>
            </a:xfrm>
            <a:custGeom>
              <a:rect b="b" l="l" r="r" t="t"/>
              <a:pathLst>
                <a:path extrusionOk="0" h="17583" w="6079">
                  <a:moveTo>
                    <a:pt x="0" y="1"/>
                  </a:moveTo>
                  <a:lnTo>
                    <a:pt x="0" y="15068"/>
                  </a:lnTo>
                  <a:cubicBezTo>
                    <a:pt x="0" y="16455"/>
                    <a:pt x="1196" y="17582"/>
                    <a:pt x="2659" y="17582"/>
                  </a:cubicBezTo>
                  <a:lnTo>
                    <a:pt x="5424" y="17582"/>
                  </a:lnTo>
                  <a:lnTo>
                    <a:pt x="5789" y="16493"/>
                  </a:lnTo>
                  <a:lnTo>
                    <a:pt x="5424" y="15320"/>
                  </a:lnTo>
                  <a:lnTo>
                    <a:pt x="1074" y="15320"/>
                  </a:lnTo>
                  <a:lnTo>
                    <a:pt x="1074" y="1037"/>
                  </a:lnTo>
                  <a:lnTo>
                    <a:pt x="2994" y="1037"/>
                  </a:lnTo>
                  <a:lnTo>
                    <a:pt x="3337" y="1859"/>
                  </a:lnTo>
                  <a:cubicBezTo>
                    <a:pt x="3512" y="2271"/>
                    <a:pt x="3931" y="2545"/>
                    <a:pt x="4403" y="2545"/>
                  </a:cubicBezTo>
                  <a:lnTo>
                    <a:pt x="5424" y="2545"/>
                  </a:lnTo>
                  <a:lnTo>
                    <a:pt x="6079" y="1227"/>
                  </a:lnTo>
                  <a:lnTo>
                    <a:pt x="54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4"/>
            <p:cNvSpPr/>
            <p:nvPr/>
          </p:nvSpPr>
          <p:spPr>
            <a:xfrm>
              <a:off x="3659263" y="1730131"/>
              <a:ext cx="126104" cy="409068"/>
            </a:xfrm>
            <a:custGeom>
              <a:rect b="b" l="l" r="r" t="t"/>
              <a:pathLst>
                <a:path extrusionOk="0" h="17583" w="5425">
                  <a:moveTo>
                    <a:pt x="1" y="1"/>
                  </a:moveTo>
                  <a:lnTo>
                    <a:pt x="1" y="2545"/>
                  </a:lnTo>
                  <a:lnTo>
                    <a:pt x="1021" y="2545"/>
                  </a:lnTo>
                  <a:cubicBezTo>
                    <a:pt x="1486" y="2545"/>
                    <a:pt x="1905" y="2271"/>
                    <a:pt x="2080" y="1859"/>
                  </a:cubicBezTo>
                  <a:lnTo>
                    <a:pt x="2423" y="1037"/>
                  </a:lnTo>
                  <a:lnTo>
                    <a:pt x="4358" y="1037"/>
                  </a:lnTo>
                  <a:lnTo>
                    <a:pt x="4358" y="15320"/>
                  </a:lnTo>
                  <a:lnTo>
                    <a:pt x="1" y="15320"/>
                  </a:lnTo>
                  <a:lnTo>
                    <a:pt x="1" y="17582"/>
                  </a:lnTo>
                  <a:lnTo>
                    <a:pt x="2766" y="17582"/>
                  </a:lnTo>
                  <a:cubicBezTo>
                    <a:pt x="4236" y="17582"/>
                    <a:pt x="5424" y="16455"/>
                    <a:pt x="5424" y="15068"/>
                  </a:cubicBezTo>
                  <a:lnTo>
                    <a:pt x="54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4"/>
            <p:cNvSpPr/>
            <p:nvPr/>
          </p:nvSpPr>
          <p:spPr>
            <a:xfrm>
              <a:off x="3596224" y="2005012"/>
              <a:ext cx="72803" cy="23940"/>
            </a:xfrm>
            <a:custGeom>
              <a:rect b="b" l="l" r="r" t="t"/>
              <a:pathLst>
                <a:path extrusionOk="0" h="1029" w="3132">
                  <a:moveTo>
                    <a:pt x="1" y="1"/>
                  </a:moveTo>
                  <a:lnTo>
                    <a:pt x="1" y="1029"/>
                  </a:lnTo>
                  <a:lnTo>
                    <a:pt x="2713" y="1029"/>
                  </a:lnTo>
                  <a:lnTo>
                    <a:pt x="3132" y="519"/>
                  </a:lnTo>
                  <a:lnTo>
                    <a:pt x="27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4"/>
            <p:cNvSpPr/>
            <p:nvPr/>
          </p:nvSpPr>
          <p:spPr>
            <a:xfrm>
              <a:off x="3659263" y="2005012"/>
              <a:ext cx="63064" cy="23940"/>
            </a:xfrm>
            <a:custGeom>
              <a:rect b="b" l="l" r="r" t="t"/>
              <a:pathLst>
                <a:path extrusionOk="0" h="1029" w="2713">
                  <a:moveTo>
                    <a:pt x="1" y="1"/>
                  </a:moveTo>
                  <a:lnTo>
                    <a:pt x="1" y="1029"/>
                  </a:lnTo>
                  <a:lnTo>
                    <a:pt x="2713" y="1029"/>
                  </a:lnTo>
                  <a:lnTo>
                    <a:pt x="27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3588972" y="1848529"/>
              <a:ext cx="76685" cy="100505"/>
            </a:xfrm>
            <a:custGeom>
              <a:rect b="b" l="l" r="r" t="t"/>
              <a:pathLst>
                <a:path extrusionOk="0" h="4320" w="3299">
                  <a:moveTo>
                    <a:pt x="1014" y="0"/>
                  </a:moveTo>
                  <a:lnTo>
                    <a:pt x="625" y="374"/>
                  </a:lnTo>
                  <a:cubicBezTo>
                    <a:pt x="1" y="975"/>
                    <a:pt x="1" y="1950"/>
                    <a:pt x="625" y="2552"/>
                  </a:cubicBezTo>
                  <a:lnTo>
                    <a:pt x="1996" y="3870"/>
                  </a:lnTo>
                  <a:cubicBezTo>
                    <a:pt x="2278" y="4137"/>
                    <a:pt x="2636" y="4297"/>
                    <a:pt x="3025" y="4319"/>
                  </a:cubicBezTo>
                  <a:lnTo>
                    <a:pt x="3299" y="3840"/>
                  </a:lnTo>
                  <a:lnTo>
                    <a:pt x="3025" y="3283"/>
                  </a:lnTo>
                  <a:cubicBezTo>
                    <a:pt x="2926" y="3268"/>
                    <a:pt x="2834" y="3215"/>
                    <a:pt x="2758" y="3146"/>
                  </a:cubicBezTo>
                  <a:lnTo>
                    <a:pt x="1379" y="1821"/>
                  </a:lnTo>
                  <a:cubicBezTo>
                    <a:pt x="1174" y="1623"/>
                    <a:pt x="1174" y="1303"/>
                    <a:pt x="1379" y="1105"/>
                  </a:cubicBezTo>
                  <a:lnTo>
                    <a:pt x="1768" y="732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4"/>
            <p:cNvSpPr/>
            <p:nvPr/>
          </p:nvSpPr>
          <p:spPr>
            <a:xfrm>
              <a:off x="3659263" y="1913044"/>
              <a:ext cx="37750" cy="36177"/>
            </a:xfrm>
            <a:custGeom>
              <a:rect b="b" l="l" r="r" t="t"/>
              <a:pathLst>
                <a:path extrusionOk="0" h="1555" w="1624">
                  <a:moveTo>
                    <a:pt x="862" y="0"/>
                  </a:moveTo>
                  <a:lnTo>
                    <a:pt x="473" y="373"/>
                  </a:lnTo>
                  <a:cubicBezTo>
                    <a:pt x="374" y="465"/>
                    <a:pt x="245" y="518"/>
                    <a:pt x="107" y="518"/>
                  </a:cubicBezTo>
                  <a:cubicBezTo>
                    <a:pt x="69" y="518"/>
                    <a:pt x="39" y="518"/>
                    <a:pt x="1" y="510"/>
                  </a:cubicBezTo>
                  <a:lnTo>
                    <a:pt x="1" y="1546"/>
                  </a:lnTo>
                  <a:cubicBezTo>
                    <a:pt x="39" y="1546"/>
                    <a:pt x="69" y="1554"/>
                    <a:pt x="107" y="1554"/>
                  </a:cubicBezTo>
                  <a:cubicBezTo>
                    <a:pt x="534" y="1554"/>
                    <a:pt x="930" y="1394"/>
                    <a:pt x="1235" y="1097"/>
                  </a:cubicBezTo>
                  <a:lnTo>
                    <a:pt x="1623" y="724"/>
                  </a:lnTo>
                  <a:lnTo>
                    <a:pt x="8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4"/>
            <p:cNvSpPr/>
            <p:nvPr/>
          </p:nvSpPr>
          <p:spPr>
            <a:xfrm>
              <a:off x="3646874" y="1824240"/>
              <a:ext cx="14179" cy="27685"/>
            </a:xfrm>
            <a:custGeom>
              <a:rect b="b" l="l" r="r" t="t"/>
              <a:pathLst>
                <a:path extrusionOk="0" h="1190" w="610">
                  <a:moveTo>
                    <a:pt x="305" y="1"/>
                  </a:moveTo>
                  <a:lnTo>
                    <a:pt x="1" y="991"/>
                  </a:lnTo>
                  <a:cubicBezTo>
                    <a:pt x="191" y="1044"/>
                    <a:pt x="366" y="1113"/>
                    <a:pt x="534" y="1189"/>
                  </a:cubicBezTo>
                  <a:lnTo>
                    <a:pt x="610" y="595"/>
                  </a:lnTo>
                  <a:lnTo>
                    <a:pt x="534" y="77"/>
                  </a:lnTo>
                  <a:cubicBezTo>
                    <a:pt x="458" y="46"/>
                    <a:pt x="381" y="24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3708147" y="1959458"/>
              <a:ext cx="101116" cy="179745"/>
            </a:xfrm>
            <a:custGeom>
              <a:rect b="b" l="l" r="r" t="t"/>
              <a:pathLst>
                <a:path extrusionOk="0" h="7726" w="4350">
                  <a:moveTo>
                    <a:pt x="4015" y="1"/>
                  </a:moveTo>
                  <a:cubicBezTo>
                    <a:pt x="1798" y="1"/>
                    <a:pt x="0" y="1730"/>
                    <a:pt x="0" y="3863"/>
                  </a:cubicBezTo>
                  <a:cubicBezTo>
                    <a:pt x="0" y="5996"/>
                    <a:pt x="1798" y="7725"/>
                    <a:pt x="4015" y="7725"/>
                  </a:cubicBezTo>
                  <a:lnTo>
                    <a:pt x="4350" y="3756"/>
                  </a:lnTo>
                  <a:lnTo>
                    <a:pt x="40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>
              <a:off x="3801450" y="1959458"/>
              <a:ext cx="93352" cy="179745"/>
            </a:xfrm>
            <a:custGeom>
              <a:rect b="b" l="l" r="r" t="t"/>
              <a:pathLst>
                <a:path extrusionOk="0" h="7726" w="4016">
                  <a:moveTo>
                    <a:pt x="1" y="1"/>
                  </a:moveTo>
                  <a:lnTo>
                    <a:pt x="1" y="7725"/>
                  </a:lnTo>
                  <a:cubicBezTo>
                    <a:pt x="2217" y="7725"/>
                    <a:pt x="4015" y="5996"/>
                    <a:pt x="4015" y="3863"/>
                  </a:cubicBezTo>
                  <a:cubicBezTo>
                    <a:pt x="4015" y="1730"/>
                    <a:pt x="2217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3659263" y="1826008"/>
              <a:ext cx="62878" cy="70749"/>
            </a:xfrm>
            <a:custGeom>
              <a:rect b="b" l="l" r="r" t="t"/>
              <a:pathLst>
                <a:path extrusionOk="0" h="3041" w="2705">
                  <a:moveTo>
                    <a:pt x="1" y="1"/>
                  </a:moveTo>
                  <a:lnTo>
                    <a:pt x="1" y="1113"/>
                  </a:lnTo>
                  <a:cubicBezTo>
                    <a:pt x="808" y="1494"/>
                    <a:pt x="1425" y="2187"/>
                    <a:pt x="1677" y="3040"/>
                  </a:cubicBezTo>
                  <a:lnTo>
                    <a:pt x="2705" y="2751"/>
                  </a:lnTo>
                  <a:cubicBezTo>
                    <a:pt x="2316" y="1456"/>
                    <a:pt x="1311" y="44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4"/>
            <p:cNvSpPr/>
            <p:nvPr/>
          </p:nvSpPr>
          <p:spPr>
            <a:xfrm>
              <a:off x="3762492" y="2011387"/>
              <a:ext cx="24826" cy="23963"/>
            </a:xfrm>
            <a:custGeom>
              <a:rect b="b" l="l" r="r" t="t"/>
              <a:pathLst>
                <a:path extrusionOk="0" h="1030" w="1068">
                  <a:moveTo>
                    <a:pt x="1" y="1"/>
                  </a:moveTo>
                  <a:lnTo>
                    <a:pt x="1" y="1029"/>
                  </a:lnTo>
                  <a:lnTo>
                    <a:pt x="1067" y="1029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4"/>
            <p:cNvSpPr/>
            <p:nvPr/>
          </p:nvSpPr>
          <p:spPr>
            <a:xfrm>
              <a:off x="3815792" y="2011387"/>
              <a:ext cx="24826" cy="23963"/>
            </a:xfrm>
            <a:custGeom>
              <a:rect b="b" l="l" r="r" t="t"/>
              <a:pathLst>
                <a:path extrusionOk="0" h="1030" w="1068">
                  <a:moveTo>
                    <a:pt x="1" y="1"/>
                  </a:moveTo>
                  <a:lnTo>
                    <a:pt x="1" y="1029"/>
                  </a:lnTo>
                  <a:lnTo>
                    <a:pt x="1067" y="1029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>
              <a:off x="3762492" y="2052869"/>
              <a:ext cx="42004" cy="37596"/>
            </a:xfrm>
            <a:custGeom>
              <a:rect b="b" l="l" r="r" t="t"/>
              <a:pathLst>
                <a:path extrusionOk="0" h="1616" w="1807">
                  <a:moveTo>
                    <a:pt x="1677" y="0"/>
                  </a:moveTo>
                  <a:cubicBezTo>
                    <a:pt x="755" y="0"/>
                    <a:pt x="1" y="724"/>
                    <a:pt x="1" y="1615"/>
                  </a:cubicBezTo>
                  <a:lnTo>
                    <a:pt x="1067" y="1615"/>
                  </a:lnTo>
                  <a:cubicBezTo>
                    <a:pt x="1067" y="1288"/>
                    <a:pt x="1341" y="1029"/>
                    <a:pt x="1677" y="1029"/>
                  </a:cubicBezTo>
                  <a:lnTo>
                    <a:pt x="1806" y="435"/>
                  </a:lnTo>
                  <a:lnTo>
                    <a:pt x="16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>
              <a:off x="3801450" y="2052869"/>
              <a:ext cx="39168" cy="37596"/>
            </a:xfrm>
            <a:custGeom>
              <a:rect b="b" l="l" r="r" t="t"/>
              <a:pathLst>
                <a:path extrusionOk="0" h="1616" w="1685">
                  <a:moveTo>
                    <a:pt x="1" y="0"/>
                  </a:moveTo>
                  <a:lnTo>
                    <a:pt x="1" y="1029"/>
                  </a:lnTo>
                  <a:cubicBezTo>
                    <a:pt x="343" y="1029"/>
                    <a:pt x="618" y="1288"/>
                    <a:pt x="618" y="1615"/>
                  </a:cubicBezTo>
                  <a:lnTo>
                    <a:pt x="1684" y="1615"/>
                  </a:lnTo>
                  <a:cubicBezTo>
                    <a:pt x="1684" y="724"/>
                    <a:pt x="930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1" name="Google Shape;1551;p34"/>
          <p:cNvGrpSpPr/>
          <p:nvPr/>
        </p:nvGrpSpPr>
        <p:grpSpPr>
          <a:xfrm>
            <a:off x="3147809" y="1919258"/>
            <a:ext cx="407107" cy="409074"/>
            <a:chOff x="2906209" y="1730131"/>
            <a:chExt cx="407107" cy="409074"/>
          </a:xfrm>
        </p:grpSpPr>
        <p:sp>
          <p:nvSpPr>
            <p:cNvPr id="1552" name="Google Shape;1552;p34"/>
            <p:cNvSpPr/>
            <p:nvPr/>
          </p:nvSpPr>
          <p:spPr>
            <a:xfrm>
              <a:off x="3109297" y="1730131"/>
              <a:ext cx="120432" cy="216597"/>
            </a:xfrm>
            <a:custGeom>
              <a:rect b="b" l="l" r="r" t="t"/>
              <a:pathLst>
                <a:path extrusionOk="0" h="9310" w="5181">
                  <a:moveTo>
                    <a:pt x="359" y="1"/>
                  </a:moveTo>
                  <a:lnTo>
                    <a:pt x="1" y="9309"/>
                  </a:lnTo>
                  <a:lnTo>
                    <a:pt x="4571" y="9309"/>
                  </a:lnTo>
                  <a:lnTo>
                    <a:pt x="5181" y="4472"/>
                  </a:lnTo>
                  <a:lnTo>
                    <a:pt x="4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4"/>
            <p:cNvSpPr/>
            <p:nvPr/>
          </p:nvSpPr>
          <p:spPr>
            <a:xfrm>
              <a:off x="3215548" y="1730131"/>
              <a:ext cx="97768" cy="216597"/>
            </a:xfrm>
            <a:custGeom>
              <a:rect b="b" l="l" r="r" t="t"/>
              <a:pathLst>
                <a:path extrusionOk="0" h="9310" w="4206">
                  <a:moveTo>
                    <a:pt x="0" y="1"/>
                  </a:moveTo>
                  <a:lnTo>
                    <a:pt x="0" y="9309"/>
                  </a:lnTo>
                  <a:lnTo>
                    <a:pt x="4205" y="9309"/>
                  </a:lnTo>
                  <a:lnTo>
                    <a:pt x="4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4"/>
            <p:cNvSpPr/>
            <p:nvPr/>
          </p:nvSpPr>
          <p:spPr>
            <a:xfrm>
              <a:off x="3173219" y="1768961"/>
              <a:ext cx="49070" cy="138962"/>
            </a:xfrm>
            <a:custGeom>
              <a:rect b="b" l="l" r="r" t="t"/>
              <a:pathLst>
                <a:path extrusionOk="0" h="5973" w="2111">
                  <a:moveTo>
                    <a:pt x="1821" y="0"/>
                  </a:moveTo>
                  <a:cubicBezTo>
                    <a:pt x="816" y="0"/>
                    <a:pt x="1" y="785"/>
                    <a:pt x="1" y="1752"/>
                  </a:cubicBezTo>
                  <a:cubicBezTo>
                    <a:pt x="1" y="2537"/>
                    <a:pt x="541" y="3207"/>
                    <a:pt x="1280" y="3428"/>
                  </a:cubicBezTo>
                  <a:lnTo>
                    <a:pt x="1280" y="4098"/>
                  </a:lnTo>
                  <a:lnTo>
                    <a:pt x="450" y="4098"/>
                  </a:lnTo>
                  <a:lnTo>
                    <a:pt x="450" y="5127"/>
                  </a:lnTo>
                  <a:lnTo>
                    <a:pt x="1280" y="5127"/>
                  </a:lnTo>
                  <a:lnTo>
                    <a:pt x="1280" y="5972"/>
                  </a:lnTo>
                  <a:lnTo>
                    <a:pt x="1821" y="5972"/>
                  </a:lnTo>
                  <a:lnTo>
                    <a:pt x="2111" y="4418"/>
                  </a:lnTo>
                  <a:lnTo>
                    <a:pt x="1821" y="2476"/>
                  </a:lnTo>
                  <a:cubicBezTo>
                    <a:pt x="1402" y="2476"/>
                    <a:pt x="1067" y="2148"/>
                    <a:pt x="1067" y="1752"/>
                  </a:cubicBezTo>
                  <a:cubicBezTo>
                    <a:pt x="1067" y="1356"/>
                    <a:pt x="1402" y="1028"/>
                    <a:pt x="1821" y="1028"/>
                  </a:cubicBezTo>
                  <a:lnTo>
                    <a:pt x="2050" y="556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4"/>
            <p:cNvSpPr/>
            <p:nvPr/>
          </p:nvSpPr>
          <p:spPr>
            <a:xfrm>
              <a:off x="3215548" y="1768961"/>
              <a:ext cx="42329" cy="138962"/>
            </a:xfrm>
            <a:custGeom>
              <a:rect b="b" l="l" r="r" t="t"/>
              <a:pathLst>
                <a:path extrusionOk="0" h="5973" w="1821">
                  <a:moveTo>
                    <a:pt x="0" y="0"/>
                  </a:moveTo>
                  <a:lnTo>
                    <a:pt x="0" y="1028"/>
                  </a:lnTo>
                  <a:cubicBezTo>
                    <a:pt x="411" y="1028"/>
                    <a:pt x="747" y="1356"/>
                    <a:pt x="747" y="1752"/>
                  </a:cubicBezTo>
                  <a:cubicBezTo>
                    <a:pt x="747" y="2148"/>
                    <a:pt x="411" y="2476"/>
                    <a:pt x="0" y="2476"/>
                  </a:cubicBezTo>
                  <a:lnTo>
                    <a:pt x="0" y="5972"/>
                  </a:lnTo>
                  <a:lnTo>
                    <a:pt x="533" y="5972"/>
                  </a:lnTo>
                  <a:lnTo>
                    <a:pt x="533" y="5127"/>
                  </a:lnTo>
                  <a:lnTo>
                    <a:pt x="1371" y="5127"/>
                  </a:lnTo>
                  <a:lnTo>
                    <a:pt x="1371" y="4098"/>
                  </a:lnTo>
                  <a:lnTo>
                    <a:pt x="533" y="4098"/>
                  </a:lnTo>
                  <a:lnTo>
                    <a:pt x="533" y="3428"/>
                  </a:lnTo>
                  <a:cubicBezTo>
                    <a:pt x="1280" y="3207"/>
                    <a:pt x="1821" y="2537"/>
                    <a:pt x="1821" y="1752"/>
                  </a:cubicBezTo>
                  <a:cubicBezTo>
                    <a:pt x="1821" y="785"/>
                    <a:pt x="998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4"/>
            <p:cNvSpPr/>
            <p:nvPr/>
          </p:nvSpPr>
          <p:spPr>
            <a:xfrm>
              <a:off x="3092840" y="1730131"/>
              <a:ext cx="20735" cy="266221"/>
            </a:xfrm>
            <a:custGeom>
              <a:rect b="b" l="l" r="r" t="t"/>
              <a:pathLst>
                <a:path extrusionOk="0" h="11443" w="892">
                  <a:moveTo>
                    <a:pt x="0" y="1"/>
                  </a:moveTo>
                  <a:lnTo>
                    <a:pt x="0" y="11442"/>
                  </a:lnTo>
                  <a:lnTo>
                    <a:pt x="533" y="11442"/>
                  </a:lnTo>
                  <a:lnTo>
                    <a:pt x="891" y="6476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4"/>
            <p:cNvSpPr/>
            <p:nvPr/>
          </p:nvSpPr>
          <p:spPr>
            <a:xfrm>
              <a:off x="3105229" y="1730131"/>
              <a:ext cx="12413" cy="266221"/>
            </a:xfrm>
            <a:custGeom>
              <a:rect b="b" l="l" r="r" t="t"/>
              <a:pathLst>
                <a:path extrusionOk="0" h="11443" w="534">
                  <a:moveTo>
                    <a:pt x="0" y="1"/>
                  </a:moveTo>
                  <a:lnTo>
                    <a:pt x="0" y="11442"/>
                  </a:lnTo>
                  <a:lnTo>
                    <a:pt x="534" y="11442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2906209" y="2028766"/>
              <a:ext cx="126081" cy="110439"/>
            </a:xfrm>
            <a:custGeom>
              <a:rect b="b" l="l" r="r" t="t"/>
              <a:pathLst>
                <a:path extrusionOk="0" h="4747" w="5424">
                  <a:moveTo>
                    <a:pt x="3520" y="0"/>
                  </a:moveTo>
                  <a:lnTo>
                    <a:pt x="0" y="4746"/>
                  </a:lnTo>
                  <a:lnTo>
                    <a:pt x="3443" y="4746"/>
                  </a:lnTo>
                  <a:lnTo>
                    <a:pt x="5424" y="2065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3178170" y="2028766"/>
              <a:ext cx="126104" cy="110439"/>
            </a:xfrm>
            <a:custGeom>
              <a:rect b="b" l="l" r="r" t="t"/>
              <a:pathLst>
                <a:path extrusionOk="0" h="4747" w="5425">
                  <a:moveTo>
                    <a:pt x="1898" y="0"/>
                  </a:moveTo>
                  <a:lnTo>
                    <a:pt x="1" y="2065"/>
                  </a:lnTo>
                  <a:lnTo>
                    <a:pt x="1974" y="4746"/>
                  </a:lnTo>
                  <a:lnTo>
                    <a:pt x="5425" y="4746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3057252" y="1973115"/>
              <a:ext cx="56323" cy="82079"/>
            </a:xfrm>
            <a:custGeom>
              <a:rect b="b" l="l" r="r" t="t"/>
              <a:pathLst>
                <a:path extrusionOk="0" h="3528" w="2423">
                  <a:moveTo>
                    <a:pt x="2064" y="0"/>
                  </a:moveTo>
                  <a:lnTo>
                    <a:pt x="0" y="2857"/>
                  </a:lnTo>
                  <a:cubicBezTo>
                    <a:pt x="609" y="3284"/>
                    <a:pt x="1310" y="3527"/>
                    <a:pt x="2064" y="3527"/>
                  </a:cubicBezTo>
                  <a:lnTo>
                    <a:pt x="2422" y="2042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3105229" y="1973115"/>
              <a:ext cx="48001" cy="82079"/>
            </a:xfrm>
            <a:custGeom>
              <a:rect b="b" l="l" r="r" t="t"/>
              <a:pathLst>
                <a:path extrusionOk="0" h="3528" w="2065">
                  <a:moveTo>
                    <a:pt x="0" y="0"/>
                  </a:moveTo>
                  <a:lnTo>
                    <a:pt x="0" y="3527"/>
                  </a:lnTo>
                  <a:cubicBezTo>
                    <a:pt x="747" y="3527"/>
                    <a:pt x="1455" y="3284"/>
                    <a:pt x="2065" y="28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2986240" y="2039584"/>
              <a:ext cx="131404" cy="99621"/>
            </a:xfrm>
            <a:custGeom>
              <a:rect b="b" l="l" r="r" t="t"/>
              <a:pathLst>
                <a:path extrusionOk="0" h="4282" w="5653">
                  <a:moveTo>
                    <a:pt x="3055" y="0"/>
                  </a:moveTo>
                  <a:lnTo>
                    <a:pt x="0" y="4213"/>
                  </a:lnTo>
                  <a:lnTo>
                    <a:pt x="0" y="4281"/>
                  </a:lnTo>
                  <a:lnTo>
                    <a:pt x="5119" y="4281"/>
                  </a:lnTo>
                  <a:lnTo>
                    <a:pt x="5653" y="2316"/>
                  </a:lnTo>
                  <a:lnTo>
                    <a:pt x="5119" y="320"/>
                  </a:lnTo>
                  <a:cubicBezTo>
                    <a:pt x="4236" y="320"/>
                    <a:pt x="3360" y="213"/>
                    <a:pt x="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3105229" y="2039584"/>
              <a:ext cx="118828" cy="99621"/>
            </a:xfrm>
            <a:custGeom>
              <a:rect b="b" l="l" r="r" t="t"/>
              <a:pathLst>
                <a:path extrusionOk="0" h="4282" w="5112">
                  <a:moveTo>
                    <a:pt x="2065" y="0"/>
                  </a:moveTo>
                  <a:cubicBezTo>
                    <a:pt x="1760" y="213"/>
                    <a:pt x="876" y="320"/>
                    <a:pt x="0" y="320"/>
                  </a:cubicBezTo>
                  <a:lnTo>
                    <a:pt x="0" y="4281"/>
                  </a:lnTo>
                  <a:lnTo>
                    <a:pt x="5112" y="4281"/>
                  </a:lnTo>
                  <a:lnTo>
                    <a:pt x="5112" y="421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4" name="Google Shape;1564;p34"/>
          <p:cNvGrpSpPr/>
          <p:nvPr/>
        </p:nvGrpSpPr>
        <p:grpSpPr>
          <a:xfrm>
            <a:off x="2429768" y="1919258"/>
            <a:ext cx="398437" cy="409074"/>
            <a:chOff x="2247505" y="1730131"/>
            <a:chExt cx="398437" cy="409074"/>
          </a:xfrm>
        </p:grpSpPr>
        <p:sp>
          <p:nvSpPr>
            <p:cNvPr id="1565" name="Google Shape;1565;p34"/>
            <p:cNvSpPr/>
            <p:nvPr/>
          </p:nvSpPr>
          <p:spPr>
            <a:xfrm>
              <a:off x="2259731" y="1844620"/>
              <a:ext cx="162576" cy="167671"/>
            </a:xfrm>
            <a:custGeom>
              <a:rect b="b" l="l" r="r" t="t"/>
              <a:pathLst>
                <a:path extrusionOk="0" h="7207" w="6994">
                  <a:moveTo>
                    <a:pt x="1585" y="1"/>
                  </a:moveTo>
                  <a:lnTo>
                    <a:pt x="2027" y="3360"/>
                  </a:lnTo>
                  <a:cubicBezTo>
                    <a:pt x="2027" y="3360"/>
                    <a:pt x="709" y="4548"/>
                    <a:pt x="1" y="6582"/>
                  </a:cubicBezTo>
                  <a:lnTo>
                    <a:pt x="3695" y="7207"/>
                  </a:lnTo>
                  <a:lnTo>
                    <a:pt x="6582" y="6582"/>
                  </a:lnTo>
                  <a:lnTo>
                    <a:pt x="6993" y="2690"/>
                  </a:lnTo>
                  <a:lnTo>
                    <a:pt x="6582" y="1"/>
                  </a:lnTo>
                  <a:close/>
                </a:path>
              </a:pathLst>
            </a:custGeom>
            <a:solidFill>
              <a:srgbClr val="765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>
              <a:off x="2412727" y="1844620"/>
              <a:ext cx="153185" cy="170509"/>
            </a:xfrm>
            <a:custGeom>
              <a:rect b="b" l="l" r="r" t="t"/>
              <a:pathLst>
                <a:path extrusionOk="0" h="7329" w="6590">
                  <a:moveTo>
                    <a:pt x="0" y="1"/>
                  </a:moveTo>
                  <a:lnTo>
                    <a:pt x="0" y="2880"/>
                  </a:lnTo>
                  <a:lnTo>
                    <a:pt x="556" y="4556"/>
                  </a:lnTo>
                  <a:lnTo>
                    <a:pt x="0" y="6072"/>
                  </a:lnTo>
                  <a:lnTo>
                    <a:pt x="0" y="6582"/>
                  </a:lnTo>
                  <a:lnTo>
                    <a:pt x="3116" y="7329"/>
                  </a:lnTo>
                  <a:lnTo>
                    <a:pt x="6589" y="6582"/>
                  </a:lnTo>
                  <a:cubicBezTo>
                    <a:pt x="5873" y="4548"/>
                    <a:pt x="4555" y="3360"/>
                    <a:pt x="4555" y="3360"/>
                  </a:cubicBezTo>
                  <a:lnTo>
                    <a:pt x="4997" y="1"/>
                  </a:lnTo>
                  <a:close/>
                </a:path>
              </a:pathLst>
            </a:custGeom>
            <a:solidFill>
              <a:srgbClr val="6440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>
              <a:off x="2247505" y="2041888"/>
              <a:ext cx="178173" cy="97317"/>
            </a:xfrm>
            <a:custGeom>
              <a:rect b="b" l="l" r="r" t="t"/>
              <a:pathLst>
                <a:path extrusionOk="0" h="4183" w="7665">
                  <a:moveTo>
                    <a:pt x="108" y="0"/>
                  </a:moveTo>
                  <a:cubicBezTo>
                    <a:pt x="1" y="1226"/>
                    <a:pt x="176" y="2636"/>
                    <a:pt x="862" y="4182"/>
                  </a:cubicBezTo>
                  <a:lnTo>
                    <a:pt x="7108" y="4182"/>
                  </a:lnTo>
                  <a:lnTo>
                    <a:pt x="7664" y="3207"/>
                  </a:lnTo>
                  <a:lnTo>
                    <a:pt x="7390" y="1958"/>
                  </a:lnTo>
                  <a:lnTo>
                    <a:pt x="4107" y="16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765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2412727" y="2041888"/>
              <a:ext cx="165225" cy="97317"/>
            </a:xfrm>
            <a:custGeom>
              <a:rect b="b" l="l" r="r" t="t"/>
              <a:pathLst>
                <a:path extrusionOk="0" h="4183" w="7108">
                  <a:moveTo>
                    <a:pt x="7001" y="0"/>
                  </a:moveTo>
                  <a:lnTo>
                    <a:pt x="2796" y="579"/>
                  </a:lnTo>
                  <a:lnTo>
                    <a:pt x="0" y="2224"/>
                  </a:lnTo>
                  <a:lnTo>
                    <a:pt x="0" y="4182"/>
                  </a:lnTo>
                  <a:lnTo>
                    <a:pt x="5020" y="4182"/>
                  </a:lnTo>
                  <a:cubicBezTo>
                    <a:pt x="5706" y="2636"/>
                    <a:pt x="7107" y="1226"/>
                    <a:pt x="7001" y="0"/>
                  </a:cubicBezTo>
                  <a:close/>
                </a:path>
              </a:pathLst>
            </a:custGeom>
            <a:solidFill>
              <a:srgbClr val="6440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2249992" y="1997753"/>
              <a:ext cx="173384" cy="95898"/>
            </a:xfrm>
            <a:custGeom>
              <a:rect b="b" l="l" r="r" t="t"/>
              <a:pathLst>
                <a:path extrusionOk="0" h="4122" w="7459">
                  <a:moveTo>
                    <a:pt x="420" y="0"/>
                  </a:moveTo>
                  <a:cubicBezTo>
                    <a:pt x="214" y="564"/>
                    <a:pt x="61" y="1204"/>
                    <a:pt x="1" y="1897"/>
                  </a:cubicBezTo>
                  <a:lnTo>
                    <a:pt x="7001" y="4121"/>
                  </a:lnTo>
                  <a:lnTo>
                    <a:pt x="7458" y="1897"/>
                  </a:lnTo>
                  <a:lnTo>
                    <a:pt x="70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2412727" y="1997753"/>
              <a:ext cx="162738" cy="95898"/>
            </a:xfrm>
            <a:custGeom>
              <a:rect b="b" l="l" r="r" t="t"/>
              <a:pathLst>
                <a:path extrusionOk="0" h="4122" w="7001">
                  <a:moveTo>
                    <a:pt x="0" y="0"/>
                  </a:moveTo>
                  <a:lnTo>
                    <a:pt x="0" y="4121"/>
                  </a:lnTo>
                  <a:lnTo>
                    <a:pt x="7001" y="1897"/>
                  </a:lnTo>
                  <a:cubicBezTo>
                    <a:pt x="6940" y="1204"/>
                    <a:pt x="6787" y="564"/>
                    <a:pt x="65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2267704" y="1730131"/>
              <a:ext cx="155672" cy="134193"/>
            </a:xfrm>
            <a:custGeom>
              <a:rect b="b" l="l" r="r" t="t"/>
              <a:pathLst>
                <a:path extrusionOk="0" h="5768" w="6697">
                  <a:moveTo>
                    <a:pt x="8" y="1"/>
                  </a:moveTo>
                  <a:cubicBezTo>
                    <a:pt x="8" y="69"/>
                    <a:pt x="0" y="3139"/>
                    <a:pt x="8" y="3200"/>
                  </a:cubicBezTo>
                  <a:cubicBezTo>
                    <a:pt x="46" y="4678"/>
                    <a:pt x="1324" y="5768"/>
                    <a:pt x="2758" y="5768"/>
                  </a:cubicBezTo>
                  <a:cubicBezTo>
                    <a:pt x="3054" y="5768"/>
                    <a:pt x="3357" y="5722"/>
                    <a:pt x="3657" y="5623"/>
                  </a:cubicBezTo>
                  <a:cubicBezTo>
                    <a:pt x="4601" y="5303"/>
                    <a:pt x="5378" y="5013"/>
                    <a:pt x="6239" y="5006"/>
                  </a:cubicBezTo>
                  <a:lnTo>
                    <a:pt x="6696" y="3215"/>
                  </a:lnTo>
                  <a:lnTo>
                    <a:pt x="6239" y="1814"/>
                  </a:lnTo>
                  <a:cubicBezTo>
                    <a:pt x="4396" y="633"/>
                    <a:pt x="2225" y="1"/>
                    <a:pt x="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2412727" y="1730131"/>
              <a:ext cx="145026" cy="134193"/>
            </a:xfrm>
            <a:custGeom>
              <a:rect b="b" l="l" r="r" t="t"/>
              <a:pathLst>
                <a:path extrusionOk="0" h="5768" w="6239">
                  <a:moveTo>
                    <a:pt x="6231" y="1"/>
                  </a:moveTo>
                  <a:cubicBezTo>
                    <a:pt x="4015" y="1"/>
                    <a:pt x="1844" y="633"/>
                    <a:pt x="0" y="1814"/>
                  </a:cubicBezTo>
                  <a:lnTo>
                    <a:pt x="0" y="5006"/>
                  </a:lnTo>
                  <a:cubicBezTo>
                    <a:pt x="861" y="5013"/>
                    <a:pt x="1638" y="5303"/>
                    <a:pt x="2582" y="5623"/>
                  </a:cubicBezTo>
                  <a:cubicBezTo>
                    <a:pt x="2882" y="5722"/>
                    <a:pt x="3185" y="5768"/>
                    <a:pt x="3481" y="5768"/>
                  </a:cubicBezTo>
                  <a:cubicBezTo>
                    <a:pt x="4917" y="5768"/>
                    <a:pt x="6200" y="4678"/>
                    <a:pt x="6231" y="3200"/>
                  </a:cubicBezTo>
                  <a:cubicBezTo>
                    <a:pt x="6239" y="3139"/>
                    <a:pt x="6231" y="69"/>
                    <a:pt x="62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2425116" y="1901876"/>
              <a:ext cx="125198" cy="223856"/>
            </a:xfrm>
            <a:custGeom>
              <a:rect b="b" l="l" r="r" t="t"/>
              <a:pathLst>
                <a:path extrusionOk="0" h="9622" w="5386">
                  <a:moveTo>
                    <a:pt x="4487" y="0"/>
                  </a:moveTo>
                  <a:cubicBezTo>
                    <a:pt x="4121" y="305"/>
                    <a:pt x="3695" y="533"/>
                    <a:pt x="3253" y="693"/>
                  </a:cubicBezTo>
                  <a:cubicBezTo>
                    <a:pt x="2811" y="846"/>
                    <a:pt x="2339" y="930"/>
                    <a:pt x="1859" y="930"/>
                  </a:cubicBezTo>
                  <a:lnTo>
                    <a:pt x="0" y="930"/>
                  </a:lnTo>
                  <a:lnTo>
                    <a:pt x="0" y="3611"/>
                  </a:lnTo>
                  <a:cubicBezTo>
                    <a:pt x="0" y="6627"/>
                    <a:pt x="1722" y="8197"/>
                    <a:pt x="4487" y="9621"/>
                  </a:cubicBezTo>
                  <a:lnTo>
                    <a:pt x="5386" y="5081"/>
                  </a:lnTo>
                  <a:lnTo>
                    <a:pt x="4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2529415" y="1901876"/>
              <a:ext cx="104138" cy="223856"/>
            </a:xfrm>
            <a:custGeom>
              <a:rect b="b" l="l" r="r" t="t"/>
              <a:pathLst>
                <a:path extrusionOk="0" h="9622" w="4480">
                  <a:moveTo>
                    <a:pt x="0" y="0"/>
                  </a:moveTo>
                  <a:lnTo>
                    <a:pt x="0" y="9621"/>
                  </a:lnTo>
                  <a:cubicBezTo>
                    <a:pt x="2758" y="8197"/>
                    <a:pt x="4479" y="6627"/>
                    <a:pt x="4479" y="3611"/>
                  </a:cubicBezTo>
                  <a:lnTo>
                    <a:pt x="4479" y="930"/>
                  </a:lnTo>
                  <a:lnTo>
                    <a:pt x="2628" y="930"/>
                  </a:lnTo>
                  <a:cubicBezTo>
                    <a:pt x="2148" y="930"/>
                    <a:pt x="1676" y="846"/>
                    <a:pt x="1226" y="693"/>
                  </a:cubicBezTo>
                  <a:cubicBezTo>
                    <a:pt x="785" y="533"/>
                    <a:pt x="366" y="305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2491340" y="1948291"/>
              <a:ext cx="44630" cy="130284"/>
            </a:xfrm>
            <a:custGeom>
              <a:rect b="b" l="l" r="r" t="t"/>
              <a:pathLst>
                <a:path extrusionOk="0" h="5600" w="1920">
                  <a:moveTo>
                    <a:pt x="1638" y="1"/>
                  </a:moveTo>
                  <a:cubicBezTo>
                    <a:pt x="732" y="1"/>
                    <a:pt x="0" y="709"/>
                    <a:pt x="0" y="1570"/>
                  </a:cubicBezTo>
                  <a:cubicBezTo>
                    <a:pt x="0" y="2263"/>
                    <a:pt x="465" y="2842"/>
                    <a:pt x="1105" y="3056"/>
                  </a:cubicBezTo>
                  <a:lnTo>
                    <a:pt x="1105" y="3596"/>
                  </a:lnTo>
                  <a:lnTo>
                    <a:pt x="465" y="3596"/>
                  </a:lnTo>
                  <a:lnTo>
                    <a:pt x="465" y="4632"/>
                  </a:lnTo>
                  <a:lnTo>
                    <a:pt x="1105" y="4632"/>
                  </a:lnTo>
                  <a:lnTo>
                    <a:pt x="1105" y="5600"/>
                  </a:lnTo>
                  <a:lnTo>
                    <a:pt x="1638" y="5600"/>
                  </a:lnTo>
                  <a:lnTo>
                    <a:pt x="1920" y="4099"/>
                  </a:lnTo>
                  <a:lnTo>
                    <a:pt x="1638" y="2119"/>
                  </a:lnTo>
                  <a:cubicBezTo>
                    <a:pt x="1326" y="2119"/>
                    <a:pt x="1074" y="1875"/>
                    <a:pt x="1074" y="1570"/>
                  </a:cubicBezTo>
                  <a:cubicBezTo>
                    <a:pt x="1074" y="1273"/>
                    <a:pt x="1326" y="1029"/>
                    <a:pt x="1638" y="1029"/>
                  </a:cubicBezTo>
                  <a:lnTo>
                    <a:pt x="1920" y="565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2529415" y="1948291"/>
              <a:ext cx="37913" cy="130284"/>
            </a:xfrm>
            <a:custGeom>
              <a:rect b="b" l="l" r="r" t="t"/>
              <a:pathLst>
                <a:path extrusionOk="0" h="5600" w="1631">
                  <a:moveTo>
                    <a:pt x="0" y="1"/>
                  </a:moveTo>
                  <a:lnTo>
                    <a:pt x="0" y="1029"/>
                  </a:lnTo>
                  <a:cubicBezTo>
                    <a:pt x="312" y="1029"/>
                    <a:pt x="564" y="1273"/>
                    <a:pt x="564" y="1570"/>
                  </a:cubicBezTo>
                  <a:cubicBezTo>
                    <a:pt x="564" y="1875"/>
                    <a:pt x="312" y="2119"/>
                    <a:pt x="0" y="2119"/>
                  </a:cubicBezTo>
                  <a:lnTo>
                    <a:pt x="0" y="5600"/>
                  </a:lnTo>
                  <a:lnTo>
                    <a:pt x="533" y="5600"/>
                  </a:lnTo>
                  <a:lnTo>
                    <a:pt x="533" y="4632"/>
                  </a:lnTo>
                  <a:lnTo>
                    <a:pt x="1173" y="4632"/>
                  </a:lnTo>
                  <a:lnTo>
                    <a:pt x="1173" y="3596"/>
                  </a:lnTo>
                  <a:lnTo>
                    <a:pt x="533" y="3596"/>
                  </a:lnTo>
                  <a:lnTo>
                    <a:pt x="533" y="3056"/>
                  </a:lnTo>
                  <a:cubicBezTo>
                    <a:pt x="1173" y="2842"/>
                    <a:pt x="1630" y="2263"/>
                    <a:pt x="1630" y="1570"/>
                  </a:cubicBezTo>
                  <a:cubicBezTo>
                    <a:pt x="1630" y="709"/>
                    <a:pt x="899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2412727" y="1886265"/>
              <a:ext cx="125918" cy="252937"/>
            </a:xfrm>
            <a:custGeom>
              <a:rect b="b" l="l" r="r" t="t"/>
              <a:pathLst>
                <a:path extrusionOk="0" h="10872" w="5417">
                  <a:moveTo>
                    <a:pt x="5020" y="1"/>
                  </a:moveTo>
                  <a:lnTo>
                    <a:pt x="4670" y="283"/>
                  </a:lnTo>
                  <a:cubicBezTo>
                    <a:pt x="4365" y="534"/>
                    <a:pt x="3992" y="740"/>
                    <a:pt x="3603" y="877"/>
                  </a:cubicBezTo>
                  <a:cubicBezTo>
                    <a:pt x="3215" y="1014"/>
                    <a:pt x="2803" y="1090"/>
                    <a:pt x="2392" y="1090"/>
                  </a:cubicBezTo>
                  <a:lnTo>
                    <a:pt x="0" y="1090"/>
                  </a:lnTo>
                  <a:lnTo>
                    <a:pt x="0" y="4282"/>
                  </a:lnTo>
                  <a:cubicBezTo>
                    <a:pt x="0" y="5828"/>
                    <a:pt x="434" y="7116"/>
                    <a:pt x="1318" y="8197"/>
                  </a:cubicBezTo>
                  <a:cubicBezTo>
                    <a:pt x="2072" y="9119"/>
                    <a:pt x="3131" y="9904"/>
                    <a:pt x="4769" y="10742"/>
                  </a:cubicBezTo>
                  <a:lnTo>
                    <a:pt x="5020" y="10871"/>
                  </a:lnTo>
                  <a:lnTo>
                    <a:pt x="5416" y="10231"/>
                  </a:lnTo>
                  <a:lnTo>
                    <a:pt x="5020" y="9706"/>
                  </a:lnTo>
                  <a:cubicBezTo>
                    <a:pt x="3664" y="8982"/>
                    <a:pt x="2781" y="8319"/>
                    <a:pt x="2163" y="7565"/>
                  </a:cubicBezTo>
                  <a:cubicBezTo>
                    <a:pt x="1417" y="6651"/>
                    <a:pt x="1074" y="5607"/>
                    <a:pt x="1074" y="4282"/>
                  </a:cubicBezTo>
                  <a:lnTo>
                    <a:pt x="1074" y="2119"/>
                  </a:lnTo>
                  <a:lnTo>
                    <a:pt x="2392" y="2119"/>
                  </a:lnTo>
                  <a:cubicBezTo>
                    <a:pt x="2933" y="2119"/>
                    <a:pt x="3466" y="2027"/>
                    <a:pt x="3969" y="1844"/>
                  </a:cubicBezTo>
                  <a:cubicBezTo>
                    <a:pt x="4350" y="1715"/>
                    <a:pt x="4700" y="1540"/>
                    <a:pt x="5020" y="1326"/>
                  </a:cubicBezTo>
                  <a:lnTo>
                    <a:pt x="5302" y="793"/>
                  </a:lnTo>
                  <a:lnTo>
                    <a:pt x="50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2529415" y="1886265"/>
              <a:ext cx="116527" cy="252937"/>
            </a:xfrm>
            <a:custGeom>
              <a:rect b="b" l="l" r="r" t="t"/>
              <a:pathLst>
                <a:path extrusionOk="0" h="10872" w="5013">
                  <a:moveTo>
                    <a:pt x="0" y="1"/>
                  </a:moveTo>
                  <a:lnTo>
                    <a:pt x="0" y="1326"/>
                  </a:lnTo>
                  <a:cubicBezTo>
                    <a:pt x="320" y="1540"/>
                    <a:pt x="670" y="1715"/>
                    <a:pt x="1044" y="1844"/>
                  </a:cubicBezTo>
                  <a:cubicBezTo>
                    <a:pt x="1554" y="2027"/>
                    <a:pt x="2087" y="2119"/>
                    <a:pt x="2628" y="2119"/>
                  </a:cubicBezTo>
                  <a:lnTo>
                    <a:pt x="3946" y="2119"/>
                  </a:lnTo>
                  <a:lnTo>
                    <a:pt x="3946" y="4282"/>
                  </a:lnTo>
                  <a:cubicBezTo>
                    <a:pt x="3946" y="5607"/>
                    <a:pt x="3596" y="6651"/>
                    <a:pt x="2857" y="7565"/>
                  </a:cubicBezTo>
                  <a:cubicBezTo>
                    <a:pt x="2240" y="8319"/>
                    <a:pt x="1348" y="8982"/>
                    <a:pt x="0" y="9706"/>
                  </a:cubicBezTo>
                  <a:lnTo>
                    <a:pt x="0" y="10871"/>
                  </a:lnTo>
                  <a:lnTo>
                    <a:pt x="251" y="10742"/>
                  </a:lnTo>
                  <a:cubicBezTo>
                    <a:pt x="1882" y="9904"/>
                    <a:pt x="2940" y="9119"/>
                    <a:pt x="3695" y="8197"/>
                  </a:cubicBezTo>
                  <a:cubicBezTo>
                    <a:pt x="4586" y="7116"/>
                    <a:pt x="5012" y="5828"/>
                    <a:pt x="5012" y="4282"/>
                  </a:cubicBezTo>
                  <a:lnTo>
                    <a:pt x="5012" y="1090"/>
                  </a:lnTo>
                  <a:lnTo>
                    <a:pt x="2628" y="1090"/>
                  </a:lnTo>
                  <a:cubicBezTo>
                    <a:pt x="2209" y="1090"/>
                    <a:pt x="1805" y="1014"/>
                    <a:pt x="1417" y="877"/>
                  </a:cubicBezTo>
                  <a:cubicBezTo>
                    <a:pt x="1021" y="740"/>
                    <a:pt x="655" y="534"/>
                    <a:pt x="343" y="28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9" name="Google Shape;1579;p34"/>
          <p:cNvGrpSpPr/>
          <p:nvPr/>
        </p:nvGrpSpPr>
        <p:grpSpPr>
          <a:xfrm>
            <a:off x="1690214" y="1918910"/>
            <a:ext cx="359642" cy="409771"/>
            <a:chOff x="1593263" y="1729782"/>
            <a:chExt cx="359642" cy="409771"/>
          </a:xfrm>
        </p:grpSpPr>
        <p:sp>
          <p:nvSpPr>
            <p:cNvPr id="1580" name="Google Shape;1580;p34"/>
            <p:cNvSpPr/>
            <p:nvPr/>
          </p:nvSpPr>
          <p:spPr>
            <a:xfrm>
              <a:off x="1843282" y="1851902"/>
              <a:ext cx="23" cy="23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7A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1796885" y="1763819"/>
              <a:ext cx="53835" cy="88105"/>
            </a:xfrm>
            <a:custGeom>
              <a:rect b="b" l="l" r="r" t="t"/>
              <a:pathLst>
                <a:path extrusionOk="0" h="3787" w="2316">
                  <a:moveTo>
                    <a:pt x="61" y="0"/>
                  </a:moveTo>
                  <a:cubicBezTo>
                    <a:pt x="23" y="145"/>
                    <a:pt x="0" y="297"/>
                    <a:pt x="0" y="457"/>
                  </a:cubicBezTo>
                  <a:lnTo>
                    <a:pt x="0" y="1866"/>
                  </a:lnTo>
                  <a:cubicBezTo>
                    <a:pt x="0" y="2925"/>
                    <a:pt x="891" y="3786"/>
                    <a:pt x="1996" y="3786"/>
                  </a:cubicBezTo>
                  <a:lnTo>
                    <a:pt x="2316" y="2301"/>
                  </a:lnTo>
                  <a:lnTo>
                    <a:pt x="1996" y="815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D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1843282" y="1782781"/>
              <a:ext cx="46397" cy="69144"/>
            </a:xfrm>
            <a:custGeom>
              <a:rect b="b" l="l" r="r" t="t"/>
              <a:pathLst>
                <a:path extrusionOk="0" h="2972" w="1996">
                  <a:moveTo>
                    <a:pt x="0" y="0"/>
                  </a:moveTo>
                  <a:lnTo>
                    <a:pt x="0" y="2971"/>
                  </a:lnTo>
                  <a:cubicBezTo>
                    <a:pt x="1097" y="2971"/>
                    <a:pt x="1996" y="2110"/>
                    <a:pt x="1996" y="1051"/>
                  </a:cubicBezTo>
                  <a:lnTo>
                    <a:pt x="1996" y="8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1798303" y="1729782"/>
              <a:ext cx="52417" cy="60978"/>
            </a:xfrm>
            <a:custGeom>
              <a:rect b="b" l="l" r="r" t="t"/>
              <a:pathLst>
                <a:path extrusionOk="0" h="2621" w="2255">
                  <a:moveTo>
                    <a:pt x="1935" y="1"/>
                  </a:moveTo>
                  <a:cubicBezTo>
                    <a:pt x="998" y="1"/>
                    <a:pt x="213" y="625"/>
                    <a:pt x="0" y="1463"/>
                  </a:cubicBezTo>
                  <a:cubicBezTo>
                    <a:pt x="571" y="1951"/>
                    <a:pt x="1227" y="2339"/>
                    <a:pt x="1935" y="2621"/>
                  </a:cubicBezTo>
                  <a:lnTo>
                    <a:pt x="2255" y="1143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1843282" y="1729782"/>
              <a:ext cx="46397" cy="72331"/>
            </a:xfrm>
            <a:custGeom>
              <a:rect b="b" l="l" r="r" t="t"/>
              <a:pathLst>
                <a:path extrusionOk="0" h="3109" w="1996">
                  <a:moveTo>
                    <a:pt x="0" y="1"/>
                  </a:moveTo>
                  <a:lnTo>
                    <a:pt x="0" y="2621"/>
                  </a:lnTo>
                  <a:cubicBezTo>
                    <a:pt x="632" y="2880"/>
                    <a:pt x="1310" y="3048"/>
                    <a:pt x="1996" y="3109"/>
                  </a:cubicBezTo>
                  <a:lnTo>
                    <a:pt x="1996" y="1920"/>
                  </a:lnTo>
                  <a:cubicBezTo>
                    <a:pt x="1996" y="861"/>
                    <a:pt x="109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1758811" y="1869793"/>
              <a:ext cx="95281" cy="105111"/>
            </a:xfrm>
            <a:custGeom>
              <a:rect b="b" l="l" r="r" t="t"/>
              <a:pathLst>
                <a:path extrusionOk="0" h="4518" w="4099">
                  <a:moveTo>
                    <a:pt x="1364" y="0"/>
                  </a:moveTo>
                  <a:cubicBezTo>
                    <a:pt x="534" y="640"/>
                    <a:pt x="0" y="1623"/>
                    <a:pt x="0" y="2727"/>
                  </a:cubicBezTo>
                  <a:lnTo>
                    <a:pt x="0" y="4518"/>
                  </a:lnTo>
                  <a:lnTo>
                    <a:pt x="3634" y="4518"/>
                  </a:lnTo>
                  <a:lnTo>
                    <a:pt x="4099" y="2636"/>
                  </a:lnTo>
                  <a:lnTo>
                    <a:pt x="3634" y="785"/>
                  </a:lnTo>
                  <a:cubicBezTo>
                    <a:pt x="2545" y="785"/>
                    <a:pt x="1448" y="526"/>
                    <a:pt x="13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1843282" y="1869793"/>
              <a:ext cx="84472" cy="105111"/>
            </a:xfrm>
            <a:custGeom>
              <a:rect b="b" l="l" r="r" t="t"/>
              <a:pathLst>
                <a:path extrusionOk="0" h="4518" w="3634">
                  <a:moveTo>
                    <a:pt x="2270" y="0"/>
                  </a:moveTo>
                  <a:cubicBezTo>
                    <a:pt x="2179" y="526"/>
                    <a:pt x="1089" y="785"/>
                    <a:pt x="0" y="785"/>
                  </a:cubicBezTo>
                  <a:lnTo>
                    <a:pt x="0" y="4518"/>
                  </a:lnTo>
                  <a:lnTo>
                    <a:pt x="3634" y="4518"/>
                  </a:lnTo>
                  <a:lnTo>
                    <a:pt x="3634" y="2727"/>
                  </a:lnTo>
                  <a:cubicBezTo>
                    <a:pt x="3634" y="1623"/>
                    <a:pt x="3100" y="640"/>
                    <a:pt x="22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1790493" y="1851902"/>
              <a:ext cx="63598" cy="60978"/>
            </a:xfrm>
            <a:custGeom>
              <a:rect b="b" l="l" r="r" t="t"/>
              <a:pathLst>
                <a:path extrusionOk="0" h="2621" w="2736">
                  <a:moveTo>
                    <a:pt x="2271" y="0"/>
                  </a:moveTo>
                  <a:cubicBezTo>
                    <a:pt x="1410" y="0"/>
                    <a:pt x="618" y="290"/>
                    <a:pt x="1" y="769"/>
                  </a:cubicBezTo>
                  <a:cubicBezTo>
                    <a:pt x="176" y="1821"/>
                    <a:pt x="1128" y="2620"/>
                    <a:pt x="2271" y="2620"/>
                  </a:cubicBezTo>
                  <a:lnTo>
                    <a:pt x="2736" y="1333"/>
                  </a:lnTo>
                  <a:lnTo>
                    <a:pt x="2271" y="0"/>
                  </a:lnTo>
                  <a:close/>
                </a:path>
              </a:pathLst>
            </a:custGeom>
            <a:solidFill>
              <a:srgbClr val="FFD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1843282" y="1851902"/>
              <a:ext cx="52789" cy="60978"/>
            </a:xfrm>
            <a:custGeom>
              <a:rect b="b" l="l" r="r" t="t"/>
              <a:pathLst>
                <a:path extrusionOk="0" h="2621" w="2271">
                  <a:moveTo>
                    <a:pt x="0" y="0"/>
                  </a:moveTo>
                  <a:lnTo>
                    <a:pt x="0" y="2620"/>
                  </a:lnTo>
                  <a:cubicBezTo>
                    <a:pt x="1143" y="2620"/>
                    <a:pt x="2087" y="1821"/>
                    <a:pt x="2270" y="769"/>
                  </a:cubicBezTo>
                  <a:cubicBezTo>
                    <a:pt x="1645" y="290"/>
                    <a:pt x="861" y="0"/>
                    <a:pt x="0" y="0"/>
                  </a:cubicBezTo>
                  <a:close/>
                </a:path>
              </a:pathLst>
            </a:custGeom>
            <a:solidFill>
              <a:srgbClr val="FFC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1633616" y="1992076"/>
              <a:ext cx="220479" cy="147477"/>
            </a:xfrm>
            <a:custGeom>
              <a:rect b="b" l="l" r="r" t="t"/>
              <a:pathLst>
                <a:path extrusionOk="0" h="6339" w="9485">
                  <a:moveTo>
                    <a:pt x="176" y="1"/>
                  </a:moveTo>
                  <a:lnTo>
                    <a:pt x="1" y="191"/>
                  </a:lnTo>
                  <a:lnTo>
                    <a:pt x="1" y="4899"/>
                  </a:lnTo>
                  <a:lnTo>
                    <a:pt x="3642" y="6338"/>
                  </a:lnTo>
                  <a:lnTo>
                    <a:pt x="8692" y="6338"/>
                  </a:lnTo>
                  <a:lnTo>
                    <a:pt x="9020" y="6079"/>
                  </a:lnTo>
                  <a:lnTo>
                    <a:pt x="9485" y="3581"/>
                  </a:lnTo>
                  <a:lnTo>
                    <a:pt x="9020" y="2880"/>
                  </a:lnTo>
                  <a:lnTo>
                    <a:pt x="8342" y="3246"/>
                  </a:lnTo>
                  <a:lnTo>
                    <a:pt x="5935" y="3246"/>
                  </a:lnTo>
                  <a:cubicBezTo>
                    <a:pt x="6544" y="3246"/>
                    <a:pt x="7032" y="2758"/>
                    <a:pt x="7032" y="2179"/>
                  </a:cubicBezTo>
                  <a:cubicBezTo>
                    <a:pt x="7032" y="1593"/>
                    <a:pt x="6544" y="1105"/>
                    <a:pt x="5935" y="1105"/>
                  </a:cubicBezTo>
                  <a:lnTo>
                    <a:pt x="3756" y="1105"/>
                  </a:lnTo>
                  <a:cubicBezTo>
                    <a:pt x="3071" y="397"/>
                    <a:pt x="2111" y="1"/>
                    <a:pt x="1113" y="1"/>
                  </a:cubicBezTo>
                  <a:close/>
                </a:path>
              </a:pathLst>
            </a:custGeom>
            <a:solidFill>
              <a:srgbClr val="FFD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1843282" y="2017063"/>
              <a:ext cx="109623" cy="116465"/>
            </a:xfrm>
            <a:custGeom>
              <a:rect b="b" l="l" r="r" t="t"/>
              <a:pathLst>
                <a:path extrusionOk="0" h="5006" w="4716">
                  <a:moveTo>
                    <a:pt x="3601" y="0"/>
                  </a:moveTo>
                  <a:cubicBezTo>
                    <a:pt x="3442" y="0"/>
                    <a:pt x="3280" y="38"/>
                    <a:pt x="3131" y="115"/>
                  </a:cubicBezTo>
                  <a:lnTo>
                    <a:pt x="0" y="1806"/>
                  </a:lnTo>
                  <a:lnTo>
                    <a:pt x="0" y="5005"/>
                  </a:lnTo>
                  <a:lnTo>
                    <a:pt x="4213" y="1699"/>
                  </a:lnTo>
                  <a:cubicBezTo>
                    <a:pt x="4639" y="1372"/>
                    <a:pt x="4715" y="778"/>
                    <a:pt x="4380" y="366"/>
                  </a:cubicBezTo>
                  <a:cubicBezTo>
                    <a:pt x="4187" y="129"/>
                    <a:pt x="3897" y="0"/>
                    <a:pt x="3601" y="0"/>
                  </a:cubicBezTo>
                  <a:close/>
                </a:path>
              </a:pathLst>
            </a:custGeom>
            <a:solidFill>
              <a:srgbClr val="FFC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1593263" y="1992076"/>
              <a:ext cx="44468" cy="147477"/>
            </a:xfrm>
            <a:custGeom>
              <a:rect b="b" l="l" r="r" t="t"/>
              <a:pathLst>
                <a:path extrusionOk="0" h="6339" w="1913">
                  <a:moveTo>
                    <a:pt x="0" y="1"/>
                  </a:moveTo>
                  <a:lnTo>
                    <a:pt x="0" y="6338"/>
                  </a:lnTo>
                  <a:lnTo>
                    <a:pt x="1912" y="6338"/>
                  </a:lnTo>
                  <a:lnTo>
                    <a:pt x="19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2" name="Google Shape;1592;p34"/>
          <p:cNvGrpSpPr/>
          <p:nvPr/>
        </p:nvGrpSpPr>
        <p:grpSpPr>
          <a:xfrm>
            <a:off x="888041" y="1966294"/>
            <a:ext cx="424450" cy="308378"/>
            <a:chOff x="859130" y="1780478"/>
            <a:chExt cx="424450" cy="308378"/>
          </a:xfrm>
        </p:grpSpPr>
        <p:sp>
          <p:nvSpPr>
            <p:cNvPr id="1593" name="Google Shape;1593;p34"/>
            <p:cNvSpPr/>
            <p:nvPr/>
          </p:nvSpPr>
          <p:spPr>
            <a:xfrm>
              <a:off x="859130" y="1780478"/>
              <a:ext cx="229870" cy="56557"/>
            </a:xfrm>
            <a:custGeom>
              <a:rect b="b" l="l" r="r" t="t"/>
              <a:pathLst>
                <a:path extrusionOk="0" h="2431" w="9889">
                  <a:moveTo>
                    <a:pt x="1" y="0"/>
                  </a:moveTo>
                  <a:lnTo>
                    <a:pt x="1" y="2065"/>
                  </a:lnTo>
                  <a:lnTo>
                    <a:pt x="4266" y="2430"/>
                  </a:lnTo>
                  <a:lnTo>
                    <a:pt x="9241" y="2377"/>
                  </a:lnTo>
                  <a:lnTo>
                    <a:pt x="9888" y="1219"/>
                  </a:lnTo>
                  <a:lnTo>
                    <a:pt x="91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1071260" y="1780478"/>
              <a:ext cx="212320" cy="64165"/>
            </a:xfrm>
            <a:custGeom>
              <a:rect b="b" l="l" r="r" t="t"/>
              <a:pathLst>
                <a:path extrusionOk="0" h="2758" w="9134">
                  <a:moveTo>
                    <a:pt x="0" y="0"/>
                  </a:moveTo>
                  <a:lnTo>
                    <a:pt x="0" y="2065"/>
                  </a:lnTo>
                  <a:lnTo>
                    <a:pt x="4678" y="2758"/>
                  </a:lnTo>
                  <a:lnTo>
                    <a:pt x="9134" y="2065"/>
                  </a:lnTo>
                  <a:lnTo>
                    <a:pt x="9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859130" y="1828497"/>
              <a:ext cx="236239" cy="260359"/>
            </a:xfrm>
            <a:custGeom>
              <a:rect b="b" l="l" r="r" t="t"/>
              <a:pathLst>
                <a:path extrusionOk="0" h="11191" w="10163">
                  <a:moveTo>
                    <a:pt x="1" y="1"/>
                  </a:moveTo>
                  <a:lnTo>
                    <a:pt x="1" y="11191"/>
                  </a:lnTo>
                  <a:lnTo>
                    <a:pt x="9126" y="11191"/>
                  </a:lnTo>
                  <a:lnTo>
                    <a:pt x="10162" y="4807"/>
                  </a:lnTo>
                  <a:lnTo>
                    <a:pt x="9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1071260" y="1828497"/>
              <a:ext cx="212320" cy="260359"/>
            </a:xfrm>
            <a:custGeom>
              <a:rect b="b" l="l" r="r" t="t"/>
              <a:pathLst>
                <a:path extrusionOk="0" h="11191" w="9134">
                  <a:moveTo>
                    <a:pt x="0" y="1"/>
                  </a:moveTo>
                  <a:lnTo>
                    <a:pt x="0" y="3604"/>
                  </a:lnTo>
                  <a:lnTo>
                    <a:pt x="427" y="4350"/>
                  </a:lnTo>
                  <a:lnTo>
                    <a:pt x="0" y="4632"/>
                  </a:lnTo>
                  <a:lnTo>
                    <a:pt x="0" y="5668"/>
                  </a:lnTo>
                  <a:lnTo>
                    <a:pt x="412" y="6178"/>
                  </a:lnTo>
                  <a:lnTo>
                    <a:pt x="0" y="6696"/>
                  </a:lnTo>
                  <a:lnTo>
                    <a:pt x="0" y="7725"/>
                  </a:lnTo>
                  <a:lnTo>
                    <a:pt x="282" y="8243"/>
                  </a:lnTo>
                  <a:lnTo>
                    <a:pt x="0" y="8753"/>
                  </a:lnTo>
                  <a:lnTo>
                    <a:pt x="0" y="11191"/>
                  </a:lnTo>
                  <a:lnTo>
                    <a:pt x="9134" y="11191"/>
                  </a:lnTo>
                  <a:lnTo>
                    <a:pt x="91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900575" y="1864466"/>
              <a:ext cx="124314" cy="23963"/>
            </a:xfrm>
            <a:custGeom>
              <a:rect b="b" l="l" r="r" t="t"/>
              <a:pathLst>
                <a:path extrusionOk="0" h="1030" w="5348">
                  <a:moveTo>
                    <a:pt x="0" y="1"/>
                  </a:moveTo>
                  <a:lnTo>
                    <a:pt x="0" y="1029"/>
                  </a:lnTo>
                  <a:lnTo>
                    <a:pt x="5348" y="1029"/>
                  </a:lnTo>
                  <a:lnTo>
                    <a:pt x="53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1071260" y="1912323"/>
              <a:ext cx="121130" cy="23940"/>
            </a:xfrm>
            <a:custGeom>
              <a:rect b="b" l="l" r="r" t="t"/>
              <a:pathLst>
                <a:path extrusionOk="0" h="1029" w="5211">
                  <a:moveTo>
                    <a:pt x="0" y="1"/>
                  </a:moveTo>
                  <a:lnTo>
                    <a:pt x="0" y="1029"/>
                  </a:lnTo>
                  <a:lnTo>
                    <a:pt x="5211" y="1029"/>
                  </a:lnTo>
                  <a:lnTo>
                    <a:pt x="52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1217329" y="1864466"/>
              <a:ext cx="24826" cy="188586"/>
            </a:xfrm>
            <a:custGeom>
              <a:rect b="b" l="l" r="r" t="t"/>
              <a:pathLst>
                <a:path extrusionOk="0" h="8106" w="1068">
                  <a:moveTo>
                    <a:pt x="1" y="1"/>
                  </a:moveTo>
                  <a:lnTo>
                    <a:pt x="1" y="8106"/>
                  </a:lnTo>
                  <a:lnTo>
                    <a:pt x="1067" y="8106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1167585" y="1864466"/>
              <a:ext cx="24802" cy="23963"/>
            </a:xfrm>
            <a:custGeom>
              <a:rect b="b" l="l" r="r" t="t"/>
              <a:pathLst>
                <a:path extrusionOk="0" h="1030" w="1067">
                  <a:moveTo>
                    <a:pt x="0" y="1"/>
                  </a:moveTo>
                  <a:lnTo>
                    <a:pt x="0" y="1029"/>
                  </a:lnTo>
                  <a:lnTo>
                    <a:pt x="1067" y="1029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4"/>
            <p:cNvSpPr/>
            <p:nvPr/>
          </p:nvSpPr>
          <p:spPr>
            <a:xfrm>
              <a:off x="1117819" y="1864466"/>
              <a:ext cx="24826" cy="23963"/>
            </a:xfrm>
            <a:custGeom>
              <a:rect b="b" l="l" r="r" t="t"/>
              <a:pathLst>
                <a:path extrusionOk="0" h="1030" w="1068">
                  <a:moveTo>
                    <a:pt x="1" y="1"/>
                  </a:moveTo>
                  <a:lnTo>
                    <a:pt x="1" y="1029"/>
                  </a:lnTo>
                  <a:lnTo>
                    <a:pt x="1067" y="1029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4"/>
            <p:cNvSpPr/>
            <p:nvPr/>
          </p:nvSpPr>
          <p:spPr>
            <a:xfrm>
              <a:off x="923936" y="1916394"/>
              <a:ext cx="80056" cy="129400"/>
            </a:xfrm>
            <a:custGeom>
              <a:rect b="b" l="l" r="r" t="t"/>
              <a:pathLst>
                <a:path extrusionOk="0" h="5562" w="3444">
                  <a:moveTo>
                    <a:pt x="1722" y="1029"/>
                  </a:moveTo>
                  <a:cubicBezTo>
                    <a:pt x="2080" y="1029"/>
                    <a:pt x="2377" y="1311"/>
                    <a:pt x="2377" y="1654"/>
                  </a:cubicBezTo>
                  <a:cubicBezTo>
                    <a:pt x="2377" y="2004"/>
                    <a:pt x="2080" y="2286"/>
                    <a:pt x="1722" y="2286"/>
                  </a:cubicBezTo>
                  <a:cubicBezTo>
                    <a:pt x="1364" y="2286"/>
                    <a:pt x="1067" y="2004"/>
                    <a:pt x="1067" y="1654"/>
                  </a:cubicBezTo>
                  <a:cubicBezTo>
                    <a:pt x="1067" y="1311"/>
                    <a:pt x="1364" y="1029"/>
                    <a:pt x="1722" y="1029"/>
                  </a:cubicBezTo>
                  <a:close/>
                  <a:moveTo>
                    <a:pt x="1722" y="1"/>
                  </a:moveTo>
                  <a:cubicBezTo>
                    <a:pt x="770" y="1"/>
                    <a:pt x="1" y="740"/>
                    <a:pt x="1" y="1654"/>
                  </a:cubicBezTo>
                  <a:cubicBezTo>
                    <a:pt x="1" y="2393"/>
                    <a:pt x="496" y="3017"/>
                    <a:pt x="1189" y="3231"/>
                  </a:cubicBezTo>
                  <a:lnTo>
                    <a:pt x="1189" y="3787"/>
                  </a:lnTo>
                  <a:lnTo>
                    <a:pt x="450" y="3787"/>
                  </a:lnTo>
                  <a:lnTo>
                    <a:pt x="450" y="4815"/>
                  </a:lnTo>
                  <a:lnTo>
                    <a:pt x="1189" y="4815"/>
                  </a:lnTo>
                  <a:lnTo>
                    <a:pt x="1189" y="5562"/>
                  </a:lnTo>
                  <a:lnTo>
                    <a:pt x="2255" y="5562"/>
                  </a:lnTo>
                  <a:lnTo>
                    <a:pt x="2255" y="4815"/>
                  </a:lnTo>
                  <a:lnTo>
                    <a:pt x="2987" y="4815"/>
                  </a:lnTo>
                  <a:lnTo>
                    <a:pt x="2987" y="3787"/>
                  </a:lnTo>
                  <a:lnTo>
                    <a:pt x="2255" y="3787"/>
                  </a:lnTo>
                  <a:lnTo>
                    <a:pt x="2255" y="3231"/>
                  </a:lnTo>
                  <a:cubicBezTo>
                    <a:pt x="2941" y="3017"/>
                    <a:pt x="3444" y="2393"/>
                    <a:pt x="3444" y="1654"/>
                  </a:cubicBezTo>
                  <a:cubicBezTo>
                    <a:pt x="3444" y="740"/>
                    <a:pt x="2674" y="1"/>
                    <a:pt x="17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1071260" y="1960342"/>
              <a:ext cx="121130" cy="23963"/>
            </a:xfrm>
            <a:custGeom>
              <a:rect b="b" l="l" r="r" t="t"/>
              <a:pathLst>
                <a:path extrusionOk="0" h="1030" w="5211">
                  <a:moveTo>
                    <a:pt x="0" y="1"/>
                  </a:moveTo>
                  <a:lnTo>
                    <a:pt x="0" y="1029"/>
                  </a:lnTo>
                  <a:lnTo>
                    <a:pt x="5211" y="1029"/>
                  </a:lnTo>
                  <a:lnTo>
                    <a:pt x="52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1071260" y="2008199"/>
              <a:ext cx="121130" cy="23963"/>
            </a:xfrm>
            <a:custGeom>
              <a:rect b="b" l="l" r="r" t="t"/>
              <a:pathLst>
                <a:path extrusionOk="0" h="1030" w="5211">
                  <a:moveTo>
                    <a:pt x="0" y="1"/>
                  </a:moveTo>
                  <a:lnTo>
                    <a:pt x="0" y="1029"/>
                  </a:lnTo>
                  <a:lnTo>
                    <a:pt x="5211" y="1029"/>
                  </a:lnTo>
                  <a:lnTo>
                    <a:pt x="52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5" name="Google Shape;1605;p34"/>
          <p:cNvGrpSpPr/>
          <p:nvPr/>
        </p:nvGrpSpPr>
        <p:grpSpPr>
          <a:xfrm>
            <a:off x="7054661" y="1259562"/>
            <a:ext cx="424634" cy="370960"/>
            <a:chOff x="6003803" y="1224661"/>
            <a:chExt cx="424634" cy="370960"/>
          </a:xfrm>
        </p:grpSpPr>
        <p:sp>
          <p:nvSpPr>
            <p:cNvPr id="1606" name="Google Shape;1606;p34"/>
            <p:cNvSpPr/>
            <p:nvPr/>
          </p:nvSpPr>
          <p:spPr>
            <a:xfrm>
              <a:off x="6072328" y="1224661"/>
              <a:ext cx="164528" cy="370960"/>
            </a:xfrm>
            <a:custGeom>
              <a:rect b="b" l="l" r="r" t="t"/>
              <a:pathLst>
                <a:path extrusionOk="0" h="15945" w="7078">
                  <a:moveTo>
                    <a:pt x="1128" y="1"/>
                  </a:moveTo>
                  <a:lnTo>
                    <a:pt x="1" y="2698"/>
                  </a:lnTo>
                  <a:lnTo>
                    <a:pt x="1128" y="5470"/>
                  </a:lnTo>
                  <a:lnTo>
                    <a:pt x="1128" y="15944"/>
                  </a:lnTo>
                  <a:lnTo>
                    <a:pt x="6186" y="15944"/>
                  </a:lnTo>
                  <a:lnTo>
                    <a:pt x="7078" y="7375"/>
                  </a:lnTo>
                  <a:lnTo>
                    <a:pt x="6186" y="1723"/>
                  </a:lnTo>
                  <a:lnTo>
                    <a:pt x="38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6216119" y="1224661"/>
              <a:ext cx="129289" cy="370960"/>
            </a:xfrm>
            <a:custGeom>
              <a:rect b="b" l="l" r="r" t="t"/>
              <a:pathLst>
                <a:path extrusionOk="0" h="15945" w="5562">
                  <a:moveTo>
                    <a:pt x="2331" y="1"/>
                  </a:moveTo>
                  <a:lnTo>
                    <a:pt x="0" y="1723"/>
                  </a:lnTo>
                  <a:lnTo>
                    <a:pt x="0" y="15944"/>
                  </a:lnTo>
                  <a:lnTo>
                    <a:pt x="5051" y="15944"/>
                  </a:lnTo>
                  <a:lnTo>
                    <a:pt x="5051" y="5470"/>
                  </a:lnTo>
                  <a:lnTo>
                    <a:pt x="5561" y="2621"/>
                  </a:lnTo>
                  <a:lnTo>
                    <a:pt x="5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6333504" y="1224661"/>
              <a:ext cx="94933" cy="163599"/>
            </a:xfrm>
            <a:custGeom>
              <a:rect b="b" l="l" r="r" t="t"/>
              <a:pathLst>
                <a:path extrusionOk="0" h="7032" w="4084">
                  <a:moveTo>
                    <a:pt x="1" y="1"/>
                  </a:moveTo>
                  <a:lnTo>
                    <a:pt x="1" y="5470"/>
                  </a:lnTo>
                  <a:lnTo>
                    <a:pt x="1753" y="7032"/>
                  </a:lnTo>
                  <a:lnTo>
                    <a:pt x="4084" y="40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6003803" y="1224661"/>
              <a:ext cx="94770" cy="163599"/>
            </a:xfrm>
            <a:custGeom>
              <a:rect b="b" l="l" r="r" t="t"/>
              <a:pathLst>
                <a:path extrusionOk="0" h="7032" w="4077">
                  <a:moveTo>
                    <a:pt x="4076" y="1"/>
                  </a:moveTo>
                  <a:lnTo>
                    <a:pt x="1" y="4038"/>
                  </a:lnTo>
                  <a:lnTo>
                    <a:pt x="2324" y="7032"/>
                  </a:lnTo>
                  <a:lnTo>
                    <a:pt x="4076" y="5470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6161936" y="1224661"/>
              <a:ext cx="66597" cy="61885"/>
            </a:xfrm>
            <a:custGeom>
              <a:rect b="b" l="l" r="r" t="t"/>
              <a:pathLst>
                <a:path extrusionOk="0" h="2660" w="2865">
                  <a:moveTo>
                    <a:pt x="0" y="1"/>
                  </a:moveTo>
                  <a:lnTo>
                    <a:pt x="0" y="405"/>
                  </a:lnTo>
                  <a:cubicBezTo>
                    <a:pt x="0" y="1654"/>
                    <a:pt x="1036" y="2659"/>
                    <a:pt x="2331" y="2659"/>
                  </a:cubicBezTo>
                  <a:lnTo>
                    <a:pt x="2865" y="1265"/>
                  </a:lnTo>
                  <a:lnTo>
                    <a:pt x="23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4"/>
            <p:cNvSpPr/>
            <p:nvPr/>
          </p:nvSpPr>
          <p:spPr>
            <a:xfrm>
              <a:off x="6216119" y="1224661"/>
              <a:ext cx="54207" cy="61885"/>
            </a:xfrm>
            <a:custGeom>
              <a:rect b="b" l="l" r="r" t="t"/>
              <a:pathLst>
                <a:path extrusionOk="0" h="2660" w="2332">
                  <a:moveTo>
                    <a:pt x="0" y="1"/>
                  </a:moveTo>
                  <a:lnTo>
                    <a:pt x="0" y="2659"/>
                  </a:lnTo>
                  <a:cubicBezTo>
                    <a:pt x="1295" y="2659"/>
                    <a:pt x="2331" y="1654"/>
                    <a:pt x="2331" y="405"/>
                  </a:cubicBezTo>
                  <a:lnTo>
                    <a:pt x="23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4"/>
            <p:cNvSpPr/>
            <p:nvPr/>
          </p:nvSpPr>
          <p:spPr>
            <a:xfrm>
              <a:off x="6172024" y="1342710"/>
              <a:ext cx="51557" cy="146221"/>
            </a:xfrm>
            <a:custGeom>
              <a:rect b="b" l="l" r="r" t="t"/>
              <a:pathLst>
                <a:path extrusionOk="0" h="6285" w="2218">
                  <a:moveTo>
                    <a:pt x="1897" y="0"/>
                  </a:moveTo>
                  <a:cubicBezTo>
                    <a:pt x="854" y="0"/>
                    <a:pt x="1" y="815"/>
                    <a:pt x="1" y="1821"/>
                  </a:cubicBezTo>
                  <a:cubicBezTo>
                    <a:pt x="1" y="2644"/>
                    <a:pt x="580" y="3344"/>
                    <a:pt x="1364" y="3565"/>
                  </a:cubicBezTo>
                  <a:lnTo>
                    <a:pt x="1364" y="4327"/>
                  </a:lnTo>
                  <a:lnTo>
                    <a:pt x="450" y="4327"/>
                  </a:lnTo>
                  <a:lnTo>
                    <a:pt x="450" y="5355"/>
                  </a:lnTo>
                  <a:lnTo>
                    <a:pt x="1364" y="5355"/>
                  </a:lnTo>
                  <a:lnTo>
                    <a:pt x="1364" y="6285"/>
                  </a:lnTo>
                  <a:lnTo>
                    <a:pt x="1897" y="6285"/>
                  </a:lnTo>
                  <a:lnTo>
                    <a:pt x="2217" y="4754"/>
                  </a:lnTo>
                  <a:lnTo>
                    <a:pt x="1897" y="2613"/>
                  </a:lnTo>
                  <a:cubicBezTo>
                    <a:pt x="1440" y="2613"/>
                    <a:pt x="1075" y="2255"/>
                    <a:pt x="1075" y="1821"/>
                  </a:cubicBezTo>
                  <a:cubicBezTo>
                    <a:pt x="1075" y="1387"/>
                    <a:pt x="1440" y="1029"/>
                    <a:pt x="1897" y="1029"/>
                  </a:cubicBezTo>
                  <a:lnTo>
                    <a:pt x="2141" y="518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6216119" y="1342710"/>
              <a:ext cx="43933" cy="146221"/>
            </a:xfrm>
            <a:custGeom>
              <a:rect b="b" l="l" r="r" t="t"/>
              <a:pathLst>
                <a:path extrusionOk="0" h="6285" w="1890">
                  <a:moveTo>
                    <a:pt x="0" y="0"/>
                  </a:moveTo>
                  <a:lnTo>
                    <a:pt x="0" y="1029"/>
                  </a:lnTo>
                  <a:cubicBezTo>
                    <a:pt x="450" y="1029"/>
                    <a:pt x="823" y="1387"/>
                    <a:pt x="823" y="1821"/>
                  </a:cubicBezTo>
                  <a:cubicBezTo>
                    <a:pt x="823" y="2255"/>
                    <a:pt x="450" y="2613"/>
                    <a:pt x="0" y="2613"/>
                  </a:cubicBezTo>
                  <a:lnTo>
                    <a:pt x="0" y="6285"/>
                  </a:lnTo>
                  <a:lnTo>
                    <a:pt x="534" y="6285"/>
                  </a:lnTo>
                  <a:lnTo>
                    <a:pt x="534" y="5355"/>
                  </a:lnTo>
                  <a:lnTo>
                    <a:pt x="1448" y="5355"/>
                  </a:lnTo>
                  <a:lnTo>
                    <a:pt x="1448" y="4327"/>
                  </a:lnTo>
                  <a:lnTo>
                    <a:pt x="534" y="4327"/>
                  </a:lnTo>
                  <a:lnTo>
                    <a:pt x="534" y="3565"/>
                  </a:lnTo>
                  <a:cubicBezTo>
                    <a:pt x="1318" y="3344"/>
                    <a:pt x="1889" y="2644"/>
                    <a:pt x="1889" y="1821"/>
                  </a:cubicBezTo>
                  <a:cubicBezTo>
                    <a:pt x="1889" y="815"/>
                    <a:pt x="1044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4" name="Google Shape;1614;p34"/>
          <p:cNvGrpSpPr/>
          <p:nvPr/>
        </p:nvGrpSpPr>
        <p:grpSpPr>
          <a:xfrm>
            <a:off x="6230277" y="1240601"/>
            <a:ext cx="424636" cy="408882"/>
            <a:chOff x="5371156" y="1205700"/>
            <a:chExt cx="424636" cy="408882"/>
          </a:xfrm>
        </p:grpSpPr>
        <p:sp>
          <p:nvSpPr>
            <p:cNvPr id="1615" name="Google Shape;1615;p34"/>
            <p:cNvSpPr/>
            <p:nvPr/>
          </p:nvSpPr>
          <p:spPr>
            <a:xfrm>
              <a:off x="5383545" y="1217589"/>
              <a:ext cx="212343" cy="385129"/>
            </a:xfrm>
            <a:custGeom>
              <a:rect b="b" l="l" r="r" t="t"/>
              <a:pathLst>
                <a:path extrusionOk="0" h="16554" w="9135">
                  <a:moveTo>
                    <a:pt x="5043" y="0"/>
                  </a:moveTo>
                  <a:lnTo>
                    <a:pt x="1" y="4853"/>
                  </a:lnTo>
                  <a:lnTo>
                    <a:pt x="1" y="11701"/>
                  </a:lnTo>
                  <a:lnTo>
                    <a:pt x="5043" y="16553"/>
                  </a:lnTo>
                  <a:lnTo>
                    <a:pt x="8601" y="16553"/>
                  </a:lnTo>
                  <a:lnTo>
                    <a:pt x="9134" y="8707"/>
                  </a:lnTo>
                  <a:lnTo>
                    <a:pt x="86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5583448" y="1217589"/>
              <a:ext cx="199953" cy="385129"/>
            </a:xfrm>
            <a:custGeom>
              <a:rect b="b" l="l" r="r" t="t"/>
              <a:pathLst>
                <a:path extrusionOk="0" h="16554" w="8602">
                  <a:moveTo>
                    <a:pt x="1" y="0"/>
                  </a:moveTo>
                  <a:lnTo>
                    <a:pt x="1" y="16553"/>
                  </a:lnTo>
                  <a:lnTo>
                    <a:pt x="3566" y="16553"/>
                  </a:lnTo>
                  <a:lnTo>
                    <a:pt x="8601" y="11701"/>
                  </a:lnTo>
                  <a:lnTo>
                    <a:pt x="8601" y="4853"/>
                  </a:lnTo>
                  <a:lnTo>
                    <a:pt x="35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5539539" y="1337033"/>
              <a:ext cx="51371" cy="146221"/>
            </a:xfrm>
            <a:custGeom>
              <a:rect b="b" l="l" r="r" t="t"/>
              <a:pathLst>
                <a:path extrusionOk="0" h="6285" w="2210">
                  <a:moveTo>
                    <a:pt x="1890" y="0"/>
                  </a:moveTo>
                  <a:cubicBezTo>
                    <a:pt x="846" y="0"/>
                    <a:pt x="1" y="816"/>
                    <a:pt x="1" y="1821"/>
                  </a:cubicBezTo>
                  <a:cubicBezTo>
                    <a:pt x="1" y="2651"/>
                    <a:pt x="572" y="3345"/>
                    <a:pt x="1357" y="3573"/>
                  </a:cubicBezTo>
                  <a:lnTo>
                    <a:pt x="1357" y="4327"/>
                  </a:lnTo>
                  <a:lnTo>
                    <a:pt x="442" y="4327"/>
                  </a:lnTo>
                  <a:lnTo>
                    <a:pt x="442" y="5356"/>
                  </a:lnTo>
                  <a:lnTo>
                    <a:pt x="1357" y="5356"/>
                  </a:lnTo>
                  <a:lnTo>
                    <a:pt x="1357" y="6285"/>
                  </a:lnTo>
                  <a:lnTo>
                    <a:pt x="1890" y="6285"/>
                  </a:lnTo>
                  <a:lnTo>
                    <a:pt x="2210" y="4754"/>
                  </a:lnTo>
                  <a:lnTo>
                    <a:pt x="1890" y="2613"/>
                  </a:lnTo>
                  <a:cubicBezTo>
                    <a:pt x="1440" y="2613"/>
                    <a:pt x="1067" y="2263"/>
                    <a:pt x="1067" y="1821"/>
                  </a:cubicBezTo>
                  <a:cubicBezTo>
                    <a:pt x="1067" y="1387"/>
                    <a:pt x="1440" y="1029"/>
                    <a:pt x="1890" y="1029"/>
                  </a:cubicBezTo>
                  <a:lnTo>
                    <a:pt x="2134" y="518"/>
                  </a:lnTo>
                  <a:lnTo>
                    <a:pt x="1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4"/>
            <p:cNvSpPr/>
            <p:nvPr/>
          </p:nvSpPr>
          <p:spPr>
            <a:xfrm>
              <a:off x="5583448" y="1337033"/>
              <a:ext cx="44119" cy="146221"/>
            </a:xfrm>
            <a:custGeom>
              <a:rect b="b" l="l" r="r" t="t"/>
              <a:pathLst>
                <a:path extrusionOk="0" h="6285" w="1898">
                  <a:moveTo>
                    <a:pt x="1" y="0"/>
                  </a:moveTo>
                  <a:lnTo>
                    <a:pt x="1" y="1029"/>
                  </a:lnTo>
                  <a:cubicBezTo>
                    <a:pt x="458" y="1029"/>
                    <a:pt x="823" y="1387"/>
                    <a:pt x="823" y="1821"/>
                  </a:cubicBezTo>
                  <a:cubicBezTo>
                    <a:pt x="823" y="2263"/>
                    <a:pt x="458" y="2613"/>
                    <a:pt x="1" y="2613"/>
                  </a:cubicBezTo>
                  <a:lnTo>
                    <a:pt x="1" y="6285"/>
                  </a:lnTo>
                  <a:lnTo>
                    <a:pt x="534" y="6285"/>
                  </a:lnTo>
                  <a:lnTo>
                    <a:pt x="534" y="5356"/>
                  </a:lnTo>
                  <a:lnTo>
                    <a:pt x="1448" y="5356"/>
                  </a:lnTo>
                  <a:lnTo>
                    <a:pt x="1448" y="4327"/>
                  </a:lnTo>
                  <a:lnTo>
                    <a:pt x="534" y="4327"/>
                  </a:lnTo>
                  <a:lnTo>
                    <a:pt x="534" y="3573"/>
                  </a:lnTo>
                  <a:cubicBezTo>
                    <a:pt x="1319" y="3345"/>
                    <a:pt x="1898" y="2651"/>
                    <a:pt x="1898" y="1821"/>
                  </a:cubicBezTo>
                  <a:cubicBezTo>
                    <a:pt x="1898" y="816"/>
                    <a:pt x="1044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4"/>
            <p:cNvSpPr/>
            <p:nvPr/>
          </p:nvSpPr>
          <p:spPr>
            <a:xfrm>
              <a:off x="5371156" y="1205700"/>
              <a:ext cx="234635" cy="408882"/>
            </a:xfrm>
            <a:custGeom>
              <a:rect b="b" l="l" r="r" t="t"/>
              <a:pathLst>
                <a:path extrusionOk="0" h="17575" w="10094">
                  <a:moveTo>
                    <a:pt x="5355" y="1"/>
                  </a:moveTo>
                  <a:lnTo>
                    <a:pt x="0" y="5150"/>
                  </a:lnTo>
                  <a:lnTo>
                    <a:pt x="0" y="12425"/>
                  </a:lnTo>
                  <a:lnTo>
                    <a:pt x="5355" y="17575"/>
                  </a:lnTo>
                  <a:lnTo>
                    <a:pt x="9134" y="17575"/>
                  </a:lnTo>
                  <a:lnTo>
                    <a:pt x="10094" y="17156"/>
                  </a:lnTo>
                  <a:lnTo>
                    <a:pt x="9134" y="16546"/>
                  </a:lnTo>
                  <a:lnTo>
                    <a:pt x="5797" y="16546"/>
                  </a:lnTo>
                  <a:lnTo>
                    <a:pt x="1074" y="11998"/>
                  </a:lnTo>
                  <a:lnTo>
                    <a:pt x="1074" y="5577"/>
                  </a:lnTo>
                  <a:lnTo>
                    <a:pt x="5797" y="1029"/>
                  </a:lnTo>
                  <a:lnTo>
                    <a:pt x="9134" y="1029"/>
                  </a:lnTo>
                  <a:lnTo>
                    <a:pt x="9553" y="534"/>
                  </a:lnTo>
                  <a:lnTo>
                    <a:pt x="91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4"/>
            <p:cNvSpPr/>
            <p:nvPr/>
          </p:nvSpPr>
          <p:spPr>
            <a:xfrm>
              <a:off x="5583448" y="1205700"/>
              <a:ext cx="212343" cy="408882"/>
            </a:xfrm>
            <a:custGeom>
              <a:rect b="b" l="l" r="r" t="t"/>
              <a:pathLst>
                <a:path extrusionOk="0" h="17575" w="9135">
                  <a:moveTo>
                    <a:pt x="1" y="1"/>
                  </a:moveTo>
                  <a:lnTo>
                    <a:pt x="1" y="1029"/>
                  </a:lnTo>
                  <a:lnTo>
                    <a:pt x="3345" y="1029"/>
                  </a:lnTo>
                  <a:lnTo>
                    <a:pt x="8068" y="5577"/>
                  </a:lnTo>
                  <a:lnTo>
                    <a:pt x="8068" y="11998"/>
                  </a:lnTo>
                  <a:lnTo>
                    <a:pt x="3345" y="16546"/>
                  </a:lnTo>
                  <a:lnTo>
                    <a:pt x="1" y="16546"/>
                  </a:lnTo>
                  <a:lnTo>
                    <a:pt x="1" y="17575"/>
                  </a:lnTo>
                  <a:lnTo>
                    <a:pt x="3787" y="17575"/>
                  </a:lnTo>
                  <a:lnTo>
                    <a:pt x="9134" y="12425"/>
                  </a:lnTo>
                  <a:lnTo>
                    <a:pt x="9134" y="515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4"/>
            <p:cNvSpPr/>
            <p:nvPr/>
          </p:nvSpPr>
          <p:spPr>
            <a:xfrm>
              <a:off x="5520944" y="1273239"/>
              <a:ext cx="74942" cy="24126"/>
            </a:xfrm>
            <a:custGeom>
              <a:rect b="b" l="l" r="r" t="t"/>
              <a:pathLst>
                <a:path extrusionOk="0" h="1037" w="3224">
                  <a:moveTo>
                    <a:pt x="1" y="0"/>
                  </a:moveTo>
                  <a:lnTo>
                    <a:pt x="1" y="1036"/>
                  </a:lnTo>
                  <a:lnTo>
                    <a:pt x="2690" y="1036"/>
                  </a:lnTo>
                  <a:lnTo>
                    <a:pt x="3223" y="518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4"/>
            <p:cNvSpPr/>
            <p:nvPr/>
          </p:nvSpPr>
          <p:spPr>
            <a:xfrm>
              <a:off x="5583448" y="1273239"/>
              <a:ext cx="62715" cy="24126"/>
            </a:xfrm>
            <a:custGeom>
              <a:rect b="b" l="l" r="r" t="t"/>
              <a:pathLst>
                <a:path extrusionOk="0" h="1037" w="2698">
                  <a:moveTo>
                    <a:pt x="1" y="0"/>
                  </a:moveTo>
                  <a:lnTo>
                    <a:pt x="1" y="1036"/>
                  </a:lnTo>
                  <a:lnTo>
                    <a:pt x="2697" y="1036"/>
                  </a:lnTo>
                  <a:lnTo>
                    <a:pt x="26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4"/>
            <p:cNvSpPr/>
            <p:nvPr/>
          </p:nvSpPr>
          <p:spPr>
            <a:xfrm>
              <a:off x="5520944" y="1522947"/>
              <a:ext cx="69967" cy="24126"/>
            </a:xfrm>
            <a:custGeom>
              <a:rect b="b" l="l" r="r" t="t"/>
              <a:pathLst>
                <a:path extrusionOk="0" h="1037" w="3010">
                  <a:moveTo>
                    <a:pt x="1" y="0"/>
                  </a:moveTo>
                  <a:lnTo>
                    <a:pt x="1" y="1036"/>
                  </a:lnTo>
                  <a:lnTo>
                    <a:pt x="2690" y="1036"/>
                  </a:lnTo>
                  <a:lnTo>
                    <a:pt x="3010" y="518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4"/>
            <p:cNvSpPr/>
            <p:nvPr/>
          </p:nvSpPr>
          <p:spPr>
            <a:xfrm>
              <a:off x="5583448" y="1522947"/>
              <a:ext cx="62715" cy="24126"/>
            </a:xfrm>
            <a:custGeom>
              <a:rect b="b" l="l" r="r" t="t"/>
              <a:pathLst>
                <a:path extrusionOk="0" h="1037" w="2698">
                  <a:moveTo>
                    <a:pt x="1" y="0"/>
                  </a:moveTo>
                  <a:lnTo>
                    <a:pt x="1" y="1036"/>
                  </a:lnTo>
                  <a:lnTo>
                    <a:pt x="2697" y="1036"/>
                  </a:lnTo>
                  <a:lnTo>
                    <a:pt x="26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5" name="Google Shape;1625;p34"/>
          <p:cNvGrpSpPr/>
          <p:nvPr/>
        </p:nvGrpSpPr>
        <p:grpSpPr>
          <a:xfrm>
            <a:off x="5542944" y="1240601"/>
            <a:ext cx="287584" cy="408882"/>
            <a:chOff x="4778861" y="1205700"/>
            <a:chExt cx="287584" cy="408882"/>
          </a:xfrm>
        </p:grpSpPr>
        <p:sp>
          <p:nvSpPr>
            <p:cNvPr id="1626" name="Google Shape;1626;p34"/>
            <p:cNvSpPr/>
            <p:nvPr/>
          </p:nvSpPr>
          <p:spPr>
            <a:xfrm>
              <a:off x="4790204" y="1215099"/>
              <a:ext cx="132473" cy="255217"/>
            </a:xfrm>
            <a:custGeom>
              <a:rect b="b" l="l" r="r" t="t"/>
              <a:pathLst>
                <a:path extrusionOk="0" h="10970" w="5699">
                  <a:moveTo>
                    <a:pt x="5698" y="1"/>
                  </a:moveTo>
                  <a:cubicBezTo>
                    <a:pt x="2552" y="1"/>
                    <a:pt x="0" y="2461"/>
                    <a:pt x="0" y="5485"/>
                  </a:cubicBezTo>
                  <a:cubicBezTo>
                    <a:pt x="0" y="8517"/>
                    <a:pt x="2552" y="10970"/>
                    <a:pt x="5698" y="10970"/>
                  </a:cubicBezTo>
                  <a:lnTo>
                    <a:pt x="56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4"/>
            <p:cNvSpPr/>
            <p:nvPr/>
          </p:nvSpPr>
          <p:spPr>
            <a:xfrm>
              <a:off x="4922652" y="1215099"/>
              <a:ext cx="132287" cy="255217"/>
            </a:xfrm>
            <a:custGeom>
              <a:rect b="b" l="l" r="r" t="t"/>
              <a:pathLst>
                <a:path extrusionOk="0" h="10970" w="5691">
                  <a:moveTo>
                    <a:pt x="0" y="1"/>
                  </a:moveTo>
                  <a:lnTo>
                    <a:pt x="0" y="10970"/>
                  </a:lnTo>
                  <a:cubicBezTo>
                    <a:pt x="3146" y="10970"/>
                    <a:pt x="5690" y="8517"/>
                    <a:pt x="5690" y="5485"/>
                  </a:cubicBezTo>
                  <a:cubicBezTo>
                    <a:pt x="5690" y="2461"/>
                    <a:pt x="3146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4"/>
            <p:cNvSpPr/>
            <p:nvPr/>
          </p:nvSpPr>
          <p:spPr>
            <a:xfrm>
              <a:off x="4778861" y="1205700"/>
              <a:ext cx="149651" cy="408882"/>
            </a:xfrm>
            <a:custGeom>
              <a:rect b="b" l="l" r="r" t="t"/>
              <a:pathLst>
                <a:path extrusionOk="0" h="17575" w="6438">
                  <a:moveTo>
                    <a:pt x="5645" y="1052"/>
                  </a:moveTo>
                  <a:lnTo>
                    <a:pt x="5645" y="5645"/>
                  </a:lnTo>
                  <a:lnTo>
                    <a:pt x="1456" y="7832"/>
                  </a:lnTo>
                  <a:cubicBezTo>
                    <a:pt x="1204" y="7253"/>
                    <a:pt x="1067" y="6613"/>
                    <a:pt x="1067" y="5950"/>
                  </a:cubicBezTo>
                  <a:cubicBezTo>
                    <a:pt x="1067" y="3414"/>
                    <a:pt x="3078" y="1311"/>
                    <a:pt x="5645" y="1052"/>
                  </a:cubicBezTo>
                  <a:close/>
                  <a:moveTo>
                    <a:pt x="5645" y="6819"/>
                  </a:moveTo>
                  <a:lnTo>
                    <a:pt x="5645" y="10848"/>
                  </a:lnTo>
                  <a:cubicBezTo>
                    <a:pt x="4122" y="10696"/>
                    <a:pt x="2796" y="9896"/>
                    <a:pt x="1966" y="8738"/>
                  </a:cubicBezTo>
                  <a:lnTo>
                    <a:pt x="5645" y="6819"/>
                  </a:lnTo>
                  <a:close/>
                  <a:moveTo>
                    <a:pt x="6186" y="1"/>
                  </a:moveTo>
                  <a:cubicBezTo>
                    <a:pt x="2773" y="1"/>
                    <a:pt x="1" y="2667"/>
                    <a:pt x="1" y="5950"/>
                  </a:cubicBezTo>
                  <a:cubicBezTo>
                    <a:pt x="1" y="9058"/>
                    <a:pt x="2484" y="11618"/>
                    <a:pt x="5645" y="11884"/>
                  </a:cubicBezTo>
                  <a:lnTo>
                    <a:pt x="5645" y="13979"/>
                  </a:lnTo>
                  <a:lnTo>
                    <a:pt x="2552" y="13979"/>
                  </a:lnTo>
                  <a:lnTo>
                    <a:pt x="2552" y="15007"/>
                  </a:lnTo>
                  <a:lnTo>
                    <a:pt x="5645" y="15007"/>
                  </a:lnTo>
                  <a:lnTo>
                    <a:pt x="5645" y="17575"/>
                  </a:lnTo>
                  <a:lnTo>
                    <a:pt x="6186" y="17575"/>
                  </a:lnTo>
                  <a:lnTo>
                    <a:pt x="6430" y="17399"/>
                  </a:lnTo>
                  <a:lnTo>
                    <a:pt x="6437" y="214"/>
                  </a:lnTo>
                  <a:lnTo>
                    <a:pt x="61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4"/>
            <p:cNvSpPr/>
            <p:nvPr/>
          </p:nvSpPr>
          <p:spPr>
            <a:xfrm>
              <a:off x="4922652" y="1205700"/>
              <a:ext cx="143794" cy="408882"/>
            </a:xfrm>
            <a:custGeom>
              <a:rect b="b" l="l" r="r" t="t"/>
              <a:pathLst>
                <a:path extrusionOk="0" h="17575" w="6186">
                  <a:moveTo>
                    <a:pt x="533" y="1052"/>
                  </a:moveTo>
                  <a:cubicBezTo>
                    <a:pt x="3100" y="1311"/>
                    <a:pt x="5111" y="3414"/>
                    <a:pt x="5111" y="5950"/>
                  </a:cubicBezTo>
                  <a:cubicBezTo>
                    <a:pt x="5111" y="6613"/>
                    <a:pt x="4974" y="7253"/>
                    <a:pt x="4723" y="7832"/>
                  </a:cubicBezTo>
                  <a:lnTo>
                    <a:pt x="533" y="5645"/>
                  </a:lnTo>
                  <a:lnTo>
                    <a:pt x="533" y="1052"/>
                  </a:lnTo>
                  <a:close/>
                  <a:moveTo>
                    <a:pt x="533" y="6819"/>
                  </a:moveTo>
                  <a:lnTo>
                    <a:pt x="4213" y="8738"/>
                  </a:lnTo>
                  <a:cubicBezTo>
                    <a:pt x="3390" y="9896"/>
                    <a:pt x="2057" y="10696"/>
                    <a:pt x="533" y="10848"/>
                  </a:cubicBezTo>
                  <a:lnTo>
                    <a:pt x="533" y="6819"/>
                  </a:lnTo>
                  <a:close/>
                  <a:moveTo>
                    <a:pt x="0" y="1"/>
                  </a:moveTo>
                  <a:lnTo>
                    <a:pt x="0" y="17575"/>
                  </a:lnTo>
                  <a:lnTo>
                    <a:pt x="533" y="17575"/>
                  </a:lnTo>
                  <a:lnTo>
                    <a:pt x="533" y="15007"/>
                  </a:lnTo>
                  <a:lnTo>
                    <a:pt x="3626" y="15007"/>
                  </a:lnTo>
                  <a:lnTo>
                    <a:pt x="3626" y="13979"/>
                  </a:lnTo>
                  <a:lnTo>
                    <a:pt x="533" y="13979"/>
                  </a:lnTo>
                  <a:lnTo>
                    <a:pt x="533" y="11884"/>
                  </a:lnTo>
                  <a:cubicBezTo>
                    <a:pt x="3695" y="11618"/>
                    <a:pt x="6186" y="9058"/>
                    <a:pt x="6186" y="5950"/>
                  </a:cubicBezTo>
                  <a:cubicBezTo>
                    <a:pt x="6186" y="2667"/>
                    <a:pt x="3405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0" name="Google Shape;1630;p34"/>
          <p:cNvGrpSpPr/>
          <p:nvPr/>
        </p:nvGrpSpPr>
        <p:grpSpPr>
          <a:xfrm>
            <a:off x="4718375" y="1273239"/>
            <a:ext cx="424821" cy="343606"/>
            <a:chOff x="4096447" y="1238365"/>
            <a:chExt cx="424821" cy="343606"/>
          </a:xfrm>
        </p:grpSpPr>
        <p:sp>
          <p:nvSpPr>
            <p:cNvPr id="1631" name="Google Shape;1631;p34"/>
            <p:cNvSpPr/>
            <p:nvPr/>
          </p:nvSpPr>
          <p:spPr>
            <a:xfrm>
              <a:off x="4096447" y="1399943"/>
              <a:ext cx="195328" cy="117535"/>
            </a:xfrm>
            <a:custGeom>
              <a:rect b="b" l="l" r="r" t="t"/>
              <a:pathLst>
                <a:path extrusionOk="0" h="5052" w="8403">
                  <a:moveTo>
                    <a:pt x="2537" y="1"/>
                  </a:moveTo>
                  <a:lnTo>
                    <a:pt x="0" y="793"/>
                  </a:lnTo>
                  <a:lnTo>
                    <a:pt x="0" y="3672"/>
                  </a:lnTo>
                  <a:lnTo>
                    <a:pt x="2057" y="5051"/>
                  </a:lnTo>
                  <a:lnTo>
                    <a:pt x="6079" y="5051"/>
                  </a:lnTo>
                  <a:lnTo>
                    <a:pt x="6666" y="2126"/>
                  </a:lnTo>
                  <a:lnTo>
                    <a:pt x="8403" y="793"/>
                  </a:lnTo>
                  <a:lnTo>
                    <a:pt x="2537" y="1"/>
                  </a:lnTo>
                  <a:close/>
                </a:path>
              </a:pathLst>
            </a:custGeom>
            <a:solidFill>
              <a:srgbClr val="FFBD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4"/>
            <p:cNvSpPr/>
            <p:nvPr/>
          </p:nvSpPr>
          <p:spPr>
            <a:xfrm>
              <a:off x="4212066" y="1459665"/>
              <a:ext cx="76174" cy="57814"/>
            </a:xfrm>
            <a:custGeom>
              <a:rect b="b" l="l" r="r" t="t"/>
              <a:pathLst>
                <a:path extrusionOk="0" h="2485" w="3277">
                  <a:moveTo>
                    <a:pt x="1585" y="1"/>
                  </a:moveTo>
                  <a:lnTo>
                    <a:pt x="1105" y="359"/>
                  </a:lnTo>
                  <a:cubicBezTo>
                    <a:pt x="496" y="359"/>
                    <a:pt x="1" y="831"/>
                    <a:pt x="1" y="1425"/>
                  </a:cubicBezTo>
                  <a:cubicBezTo>
                    <a:pt x="1" y="2012"/>
                    <a:pt x="496" y="2484"/>
                    <a:pt x="1105" y="2484"/>
                  </a:cubicBezTo>
                  <a:lnTo>
                    <a:pt x="2172" y="2484"/>
                  </a:lnTo>
                  <a:cubicBezTo>
                    <a:pt x="2781" y="2484"/>
                    <a:pt x="3276" y="2012"/>
                    <a:pt x="3276" y="1425"/>
                  </a:cubicBezTo>
                  <a:cubicBezTo>
                    <a:pt x="3276" y="831"/>
                    <a:pt x="2781" y="359"/>
                    <a:pt x="2172" y="359"/>
                  </a:cubicBezTo>
                  <a:lnTo>
                    <a:pt x="1585" y="1"/>
                  </a:lnTo>
                  <a:close/>
                </a:path>
              </a:pathLst>
            </a:custGeom>
            <a:solidFill>
              <a:srgbClr val="FFA6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4"/>
            <p:cNvSpPr/>
            <p:nvPr/>
          </p:nvSpPr>
          <p:spPr>
            <a:xfrm>
              <a:off x="4212066" y="1415019"/>
              <a:ext cx="105393" cy="52998"/>
            </a:xfrm>
            <a:custGeom>
              <a:rect b="b" l="l" r="r" t="t"/>
              <a:pathLst>
                <a:path extrusionOk="0" h="2278" w="4534">
                  <a:moveTo>
                    <a:pt x="2362" y="0"/>
                  </a:moveTo>
                  <a:lnTo>
                    <a:pt x="1105" y="145"/>
                  </a:lnTo>
                  <a:cubicBezTo>
                    <a:pt x="496" y="145"/>
                    <a:pt x="1" y="625"/>
                    <a:pt x="1" y="1211"/>
                  </a:cubicBezTo>
                  <a:cubicBezTo>
                    <a:pt x="1" y="1798"/>
                    <a:pt x="496" y="2278"/>
                    <a:pt x="1105" y="2278"/>
                  </a:cubicBezTo>
                  <a:lnTo>
                    <a:pt x="3429" y="2278"/>
                  </a:lnTo>
                  <a:cubicBezTo>
                    <a:pt x="4038" y="2278"/>
                    <a:pt x="4533" y="1798"/>
                    <a:pt x="4533" y="1211"/>
                  </a:cubicBezTo>
                  <a:cubicBezTo>
                    <a:pt x="4533" y="625"/>
                    <a:pt x="4038" y="145"/>
                    <a:pt x="3429" y="145"/>
                  </a:cubicBezTo>
                  <a:lnTo>
                    <a:pt x="2362" y="0"/>
                  </a:lnTo>
                  <a:close/>
                </a:path>
              </a:pathLst>
            </a:custGeom>
            <a:solidFill>
              <a:srgbClr val="FFA6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4"/>
            <p:cNvSpPr/>
            <p:nvPr/>
          </p:nvSpPr>
          <p:spPr>
            <a:xfrm>
              <a:off x="4140891" y="1319305"/>
              <a:ext cx="197094" cy="99086"/>
            </a:xfrm>
            <a:custGeom>
              <a:rect b="b" l="l" r="r" t="t"/>
              <a:pathLst>
                <a:path extrusionOk="0" h="4259" w="8479">
                  <a:moveTo>
                    <a:pt x="3908" y="1"/>
                  </a:moveTo>
                  <a:lnTo>
                    <a:pt x="1" y="4259"/>
                  </a:lnTo>
                  <a:lnTo>
                    <a:pt x="7374" y="4259"/>
                  </a:lnTo>
                  <a:cubicBezTo>
                    <a:pt x="7984" y="4259"/>
                    <a:pt x="8479" y="3787"/>
                    <a:pt x="8479" y="3192"/>
                  </a:cubicBezTo>
                  <a:cubicBezTo>
                    <a:pt x="8479" y="2606"/>
                    <a:pt x="7984" y="2126"/>
                    <a:pt x="7374" y="2126"/>
                  </a:cubicBezTo>
                  <a:cubicBezTo>
                    <a:pt x="7984" y="2126"/>
                    <a:pt x="8479" y="1654"/>
                    <a:pt x="8479" y="1067"/>
                  </a:cubicBezTo>
                  <a:cubicBezTo>
                    <a:pt x="8479" y="473"/>
                    <a:pt x="7984" y="1"/>
                    <a:pt x="7374" y="1"/>
                  </a:cubicBezTo>
                  <a:close/>
                </a:path>
              </a:pathLst>
            </a:custGeom>
            <a:solidFill>
              <a:srgbClr val="FFC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4"/>
            <p:cNvSpPr/>
            <p:nvPr/>
          </p:nvSpPr>
          <p:spPr>
            <a:xfrm>
              <a:off x="4096447" y="1302833"/>
              <a:ext cx="160088" cy="115557"/>
            </a:xfrm>
            <a:custGeom>
              <a:rect b="b" l="l" r="r" t="t"/>
              <a:pathLst>
                <a:path extrusionOk="0" h="4967" w="6887">
                  <a:moveTo>
                    <a:pt x="2202" y="0"/>
                  </a:moveTo>
                  <a:lnTo>
                    <a:pt x="0" y="2095"/>
                  </a:lnTo>
                  <a:lnTo>
                    <a:pt x="0" y="4967"/>
                  </a:lnTo>
                  <a:lnTo>
                    <a:pt x="1913" y="4967"/>
                  </a:lnTo>
                  <a:cubicBezTo>
                    <a:pt x="3436" y="4967"/>
                    <a:pt x="4678" y="3779"/>
                    <a:pt x="4678" y="2308"/>
                  </a:cubicBezTo>
                  <a:lnTo>
                    <a:pt x="4678" y="3900"/>
                  </a:lnTo>
                  <a:cubicBezTo>
                    <a:pt x="4678" y="4495"/>
                    <a:pt x="5173" y="4967"/>
                    <a:pt x="5782" y="4967"/>
                  </a:cubicBezTo>
                  <a:cubicBezTo>
                    <a:pt x="6392" y="4967"/>
                    <a:pt x="6887" y="4495"/>
                    <a:pt x="6887" y="3900"/>
                  </a:cubicBezTo>
                  <a:lnTo>
                    <a:pt x="6887" y="1547"/>
                  </a:lnTo>
                  <a:cubicBezTo>
                    <a:pt x="6887" y="693"/>
                    <a:pt x="6171" y="0"/>
                    <a:pt x="5279" y="0"/>
                  </a:cubicBezTo>
                  <a:close/>
                </a:path>
              </a:pathLst>
            </a:custGeom>
            <a:solidFill>
              <a:srgbClr val="FFD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4"/>
            <p:cNvSpPr/>
            <p:nvPr/>
          </p:nvSpPr>
          <p:spPr>
            <a:xfrm>
              <a:off x="4391444" y="1238365"/>
              <a:ext cx="129823" cy="194914"/>
            </a:xfrm>
            <a:custGeom>
              <a:rect b="b" l="l" r="r" t="t"/>
              <a:pathLst>
                <a:path extrusionOk="0" h="8378" w="5585">
                  <a:moveTo>
                    <a:pt x="1100" y="0"/>
                  </a:moveTo>
                  <a:cubicBezTo>
                    <a:pt x="888" y="0"/>
                    <a:pt x="675" y="66"/>
                    <a:pt x="496" y="204"/>
                  </a:cubicBezTo>
                  <a:cubicBezTo>
                    <a:pt x="115" y="486"/>
                    <a:pt x="0" y="996"/>
                    <a:pt x="229" y="1408"/>
                  </a:cubicBezTo>
                  <a:lnTo>
                    <a:pt x="2369" y="5072"/>
                  </a:lnTo>
                  <a:lnTo>
                    <a:pt x="2369" y="7738"/>
                  </a:lnTo>
                  <a:lnTo>
                    <a:pt x="3954" y="8378"/>
                  </a:lnTo>
                  <a:lnTo>
                    <a:pt x="5584" y="7738"/>
                  </a:lnTo>
                  <a:lnTo>
                    <a:pt x="5584" y="4737"/>
                  </a:lnTo>
                  <a:lnTo>
                    <a:pt x="1882" y="364"/>
                  </a:lnTo>
                  <a:cubicBezTo>
                    <a:pt x="1683" y="126"/>
                    <a:pt x="1393" y="0"/>
                    <a:pt x="1100" y="0"/>
                  </a:cubicBezTo>
                  <a:close/>
                </a:path>
              </a:pathLst>
            </a:custGeom>
            <a:solidFill>
              <a:srgbClr val="765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4"/>
            <p:cNvSpPr/>
            <p:nvPr/>
          </p:nvSpPr>
          <p:spPr>
            <a:xfrm>
              <a:off x="4394628" y="1393382"/>
              <a:ext cx="51906" cy="31920"/>
            </a:xfrm>
            <a:custGeom>
              <a:rect b="b" l="l" r="r" t="t"/>
              <a:pathLst>
                <a:path extrusionOk="0" h="1372" w="2233">
                  <a:moveTo>
                    <a:pt x="1120" y="1"/>
                  </a:moveTo>
                  <a:cubicBezTo>
                    <a:pt x="503" y="1"/>
                    <a:pt x="0" y="481"/>
                    <a:pt x="0" y="1075"/>
                  </a:cubicBezTo>
                  <a:lnTo>
                    <a:pt x="1212" y="1372"/>
                  </a:lnTo>
                  <a:lnTo>
                    <a:pt x="2232" y="1075"/>
                  </a:lnTo>
                  <a:cubicBezTo>
                    <a:pt x="2232" y="481"/>
                    <a:pt x="1737" y="1"/>
                    <a:pt x="1120" y="1"/>
                  </a:cubicBezTo>
                  <a:close/>
                </a:path>
              </a:pathLst>
            </a:custGeom>
            <a:solidFill>
              <a:srgbClr val="765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4"/>
            <p:cNvSpPr/>
            <p:nvPr/>
          </p:nvSpPr>
          <p:spPr>
            <a:xfrm>
              <a:off x="4368246" y="1418369"/>
              <a:ext cx="153022" cy="124793"/>
            </a:xfrm>
            <a:custGeom>
              <a:rect b="b" l="l" r="r" t="t"/>
              <a:pathLst>
                <a:path extrusionOk="0" h="5364" w="6583">
                  <a:moveTo>
                    <a:pt x="1143" y="1"/>
                  </a:moveTo>
                  <a:lnTo>
                    <a:pt x="1143" y="1745"/>
                  </a:lnTo>
                  <a:cubicBezTo>
                    <a:pt x="412" y="2408"/>
                    <a:pt x="0" y="3330"/>
                    <a:pt x="0" y="4290"/>
                  </a:cubicBezTo>
                  <a:lnTo>
                    <a:pt x="0" y="5188"/>
                  </a:lnTo>
                  <a:lnTo>
                    <a:pt x="92" y="5364"/>
                  </a:lnTo>
                  <a:lnTo>
                    <a:pt x="5081" y="5364"/>
                  </a:lnTo>
                  <a:lnTo>
                    <a:pt x="6582" y="1860"/>
                  </a:lnTo>
                  <a:lnTo>
                    <a:pt x="6582" y="1"/>
                  </a:lnTo>
                  <a:close/>
                </a:path>
              </a:pathLst>
            </a:custGeom>
            <a:solidFill>
              <a:srgbClr val="6440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4"/>
            <p:cNvSpPr/>
            <p:nvPr/>
          </p:nvSpPr>
          <p:spPr>
            <a:xfrm>
              <a:off x="4368060" y="1539070"/>
              <a:ext cx="153208" cy="42901"/>
            </a:xfrm>
            <a:custGeom>
              <a:rect b="b" l="l" r="r" t="t"/>
              <a:pathLst>
                <a:path extrusionOk="0" h="1844" w="6591">
                  <a:moveTo>
                    <a:pt x="1" y="0"/>
                  </a:moveTo>
                  <a:lnTo>
                    <a:pt x="1" y="1844"/>
                  </a:lnTo>
                  <a:lnTo>
                    <a:pt x="6590" y="1844"/>
                  </a:lnTo>
                  <a:lnTo>
                    <a:pt x="65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0" name="Google Shape;1640;p34"/>
          <p:cNvGrpSpPr/>
          <p:nvPr/>
        </p:nvGrpSpPr>
        <p:grpSpPr>
          <a:xfrm>
            <a:off x="3935600" y="1240599"/>
            <a:ext cx="383028" cy="408887"/>
            <a:chOff x="3522562" y="1205700"/>
            <a:chExt cx="383028" cy="408887"/>
          </a:xfrm>
        </p:grpSpPr>
        <p:sp>
          <p:nvSpPr>
            <p:cNvPr id="1641" name="Google Shape;1641;p34"/>
            <p:cNvSpPr/>
            <p:nvPr/>
          </p:nvSpPr>
          <p:spPr>
            <a:xfrm>
              <a:off x="3550548" y="1446032"/>
              <a:ext cx="187006" cy="168555"/>
            </a:xfrm>
            <a:custGeom>
              <a:rect b="b" l="l" r="r" t="t"/>
              <a:pathLst>
                <a:path extrusionOk="0" h="7245" w="8045">
                  <a:moveTo>
                    <a:pt x="1" y="0"/>
                  </a:moveTo>
                  <a:lnTo>
                    <a:pt x="1" y="7245"/>
                  </a:lnTo>
                  <a:lnTo>
                    <a:pt x="7032" y="7245"/>
                  </a:lnTo>
                  <a:lnTo>
                    <a:pt x="8045" y="3885"/>
                  </a:lnTo>
                  <a:lnTo>
                    <a:pt x="70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4"/>
            <p:cNvSpPr/>
            <p:nvPr/>
          </p:nvSpPr>
          <p:spPr>
            <a:xfrm>
              <a:off x="3713981" y="1446032"/>
              <a:ext cx="163459" cy="168555"/>
            </a:xfrm>
            <a:custGeom>
              <a:rect b="b" l="l" r="r" t="t"/>
              <a:pathLst>
                <a:path extrusionOk="0" h="7245" w="7032">
                  <a:moveTo>
                    <a:pt x="1" y="0"/>
                  </a:moveTo>
                  <a:lnTo>
                    <a:pt x="1" y="7245"/>
                  </a:lnTo>
                  <a:lnTo>
                    <a:pt x="7032" y="7245"/>
                  </a:lnTo>
                  <a:lnTo>
                    <a:pt x="70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4"/>
            <p:cNvSpPr/>
            <p:nvPr/>
          </p:nvSpPr>
          <p:spPr>
            <a:xfrm>
              <a:off x="3522562" y="1357228"/>
              <a:ext cx="199582" cy="105832"/>
            </a:xfrm>
            <a:custGeom>
              <a:rect b="b" l="l" r="r" t="t"/>
              <a:pathLst>
                <a:path extrusionOk="0" h="4549" w="8586">
                  <a:moveTo>
                    <a:pt x="1" y="1"/>
                  </a:moveTo>
                  <a:lnTo>
                    <a:pt x="1" y="4549"/>
                  </a:lnTo>
                  <a:lnTo>
                    <a:pt x="8236" y="4549"/>
                  </a:lnTo>
                  <a:lnTo>
                    <a:pt x="8586" y="2279"/>
                  </a:lnTo>
                  <a:lnTo>
                    <a:pt x="82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4"/>
            <p:cNvSpPr/>
            <p:nvPr/>
          </p:nvSpPr>
          <p:spPr>
            <a:xfrm>
              <a:off x="3713981" y="1357228"/>
              <a:ext cx="191609" cy="105832"/>
            </a:xfrm>
            <a:custGeom>
              <a:rect b="b" l="l" r="r" t="t"/>
              <a:pathLst>
                <a:path extrusionOk="0" h="4549" w="8243">
                  <a:moveTo>
                    <a:pt x="1" y="1"/>
                  </a:moveTo>
                  <a:lnTo>
                    <a:pt x="1" y="4549"/>
                  </a:lnTo>
                  <a:lnTo>
                    <a:pt x="8243" y="4549"/>
                  </a:lnTo>
                  <a:lnTo>
                    <a:pt x="82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4"/>
            <p:cNvSpPr/>
            <p:nvPr/>
          </p:nvSpPr>
          <p:spPr>
            <a:xfrm>
              <a:off x="3610752" y="1205700"/>
              <a:ext cx="119549" cy="204546"/>
            </a:xfrm>
            <a:custGeom>
              <a:rect b="b" l="l" r="r" t="t"/>
              <a:pathLst>
                <a:path extrusionOk="0" h="8792" w="5143">
                  <a:moveTo>
                    <a:pt x="1" y="1"/>
                  </a:moveTo>
                  <a:lnTo>
                    <a:pt x="1" y="8792"/>
                  </a:lnTo>
                  <a:lnTo>
                    <a:pt x="4442" y="8792"/>
                  </a:lnTo>
                  <a:lnTo>
                    <a:pt x="5142" y="4366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4"/>
            <p:cNvSpPr/>
            <p:nvPr/>
          </p:nvSpPr>
          <p:spPr>
            <a:xfrm>
              <a:off x="3713981" y="1205700"/>
              <a:ext cx="103440" cy="204546"/>
            </a:xfrm>
            <a:custGeom>
              <a:rect b="b" l="l" r="r" t="t"/>
              <a:pathLst>
                <a:path extrusionOk="0" h="8792" w="4450">
                  <a:moveTo>
                    <a:pt x="1" y="1"/>
                  </a:moveTo>
                  <a:lnTo>
                    <a:pt x="1" y="8792"/>
                  </a:lnTo>
                  <a:lnTo>
                    <a:pt x="4449" y="8792"/>
                  </a:lnTo>
                  <a:lnTo>
                    <a:pt x="44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4"/>
            <p:cNvSpPr/>
            <p:nvPr/>
          </p:nvSpPr>
          <p:spPr>
            <a:xfrm>
              <a:off x="3574630" y="1398175"/>
              <a:ext cx="148768" cy="23940"/>
            </a:xfrm>
            <a:custGeom>
              <a:rect b="b" l="l" r="r" t="t"/>
              <a:pathLst>
                <a:path extrusionOk="0" h="1029" w="6400">
                  <a:moveTo>
                    <a:pt x="1" y="1"/>
                  </a:moveTo>
                  <a:lnTo>
                    <a:pt x="1" y="1029"/>
                  </a:lnTo>
                  <a:lnTo>
                    <a:pt x="5996" y="1029"/>
                  </a:lnTo>
                  <a:lnTo>
                    <a:pt x="6399" y="519"/>
                  </a:lnTo>
                  <a:lnTo>
                    <a:pt x="59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4"/>
            <p:cNvSpPr/>
            <p:nvPr/>
          </p:nvSpPr>
          <p:spPr>
            <a:xfrm>
              <a:off x="3713981" y="1398175"/>
              <a:ext cx="139377" cy="23940"/>
            </a:xfrm>
            <a:custGeom>
              <a:rect b="b" l="l" r="r" t="t"/>
              <a:pathLst>
                <a:path extrusionOk="0" h="1029" w="5996">
                  <a:moveTo>
                    <a:pt x="1" y="1"/>
                  </a:moveTo>
                  <a:lnTo>
                    <a:pt x="1" y="1029"/>
                  </a:lnTo>
                  <a:lnTo>
                    <a:pt x="5996" y="1029"/>
                  </a:lnTo>
                  <a:lnTo>
                    <a:pt x="59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4"/>
            <p:cNvSpPr/>
            <p:nvPr/>
          </p:nvSpPr>
          <p:spPr>
            <a:xfrm>
              <a:off x="3667236" y="1524366"/>
              <a:ext cx="63064" cy="23940"/>
            </a:xfrm>
            <a:custGeom>
              <a:rect b="b" l="l" r="r" t="t"/>
              <a:pathLst>
                <a:path extrusionOk="0" h="1029" w="2713">
                  <a:moveTo>
                    <a:pt x="1" y="0"/>
                  </a:moveTo>
                  <a:lnTo>
                    <a:pt x="1" y="1029"/>
                  </a:lnTo>
                  <a:lnTo>
                    <a:pt x="2012" y="1029"/>
                  </a:lnTo>
                  <a:lnTo>
                    <a:pt x="2712" y="518"/>
                  </a:lnTo>
                  <a:lnTo>
                    <a:pt x="20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4"/>
            <p:cNvSpPr/>
            <p:nvPr/>
          </p:nvSpPr>
          <p:spPr>
            <a:xfrm>
              <a:off x="3713981" y="1524366"/>
              <a:ext cx="46955" cy="23940"/>
            </a:xfrm>
            <a:custGeom>
              <a:rect b="b" l="l" r="r" t="t"/>
              <a:pathLst>
                <a:path extrusionOk="0" h="1029" w="2020">
                  <a:moveTo>
                    <a:pt x="1" y="0"/>
                  </a:moveTo>
                  <a:lnTo>
                    <a:pt x="1" y="1029"/>
                  </a:lnTo>
                  <a:lnTo>
                    <a:pt x="2019" y="1029"/>
                  </a:lnTo>
                  <a:lnTo>
                    <a:pt x="20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4"/>
            <p:cNvSpPr/>
            <p:nvPr/>
          </p:nvSpPr>
          <p:spPr>
            <a:xfrm>
              <a:off x="3672908" y="1240435"/>
              <a:ext cx="50488" cy="133844"/>
            </a:xfrm>
            <a:custGeom>
              <a:rect b="b" l="l" r="r" t="t"/>
              <a:pathLst>
                <a:path extrusionOk="0" h="5753" w="2172">
                  <a:moveTo>
                    <a:pt x="1768" y="1"/>
                  </a:moveTo>
                  <a:cubicBezTo>
                    <a:pt x="793" y="1"/>
                    <a:pt x="0" y="763"/>
                    <a:pt x="0" y="1700"/>
                  </a:cubicBezTo>
                  <a:cubicBezTo>
                    <a:pt x="0" y="2461"/>
                    <a:pt x="518" y="3101"/>
                    <a:pt x="1234" y="3322"/>
                  </a:cubicBezTo>
                  <a:lnTo>
                    <a:pt x="1234" y="3924"/>
                  </a:lnTo>
                  <a:lnTo>
                    <a:pt x="457" y="3924"/>
                  </a:lnTo>
                  <a:lnTo>
                    <a:pt x="457" y="4952"/>
                  </a:lnTo>
                  <a:lnTo>
                    <a:pt x="1234" y="4952"/>
                  </a:lnTo>
                  <a:lnTo>
                    <a:pt x="1234" y="5752"/>
                  </a:lnTo>
                  <a:lnTo>
                    <a:pt x="1768" y="5752"/>
                  </a:lnTo>
                  <a:lnTo>
                    <a:pt x="2042" y="4297"/>
                  </a:lnTo>
                  <a:lnTo>
                    <a:pt x="1768" y="2370"/>
                  </a:lnTo>
                  <a:cubicBezTo>
                    <a:pt x="1387" y="2370"/>
                    <a:pt x="1074" y="2073"/>
                    <a:pt x="1074" y="1700"/>
                  </a:cubicBezTo>
                  <a:cubicBezTo>
                    <a:pt x="1074" y="1326"/>
                    <a:pt x="1387" y="1029"/>
                    <a:pt x="1768" y="1029"/>
                  </a:cubicBezTo>
                  <a:lnTo>
                    <a:pt x="2171" y="603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4"/>
            <p:cNvSpPr/>
            <p:nvPr/>
          </p:nvSpPr>
          <p:spPr>
            <a:xfrm>
              <a:off x="3713981" y="1240435"/>
              <a:ext cx="41097" cy="133844"/>
            </a:xfrm>
            <a:custGeom>
              <a:rect b="b" l="l" r="r" t="t"/>
              <a:pathLst>
                <a:path extrusionOk="0" h="5753" w="1768">
                  <a:moveTo>
                    <a:pt x="1" y="1"/>
                  </a:moveTo>
                  <a:lnTo>
                    <a:pt x="1" y="1029"/>
                  </a:lnTo>
                  <a:cubicBezTo>
                    <a:pt x="389" y="1029"/>
                    <a:pt x="701" y="1326"/>
                    <a:pt x="701" y="1700"/>
                  </a:cubicBezTo>
                  <a:cubicBezTo>
                    <a:pt x="701" y="2073"/>
                    <a:pt x="389" y="2370"/>
                    <a:pt x="1" y="2370"/>
                  </a:cubicBezTo>
                  <a:lnTo>
                    <a:pt x="1" y="5752"/>
                  </a:lnTo>
                  <a:lnTo>
                    <a:pt x="541" y="5752"/>
                  </a:lnTo>
                  <a:lnTo>
                    <a:pt x="541" y="4952"/>
                  </a:lnTo>
                  <a:lnTo>
                    <a:pt x="1318" y="4952"/>
                  </a:lnTo>
                  <a:lnTo>
                    <a:pt x="1318" y="3924"/>
                  </a:lnTo>
                  <a:lnTo>
                    <a:pt x="541" y="3924"/>
                  </a:lnTo>
                  <a:lnTo>
                    <a:pt x="541" y="3322"/>
                  </a:lnTo>
                  <a:cubicBezTo>
                    <a:pt x="1250" y="3101"/>
                    <a:pt x="1768" y="2461"/>
                    <a:pt x="1768" y="1700"/>
                  </a:cubicBezTo>
                  <a:cubicBezTo>
                    <a:pt x="1768" y="763"/>
                    <a:pt x="976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3" name="Google Shape;1653;p34"/>
          <p:cNvGrpSpPr/>
          <p:nvPr/>
        </p:nvGrpSpPr>
        <p:grpSpPr>
          <a:xfrm>
            <a:off x="3173211" y="1240601"/>
            <a:ext cx="362641" cy="408882"/>
            <a:chOff x="2934010" y="1205700"/>
            <a:chExt cx="362641" cy="408882"/>
          </a:xfrm>
        </p:grpSpPr>
        <p:sp>
          <p:nvSpPr>
            <p:cNvPr id="1654" name="Google Shape;1654;p34"/>
            <p:cNvSpPr/>
            <p:nvPr/>
          </p:nvSpPr>
          <p:spPr>
            <a:xfrm>
              <a:off x="2952419" y="1220427"/>
              <a:ext cx="126616" cy="351092"/>
            </a:xfrm>
            <a:custGeom>
              <a:rect b="b" l="l" r="r" t="t"/>
              <a:pathLst>
                <a:path extrusionOk="0" h="15091" w="5447">
                  <a:moveTo>
                    <a:pt x="0" y="0"/>
                  </a:moveTo>
                  <a:lnTo>
                    <a:pt x="0" y="15090"/>
                  </a:lnTo>
                  <a:lnTo>
                    <a:pt x="4624" y="15090"/>
                  </a:lnTo>
                  <a:lnTo>
                    <a:pt x="5447" y="7549"/>
                  </a:lnTo>
                  <a:lnTo>
                    <a:pt x="46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4"/>
            <p:cNvSpPr/>
            <p:nvPr/>
          </p:nvSpPr>
          <p:spPr>
            <a:xfrm>
              <a:off x="3059902" y="1220427"/>
              <a:ext cx="108391" cy="351092"/>
            </a:xfrm>
            <a:custGeom>
              <a:rect b="b" l="l" r="r" t="t"/>
              <a:pathLst>
                <a:path extrusionOk="0" h="15091" w="4663">
                  <a:moveTo>
                    <a:pt x="0" y="0"/>
                  </a:moveTo>
                  <a:lnTo>
                    <a:pt x="0" y="15090"/>
                  </a:lnTo>
                  <a:lnTo>
                    <a:pt x="4662" y="15090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4"/>
            <p:cNvSpPr/>
            <p:nvPr/>
          </p:nvSpPr>
          <p:spPr>
            <a:xfrm>
              <a:off x="2934010" y="1205700"/>
              <a:ext cx="141144" cy="408882"/>
            </a:xfrm>
            <a:custGeom>
              <a:rect b="b" l="l" r="r" t="t"/>
              <a:pathLst>
                <a:path extrusionOk="0" h="17575" w="6072">
                  <a:moveTo>
                    <a:pt x="0" y="1"/>
                  </a:moveTo>
                  <a:lnTo>
                    <a:pt x="0" y="15061"/>
                  </a:lnTo>
                  <a:cubicBezTo>
                    <a:pt x="0" y="16447"/>
                    <a:pt x="1189" y="17575"/>
                    <a:pt x="2651" y="17575"/>
                  </a:cubicBezTo>
                  <a:lnTo>
                    <a:pt x="5416" y="17575"/>
                  </a:lnTo>
                  <a:lnTo>
                    <a:pt x="5782" y="16485"/>
                  </a:lnTo>
                  <a:lnTo>
                    <a:pt x="5416" y="15312"/>
                  </a:lnTo>
                  <a:lnTo>
                    <a:pt x="1067" y="15312"/>
                  </a:lnTo>
                  <a:lnTo>
                    <a:pt x="1067" y="1029"/>
                  </a:lnTo>
                  <a:lnTo>
                    <a:pt x="2986" y="1029"/>
                  </a:lnTo>
                  <a:lnTo>
                    <a:pt x="3337" y="1852"/>
                  </a:lnTo>
                  <a:cubicBezTo>
                    <a:pt x="3504" y="2271"/>
                    <a:pt x="3923" y="2538"/>
                    <a:pt x="4396" y="2538"/>
                  </a:cubicBezTo>
                  <a:lnTo>
                    <a:pt x="5416" y="2538"/>
                  </a:lnTo>
                  <a:lnTo>
                    <a:pt x="6071" y="1220"/>
                  </a:lnTo>
                  <a:lnTo>
                    <a:pt x="54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4"/>
            <p:cNvSpPr/>
            <p:nvPr/>
          </p:nvSpPr>
          <p:spPr>
            <a:xfrm>
              <a:off x="3059902" y="1205700"/>
              <a:ext cx="126081" cy="408882"/>
            </a:xfrm>
            <a:custGeom>
              <a:rect b="b" l="l" r="r" t="t"/>
              <a:pathLst>
                <a:path extrusionOk="0" h="17575" w="5424">
                  <a:moveTo>
                    <a:pt x="0" y="1"/>
                  </a:moveTo>
                  <a:lnTo>
                    <a:pt x="0" y="2538"/>
                  </a:lnTo>
                  <a:lnTo>
                    <a:pt x="1021" y="2538"/>
                  </a:lnTo>
                  <a:cubicBezTo>
                    <a:pt x="1486" y="2538"/>
                    <a:pt x="1912" y="2271"/>
                    <a:pt x="2080" y="1852"/>
                  </a:cubicBezTo>
                  <a:lnTo>
                    <a:pt x="2423" y="1029"/>
                  </a:lnTo>
                  <a:lnTo>
                    <a:pt x="4358" y="1029"/>
                  </a:lnTo>
                  <a:lnTo>
                    <a:pt x="4358" y="15312"/>
                  </a:lnTo>
                  <a:lnTo>
                    <a:pt x="0" y="15312"/>
                  </a:lnTo>
                  <a:lnTo>
                    <a:pt x="0" y="17575"/>
                  </a:lnTo>
                  <a:lnTo>
                    <a:pt x="2773" y="17575"/>
                  </a:lnTo>
                  <a:cubicBezTo>
                    <a:pt x="4236" y="17575"/>
                    <a:pt x="5424" y="16447"/>
                    <a:pt x="5424" y="15061"/>
                  </a:cubicBezTo>
                  <a:lnTo>
                    <a:pt x="54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4"/>
            <p:cNvSpPr/>
            <p:nvPr/>
          </p:nvSpPr>
          <p:spPr>
            <a:xfrm>
              <a:off x="3050325" y="1294318"/>
              <a:ext cx="141864" cy="217295"/>
            </a:xfrm>
            <a:custGeom>
              <a:rect b="b" l="l" r="r" t="t"/>
              <a:pathLst>
                <a:path extrusionOk="0" h="9340" w="6103">
                  <a:moveTo>
                    <a:pt x="5265" y="1"/>
                  </a:moveTo>
                  <a:cubicBezTo>
                    <a:pt x="4023" y="1"/>
                    <a:pt x="2781" y="458"/>
                    <a:pt x="1837" y="1364"/>
                  </a:cubicBezTo>
                  <a:cubicBezTo>
                    <a:pt x="283" y="2865"/>
                    <a:pt x="1" y="5120"/>
                    <a:pt x="999" y="6887"/>
                  </a:cubicBezTo>
                  <a:lnTo>
                    <a:pt x="999" y="8784"/>
                  </a:lnTo>
                  <a:lnTo>
                    <a:pt x="2964" y="8784"/>
                  </a:lnTo>
                  <a:cubicBezTo>
                    <a:pt x="3680" y="9157"/>
                    <a:pt x="4472" y="9340"/>
                    <a:pt x="5265" y="9340"/>
                  </a:cubicBezTo>
                  <a:lnTo>
                    <a:pt x="6103" y="4670"/>
                  </a:lnTo>
                  <a:lnTo>
                    <a:pt x="5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4"/>
            <p:cNvSpPr/>
            <p:nvPr/>
          </p:nvSpPr>
          <p:spPr>
            <a:xfrm>
              <a:off x="3172685" y="1294318"/>
              <a:ext cx="123966" cy="217295"/>
            </a:xfrm>
            <a:custGeom>
              <a:rect b="b" l="l" r="r" t="t"/>
              <a:pathLst>
                <a:path extrusionOk="0" h="9340" w="5333">
                  <a:moveTo>
                    <a:pt x="1" y="1"/>
                  </a:moveTo>
                  <a:lnTo>
                    <a:pt x="1" y="9340"/>
                  </a:lnTo>
                  <a:cubicBezTo>
                    <a:pt x="1242" y="9340"/>
                    <a:pt x="2484" y="8883"/>
                    <a:pt x="3436" y="7969"/>
                  </a:cubicBezTo>
                  <a:cubicBezTo>
                    <a:pt x="5333" y="6148"/>
                    <a:pt x="5333" y="3192"/>
                    <a:pt x="3436" y="1364"/>
                  </a:cubicBezTo>
                  <a:cubicBezTo>
                    <a:pt x="2484" y="458"/>
                    <a:pt x="1242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3160295" y="1437330"/>
              <a:ext cx="18782" cy="23963"/>
            </a:xfrm>
            <a:custGeom>
              <a:rect b="b" l="l" r="r" t="t"/>
              <a:pathLst>
                <a:path extrusionOk="0" h="1030" w="808">
                  <a:moveTo>
                    <a:pt x="0" y="1"/>
                  </a:moveTo>
                  <a:lnTo>
                    <a:pt x="0" y="1029"/>
                  </a:lnTo>
                  <a:lnTo>
                    <a:pt x="534" y="1029"/>
                  </a:lnTo>
                  <a:lnTo>
                    <a:pt x="808" y="557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4"/>
            <p:cNvSpPr/>
            <p:nvPr/>
          </p:nvSpPr>
          <p:spPr>
            <a:xfrm>
              <a:off x="3172685" y="1437330"/>
              <a:ext cx="12599" cy="23963"/>
            </a:xfrm>
            <a:custGeom>
              <a:rect b="b" l="l" r="r" t="t"/>
              <a:pathLst>
                <a:path extrusionOk="0" h="1030" w="542">
                  <a:moveTo>
                    <a:pt x="1" y="1"/>
                  </a:moveTo>
                  <a:lnTo>
                    <a:pt x="1" y="1029"/>
                  </a:lnTo>
                  <a:lnTo>
                    <a:pt x="542" y="1029"/>
                  </a:lnTo>
                  <a:lnTo>
                    <a:pt x="5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4"/>
            <p:cNvSpPr/>
            <p:nvPr/>
          </p:nvSpPr>
          <p:spPr>
            <a:xfrm>
              <a:off x="3160295" y="1343059"/>
              <a:ext cx="15435" cy="69493"/>
            </a:xfrm>
            <a:custGeom>
              <a:rect b="b" l="l" r="r" t="t"/>
              <a:pathLst>
                <a:path extrusionOk="0" h="2987" w="664">
                  <a:moveTo>
                    <a:pt x="0" y="0"/>
                  </a:moveTo>
                  <a:lnTo>
                    <a:pt x="0" y="2987"/>
                  </a:lnTo>
                  <a:lnTo>
                    <a:pt x="534" y="2987"/>
                  </a:lnTo>
                  <a:lnTo>
                    <a:pt x="663" y="1493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>
              <a:off x="3172685" y="1343059"/>
              <a:ext cx="12599" cy="69493"/>
            </a:xfrm>
            <a:custGeom>
              <a:rect b="b" l="l" r="r" t="t"/>
              <a:pathLst>
                <a:path extrusionOk="0" h="2987" w="542">
                  <a:moveTo>
                    <a:pt x="1" y="0"/>
                  </a:moveTo>
                  <a:lnTo>
                    <a:pt x="1" y="2987"/>
                  </a:lnTo>
                  <a:lnTo>
                    <a:pt x="542" y="2987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4" name="Google Shape;1664;p34"/>
          <p:cNvGrpSpPr/>
          <p:nvPr/>
        </p:nvGrpSpPr>
        <p:grpSpPr>
          <a:xfrm>
            <a:off x="2489597" y="1240598"/>
            <a:ext cx="283865" cy="408889"/>
            <a:chOff x="2305779" y="1205700"/>
            <a:chExt cx="283865" cy="408889"/>
          </a:xfrm>
        </p:grpSpPr>
        <p:sp>
          <p:nvSpPr>
            <p:cNvPr id="1665" name="Google Shape;1665;p34"/>
            <p:cNvSpPr/>
            <p:nvPr/>
          </p:nvSpPr>
          <p:spPr>
            <a:xfrm>
              <a:off x="2435204" y="1569012"/>
              <a:ext cx="15435" cy="45576"/>
            </a:xfrm>
            <a:custGeom>
              <a:rect b="b" l="l" r="r" t="t"/>
              <a:pathLst>
                <a:path extrusionOk="0" h="1959" w="664">
                  <a:moveTo>
                    <a:pt x="1" y="1"/>
                  </a:moveTo>
                  <a:lnTo>
                    <a:pt x="1" y="1959"/>
                  </a:lnTo>
                  <a:lnTo>
                    <a:pt x="534" y="1959"/>
                  </a:lnTo>
                  <a:lnTo>
                    <a:pt x="663" y="953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2447594" y="1569012"/>
              <a:ext cx="12599" cy="45576"/>
            </a:xfrm>
            <a:custGeom>
              <a:rect b="b" l="l" r="r" t="t"/>
              <a:pathLst>
                <a:path extrusionOk="0" h="1959" w="542">
                  <a:moveTo>
                    <a:pt x="1" y="1"/>
                  </a:moveTo>
                  <a:lnTo>
                    <a:pt x="1" y="1959"/>
                  </a:lnTo>
                  <a:lnTo>
                    <a:pt x="542" y="1959"/>
                  </a:lnTo>
                  <a:lnTo>
                    <a:pt x="5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2435204" y="1205700"/>
              <a:ext cx="17201" cy="42924"/>
            </a:xfrm>
            <a:custGeom>
              <a:rect b="b" l="l" r="r" t="t"/>
              <a:pathLst>
                <a:path extrusionOk="0" h="1845" w="740">
                  <a:moveTo>
                    <a:pt x="1" y="1"/>
                  </a:moveTo>
                  <a:lnTo>
                    <a:pt x="1" y="1844"/>
                  </a:lnTo>
                  <a:lnTo>
                    <a:pt x="534" y="1844"/>
                  </a:lnTo>
                  <a:lnTo>
                    <a:pt x="739" y="846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2447594" y="1205700"/>
              <a:ext cx="12599" cy="42924"/>
            </a:xfrm>
            <a:custGeom>
              <a:rect b="b" l="l" r="r" t="t"/>
              <a:pathLst>
                <a:path extrusionOk="0" h="1845" w="542">
                  <a:moveTo>
                    <a:pt x="1" y="1"/>
                  </a:moveTo>
                  <a:lnTo>
                    <a:pt x="1" y="1844"/>
                  </a:lnTo>
                  <a:lnTo>
                    <a:pt x="542" y="1844"/>
                  </a:lnTo>
                  <a:lnTo>
                    <a:pt x="5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2305779" y="1234782"/>
              <a:ext cx="162390" cy="350743"/>
            </a:xfrm>
            <a:custGeom>
              <a:rect b="b" l="l" r="r" t="t"/>
              <a:pathLst>
                <a:path extrusionOk="0" h="15076" w="6986">
                  <a:moveTo>
                    <a:pt x="0" y="0"/>
                  </a:moveTo>
                  <a:lnTo>
                    <a:pt x="0" y="15075"/>
                  </a:lnTo>
                  <a:lnTo>
                    <a:pt x="6102" y="15075"/>
                  </a:lnTo>
                  <a:lnTo>
                    <a:pt x="6985" y="6125"/>
                  </a:lnTo>
                  <a:lnTo>
                    <a:pt x="6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2447594" y="1234782"/>
              <a:ext cx="142050" cy="350743"/>
            </a:xfrm>
            <a:custGeom>
              <a:rect b="b" l="l" r="r" t="t"/>
              <a:pathLst>
                <a:path extrusionOk="0" h="15076" w="6111">
                  <a:moveTo>
                    <a:pt x="1" y="0"/>
                  </a:moveTo>
                  <a:lnTo>
                    <a:pt x="1" y="15075"/>
                  </a:lnTo>
                  <a:lnTo>
                    <a:pt x="6110" y="15075"/>
                  </a:lnTo>
                  <a:lnTo>
                    <a:pt x="6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2381370" y="1288641"/>
              <a:ext cx="78126" cy="234860"/>
            </a:xfrm>
            <a:custGeom>
              <a:rect b="b" l="l" r="r" t="t"/>
              <a:pathLst>
                <a:path extrusionOk="0" h="10095" w="3361">
                  <a:moveTo>
                    <a:pt x="2850" y="1"/>
                  </a:moveTo>
                  <a:cubicBezTo>
                    <a:pt x="1281" y="1"/>
                    <a:pt x="1" y="1227"/>
                    <a:pt x="1" y="2743"/>
                  </a:cubicBezTo>
                  <a:cubicBezTo>
                    <a:pt x="1" y="3901"/>
                    <a:pt x="740" y="4884"/>
                    <a:pt x="1783" y="5295"/>
                  </a:cubicBezTo>
                  <a:lnTo>
                    <a:pt x="1783" y="6864"/>
                  </a:lnTo>
                  <a:lnTo>
                    <a:pt x="892" y="6864"/>
                  </a:lnTo>
                  <a:lnTo>
                    <a:pt x="892" y="8929"/>
                  </a:lnTo>
                  <a:lnTo>
                    <a:pt x="1783" y="8929"/>
                  </a:lnTo>
                  <a:lnTo>
                    <a:pt x="1783" y="10094"/>
                  </a:lnTo>
                  <a:lnTo>
                    <a:pt x="2850" y="10094"/>
                  </a:lnTo>
                  <a:lnTo>
                    <a:pt x="3360" y="4663"/>
                  </a:lnTo>
                  <a:lnTo>
                    <a:pt x="2850" y="3215"/>
                  </a:lnTo>
                  <a:lnTo>
                    <a:pt x="2317" y="3215"/>
                  </a:lnTo>
                  <a:lnTo>
                    <a:pt x="2317" y="2179"/>
                  </a:lnTo>
                  <a:lnTo>
                    <a:pt x="2850" y="2179"/>
                  </a:lnTo>
                  <a:lnTo>
                    <a:pt x="3253" y="1159"/>
                  </a:lnTo>
                  <a:lnTo>
                    <a:pt x="28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2447594" y="1288641"/>
              <a:ext cx="66434" cy="234860"/>
            </a:xfrm>
            <a:custGeom>
              <a:rect b="b" l="l" r="r" t="t"/>
              <a:pathLst>
                <a:path extrusionOk="0" h="10095" w="2858">
                  <a:moveTo>
                    <a:pt x="1" y="1"/>
                  </a:moveTo>
                  <a:lnTo>
                    <a:pt x="1" y="2179"/>
                  </a:lnTo>
                  <a:lnTo>
                    <a:pt x="542" y="2179"/>
                  </a:lnTo>
                  <a:lnTo>
                    <a:pt x="542" y="3215"/>
                  </a:lnTo>
                  <a:lnTo>
                    <a:pt x="1" y="3215"/>
                  </a:lnTo>
                  <a:lnTo>
                    <a:pt x="1" y="10094"/>
                  </a:lnTo>
                  <a:lnTo>
                    <a:pt x="1075" y="10094"/>
                  </a:lnTo>
                  <a:lnTo>
                    <a:pt x="1075" y="8929"/>
                  </a:lnTo>
                  <a:lnTo>
                    <a:pt x="2004" y="8929"/>
                  </a:lnTo>
                  <a:lnTo>
                    <a:pt x="2004" y="6864"/>
                  </a:lnTo>
                  <a:lnTo>
                    <a:pt x="1075" y="6864"/>
                  </a:lnTo>
                  <a:lnTo>
                    <a:pt x="1075" y="5295"/>
                  </a:lnTo>
                  <a:cubicBezTo>
                    <a:pt x="2118" y="4884"/>
                    <a:pt x="2857" y="3901"/>
                    <a:pt x="2857" y="2743"/>
                  </a:cubicBezTo>
                  <a:cubicBezTo>
                    <a:pt x="2857" y="1227"/>
                    <a:pt x="1578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3" name="Google Shape;1673;p34"/>
          <p:cNvGrpSpPr/>
          <p:nvPr/>
        </p:nvGrpSpPr>
        <p:grpSpPr>
          <a:xfrm>
            <a:off x="1658498" y="1323900"/>
            <a:ext cx="431351" cy="242284"/>
            <a:chOff x="1559442" y="1060413"/>
            <a:chExt cx="431351" cy="242284"/>
          </a:xfrm>
        </p:grpSpPr>
        <p:sp>
          <p:nvSpPr>
            <p:cNvPr id="1674" name="Google Shape;1674;p34"/>
            <p:cNvSpPr/>
            <p:nvPr/>
          </p:nvSpPr>
          <p:spPr>
            <a:xfrm>
              <a:off x="1571831" y="1072279"/>
              <a:ext cx="172664" cy="169811"/>
            </a:xfrm>
            <a:custGeom>
              <a:rect b="b" l="l" r="r" t="t"/>
              <a:pathLst>
                <a:path extrusionOk="0" h="7299" w="7428">
                  <a:moveTo>
                    <a:pt x="0" y="0"/>
                  </a:moveTo>
                  <a:cubicBezTo>
                    <a:pt x="0" y="3984"/>
                    <a:pt x="3314" y="7214"/>
                    <a:pt x="7427" y="7298"/>
                  </a:cubicBezTo>
                  <a:lnTo>
                    <a:pt x="74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1752790" y="1072279"/>
              <a:ext cx="171432" cy="169811"/>
            </a:xfrm>
            <a:custGeom>
              <a:rect b="b" l="l" r="r" t="t"/>
              <a:pathLst>
                <a:path extrusionOk="0" h="7299" w="7375">
                  <a:moveTo>
                    <a:pt x="0" y="0"/>
                  </a:moveTo>
                  <a:lnTo>
                    <a:pt x="0" y="7298"/>
                  </a:lnTo>
                  <a:cubicBezTo>
                    <a:pt x="4091" y="7191"/>
                    <a:pt x="7374" y="3969"/>
                    <a:pt x="7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1669203" y="1120299"/>
              <a:ext cx="96885" cy="164484"/>
            </a:xfrm>
            <a:custGeom>
              <a:rect b="b" l="l" r="r" t="t"/>
              <a:pathLst>
                <a:path extrusionOk="0" h="7070" w="4168">
                  <a:moveTo>
                    <a:pt x="207" y="1"/>
                  </a:moveTo>
                  <a:lnTo>
                    <a:pt x="207" y="3985"/>
                  </a:lnTo>
                  <a:lnTo>
                    <a:pt x="207" y="4000"/>
                  </a:lnTo>
                  <a:cubicBezTo>
                    <a:pt x="207" y="4190"/>
                    <a:pt x="1" y="4297"/>
                    <a:pt x="31" y="4480"/>
                  </a:cubicBezTo>
                  <a:cubicBezTo>
                    <a:pt x="77" y="4716"/>
                    <a:pt x="374" y="5021"/>
                    <a:pt x="473" y="5234"/>
                  </a:cubicBezTo>
                  <a:cubicBezTo>
                    <a:pt x="961" y="6316"/>
                    <a:pt x="2088" y="7070"/>
                    <a:pt x="3391" y="7070"/>
                  </a:cubicBezTo>
                  <a:lnTo>
                    <a:pt x="4168" y="3238"/>
                  </a:lnTo>
                  <a:lnTo>
                    <a:pt x="33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1748002" y="1120299"/>
              <a:ext cx="78824" cy="164484"/>
            </a:xfrm>
            <a:custGeom>
              <a:rect b="b" l="l" r="r" t="t"/>
              <a:pathLst>
                <a:path extrusionOk="0" h="7070" w="3391">
                  <a:moveTo>
                    <a:pt x="1" y="1"/>
                  </a:moveTo>
                  <a:lnTo>
                    <a:pt x="1" y="7070"/>
                  </a:lnTo>
                  <a:cubicBezTo>
                    <a:pt x="1311" y="7070"/>
                    <a:pt x="2431" y="6316"/>
                    <a:pt x="2926" y="5234"/>
                  </a:cubicBezTo>
                  <a:cubicBezTo>
                    <a:pt x="3017" y="5028"/>
                    <a:pt x="3307" y="4838"/>
                    <a:pt x="3352" y="4617"/>
                  </a:cubicBezTo>
                  <a:cubicBezTo>
                    <a:pt x="3391" y="4427"/>
                    <a:pt x="3193" y="4198"/>
                    <a:pt x="3193" y="4000"/>
                  </a:cubicBezTo>
                  <a:lnTo>
                    <a:pt x="3193" y="3985"/>
                  </a:lnTo>
                  <a:lnTo>
                    <a:pt x="31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1735613" y="1116227"/>
              <a:ext cx="23570" cy="61513"/>
            </a:xfrm>
            <a:custGeom>
              <a:rect b="b" l="l" r="r" t="t"/>
              <a:pathLst>
                <a:path extrusionOk="0" h="2644" w="1014">
                  <a:moveTo>
                    <a:pt x="1" y="1"/>
                  </a:moveTo>
                  <a:lnTo>
                    <a:pt x="1" y="2644"/>
                  </a:lnTo>
                  <a:lnTo>
                    <a:pt x="534" y="2644"/>
                  </a:lnTo>
                  <a:lnTo>
                    <a:pt x="1014" y="1501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1748002" y="1116227"/>
              <a:ext cx="12413" cy="61513"/>
            </a:xfrm>
            <a:custGeom>
              <a:rect b="b" l="l" r="r" t="t"/>
              <a:pathLst>
                <a:path extrusionOk="0" h="2644" w="534">
                  <a:moveTo>
                    <a:pt x="1" y="1"/>
                  </a:moveTo>
                  <a:lnTo>
                    <a:pt x="1" y="2644"/>
                  </a:lnTo>
                  <a:lnTo>
                    <a:pt x="534" y="2644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1635568" y="1068742"/>
              <a:ext cx="121664" cy="63467"/>
            </a:xfrm>
            <a:custGeom>
              <a:rect b="b" l="l" r="r" t="t"/>
              <a:pathLst>
                <a:path extrusionOk="0" h="2728" w="5234">
                  <a:moveTo>
                    <a:pt x="1" y="0"/>
                  </a:moveTo>
                  <a:lnTo>
                    <a:pt x="1" y="2727"/>
                  </a:lnTo>
                  <a:lnTo>
                    <a:pt x="4838" y="2727"/>
                  </a:lnTo>
                  <a:lnTo>
                    <a:pt x="5234" y="1531"/>
                  </a:lnTo>
                  <a:lnTo>
                    <a:pt x="48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1748002" y="1068742"/>
              <a:ext cx="112459" cy="63467"/>
            </a:xfrm>
            <a:custGeom>
              <a:rect b="b" l="l" r="r" t="t"/>
              <a:pathLst>
                <a:path extrusionOk="0" h="2728" w="4838">
                  <a:moveTo>
                    <a:pt x="1" y="0"/>
                  </a:moveTo>
                  <a:lnTo>
                    <a:pt x="1" y="2727"/>
                  </a:lnTo>
                  <a:lnTo>
                    <a:pt x="4838" y="2727"/>
                  </a:lnTo>
                  <a:lnTo>
                    <a:pt x="48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1559442" y="1060413"/>
              <a:ext cx="197792" cy="181676"/>
            </a:xfrm>
            <a:custGeom>
              <a:rect b="b" l="l" r="r" t="t"/>
              <a:pathLst>
                <a:path extrusionOk="0" h="7809" w="8509">
                  <a:moveTo>
                    <a:pt x="0" y="0"/>
                  </a:moveTo>
                  <a:lnTo>
                    <a:pt x="0" y="510"/>
                  </a:lnTo>
                  <a:cubicBezTo>
                    <a:pt x="0" y="2598"/>
                    <a:pt x="846" y="4563"/>
                    <a:pt x="2377" y="6033"/>
                  </a:cubicBezTo>
                  <a:cubicBezTo>
                    <a:pt x="3192" y="6818"/>
                    <a:pt x="4152" y="7420"/>
                    <a:pt x="5195" y="7808"/>
                  </a:cubicBezTo>
                  <a:cubicBezTo>
                    <a:pt x="5020" y="7427"/>
                    <a:pt x="4929" y="7008"/>
                    <a:pt x="4929" y="6574"/>
                  </a:cubicBezTo>
                  <a:lnTo>
                    <a:pt x="4929" y="6559"/>
                  </a:lnTo>
                  <a:cubicBezTo>
                    <a:pt x="2788" y="5508"/>
                    <a:pt x="1280" y="3443"/>
                    <a:pt x="1089" y="1028"/>
                  </a:cubicBezTo>
                  <a:lnTo>
                    <a:pt x="8113" y="1028"/>
                  </a:lnTo>
                  <a:lnTo>
                    <a:pt x="8509" y="510"/>
                  </a:lnTo>
                  <a:lnTo>
                    <a:pt x="81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4"/>
            <p:cNvSpPr/>
            <p:nvPr/>
          </p:nvSpPr>
          <p:spPr>
            <a:xfrm>
              <a:off x="1748002" y="1060413"/>
              <a:ext cx="188796" cy="181676"/>
            </a:xfrm>
            <a:custGeom>
              <a:rect b="b" l="l" r="r" t="t"/>
              <a:pathLst>
                <a:path extrusionOk="0" h="7809" w="8122">
                  <a:moveTo>
                    <a:pt x="1" y="0"/>
                  </a:moveTo>
                  <a:lnTo>
                    <a:pt x="1" y="1028"/>
                  </a:lnTo>
                  <a:lnTo>
                    <a:pt x="7032" y="1028"/>
                  </a:lnTo>
                  <a:cubicBezTo>
                    <a:pt x="6841" y="3443"/>
                    <a:pt x="5325" y="5508"/>
                    <a:pt x="3193" y="6559"/>
                  </a:cubicBezTo>
                  <a:lnTo>
                    <a:pt x="3193" y="6574"/>
                  </a:lnTo>
                  <a:cubicBezTo>
                    <a:pt x="3193" y="7008"/>
                    <a:pt x="3093" y="7427"/>
                    <a:pt x="2926" y="7808"/>
                  </a:cubicBezTo>
                  <a:cubicBezTo>
                    <a:pt x="3970" y="7420"/>
                    <a:pt x="4929" y="6818"/>
                    <a:pt x="5744" y="6033"/>
                  </a:cubicBezTo>
                  <a:cubicBezTo>
                    <a:pt x="7276" y="4563"/>
                    <a:pt x="8121" y="2598"/>
                    <a:pt x="8121" y="510"/>
                  </a:cubicBezTo>
                  <a:lnTo>
                    <a:pt x="8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1847884" y="1177369"/>
              <a:ext cx="72269" cy="113440"/>
            </a:xfrm>
            <a:custGeom>
              <a:rect b="b" l="l" r="r" t="t"/>
              <a:pathLst>
                <a:path extrusionOk="0" h="4876" w="3109">
                  <a:moveTo>
                    <a:pt x="2780" y="1"/>
                  </a:moveTo>
                  <a:cubicBezTo>
                    <a:pt x="2133" y="1"/>
                    <a:pt x="1485" y="237"/>
                    <a:pt x="990" y="717"/>
                  </a:cubicBezTo>
                  <a:cubicBezTo>
                    <a:pt x="0" y="1669"/>
                    <a:pt x="0" y="3208"/>
                    <a:pt x="990" y="4160"/>
                  </a:cubicBezTo>
                  <a:cubicBezTo>
                    <a:pt x="1485" y="4640"/>
                    <a:pt x="2133" y="4876"/>
                    <a:pt x="2780" y="4876"/>
                  </a:cubicBezTo>
                  <a:lnTo>
                    <a:pt x="3108" y="2522"/>
                  </a:lnTo>
                  <a:lnTo>
                    <a:pt x="27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1912504" y="1177369"/>
              <a:ext cx="64644" cy="113440"/>
            </a:xfrm>
            <a:custGeom>
              <a:rect b="b" l="l" r="r" t="t"/>
              <a:pathLst>
                <a:path extrusionOk="0" h="4876" w="2781">
                  <a:moveTo>
                    <a:pt x="0" y="1"/>
                  </a:moveTo>
                  <a:lnTo>
                    <a:pt x="0" y="4876"/>
                  </a:lnTo>
                  <a:cubicBezTo>
                    <a:pt x="648" y="4876"/>
                    <a:pt x="1295" y="4640"/>
                    <a:pt x="1791" y="4160"/>
                  </a:cubicBezTo>
                  <a:cubicBezTo>
                    <a:pt x="2781" y="3208"/>
                    <a:pt x="2781" y="1669"/>
                    <a:pt x="1791" y="717"/>
                  </a:cubicBezTo>
                  <a:cubicBezTo>
                    <a:pt x="1295" y="237"/>
                    <a:pt x="648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1834239" y="1165503"/>
              <a:ext cx="85914" cy="137194"/>
            </a:xfrm>
            <a:custGeom>
              <a:rect b="b" l="l" r="r" t="t"/>
              <a:pathLst>
                <a:path extrusionOk="0" h="5897" w="3696">
                  <a:moveTo>
                    <a:pt x="3367" y="0"/>
                  </a:moveTo>
                  <a:cubicBezTo>
                    <a:pt x="2583" y="0"/>
                    <a:pt x="1798" y="282"/>
                    <a:pt x="1196" y="861"/>
                  </a:cubicBezTo>
                  <a:cubicBezTo>
                    <a:pt x="1" y="2011"/>
                    <a:pt x="1" y="3885"/>
                    <a:pt x="1196" y="5036"/>
                  </a:cubicBezTo>
                  <a:cubicBezTo>
                    <a:pt x="1798" y="5614"/>
                    <a:pt x="2583" y="5896"/>
                    <a:pt x="3367" y="5896"/>
                  </a:cubicBezTo>
                  <a:lnTo>
                    <a:pt x="3695" y="5386"/>
                  </a:lnTo>
                  <a:lnTo>
                    <a:pt x="3367" y="4868"/>
                  </a:lnTo>
                  <a:cubicBezTo>
                    <a:pt x="2857" y="4868"/>
                    <a:pt x="2347" y="4685"/>
                    <a:pt x="1958" y="4304"/>
                  </a:cubicBezTo>
                  <a:cubicBezTo>
                    <a:pt x="1311" y="3687"/>
                    <a:pt x="1204" y="2735"/>
                    <a:pt x="1631" y="2004"/>
                  </a:cubicBezTo>
                  <a:lnTo>
                    <a:pt x="1631" y="2004"/>
                  </a:lnTo>
                  <a:lnTo>
                    <a:pt x="3367" y="3680"/>
                  </a:lnTo>
                  <a:lnTo>
                    <a:pt x="3695" y="3139"/>
                  </a:lnTo>
                  <a:lnTo>
                    <a:pt x="3367" y="2217"/>
                  </a:lnTo>
                  <a:lnTo>
                    <a:pt x="2385" y="1272"/>
                  </a:lnTo>
                  <a:cubicBezTo>
                    <a:pt x="2690" y="1112"/>
                    <a:pt x="3032" y="1029"/>
                    <a:pt x="3367" y="1029"/>
                  </a:cubicBezTo>
                  <a:lnTo>
                    <a:pt x="3695" y="511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1912504" y="1165503"/>
              <a:ext cx="78289" cy="137194"/>
            </a:xfrm>
            <a:custGeom>
              <a:rect b="b" l="l" r="r" t="t"/>
              <a:pathLst>
                <a:path extrusionOk="0" h="5897" w="3368">
                  <a:moveTo>
                    <a:pt x="0" y="0"/>
                  </a:moveTo>
                  <a:lnTo>
                    <a:pt x="0" y="1029"/>
                  </a:lnTo>
                  <a:cubicBezTo>
                    <a:pt x="511" y="1029"/>
                    <a:pt x="1029" y="1211"/>
                    <a:pt x="1417" y="1585"/>
                  </a:cubicBezTo>
                  <a:cubicBezTo>
                    <a:pt x="2065" y="2209"/>
                    <a:pt x="2171" y="3162"/>
                    <a:pt x="1745" y="3893"/>
                  </a:cubicBezTo>
                  <a:lnTo>
                    <a:pt x="0" y="2217"/>
                  </a:lnTo>
                  <a:lnTo>
                    <a:pt x="0" y="3680"/>
                  </a:lnTo>
                  <a:lnTo>
                    <a:pt x="983" y="4624"/>
                  </a:lnTo>
                  <a:cubicBezTo>
                    <a:pt x="678" y="4784"/>
                    <a:pt x="343" y="4868"/>
                    <a:pt x="0" y="4868"/>
                  </a:cubicBezTo>
                  <a:lnTo>
                    <a:pt x="0" y="5896"/>
                  </a:lnTo>
                  <a:cubicBezTo>
                    <a:pt x="785" y="5896"/>
                    <a:pt x="1577" y="5614"/>
                    <a:pt x="2171" y="5036"/>
                  </a:cubicBezTo>
                  <a:cubicBezTo>
                    <a:pt x="3367" y="3885"/>
                    <a:pt x="3367" y="2011"/>
                    <a:pt x="2171" y="861"/>
                  </a:cubicBezTo>
                  <a:cubicBezTo>
                    <a:pt x="1577" y="282"/>
                    <a:pt x="785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8" name="Google Shape;1688;p34"/>
          <p:cNvGrpSpPr/>
          <p:nvPr/>
        </p:nvGrpSpPr>
        <p:grpSpPr>
          <a:xfrm>
            <a:off x="884498" y="1240598"/>
            <a:ext cx="431537" cy="408887"/>
            <a:chOff x="859130" y="977100"/>
            <a:chExt cx="431537" cy="408887"/>
          </a:xfrm>
        </p:grpSpPr>
        <p:sp>
          <p:nvSpPr>
            <p:cNvPr id="1689" name="Google Shape;1689;p34"/>
            <p:cNvSpPr/>
            <p:nvPr/>
          </p:nvSpPr>
          <p:spPr>
            <a:xfrm>
              <a:off x="877377" y="977100"/>
              <a:ext cx="183635" cy="295465"/>
            </a:xfrm>
            <a:custGeom>
              <a:rect b="b" l="l" r="r" t="t"/>
              <a:pathLst>
                <a:path extrusionOk="0" h="12700" w="7900">
                  <a:moveTo>
                    <a:pt x="5698" y="1"/>
                  </a:moveTo>
                  <a:cubicBezTo>
                    <a:pt x="3481" y="1"/>
                    <a:pt x="1684" y="1730"/>
                    <a:pt x="1684" y="3863"/>
                  </a:cubicBezTo>
                  <a:lnTo>
                    <a:pt x="1684" y="8753"/>
                  </a:lnTo>
                  <a:lnTo>
                    <a:pt x="434" y="9957"/>
                  </a:lnTo>
                  <a:cubicBezTo>
                    <a:pt x="153" y="10224"/>
                    <a:pt x="0" y="10589"/>
                    <a:pt x="0" y="10970"/>
                  </a:cubicBezTo>
                  <a:cubicBezTo>
                    <a:pt x="0" y="11343"/>
                    <a:pt x="153" y="11709"/>
                    <a:pt x="434" y="11976"/>
                  </a:cubicBezTo>
                  <a:lnTo>
                    <a:pt x="1181" y="12699"/>
                  </a:lnTo>
                  <a:lnTo>
                    <a:pt x="6719" y="12699"/>
                  </a:lnTo>
                  <a:lnTo>
                    <a:pt x="7900" y="4465"/>
                  </a:lnTo>
                  <a:lnTo>
                    <a:pt x="6719" y="153"/>
                  </a:lnTo>
                  <a:cubicBezTo>
                    <a:pt x="6391" y="54"/>
                    <a:pt x="6049" y="1"/>
                    <a:pt x="57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1033534" y="980660"/>
              <a:ext cx="156020" cy="291906"/>
            </a:xfrm>
            <a:custGeom>
              <a:rect b="b" l="l" r="r" t="t"/>
              <a:pathLst>
                <a:path extrusionOk="0" h="12547" w="6712">
                  <a:moveTo>
                    <a:pt x="1" y="0"/>
                  </a:moveTo>
                  <a:lnTo>
                    <a:pt x="1" y="12546"/>
                  </a:lnTo>
                  <a:lnTo>
                    <a:pt x="5531" y="12546"/>
                  </a:lnTo>
                  <a:lnTo>
                    <a:pt x="6278" y="11823"/>
                  </a:lnTo>
                  <a:cubicBezTo>
                    <a:pt x="6560" y="11556"/>
                    <a:pt x="6712" y="11190"/>
                    <a:pt x="6712" y="10817"/>
                  </a:cubicBezTo>
                  <a:cubicBezTo>
                    <a:pt x="6712" y="10436"/>
                    <a:pt x="6560" y="10071"/>
                    <a:pt x="6278" y="9804"/>
                  </a:cubicBezTo>
                  <a:lnTo>
                    <a:pt x="5028" y="8600"/>
                  </a:lnTo>
                  <a:lnTo>
                    <a:pt x="5028" y="6841"/>
                  </a:lnTo>
                  <a:lnTo>
                    <a:pt x="5028" y="3779"/>
                  </a:lnTo>
                  <a:cubicBezTo>
                    <a:pt x="5028" y="2263"/>
                    <a:pt x="3749" y="1029"/>
                    <a:pt x="2164" y="1029"/>
                  </a:cubicBezTo>
                  <a:lnTo>
                    <a:pt x="1562" y="1051"/>
                  </a:lnTo>
                  <a:cubicBezTo>
                    <a:pt x="1159" y="549"/>
                    <a:pt x="610" y="19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916497" y="1111970"/>
              <a:ext cx="49791" cy="48065"/>
            </a:xfrm>
            <a:custGeom>
              <a:rect b="b" l="l" r="r" t="t"/>
              <a:pathLst>
                <a:path extrusionOk="0" h="2066" w="2142">
                  <a:moveTo>
                    <a:pt x="1075" y="1"/>
                  </a:moveTo>
                  <a:cubicBezTo>
                    <a:pt x="481" y="1"/>
                    <a:pt x="1" y="465"/>
                    <a:pt x="1" y="1037"/>
                  </a:cubicBezTo>
                  <a:cubicBezTo>
                    <a:pt x="1" y="1600"/>
                    <a:pt x="481" y="2065"/>
                    <a:pt x="1075" y="2065"/>
                  </a:cubicBezTo>
                  <a:lnTo>
                    <a:pt x="2141" y="2065"/>
                  </a:lnTo>
                  <a:lnTo>
                    <a:pt x="2141" y="1"/>
                  </a:lnTo>
                  <a:close/>
                </a:path>
              </a:pathLst>
            </a:custGeom>
            <a:solidFill>
              <a:srgbClr val="D2AA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1100641" y="1111970"/>
              <a:ext cx="49791" cy="48065"/>
            </a:xfrm>
            <a:custGeom>
              <a:rect b="b" l="l" r="r" t="t"/>
              <a:pathLst>
                <a:path extrusionOk="0" h="2066" w="2142">
                  <a:moveTo>
                    <a:pt x="1" y="1"/>
                  </a:moveTo>
                  <a:lnTo>
                    <a:pt x="1" y="2065"/>
                  </a:lnTo>
                  <a:lnTo>
                    <a:pt x="1075" y="2065"/>
                  </a:lnTo>
                  <a:cubicBezTo>
                    <a:pt x="1662" y="2065"/>
                    <a:pt x="2141" y="1600"/>
                    <a:pt x="2141" y="1037"/>
                  </a:cubicBezTo>
                  <a:cubicBezTo>
                    <a:pt x="2141" y="465"/>
                    <a:pt x="1662" y="1"/>
                    <a:pt x="1075" y="1"/>
                  </a:cubicBezTo>
                  <a:close/>
                </a:path>
              </a:pathLst>
            </a:custGeom>
            <a:solidFill>
              <a:srgbClr val="C48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859130" y="1251097"/>
              <a:ext cx="194979" cy="134890"/>
            </a:xfrm>
            <a:custGeom>
              <a:rect b="b" l="l" r="r" t="t"/>
              <a:pathLst>
                <a:path extrusionOk="0" h="5798" w="8388">
                  <a:moveTo>
                    <a:pt x="3010" y="1"/>
                  </a:moveTo>
                  <a:cubicBezTo>
                    <a:pt x="1349" y="1"/>
                    <a:pt x="1" y="1303"/>
                    <a:pt x="1" y="2903"/>
                  </a:cubicBezTo>
                  <a:lnTo>
                    <a:pt x="1" y="5798"/>
                  </a:lnTo>
                  <a:lnTo>
                    <a:pt x="7504" y="5798"/>
                  </a:lnTo>
                  <a:lnTo>
                    <a:pt x="8388" y="3566"/>
                  </a:lnTo>
                  <a:lnTo>
                    <a:pt x="7504" y="1197"/>
                  </a:lnTo>
                  <a:cubicBezTo>
                    <a:pt x="5546" y="1197"/>
                    <a:pt x="3596" y="800"/>
                    <a:pt x="3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1033534" y="1251097"/>
              <a:ext cx="174454" cy="134890"/>
            </a:xfrm>
            <a:custGeom>
              <a:rect b="b" l="l" r="r" t="t"/>
              <a:pathLst>
                <a:path extrusionOk="0" h="5798" w="7505">
                  <a:moveTo>
                    <a:pt x="4000" y="1"/>
                  </a:moveTo>
                  <a:cubicBezTo>
                    <a:pt x="3901" y="800"/>
                    <a:pt x="1951" y="1197"/>
                    <a:pt x="1" y="1197"/>
                  </a:cubicBezTo>
                  <a:lnTo>
                    <a:pt x="1" y="5798"/>
                  </a:lnTo>
                  <a:lnTo>
                    <a:pt x="7504" y="5798"/>
                  </a:lnTo>
                  <a:lnTo>
                    <a:pt x="7504" y="2903"/>
                  </a:lnTo>
                  <a:cubicBezTo>
                    <a:pt x="7504" y="1303"/>
                    <a:pt x="6156" y="1"/>
                    <a:pt x="4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940579" y="1214942"/>
              <a:ext cx="105742" cy="102459"/>
            </a:xfrm>
            <a:custGeom>
              <a:rect b="b" l="l" r="r" t="t"/>
              <a:pathLst>
                <a:path extrusionOk="0" h="4404" w="4549">
                  <a:moveTo>
                    <a:pt x="2553" y="1"/>
                  </a:moveTo>
                  <a:lnTo>
                    <a:pt x="2096" y="1555"/>
                  </a:lnTo>
                  <a:lnTo>
                    <a:pt x="1" y="1555"/>
                  </a:lnTo>
                  <a:cubicBezTo>
                    <a:pt x="184" y="3154"/>
                    <a:pt x="1905" y="4404"/>
                    <a:pt x="4000" y="4404"/>
                  </a:cubicBezTo>
                  <a:lnTo>
                    <a:pt x="4548" y="1966"/>
                  </a:lnTo>
                  <a:lnTo>
                    <a:pt x="4000" y="8"/>
                  </a:lnTo>
                  <a:lnTo>
                    <a:pt x="2553" y="8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rgbClr val="D2AA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1033534" y="1214942"/>
              <a:ext cx="93003" cy="102459"/>
            </a:xfrm>
            <a:custGeom>
              <a:rect b="b" l="l" r="r" t="t"/>
              <a:pathLst>
                <a:path extrusionOk="0" h="4404" w="4001">
                  <a:moveTo>
                    <a:pt x="1" y="1"/>
                  </a:moveTo>
                  <a:lnTo>
                    <a:pt x="1" y="4404"/>
                  </a:lnTo>
                  <a:cubicBezTo>
                    <a:pt x="2088" y="4404"/>
                    <a:pt x="3810" y="3154"/>
                    <a:pt x="4000" y="1555"/>
                  </a:cubicBezTo>
                  <a:lnTo>
                    <a:pt x="1898" y="1555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C48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953340" y="1042336"/>
              <a:ext cx="92980" cy="182560"/>
            </a:xfrm>
            <a:custGeom>
              <a:rect b="b" l="l" r="r" t="t"/>
              <a:pathLst>
                <a:path extrusionOk="0" h="7847" w="4000">
                  <a:moveTo>
                    <a:pt x="3451" y="0"/>
                  </a:moveTo>
                  <a:cubicBezTo>
                    <a:pt x="3451" y="891"/>
                    <a:pt x="2704" y="1607"/>
                    <a:pt x="1783" y="1607"/>
                  </a:cubicBezTo>
                  <a:lnTo>
                    <a:pt x="0" y="1607"/>
                  </a:lnTo>
                  <a:lnTo>
                    <a:pt x="0" y="4525"/>
                  </a:lnTo>
                  <a:cubicBezTo>
                    <a:pt x="0" y="6361"/>
                    <a:pt x="1547" y="7846"/>
                    <a:pt x="3451" y="7846"/>
                  </a:cubicBezTo>
                  <a:lnTo>
                    <a:pt x="3999" y="4251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rgbClr val="D2AA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1033534" y="1042336"/>
              <a:ext cx="80079" cy="182560"/>
            </a:xfrm>
            <a:custGeom>
              <a:rect b="b" l="l" r="r" t="t"/>
              <a:pathLst>
                <a:path extrusionOk="0" h="7847" w="3445">
                  <a:moveTo>
                    <a:pt x="1" y="0"/>
                  </a:moveTo>
                  <a:lnTo>
                    <a:pt x="1" y="7846"/>
                  </a:lnTo>
                  <a:cubicBezTo>
                    <a:pt x="1905" y="7846"/>
                    <a:pt x="3444" y="6361"/>
                    <a:pt x="3444" y="4525"/>
                  </a:cubicBezTo>
                  <a:lnTo>
                    <a:pt x="3444" y="1607"/>
                  </a:lnTo>
                  <a:lnTo>
                    <a:pt x="1669" y="1607"/>
                  </a:lnTo>
                  <a:cubicBezTo>
                    <a:pt x="747" y="1607"/>
                    <a:pt x="1" y="891"/>
                    <a:pt x="1" y="0"/>
                  </a:cubicBezTo>
                  <a:close/>
                </a:path>
              </a:pathLst>
            </a:custGeom>
            <a:solidFill>
              <a:srgbClr val="C48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1002014" y="1133606"/>
              <a:ext cx="36867" cy="60442"/>
            </a:xfrm>
            <a:custGeom>
              <a:rect b="b" l="l" r="r" t="t"/>
              <a:pathLst>
                <a:path extrusionOk="0" h="2598" w="1586">
                  <a:moveTo>
                    <a:pt x="763" y="0"/>
                  </a:moveTo>
                  <a:lnTo>
                    <a:pt x="1" y="731"/>
                  </a:lnTo>
                  <a:lnTo>
                    <a:pt x="595" y="1303"/>
                  </a:lnTo>
                  <a:lnTo>
                    <a:pt x="1" y="1874"/>
                  </a:lnTo>
                  <a:lnTo>
                    <a:pt x="763" y="2598"/>
                  </a:lnTo>
                  <a:lnTo>
                    <a:pt x="1357" y="2026"/>
                  </a:lnTo>
                  <a:lnTo>
                    <a:pt x="1585" y="1486"/>
                  </a:lnTo>
                  <a:lnTo>
                    <a:pt x="1357" y="571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1033534" y="1133606"/>
              <a:ext cx="31381" cy="60442"/>
            </a:xfrm>
            <a:custGeom>
              <a:rect b="b" l="l" r="r" t="t"/>
              <a:pathLst>
                <a:path extrusionOk="0" h="2598" w="1350">
                  <a:moveTo>
                    <a:pt x="595" y="0"/>
                  </a:moveTo>
                  <a:lnTo>
                    <a:pt x="1" y="571"/>
                  </a:lnTo>
                  <a:lnTo>
                    <a:pt x="1" y="2026"/>
                  </a:lnTo>
                  <a:lnTo>
                    <a:pt x="595" y="2598"/>
                  </a:lnTo>
                  <a:lnTo>
                    <a:pt x="1349" y="1874"/>
                  </a:lnTo>
                  <a:lnTo>
                    <a:pt x="755" y="1303"/>
                  </a:lnTo>
                  <a:lnTo>
                    <a:pt x="1349" y="731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1147758" y="1260659"/>
              <a:ext cx="72083" cy="113463"/>
            </a:xfrm>
            <a:custGeom>
              <a:rect b="b" l="l" r="r" t="t"/>
              <a:pathLst>
                <a:path extrusionOk="0" h="4877" w="3101">
                  <a:moveTo>
                    <a:pt x="2781" y="1"/>
                  </a:moveTo>
                  <a:cubicBezTo>
                    <a:pt x="2133" y="1"/>
                    <a:pt x="1486" y="237"/>
                    <a:pt x="991" y="709"/>
                  </a:cubicBezTo>
                  <a:cubicBezTo>
                    <a:pt x="0" y="1662"/>
                    <a:pt x="0" y="3208"/>
                    <a:pt x="991" y="4160"/>
                  </a:cubicBezTo>
                  <a:cubicBezTo>
                    <a:pt x="1486" y="4632"/>
                    <a:pt x="2133" y="4876"/>
                    <a:pt x="2781" y="4876"/>
                  </a:cubicBezTo>
                  <a:lnTo>
                    <a:pt x="3101" y="2522"/>
                  </a:lnTo>
                  <a:lnTo>
                    <a:pt x="27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1212378" y="1260659"/>
              <a:ext cx="64668" cy="113463"/>
            </a:xfrm>
            <a:custGeom>
              <a:rect b="b" l="l" r="r" t="t"/>
              <a:pathLst>
                <a:path extrusionOk="0" h="4877" w="2782">
                  <a:moveTo>
                    <a:pt x="1" y="1"/>
                  </a:moveTo>
                  <a:lnTo>
                    <a:pt x="1" y="4876"/>
                  </a:lnTo>
                  <a:cubicBezTo>
                    <a:pt x="648" y="4876"/>
                    <a:pt x="1296" y="4632"/>
                    <a:pt x="1791" y="4160"/>
                  </a:cubicBezTo>
                  <a:cubicBezTo>
                    <a:pt x="2781" y="3208"/>
                    <a:pt x="2781" y="1662"/>
                    <a:pt x="1791" y="709"/>
                  </a:cubicBezTo>
                  <a:cubicBezTo>
                    <a:pt x="1296" y="237"/>
                    <a:pt x="648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1134113" y="1248607"/>
              <a:ext cx="85728" cy="137380"/>
            </a:xfrm>
            <a:custGeom>
              <a:rect b="b" l="l" r="r" t="t"/>
              <a:pathLst>
                <a:path extrusionOk="0" h="5905" w="3688">
                  <a:moveTo>
                    <a:pt x="3368" y="1"/>
                  </a:moveTo>
                  <a:cubicBezTo>
                    <a:pt x="2583" y="1"/>
                    <a:pt x="1791" y="290"/>
                    <a:pt x="1197" y="869"/>
                  </a:cubicBezTo>
                  <a:cubicBezTo>
                    <a:pt x="1" y="2020"/>
                    <a:pt x="1" y="3893"/>
                    <a:pt x="1197" y="5044"/>
                  </a:cubicBezTo>
                  <a:cubicBezTo>
                    <a:pt x="1791" y="5615"/>
                    <a:pt x="2583" y="5905"/>
                    <a:pt x="3368" y="5905"/>
                  </a:cubicBezTo>
                  <a:lnTo>
                    <a:pt x="3688" y="5394"/>
                  </a:lnTo>
                  <a:lnTo>
                    <a:pt x="3368" y="4876"/>
                  </a:lnTo>
                  <a:cubicBezTo>
                    <a:pt x="2857" y="4876"/>
                    <a:pt x="2339" y="4686"/>
                    <a:pt x="1951" y="4312"/>
                  </a:cubicBezTo>
                  <a:cubicBezTo>
                    <a:pt x="1303" y="3688"/>
                    <a:pt x="1197" y="2743"/>
                    <a:pt x="1623" y="2004"/>
                  </a:cubicBezTo>
                  <a:lnTo>
                    <a:pt x="1623" y="2004"/>
                  </a:lnTo>
                  <a:lnTo>
                    <a:pt x="3368" y="3680"/>
                  </a:lnTo>
                  <a:lnTo>
                    <a:pt x="3688" y="3147"/>
                  </a:lnTo>
                  <a:lnTo>
                    <a:pt x="3368" y="2225"/>
                  </a:lnTo>
                  <a:lnTo>
                    <a:pt x="2385" y="1281"/>
                  </a:lnTo>
                  <a:cubicBezTo>
                    <a:pt x="2690" y="1113"/>
                    <a:pt x="3025" y="1029"/>
                    <a:pt x="3368" y="1029"/>
                  </a:cubicBezTo>
                  <a:lnTo>
                    <a:pt x="3688" y="519"/>
                  </a:lnTo>
                  <a:lnTo>
                    <a:pt x="3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1212378" y="1248607"/>
              <a:ext cx="78289" cy="137380"/>
            </a:xfrm>
            <a:custGeom>
              <a:rect b="b" l="l" r="r" t="t"/>
              <a:pathLst>
                <a:path extrusionOk="0" h="5905" w="3368">
                  <a:moveTo>
                    <a:pt x="1" y="1"/>
                  </a:moveTo>
                  <a:lnTo>
                    <a:pt x="1" y="1029"/>
                  </a:lnTo>
                  <a:cubicBezTo>
                    <a:pt x="511" y="1029"/>
                    <a:pt x="1021" y="1220"/>
                    <a:pt x="1410" y="1593"/>
                  </a:cubicBezTo>
                  <a:cubicBezTo>
                    <a:pt x="2057" y="2218"/>
                    <a:pt x="2172" y="3170"/>
                    <a:pt x="1737" y="3901"/>
                  </a:cubicBezTo>
                  <a:lnTo>
                    <a:pt x="1" y="2225"/>
                  </a:lnTo>
                  <a:lnTo>
                    <a:pt x="1" y="3680"/>
                  </a:lnTo>
                  <a:lnTo>
                    <a:pt x="983" y="4625"/>
                  </a:lnTo>
                  <a:cubicBezTo>
                    <a:pt x="679" y="4792"/>
                    <a:pt x="336" y="4876"/>
                    <a:pt x="1" y="4876"/>
                  </a:cubicBezTo>
                  <a:lnTo>
                    <a:pt x="1" y="5905"/>
                  </a:lnTo>
                  <a:cubicBezTo>
                    <a:pt x="785" y="5905"/>
                    <a:pt x="1570" y="5615"/>
                    <a:pt x="2172" y="5044"/>
                  </a:cubicBezTo>
                  <a:cubicBezTo>
                    <a:pt x="3368" y="3893"/>
                    <a:pt x="3368" y="2020"/>
                    <a:pt x="2172" y="869"/>
                  </a:cubicBezTo>
                  <a:cubicBezTo>
                    <a:pt x="1570" y="290"/>
                    <a:pt x="785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5" name="Google Shape;1705;p34"/>
          <p:cNvGrpSpPr/>
          <p:nvPr/>
        </p:nvGrpSpPr>
        <p:grpSpPr>
          <a:xfrm>
            <a:off x="7829929" y="1919259"/>
            <a:ext cx="424612" cy="409072"/>
            <a:chOff x="6608069" y="1620097"/>
            <a:chExt cx="424612" cy="409072"/>
          </a:xfrm>
        </p:grpSpPr>
        <p:sp>
          <p:nvSpPr>
            <p:cNvPr id="1706" name="Google Shape;1706;p34"/>
            <p:cNvSpPr/>
            <p:nvPr/>
          </p:nvSpPr>
          <p:spPr>
            <a:xfrm>
              <a:off x="6739982" y="1733540"/>
              <a:ext cx="91562" cy="91990"/>
            </a:xfrm>
            <a:custGeom>
              <a:rect b="b" l="l" r="r" t="t"/>
              <a:pathLst>
                <a:path extrusionOk="0" h="3954" w="3939">
                  <a:moveTo>
                    <a:pt x="1790" y="0"/>
                  </a:moveTo>
                  <a:cubicBezTo>
                    <a:pt x="960" y="526"/>
                    <a:pt x="412" y="1425"/>
                    <a:pt x="412" y="2453"/>
                  </a:cubicBezTo>
                  <a:lnTo>
                    <a:pt x="0" y="3565"/>
                  </a:lnTo>
                  <a:lnTo>
                    <a:pt x="412" y="3954"/>
                  </a:lnTo>
                  <a:lnTo>
                    <a:pt x="3459" y="3954"/>
                  </a:lnTo>
                  <a:lnTo>
                    <a:pt x="3938" y="1981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6820362" y="1733540"/>
              <a:ext cx="83078" cy="91990"/>
            </a:xfrm>
            <a:custGeom>
              <a:rect b="b" l="l" r="r" t="t"/>
              <a:pathLst>
                <a:path extrusionOk="0" h="3954" w="3574">
                  <a:moveTo>
                    <a:pt x="1" y="0"/>
                  </a:moveTo>
                  <a:lnTo>
                    <a:pt x="1" y="3954"/>
                  </a:lnTo>
                  <a:lnTo>
                    <a:pt x="3048" y="3954"/>
                  </a:lnTo>
                  <a:lnTo>
                    <a:pt x="3573" y="3405"/>
                  </a:lnTo>
                  <a:lnTo>
                    <a:pt x="3048" y="2453"/>
                  </a:lnTo>
                  <a:cubicBezTo>
                    <a:pt x="3048" y="1425"/>
                    <a:pt x="2499" y="526"/>
                    <a:pt x="16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6820362" y="1722372"/>
              <a:ext cx="23" cy="23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07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6781590" y="1722372"/>
              <a:ext cx="44468" cy="46088"/>
            </a:xfrm>
            <a:custGeom>
              <a:rect b="b" l="l" r="r" t="t"/>
              <a:pathLst>
                <a:path extrusionOk="0" h="1981" w="1913">
                  <a:moveTo>
                    <a:pt x="1669" y="0"/>
                  </a:moveTo>
                  <a:cubicBezTo>
                    <a:pt x="1052" y="0"/>
                    <a:pt x="480" y="183"/>
                    <a:pt x="0" y="480"/>
                  </a:cubicBezTo>
                  <a:cubicBezTo>
                    <a:pt x="61" y="1318"/>
                    <a:pt x="785" y="1981"/>
                    <a:pt x="1669" y="1981"/>
                  </a:cubicBezTo>
                  <a:lnTo>
                    <a:pt x="1912" y="838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rgbClr val="EFAE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6820362" y="1722372"/>
              <a:ext cx="38796" cy="46088"/>
            </a:xfrm>
            <a:custGeom>
              <a:rect b="b" l="l" r="r" t="t"/>
              <a:pathLst>
                <a:path extrusionOk="0" h="1981" w="1669">
                  <a:moveTo>
                    <a:pt x="1" y="0"/>
                  </a:moveTo>
                  <a:lnTo>
                    <a:pt x="1" y="1981"/>
                  </a:lnTo>
                  <a:cubicBezTo>
                    <a:pt x="884" y="1981"/>
                    <a:pt x="1608" y="1318"/>
                    <a:pt x="1669" y="480"/>
                  </a:cubicBezTo>
                  <a:cubicBezTo>
                    <a:pt x="1189" y="183"/>
                    <a:pt x="618" y="0"/>
                    <a:pt x="1" y="0"/>
                  </a:cubicBezTo>
                  <a:close/>
                </a:path>
              </a:pathLst>
            </a:custGeom>
            <a:solidFill>
              <a:srgbClr val="E99A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6781590" y="1642083"/>
              <a:ext cx="44468" cy="80311"/>
            </a:xfrm>
            <a:custGeom>
              <a:rect b="b" l="l" r="r" t="t"/>
              <a:pathLst>
                <a:path extrusionOk="0" h="3452" w="1913">
                  <a:moveTo>
                    <a:pt x="145" y="0"/>
                  </a:moveTo>
                  <a:cubicBezTo>
                    <a:pt x="54" y="206"/>
                    <a:pt x="0" y="427"/>
                    <a:pt x="0" y="671"/>
                  </a:cubicBezTo>
                  <a:lnTo>
                    <a:pt x="0" y="1844"/>
                  </a:lnTo>
                  <a:cubicBezTo>
                    <a:pt x="0" y="2735"/>
                    <a:pt x="747" y="3451"/>
                    <a:pt x="1669" y="3451"/>
                  </a:cubicBezTo>
                  <a:lnTo>
                    <a:pt x="1912" y="1730"/>
                  </a:lnTo>
                  <a:lnTo>
                    <a:pt x="1669" y="617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EFAE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6820362" y="1656438"/>
              <a:ext cx="38796" cy="65956"/>
            </a:xfrm>
            <a:custGeom>
              <a:rect b="b" l="l" r="r" t="t"/>
              <a:pathLst>
                <a:path extrusionOk="0" h="2835" w="1669">
                  <a:moveTo>
                    <a:pt x="1" y="0"/>
                  </a:moveTo>
                  <a:lnTo>
                    <a:pt x="1" y="2834"/>
                  </a:lnTo>
                  <a:cubicBezTo>
                    <a:pt x="922" y="2834"/>
                    <a:pt x="1669" y="2118"/>
                    <a:pt x="1669" y="1227"/>
                  </a:cubicBezTo>
                  <a:lnTo>
                    <a:pt x="1669" y="6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99A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6784960" y="1620097"/>
              <a:ext cx="41097" cy="42738"/>
            </a:xfrm>
            <a:custGeom>
              <a:rect b="b" l="l" r="r" t="t"/>
              <a:pathLst>
                <a:path extrusionOk="0" h="1837" w="1768">
                  <a:moveTo>
                    <a:pt x="1524" y="1"/>
                  </a:moveTo>
                  <a:cubicBezTo>
                    <a:pt x="846" y="1"/>
                    <a:pt x="267" y="389"/>
                    <a:pt x="0" y="945"/>
                  </a:cubicBezTo>
                  <a:cubicBezTo>
                    <a:pt x="457" y="1319"/>
                    <a:pt x="975" y="1616"/>
                    <a:pt x="1524" y="1837"/>
                  </a:cubicBezTo>
                  <a:lnTo>
                    <a:pt x="1767" y="884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rgbClr val="FEE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4"/>
            <p:cNvSpPr/>
            <p:nvPr/>
          </p:nvSpPr>
          <p:spPr>
            <a:xfrm>
              <a:off x="6820362" y="1620097"/>
              <a:ext cx="38796" cy="52137"/>
            </a:xfrm>
            <a:custGeom>
              <a:rect b="b" l="l" r="r" t="t"/>
              <a:pathLst>
                <a:path extrusionOk="0" h="2241" w="1669">
                  <a:moveTo>
                    <a:pt x="1" y="1"/>
                  </a:moveTo>
                  <a:lnTo>
                    <a:pt x="1" y="1837"/>
                  </a:lnTo>
                  <a:cubicBezTo>
                    <a:pt x="534" y="2050"/>
                    <a:pt x="1097" y="2195"/>
                    <a:pt x="1669" y="2240"/>
                  </a:cubicBezTo>
                  <a:lnTo>
                    <a:pt x="1669" y="1616"/>
                  </a:lnTo>
                  <a:cubicBezTo>
                    <a:pt x="1669" y="724"/>
                    <a:pt x="922" y="1"/>
                    <a:pt x="1" y="1"/>
                  </a:cubicBezTo>
                  <a:close/>
                </a:path>
              </a:pathLst>
            </a:custGeom>
            <a:solidFill>
              <a:srgbClr val="FEC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6891188" y="1733540"/>
              <a:ext cx="81822" cy="91990"/>
            </a:xfrm>
            <a:custGeom>
              <a:rect b="b" l="l" r="r" t="t"/>
              <a:pathLst>
                <a:path extrusionOk="0" h="3954" w="3520">
                  <a:moveTo>
                    <a:pt x="1379" y="0"/>
                  </a:moveTo>
                  <a:cubicBezTo>
                    <a:pt x="549" y="526"/>
                    <a:pt x="1" y="1425"/>
                    <a:pt x="1" y="2453"/>
                  </a:cubicBezTo>
                  <a:lnTo>
                    <a:pt x="1" y="3954"/>
                  </a:lnTo>
                  <a:lnTo>
                    <a:pt x="3040" y="3954"/>
                  </a:lnTo>
                  <a:lnTo>
                    <a:pt x="3520" y="1981"/>
                  </a:lnTo>
                  <a:lnTo>
                    <a:pt x="30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6961828" y="1733540"/>
              <a:ext cx="70851" cy="91990"/>
            </a:xfrm>
            <a:custGeom>
              <a:rect b="b" l="l" r="r" t="t"/>
              <a:pathLst>
                <a:path extrusionOk="0" h="3954" w="3048">
                  <a:moveTo>
                    <a:pt x="1" y="0"/>
                  </a:moveTo>
                  <a:lnTo>
                    <a:pt x="1" y="3954"/>
                  </a:lnTo>
                  <a:lnTo>
                    <a:pt x="3048" y="3146"/>
                  </a:lnTo>
                  <a:lnTo>
                    <a:pt x="3048" y="2453"/>
                  </a:lnTo>
                  <a:cubicBezTo>
                    <a:pt x="3048" y="1425"/>
                    <a:pt x="2500" y="526"/>
                    <a:pt x="16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6961828" y="1722372"/>
              <a:ext cx="23" cy="23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07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4"/>
            <p:cNvSpPr/>
            <p:nvPr/>
          </p:nvSpPr>
          <p:spPr>
            <a:xfrm>
              <a:off x="6923242" y="1722372"/>
              <a:ext cx="44282" cy="46088"/>
            </a:xfrm>
            <a:custGeom>
              <a:rect b="b" l="l" r="r" t="t"/>
              <a:pathLst>
                <a:path extrusionOk="0" h="1981" w="1905">
                  <a:moveTo>
                    <a:pt x="1661" y="0"/>
                  </a:moveTo>
                  <a:cubicBezTo>
                    <a:pt x="1052" y="0"/>
                    <a:pt x="480" y="183"/>
                    <a:pt x="0" y="480"/>
                  </a:cubicBezTo>
                  <a:cubicBezTo>
                    <a:pt x="54" y="1318"/>
                    <a:pt x="777" y="1981"/>
                    <a:pt x="1661" y="1981"/>
                  </a:cubicBezTo>
                  <a:lnTo>
                    <a:pt x="1905" y="838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rgbClr val="FFE3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6961828" y="1722372"/>
              <a:ext cx="38819" cy="46088"/>
            </a:xfrm>
            <a:custGeom>
              <a:rect b="b" l="l" r="r" t="t"/>
              <a:pathLst>
                <a:path extrusionOk="0" h="1981" w="1670">
                  <a:moveTo>
                    <a:pt x="1" y="0"/>
                  </a:moveTo>
                  <a:lnTo>
                    <a:pt x="1" y="1981"/>
                  </a:lnTo>
                  <a:cubicBezTo>
                    <a:pt x="892" y="1981"/>
                    <a:pt x="1616" y="1318"/>
                    <a:pt x="1669" y="480"/>
                  </a:cubicBezTo>
                  <a:cubicBezTo>
                    <a:pt x="1189" y="183"/>
                    <a:pt x="618" y="0"/>
                    <a:pt x="1" y="0"/>
                  </a:cubicBezTo>
                  <a:close/>
                </a:path>
              </a:pathLst>
            </a:custGeom>
            <a:solidFill>
              <a:srgbClr val="FCD0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6923056" y="1642083"/>
              <a:ext cx="44468" cy="80311"/>
            </a:xfrm>
            <a:custGeom>
              <a:rect b="b" l="l" r="r" t="t"/>
              <a:pathLst>
                <a:path extrusionOk="0" h="3452" w="1913">
                  <a:moveTo>
                    <a:pt x="153" y="0"/>
                  </a:moveTo>
                  <a:cubicBezTo>
                    <a:pt x="54" y="206"/>
                    <a:pt x="1" y="427"/>
                    <a:pt x="1" y="671"/>
                  </a:cubicBezTo>
                  <a:lnTo>
                    <a:pt x="1" y="1844"/>
                  </a:lnTo>
                  <a:cubicBezTo>
                    <a:pt x="1" y="2735"/>
                    <a:pt x="747" y="3451"/>
                    <a:pt x="1669" y="3451"/>
                  </a:cubicBezTo>
                  <a:lnTo>
                    <a:pt x="1913" y="1730"/>
                  </a:lnTo>
                  <a:lnTo>
                    <a:pt x="1669" y="617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FE3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4"/>
            <p:cNvSpPr/>
            <p:nvPr/>
          </p:nvSpPr>
          <p:spPr>
            <a:xfrm>
              <a:off x="6961828" y="1656438"/>
              <a:ext cx="38982" cy="65956"/>
            </a:xfrm>
            <a:custGeom>
              <a:rect b="b" l="l" r="r" t="t"/>
              <a:pathLst>
                <a:path extrusionOk="0" h="2835" w="1677">
                  <a:moveTo>
                    <a:pt x="1" y="0"/>
                  </a:moveTo>
                  <a:lnTo>
                    <a:pt x="1" y="2834"/>
                  </a:lnTo>
                  <a:cubicBezTo>
                    <a:pt x="930" y="2834"/>
                    <a:pt x="1677" y="2118"/>
                    <a:pt x="1677" y="1227"/>
                  </a:cubicBezTo>
                  <a:lnTo>
                    <a:pt x="1677" y="6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D0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4"/>
            <p:cNvSpPr/>
            <p:nvPr/>
          </p:nvSpPr>
          <p:spPr>
            <a:xfrm>
              <a:off x="6926612" y="1620097"/>
              <a:ext cx="40911" cy="42738"/>
            </a:xfrm>
            <a:custGeom>
              <a:rect b="b" l="l" r="r" t="t"/>
              <a:pathLst>
                <a:path extrusionOk="0" h="1837" w="1760">
                  <a:moveTo>
                    <a:pt x="1516" y="1"/>
                  </a:moveTo>
                  <a:cubicBezTo>
                    <a:pt x="846" y="1"/>
                    <a:pt x="259" y="389"/>
                    <a:pt x="0" y="945"/>
                  </a:cubicBezTo>
                  <a:cubicBezTo>
                    <a:pt x="457" y="1319"/>
                    <a:pt x="968" y="1616"/>
                    <a:pt x="1516" y="1837"/>
                  </a:cubicBezTo>
                  <a:lnTo>
                    <a:pt x="1760" y="884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463B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4"/>
            <p:cNvSpPr/>
            <p:nvPr/>
          </p:nvSpPr>
          <p:spPr>
            <a:xfrm>
              <a:off x="6961828" y="1620097"/>
              <a:ext cx="38982" cy="52137"/>
            </a:xfrm>
            <a:custGeom>
              <a:rect b="b" l="l" r="r" t="t"/>
              <a:pathLst>
                <a:path extrusionOk="0" h="2241" w="1677">
                  <a:moveTo>
                    <a:pt x="1" y="1"/>
                  </a:moveTo>
                  <a:lnTo>
                    <a:pt x="1" y="1837"/>
                  </a:lnTo>
                  <a:cubicBezTo>
                    <a:pt x="534" y="2050"/>
                    <a:pt x="1098" y="2195"/>
                    <a:pt x="1677" y="2240"/>
                  </a:cubicBezTo>
                  <a:lnTo>
                    <a:pt x="1677" y="1616"/>
                  </a:lnTo>
                  <a:cubicBezTo>
                    <a:pt x="1677" y="724"/>
                    <a:pt x="930" y="1"/>
                    <a:pt x="1" y="1"/>
                  </a:cubicBezTo>
                  <a:close/>
                </a:path>
              </a:pathLst>
            </a:custGeom>
            <a:solidFill>
              <a:srgbClr val="39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4"/>
            <p:cNvSpPr/>
            <p:nvPr/>
          </p:nvSpPr>
          <p:spPr>
            <a:xfrm>
              <a:off x="6608069" y="1733540"/>
              <a:ext cx="81822" cy="91990"/>
            </a:xfrm>
            <a:custGeom>
              <a:rect b="b" l="l" r="r" t="t"/>
              <a:pathLst>
                <a:path extrusionOk="0" h="3954" w="3520">
                  <a:moveTo>
                    <a:pt x="1379" y="0"/>
                  </a:moveTo>
                  <a:cubicBezTo>
                    <a:pt x="549" y="526"/>
                    <a:pt x="0" y="1425"/>
                    <a:pt x="0" y="2453"/>
                  </a:cubicBezTo>
                  <a:lnTo>
                    <a:pt x="0" y="3146"/>
                  </a:lnTo>
                  <a:lnTo>
                    <a:pt x="3047" y="3954"/>
                  </a:lnTo>
                  <a:lnTo>
                    <a:pt x="3519" y="1981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4"/>
            <p:cNvSpPr/>
            <p:nvPr/>
          </p:nvSpPr>
          <p:spPr>
            <a:xfrm>
              <a:off x="6678895" y="1733540"/>
              <a:ext cx="70665" cy="91990"/>
            </a:xfrm>
            <a:custGeom>
              <a:rect b="b" l="l" r="r" t="t"/>
              <a:pathLst>
                <a:path extrusionOk="0" h="3954" w="3040">
                  <a:moveTo>
                    <a:pt x="0" y="0"/>
                  </a:moveTo>
                  <a:lnTo>
                    <a:pt x="0" y="3954"/>
                  </a:lnTo>
                  <a:lnTo>
                    <a:pt x="3040" y="3954"/>
                  </a:lnTo>
                  <a:lnTo>
                    <a:pt x="3040" y="2453"/>
                  </a:lnTo>
                  <a:cubicBezTo>
                    <a:pt x="3040" y="1425"/>
                    <a:pt x="2491" y="526"/>
                    <a:pt x="1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4"/>
            <p:cNvSpPr/>
            <p:nvPr/>
          </p:nvSpPr>
          <p:spPr>
            <a:xfrm>
              <a:off x="6678895" y="1722372"/>
              <a:ext cx="23" cy="23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7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4"/>
            <p:cNvSpPr/>
            <p:nvPr/>
          </p:nvSpPr>
          <p:spPr>
            <a:xfrm>
              <a:off x="6640100" y="1722372"/>
              <a:ext cx="44468" cy="46088"/>
            </a:xfrm>
            <a:custGeom>
              <a:rect b="b" l="l" r="r" t="t"/>
              <a:pathLst>
                <a:path extrusionOk="0" h="1981" w="1913">
                  <a:moveTo>
                    <a:pt x="1669" y="0"/>
                  </a:moveTo>
                  <a:cubicBezTo>
                    <a:pt x="1052" y="0"/>
                    <a:pt x="481" y="183"/>
                    <a:pt x="1" y="480"/>
                  </a:cubicBezTo>
                  <a:cubicBezTo>
                    <a:pt x="62" y="1318"/>
                    <a:pt x="785" y="1981"/>
                    <a:pt x="1669" y="1981"/>
                  </a:cubicBezTo>
                  <a:lnTo>
                    <a:pt x="1913" y="838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rgbClr val="FFD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4"/>
            <p:cNvSpPr/>
            <p:nvPr/>
          </p:nvSpPr>
          <p:spPr>
            <a:xfrm>
              <a:off x="6678895" y="1722372"/>
              <a:ext cx="38796" cy="46088"/>
            </a:xfrm>
            <a:custGeom>
              <a:rect b="b" l="l" r="r" t="t"/>
              <a:pathLst>
                <a:path extrusionOk="0" h="1981" w="1669">
                  <a:moveTo>
                    <a:pt x="0" y="0"/>
                  </a:moveTo>
                  <a:lnTo>
                    <a:pt x="0" y="1981"/>
                  </a:lnTo>
                  <a:cubicBezTo>
                    <a:pt x="884" y="1981"/>
                    <a:pt x="1607" y="1318"/>
                    <a:pt x="1668" y="480"/>
                  </a:cubicBezTo>
                  <a:cubicBezTo>
                    <a:pt x="1188" y="183"/>
                    <a:pt x="617" y="0"/>
                    <a:pt x="0" y="0"/>
                  </a:cubicBezTo>
                  <a:close/>
                </a:path>
              </a:pathLst>
            </a:custGeom>
            <a:solidFill>
              <a:srgbClr val="FFC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4"/>
            <p:cNvSpPr/>
            <p:nvPr/>
          </p:nvSpPr>
          <p:spPr>
            <a:xfrm>
              <a:off x="6639937" y="1642083"/>
              <a:ext cx="44630" cy="80311"/>
            </a:xfrm>
            <a:custGeom>
              <a:rect b="b" l="l" r="r" t="t"/>
              <a:pathLst>
                <a:path extrusionOk="0" h="3452" w="1920">
                  <a:moveTo>
                    <a:pt x="153" y="0"/>
                  </a:moveTo>
                  <a:cubicBezTo>
                    <a:pt x="61" y="206"/>
                    <a:pt x="0" y="427"/>
                    <a:pt x="0" y="671"/>
                  </a:cubicBezTo>
                  <a:lnTo>
                    <a:pt x="0" y="1844"/>
                  </a:lnTo>
                  <a:cubicBezTo>
                    <a:pt x="0" y="2735"/>
                    <a:pt x="754" y="3451"/>
                    <a:pt x="1676" y="3451"/>
                  </a:cubicBezTo>
                  <a:lnTo>
                    <a:pt x="1920" y="1730"/>
                  </a:lnTo>
                  <a:lnTo>
                    <a:pt x="1676" y="617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FD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4"/>
            <p:cNvSpPr/>
            <p:nvPr/>
          </p:nvSpPr>
          <p:spPr>
            <a:xfrm>
              <a:off x="6678895" y="1656438"/>
              <a:ext cx="38796" cy="65956"/>
            </a:xfrm>
            <a:custGeom>
              <a:rect b="b" l="l" r="r" t="t"/>
              <a:pathLst>
                <a:path extrusionOk="0" h="2835" w="1669">
                  <a:moveTo>
                    <a:pt x="0" y="0"/>
                  </a:moveTo>
                  <a:lnTo>
                    <a:pt x="0" y="2834"/>
                  </a:lnTo>
                  <a:cubicBezTo>
                    <a:pt x="922" y="2834"/>
                    <a:pt x="1668" y="2118"/>
                    <a:pt x="1668" y="1227"/>
                  </a:cubicBezTo>
                  <a:lnTo>
                    <a:pt x="1668" y="6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4"/>
            <p:cNvSpPr/>
            <p:nvPr/>
          </p:nvSpPr>
          <p:spPr>
            <a:xfrm>
              <a:off x="6643470" y="1620097"/>
              <a:ext cx="41097" cy="42738"/>
            </a:xfrm>
            <a:custGeom>
              <a:rect b="b" l="l" r="r" t="t"/>
              <a:pathLst>
                <a:path extrusionOk="0" h="1837" w="1768">
                  <a:moveTo>
                    <a:pt x="1524" y="1"/>
                  </a:moveTo>
                  <a:cubicBezTo>
                    <a:pt x="846" y="1"/>
                    <a:pt x="267" y="389"/>
                    <a:pt x="1" y="945"/>
                  </a:cubicBezTo>
                  <a:cubicBezTo>
                    <a:pt x="458" y="1319"/>
                    <a:pt x="976" y="1616"/>
                    <a:pt x="1524" y="1837"/>
                  </a:cubicBezTo>
                  <a:lnTo>
                    <a:pt x="1768" y="884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rgbClr val="463B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4"/>
            <p:cNvSpPr/>
            <p:nvPr/>
          </p:nvSpPr>
          <p:spPr>
            <a:xfrm>
              <a:off x="6678895" y="1620097"/>
              <a:ext cx="38796" cy="52137"/>
            </a:xfrm>
            <a:custGeom>
              <a:rect b="b" l="l" r="r" t="t"/>
              <a:pathLst>
                <a:path extrusionOk="0" h="2241" w="1669">
                  <a:moveTo>
                    <a:pt x="0" y="1"/>
                  </a:moveTo>
                  <a:lnTo>
                    <a:pt x="0" y="1837"/>
                  </a:lnTo>
                  <a:cubicBezTo>
                    <a:pt x="533" y="2050"/>
                    <a:pt x="1097" y="2195"/>
                    <a:pt x="1668" y="2240"/>
                  </a:cubicBezTo>
                  <a:lnTo>
                    <a:pt x="1668" y="1616"/>
                  </a:lnTo>
                  <a:cubicBezTo>
                    <a:pt x="1668" y="724"/>
                    <a:pt x="922" y="1"/>
                    <a:pt x="0" y="1"/>
                  </a:cubicBezTo>
                  <a:close/>
                </a:path>
              </a:pathLst>
            </a:custGeom>
            <a:solidFill>
              <a:srgbClr val="39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6608069" y="1806733"/>
              <a:ext cx="227197" cy="222437"/>
            </a:xfrm>
            <a:custGeom>
              <a:rect b="b" l="l" r="r" t="t"/>
              <a:pathLst>
                <a:path extrusionOk="0" h="9561" w="9774">
                  <a:moveTo>
                    <a:pt x="0" y="0"/>
                  </a:moveTo>
                  <a:lnTo>
                    <a:pt x="0" y="9560"/>
                  </a:lnTo>
                  <a:lnTo>
                    <a:pt x="9134" y="9560"/>
                  </a:lnTo>
                  <a:lnTo>
                    <a:pt x="9773" y="3664"/>
                  </a:lnTo>
                  <a:lnTo>
                    <a:pt x="9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4"/>
            <p:cNvSpPr/>
            <p:nvPr/>
          </p:nvSpPr>
          <p:spPr>
            <a:xfrm>
              <a:off x="6820362" y="1806733"/>
              <a:ext cx="212320" cy="222437"/>
            </a:xfrm>
            <a:custGeom>
              <a:rect b="b" l="l" r="r" t="t"/>
              <a:pathLst>
                <a:path extrusionOk="0" h="9561" w="9134">
                  <a:moveTo>
                    <a:pt x="1" y="0"/>
                  </a:moveTo>
                  <a:lnTo>
                    <a:pt x="1" y="9560"/>
                  </a:lnTo>
                  <a:lnTo>
                    <a:pt x="9134" y="9560"/>
                  </a:lnTo>
                  <a:lnTo>
                    <a:pt x="9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4"/>
            <p:cNvSpPr/>
            <p:nvPr/>
          </p:nvSpPr>
          <p:spPr>
            <a:xfrm>
              <a:off x="6928379" y="1957539"/>
              <a:ext cx="26406" cy="23940"/>
            </a:xfrm>
            <a:custGeom>
              <a:rect b="b" l="l" r="r" t="t"/>
              <a:pathLst>
                <a:path extrusionOk="0" h="1029" w="1136">
                  <a:moveTo>
                    <a:pt x="0" y="1"/>
                  </a:moveTo>
                  <a:lnTo>
                    <a:pt x="0" y="1029"/>
                  </a:lnTo>
                  <a:lnTo>
                    <a:pt x="1135" y="1029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4"/>
            <p:cNvSpPr/>
            <p:nvPr/>
          </p:nvSpPr>
          <p:spPr>
            <a:xfrm>
              <a:off x="6929076" y="1853682"/>
              <a:ext cx="24988" cy="77472"/>
            </a:xfrm>
            <a:custGeom>
              <a:rect b="b" l="l" r="r" t="t"/>
              <a:pathLst>
                <a:path extrusionOk="0" h="3330" w="1075">
                  <a:moveTo>
                    <a:pt x="1" y="1"/>
                  </a:moveTo>
                  <a:lnTo>
                    <a:pt x="1" y="3330"/>
                  </a:lnTo>
                  <a:lnTo>
                    <a:pt x="1075" y="3330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4"/>
            <p:cNvSpPr/>
            <p:nvPr/>
          </p:nvSpPr>
          <p:spPr>
            <a:xfrm>
              <a:off x="6685961" y="1957539"/>
              <a:ext cx="26592" cy="23940"/>
            </a:xfrm>
            <a:custGeom>
              <a:rect b="b" l="l" r="r" t="t"/>
              <a:pathLst>
                <a:path extrusionOk="0" h="1029" w="1144">
                  <a:moveTo>
                    <a:pt x="1" y="1"/>
                  </a:moveTo>
                  <a:lnTo>
                    <a:pt x="1" y="1029"/>
                  </a:lnTo>
                  <a:lnTo>
                    <a:pt x="1143" y="1029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4"/>
            <p:cNvSpPr/>
            <p:nvPr/>
          </p:nvSpPr>
          <p:spPr>
            <a:xfrm>
              <a:off x="6686682" y="1853682"/>
              <a:ext cx="24988" cy="77472"/>
            </a:xfrm>
            <a:custGeom>
              <a:rect b="b" l="l" r="r" t="t"/>
              <a:pathLst>
                <a:path extrusionOk="0" h="3330" w="1075">
                  <a:moveTo>
                    <a:pt x="0" y="1"/>
                  </a:moveTo>
                  <a:lnTo>
                    <a:pt x="0" y="3330"/>
                  </a:lnTo>
                  <a:lnTo>
                    <a:pt x="1074" y="3330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4"/>
            <p:cNvSpPr/>
            <p:nvPr/>
          </p:nvSpPr>
          <p:spPr>
            <a:xfrm>
              <a:off x="6780706" y="1853682"/>
              <a:ext cx="46397" cy="128702"/>
            </a:xfrm>
            <a:custGeom>
              <a:rect b="b" l="l" r="r" t="t"/>
              <a:pathLst>
                <a:path extrusionOk="0" h="5532" w="1996">
                  <a:moveTo>
                    <a:pt x="1707" y="1"/>
                  </a:moveTo>
                  <a:cubicBezTo>
                    <a:pt x="770" y="1"/>
                    <a:pt x="0" y="740"/>
                    <a:pt x="0" y="1646"/>
                  </a:cubicBezTo>
                  <a:cubicBezTo>
                    <a:pt x="0" y="2370"/>
                    <a:pt x="495" y="2987"/>
                    <a:pt x="1173" y="3200"/>
                  </a:cubicBezTo>
                  <a:lnTo>
                    <a:pt x="1173" y="3771"/>
                  </a:lnTo>
                  <a:lnTo>
                    <a:pt x="457" y="3771"/>
                  </a:lnTo>
                  <a:lnTo>
                    <a:pt x="457" y="4800"/>
                  </a:lnTo>
                  <a:lnTo>
                    <a:pt x="1173" y="4800"/>
                  </a:lnTo>
                  <a:lnTo>
                    <a:pt x="1173" y="5531"/>
                  </a:lnTo>
                  <a:lnTo>
                    <a:pt x="1707" y="5531"/>
                  </a:lnTo>
                  <a:lnTo>
                    <a:pt x="1996" y="4107"/>
                  </a:lnTo>
                  <a:lnTo>
                    <a:pt x="1707" y="2256"/>
                  </a:lnTo>
                  <a:cubicBezTo>
                    <a:pt x="1356" y="2256"/>
                    <a:pt x="1067" y="1981"/>
                    <a:pt x="1067" y="1646"/>
                  </a:cubicBezTo>
                  <a:cubicBezTo>
                    <a:pt x="1067" y="1303"/>
                    <a:pt x="1356" y="1029"/>
                    <a:pt x="1707" y="1029"/>
                  </a:cubicBezTo>
                  <a:lnTo>
                    <a:pt x="1996" y="511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4"/>
            <p:cNvSpPr/>
            <p:nvPr/>
          </p:nvSpPr>
          <p:spPr>
            <a:xfrm>
              <a:off x="6820362" y="1853682"/>
              <a:ext cx="39679" cy="128702"/>
            </a:xfrm>
            <a:custGeom>
              <a:rect b="b" l="l" r="r" t="t"/>
              <a:pathLst>
                <a:path extrusionOk="0" h="5532" w="1707">
                  <a:moveTo>
                    <a:pt x="1" y="1"/>
                  </a:moveTo>
                  <a:lnTo>
                    <a:pt x="1" y="1029"/>
                  </a:lnTo>
                  <a:cubicBezTo>
                    <a:pt x="351" y="1029"/>
                    <a:pt x="640" y="1303"/>
                    <a:pt x="640" y="1646"/>
                  </a:cubicBezTo>
                  <a:cubicBezTo>
                    <a:pt x="640" y="1981"/>
                    <a:pt x="351" y="2256"/>
                    <a:pt x="1" y="2256"/>
                  </a:cubicBezTo>
                  <a:lnTo>
                    <a:pt x="1" y="5531"/>
                  </a:lnTo>
                  <a:lnTo>
                    <a:pt x="534" y="5531"/>
                  </a:lnTo>
                  <a:lnTo>
                    <a:pt x="534" y="4800"/>
                  </a:lnTo>
                  <a:lnTo>
                    <a:pt x="1250" y="4800"/>
                  </a:lnTo>
                  <a:lnTo>
                    <a:pt x="1250" y="3771"/>
                  </a:lnTo>
                  <a:lnTo>
                    <a:pt x="534" y="3771"/>
                  </a:lnTo>
                  <a:lnTo>
                    <a:pt x="534" y="3200"/>
                  </a:lnTo>
                  <a:cubicBezTo>
                    <a:pt x="1219" y="2987"/>
                    <a:pt x="1707" y="2370"/>
                    <a:pt x="1707" y="1646"/>
                  </a:cubicBezTo>
                  <a:cubicBezTo>
                    <a:pt x="1707" y="740"/>
                    <a:pt x="945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1" name="Google Shape;1741;p34"/>
          <p:cNvGrpSpPr/>
          <p:nvPr/>
        </p:nvGrpSpPr>
        <p:grpSpPr>
          <a:xfrm>
            <a:off x="7879043" y="1240426"/>
            <a:ext cx="333075" cy="409231"/>
            <a:chOff x="6668110" y="1260699"/>
            <a:chExt cx="333075" cy="409231"/>
          </a:xfrm>
        </p:grpSpPr>
        <p:sp>
          <p:nvSpPr>
            <p:cNvPr id="1742" name="Google Shape;1742;p34"/>
            <p:cNvSpPr/>
            <p:nvPr/>
          </p:nvSpPr>
          <p:spPr>
            <a:xfrm>
              <a:off x="6668110" y="1260699"/>
              <a:ext cx="161948" cy="409231"/>
            </a:xfrm>
            <a:custGeom>
              <a:rect b="b" l="l" r="r" t="t"/>
              <a:pathLst>
                <a:path extrusionOk="0" h="17590" w="6967">
                  <a:moveTo>
                    <a:pt x="4666" y="0"/>
                  </a:moveTo>
                  <a:cubicBezTo>
                    <a:pt x="2218" y="0"/>
                    <a:pt x="1" y="1920"/>
                    <a:pt x="20" y="4464"/>
                  </a:cubicBezTo>
                  <a:cubicBezTo>
                    <a:pt x="20" y="5652"/>
                    <a:pt x="499" y="6772"/>
                    <a:pt x="1376" y="7618"/>
                  </a:cubicBezTo>
                  <a:lnTo>
                    <a:pt x="5192" y="11289"/>
                  </a:lnTo>
                  <a:lnTo>
                    <a:pt x="5192" y="13240"/>
                  </a:lnTo>
                  <a:lnTo>
                    <a:pt x="2693" y="13240"/>
                  </a:lnTo>
                  <a:lnTo>
                    <a:pt x="2693" y="15426"/>
                  </a:lnTo>
                  <a:lnTo>
                    <a:pt x="5192" y="15426"/>
                  </a:lnTo>
                  <a:lnTo>
                    <a:pt x="5192" y="17589"/>
                  </a:lnTo>
                  <a:lnTo>
                    <a:pt x="6327" y="17589"/>
                  </a:lnTo>
                  <a:lnTo>
                    <a:pt x="6967" y="13879"/>
                  </a:lnTo>
                  <a:lnTo>
                    <a:pt x="6327" y="9294"/>
                  </a:lnTo>
                  <a:lnTo>
                    <a:pt x="2983" y="6071"/>
                  </a:lnTo>
                  <a:cubicBezTo>
                    <a:pt x="1355" y="4368"/>
                    <a:pt x="2838" y="2185"/>
                    <a:pt x="4652" y="2185"/>
                  </a:cubicBezTo>
                  <a:cubicBezTo>
                    <a:pt x="5206" y="2185"/>
                    <a:pt x="5790" y="2389"/>
                    <a:pt x="6327" y="2872"/>
                  </a:cubicBezTo>
                  <a:lnTo>
                    <a:pt x="6967" y="1486"/>
                  </a:lnTo>
                  <a:lnTo>
                    <a:pt x="6327" y="305"/>
                  </a:lnTo>
                  <a:cubicBezTo>
                    <a:pt x="5777" y="97"/>
                    <a:pt x="5216" y="0"/>
                    <a:pt x="46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4"/>
            <p:cNvSpPr/>
            <p:nvPr/>
          </p:nvSpPr>
          <p:spPr>
            <a:xfrm>
              <a:off x="6815155" y="1260723"/>
              <a:ext cx="186030" cy="409208"/>
            </a:xfrm>
            <a:custGeom>
              <a:rect b="b" l="l" r="r" t="t"/>
              <a:pathLst>
                <a:path extrusionOk="0" h="17589" w="8003">
                  <a:moveTo>
                    <a:pt x="1725" y="0"/>
                  </a:moveTo>
                  <a:cubicBezTo>
                    <a:pt x="1174" y="0"/>
                    <a:pt x="595" y="96"/>
                    <a:pt x="1" y="304"/>
                  </a:cubicBezTo>
                  <a:lnTo>
                    <a:pt x="1" y="2871"/>
                  </a:lnTo>
                  <a:cubicBezTo>
                    <a:pt x="539" y="2388"/>
                    <a:pt x="1125" y="2184"/>
                    <a:pt x="1681" y="2184"/>
                  </a:cubicBezTo>
                  <a:cubicBezTo>
                    <a:pt x="3498" y="2184"/>
                    <a:pt x="4981" y="4367"/>
                    <a:pt x="3353" y="6070"/>
                  </a:cubicBezTo>
                  <a:lnTo>
                    <a:pt x="1" y="9293"/>
                  </a:lnTo>
                  <a:lnTo>
                    <a:pt x="1" y="17588"/>
                  </a:lnTo>
                  <a:lnTo>
                    <a:pt x="1144" y="17588"/>
                  </a:lnTo>
                  <a:lnTo>
                    <a:pt x="1144" y="15425"/>
                  </a:lnTo>
                  <a:lnTo>
                    <a:pt x="3642" y="15425"/>
                  </a:lnTo>
                  <a:lnTo>
                    <a:pt x="3642" y="13239"/>
                  </a:lnTo>
                  <a:lnTo>
                    <a:pt x="1144" y="13239"/>
                  </a:lnTo>
                  <a:lnTo>
                    <a:pt x="1144" y="11288"/>
                  </a:lnTo>
                  <a:lnTo>
                    <a:pt x="4960" y="7617"/>
                  </a:lnTo>
                  <a:cubicBezTo>
                    <a:pt x="8002" y="4568"/>
                    <a:pt x="5541" y="0"/>
                    <a:pt x="1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35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749" name="Google Shape;1749;p35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our blog: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  <p:sp>
        <p:nvSpPr>
          <p:cNvPr id="1750" name="Google Shape;1750;p35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If you have a free account, in order to use this template, you must credit </a:t>
            </a:r>
            <a:r>
              <a:rPr b="1"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5D74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in your final presentation. Please refer to the next slide to read the instructions for premium users.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869FB2"/>
                </a:solidFill>
              </a:rPr>
              <a:t>As a Free user, you are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36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756" name="Google Shape;1756;p36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b="1" lang="en" sz="10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Slidesgo</a:t>
            </a:r>
            <a:r>
              <a:rPr lang="en" sz="900">
                <a:solidFill>
                  <a:schemeClr val="lt1"/>
                </a:solidFill>
              </a:rPr>
              <a:t>.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757" name="Google Shape;1757;p3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our blog: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37"/>
          <p:cNvSpPr txBox="1"/>
          <p:nvPr>
            <p:ph idx="4294967295" type="title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3" name="Google Shape;1763;p37"/>
          <p:cNvSpPr txBox="1"/>
          <p:nvPr>
            <p:ph idx="4294967295" type="body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4" name="Google Shape;1764;p37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our blog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765" name="Google Shape;1765;p37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1766" name="Google Shape;1766;p37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767" name="Google Shape;1767;p37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768" name="Google Shape;1768;p37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9" name="Google Shape;1769;p3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70" name="Google Shape;1770;p37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1" name="Google Shape;1771;p3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772" name="Google Shape;1772;p3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773" name="Google Shape;1773;p3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4" name="Google Shape;1774;p3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75" name="Google Shape;1775;p3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776" name="Google Shape;1776;p3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7" name="Google Shape;1777;p3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8" name="Google Shape;1778;p3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9" name="Google Shape;1779;p3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80" name="Google Shape;1780;p3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781" name="Google Shape;1781;p3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782" name="Google Shape;1782;p3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3" name="Google Shape;1783;p3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84" name="Google Shape;1784;p3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785" name="Google Shape;1785;p3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6" name="Google Shape;1786;p3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7" name="Google Shape;1787;p3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8" name="Google Shape;1788;p3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89" name="Google Shape;1789;p3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790" name="Google Shape;1790;p3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791" name="Google Shape;1791;p3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2" name="Google Shape;1792;p3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93" name="Google Shape;1793;p3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794" name="Google Shape;1794;p3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5" name="Google Shape;1795;p3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96" name="Google Shape;1796;p3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797" name="Google Shape;1797;p3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798" name="Google Shape;1798;p3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9" name="Google Shape;1799;p3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00" name="Google Shape;1800;p3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801" name="Google Shape;1801;p3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2" name="Google Shape;1802;p3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3" name="Google Shape;1803;p3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4" name="Google Shape;1804;p3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5" name="Google Shape;1805;p3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Women Infographics</a:t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1" name="Google Shape;141;p17"/>
          <p:cNvGrpSpPr/>
          <p:nvPr/>
        </p:nvGrpSpPr>
        <p:grpSpPr>
          <a:xfrm>
            <a:off x="6415727" y="1365559"/>
            <a:ext cx="2170535" cy="912236"/>
            <a:chOff x="1202040" y="1093925"/>
            <a:chExt cx="2170535" cy="912236"/>
          </a:xfrm>
        </p:grpSpPr>
        <p:sp>
          <p:nvSpPr>
            <p:cNvPr id="142" name="Google Shape;142;p17"/>
            <p:cNvSpPr txBox="1"/>
            <p:nvPr/>
          </p:nvSpPr>
          <p:spPr>
            <a:xfrm>
              <a:off x="1202075" y="1420261"/>
              <a:ext cx="21705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43" name="Google Shape;143;p17"/>
            <p:cNvSpPr txBox="1"/>
            <p:nvPr/>
          </p:nvSpPr>
          <p:spPr>
            <a:xfrm>
              <a:off x="1202040" y="1093925"/>
              <a:ext cx="21705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20xx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144" name="Google Shape;144;p17"/>
          <p:cNvGrpSpPr/>
          <p:nvPr/>
        </p:nvGrpSpPr>
        <p:grpSpPr>
          <a:xfrm>
            <a:off x="3648740" y="1365559"/>
            <a:ext cx="2170535" cy="912236"/>
            <a:chOff x="1202040" y="1093925"/>
            <a:chExt cx="2170535" cy="912236"/>
          </a:xfrm>
        </p:grpSpPr>
        <p:sp>
          <p:nvSpPr>
            <p:cNvPr id="145" name="Google Shape;145;p17"/>
            <p:cNvSpPr txBox="1"/>
            <p:nvPr/>
          </p:nvSpPr>
          <p:spPr>
            <a:xfrm>
              <a:off x="1202075" y="1420261"/>
              <a:ext cx="21705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46" name="Google Shape;146;p17"/>
            <p:cNvSpPr txBox="1"/>
            <p:nvPr/>
          </p:nvSpPr>
          <p:spPr>
            <a:xfrm>
              <a:off x="1202040" y="1093925"/>
              <a:ext cx="21705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19xx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147" name="Google Shape;147;p17"/>
          <p:cNvGrpSpPr/>
          <p:nvPr/>
        </p:nvGrpSpPr>
        <p:grpSpPr>
          <a:xfrm>
            <a:off x="881752" y="1365559"/>
            <a:ext cx="2170535" cy="912236"/>
            <a:chOff x="1202040" y="1093925"/>
            <a:chExt cx="2170535" cy="912236"/>
          </a:xfrm>
        </p:grpSpPr>
        <p:sp>
          <p:nvSpPr>
            <p:cNvPr id="148" name="Google Shape;148;p17"/>
            <p:cNvSpPr txBox="1"/>
            <p:nvPr/>
          </p:nvSpPr>
          <p:spPr>
            <a:xfrm>
              <a:off x="1202075" y="1420261"/>
              <a:ext cx="21705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49" name="Google Shape;149;p17"/>
            <p:cNvSpPr txBox="1"/>
            <p:nvPr/>
          </p:nvSpPr>
          <p:spPr>
            <a:xfrm>
              <a:off x="1202040" y="1093925"/>
              <a:ext cx="21705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19xx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150" name="Google Shape;150;p17"/>
          <p:cNvGrpSpPr/>
          <p:nvPr/>
        </p:nvGrpSpPr>
        <p:grpSpPr>
          <a:xfrm>
            <a:off x="2263424" y="3231465"/>
            <a:ext cx="2170535" cy="912236"/>
            <a:chOff x="1202040" y="1093925"/>
            <a:chExt cx="2170535" cy="912236"/>
          </a:xfrm>
        </p:grpSpPr>
        <p:sp>
          <p:nvSpPr>
            <p:cNvPr id="151" name="Google Shape;151;p17"/>
            <p:cNvSpPr txBox="1"/>
            <p:nvPr/>
          </p:nvSpPr>
          <p:spPr>
            <a:xfrm>
              <a:off x="1202075" y="1420261"/>
              <a:ext cx="21705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52" name="Google Shape;152;p17"/>
            <p:cNvSpPr txBox="1"/>
            <p:nvPr/>
          </p:nvSpPr>
          <p:spPr>
            <a:xfrm>
              <a:off x="1202040" y="1093925"/>
              <a:ext cx="21705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19xx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153" name="Google Shape;153;p17"/>
          <p:cNvGrpSpPr/>
          <p:nvPr/>
        </p:nvGrpSpPr>
        <p:grpSpPr>
          <a:xfrm>
            <a:off x="5034056" y="3231465"/>
            <a:ext cx="2170535" cy="912236"/>
            <a:chOff x="1202040" y="1093925"/>
            <a:chExt cx="2170535" cy="912236"/>
          </a:xfrm>
        </p:grpSpPr>
        <p:sp>
          <p:nvSpPr>
            <p:cNvPr id="154" name="Google Shape;154;p17"/>
            <p:cNvSpPr txBox="1"/>
            <p:nvPr/>
          </p:nvSpPr>
          <p:spPr>
            <a:xfrm>
              <a:off x="1202075" y="1420261"/>
              <a:ext cx="21705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55" name="Google Shape;155;p17"/>
            <p:cNvSpPr txBox="1"/>
            <p:nvPr/>
          </p:nvSpPr>
          <p:spPr>
            <a:xfrm>
              <a:off x="1202040" y="1093925"/>
              <a:ext cx="21705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20xx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cxnSp>
        <p:nvCxnSpPr>
          <p:cNvPr id="156" name="Google Shape;156;p17"/>
          <p:cNvCxnSpPr/>
          <p:nvPr/>
        </p:nvCxnSpPr>
        <p:spPr>
          <a:xfrm>
            <a:off x="557738" y="2754630"/>
            <a:ext cx="7705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17"/>
          <p:cNvSpPr/>
          <p:nvPr/>
        </p:nvSpPr>
        <p:spPr>
          <a:xfrm>
            <a:off x="706015" y="2663130"/>
            <a:ext cx="183000" cy="183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2086759" y="2663130"/>
            <a:ext cx="183000" cy="183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3467503" y="2663130"/>
            <a:ext cx="183000" cy="183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4857391" y="2663130"/>
            <a:ext cx="183000" cy="183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6238135" y="2663130"/>
            <a:ext cx="183000" cy="183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62" name="Google Shape;162;p17"/>
          <p:cNvCxnSpPr>
            <a:stCxn id="149" idx="1"/>
            <a:endCxn id="157" idx="0"/>
          </p:cNvCxnSpPr>
          <p:nvPr/>
        </p:nvCxnSpPr>
        <p:spPr>
          <a:xfrm flipH="1">
            <a:off x="797452" y="1515859"/>
            <a:ext cx="84300" cy="1147200"/>
          </a:xfrm>
          <a:prstGeom prst="bentConnector2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7"/>
          <p:cNvCxnSpPr>
            <a:stCxn id="158" idx="4"/>
            <a:endCxn id="151" idx="1"/>
          </p:cNvCxnSpPr>
          <p:nvPr/>
        </p:nvCxnSpPr>
        <p:spPr>
          <a:xfrm flipH="1" rot="-5400000">
            <a:off x="1718509" y="3305880"/>
            <a:ext cx="1004700" cy="85200"/>
          </a:xfrm>
          <a:prstGeom prst="bentConnector2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7"/>
          <p:cNvCxnSpPr>
            <a:stCxn id="146" idx="1"/>
            <a:endCxn id="159" idx="0"/>
          </p:cNvCxnSpPr>
          <p:nvPr/>
        </p:nvCxnSpPr>
        <p:spPr>
          <a:xfrm flipH="1">
            <a:off x="3559040" y="1515859"/>
            <a:ext cx="89700" cy="1147200"/>
          </a:xfrm>
          <a:prstGeom prst="bentConnector2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7"/>
          <p:cNvCxnSpPr>
            <a:stCxn id="143" idx="1"/>
            <a:endCxn id="161" idx="0"/>
          </p:cNvCxnSpPr>
          <p:nvPr/>
        </p:nvCxnSpPr>
        <p:spPr>
          <a:xfrm flipH="1">
            <a:off x="6329627" y="1515859"/>
            <a:ext cx="86100" cy="1147200"/>
          </a:xfrm>
          <a:prstGeom prst="bentConnector2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7"/>
          <p:cNvCxnSpPr>
            <a:stCxn id="154" idx="1"/>
            <a:endCxn id="160" idx="4"/>
          </p:cNvCxnSpPr>
          <p:nvPr/>
        </p:nvCxnSpPr>
        <p:spPr>
          <a:xfrm rot="10800000">
            <a:off x="4948890" y="2846051"/>
            <a:ext cx="85200" cy="1004700"/>
          </a:xfrm>
          <a:prstGeom prst="bentConnector2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Women</a:t>
            </a:r>
            <a:r>
              <a:rPr lang="en"/>
              <a:t> Infographics</a:t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714225" y="4459400"/>
            <a:ext cx="7715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Follow the link in the graph to modify its data and then paste the new one here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 more info, </a:t>
            </a:r>
            <a:r>
              <a:rPr b="1"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b="1" sz="10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74" name="Google Shape;174;p18"/>
          <p:cNvGraphicFramePr/>
          <p:nvPr/>
        </p:nvGraphicFramePr>
        <p:xfrm>
          <a:off x="4645337" y="28572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{EC1EE030-B627-4153-B7D8-4DE431BAEED3}</a:tableStyleId>
              </a:tblPr>
              <a:tblGrid>
                <a:gridCol w="1312975"/>
                <a:gridCol w="1312975"/>
                <a:gridCol w="1312975"/>
              </a:tblGrid>
              <a:tr h="35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Venus</a:t>
                      </a:r>
                      <a:endParaRPr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Mars</a:t>
                      </a:r>
                      <a:endParaRPr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Mercury</a:t>
                      </a:r>
                      <a:endParaRPr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5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Jupiter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xx,xxx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xx%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Neptune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xx,xxx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xx%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Earth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xx,xxx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xx%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5" name="Google Shape;175;p18"/>
          <p:cNvSpPr/>
          <p:nvPr/>
        </p:nvSpPr>
        <p:spPr>
          <a:xfrm>
            <a:off x="4976552" y="1224285"/>
            <a:ext cx="731400" cy="731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76" name="Google Shape;176;p18"/>
          <p:cNvGrpSpPr/>
          <p:nvPr/>
        </p:nvGrpSpPr>
        <p:grpSpPr>
          <a:xfrm>
            <a:off x="5187605" y="1370293"/>
            <a:ext cx="309300" cy="439375"/>
            <a:chOff x="6190625" y="1471038"/>
            <a:chExt cx="309300" cy="439375"/>
          </a:xfrm>
        </p:grpSpPr>
        <p:sp>
          <p:nvSpPr>
            <p:cNvPr id="177" name="Google Shape;177;p18"/>
            <p:cNvSpPr/>
            <p:nvPr/>
          </p:nvSpPr>
          <p:spPr>
            <a:xfrm>
              <a:off x="6202825" y="1481138"/>
              <a:ext cx="142475" cy="274250"/>
            </a:xfrm>
            <a:custGeom>
              <a:rect b="b" l="l" r="r" t="t"/>
              <a:pathLst>
                <a:path extrusionOk="0" h="10970" w="5699">
                  <a:moveTo>
                    <a:pt x="5698" y="1"/>
                  </a:moveTo>
                  <a:cubicBezTo>
                    <a:pt x="2552" y="1"/>
                    <a:pt x="0" y="2461"/>
                    <a:pt x="0" y="5485"/>
                  </a:cubicBezTo>
                  <a:cubicBezTo>
                    <a:pt x="0" y="8517"/>
                    <a:pt x="2552" y="10970"/>
                    <a:pt x="5698" y="10970"/>
                  </a:cubicBezTo>
                  <a:lnTo>
                    <a:pt x="56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6345275" y="1481138"/>
              <a:ext cx="142275" cy="274250"/>
            </a:xfrm>
            <a:custGeom>
              <a:rect b="b" l="l" r="r" t="t"/>
              <a:pathLst>
                <a:path extrusionOk="0" h="10970" w="5691">
                  <a:moveTo>
                    <a:pt x="0" y="1"/>
                  </a:moveTo>
                  <a:lnTo>
                    <a:pt x="0" y="10970"/>
                  </a:lnTo>
                  <a:cubicBezTo>
                    <a:pt x="3146" y="10970"/>
                    <a:pt x="5690" y="8517"/>
                    <a:pt x="5690" y="5485"/>
                  </a:cubicBezTo>
                  <a:cubicBezTo>
                    <a:pt x="5690" y="2461"/>
                    <a:pt x="3146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6190625" y="1471038"/>
              <a:ext cx="160950" cy="439375"/>
            </a:xfrm>
            <a:custGeom>
              <a:rect b="b" l="l" r="r" t="t"/>
              <a:pathLst>
                <a:path extrusionOk="0" h="17575" w="6438">
                  <a:moveTo>
                    <a:pt x="5645" y="1052"/>
                  </a:moveTo>
                  <a:lnTo>
                    <a:pt x="5645" y="5645"/>
                  </a:lnTo>
                  <a:lnTo>
                    <a:pt x="1456" y="7832"/>
                  </a:lnTo>
                  <a:cubicBezTo>
                    <a:pt x="1204" y="7253"/>
                    <a:pt x="1067" y="6613"/>
                    <a:pt x="1067" y="5950"/>
                  </a:cubicBezTo>
                  <a:cubicBezTo>
                    <a:pt x="1067" y="3414"/>
                    <a:pt x="3078" y="1311"/>
                    <a:pt x="5645" y="1052"/>
                  </a:cubicBezTo>
                  <a:close/>
                  <a:moveTo>
                    <a:pt x="5645" y="6819"/>
                  </a:moveTo>
                  <a:lnTo>
                    <a:pt x="5645" y="10848"/>
                  </a:lnTo>
                  <a:cubicBezTo>
                    <a:pt x="4122" y="10696"/>
                    <a:pt x="2796" y="9896"/>
                    <a:pt x="1966" y="8738"/>
                  </a:cubicBezTo>
                  <a:lnTo>
                    <a:pt x="5645" y="6819"/>
                  </a:lnTo>
                  <a:close/>
                  <a:moveTo>
                    <a:pt x="6186" y="1"/>
                  </a:moveTo>
                  <a:cubicBezTo>
                    <a:pt x="2773" y="1"/>
                    <a:pt x="1" y="2667"/>
                    <a:pt x="1" y="5950"/>
                  </a:cubicBezTo>
                  <a:cubicBezTo>
                    <a:pt x="1" y="9058"/>
                    <a:pt x="2484" y="11618"/>
                    <a:pt x="5645" y="11884"/>
                  </a:cubicBezTo>
                  <a:lnTo>
                    <a:pt x="5645" y="13979"/>
                  </a:lnTo>
                  <a:lnTo>
                    <a:pt x="2552" y="13979"/>
                  </a:lnTo>
                  <a:lnTo>
                    <a:pt x="2552" y="15007"/>
                  </a:lnTo>
                  <a:lnTo>
                    <a:pt x="5645" y="15007"/>
                  </a:lnTo>
                  <a:lnTo>
                    <a:pt x="5645" y="17575"/>
                  </a:lnTo>
                  <a:lnTo>
                    <a:pt x="6186" y="17575"/>
                  </a:lnTo>
                  <a:lnTo>
                    <a:pt x="6430" y="17399"/>
                  </a:lnTo>
                  <a:lnTo>
                    <a:pt x="6437" y="214"/>
                  </a:lnTo>
                  <a:lnTo>
                    <a:pt x="61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6345275" y="1471038"/>
              <a:ext cx="154650" cy="439375"/>
            </a:xfrm>
            <a:custGeom>
              <a:rect b="b" l="l" r="r" t="t"/>
              <a:pathLst>
                <a:path extrusionOk="0" h="17575" w="6186">
                  <a:moveTo>
                    <a:pt x="533" y="1052"/>
                  </a:moveTo>
                  <a:cubicBezTo>
                    <a:pt x="3100" y="1311"/>
                    <a:pt x="5111" y="3414"/>
                    <a:pt x="5111" y="5950"/>
                  </a:cubicBezTo>
                  <a:cubicBezTo>
                    <a:pt x="5111" y="6613"/>
                    <a:pt x="4974" y="7253"/>
                    <a:pt x="4723" y="7832"/>
                  </a:cubicBezTo>
                  <a:lnTo>
                    <a:pt x="533" y="5645"/>
                  </a:lnTo>
                  <a:lnTo>
                    <a:pt x="533" y="1052"/>
                  </a:lnTo>
                  <a:close/>
                  <a:moveTo>
                    <a:pt x="533" y="6819"/>
                  </a:moveTo>
                  <a:lnTo>
                    <a:pt x="4213" y="8738"/>
                  </a:lnTo>
                  <a:cubicBezTo>
                    <a:pt x="3390" y="9896"/>
                    <a:pt x="2057" y="10696"/>
                    <a:pt x="533" y="10848"/>
                  </a:cubicBezTo>
                  <a:lnTo>
                    <a:pt x="533" y="6819"/>
                  </a:lnTo>
                  <a:close/>
                  <a:moveTo>
                    <a:pt x="0" y="1"/>
                  </a:moveTo>
                  <a:lnTo>
                    <a:pt x="0" y="17575"/>
                  </a:lnTo>
                  <a:lnTo>
                    <a:pt x="533" y="17575"/>
                  </a:lnTo>
                  <a:lnTo>
                    <a:pt x="533" y="15007"/>
                  </a:lnTo>
                  <a:lnTo>
                    <a:pt x="3626" y="15007"/>
                  </a:lnTo>
                  <a:lnTo>
                    <a:pt x="3626" y="13979"/>
                  </a:lnTo>
                  <a:lnTo>
                    <a:pt x="533" y="13979"/>
                  </a:lnTo>
                  <a:lnTo>
                    <a:pt x="533" y="11884"/>
                  </a:lnTo>
                  <a:cubicBezTo>
                    <a:pt x="3695" y="11618"/>
                    <a:pt x="6186" y="9058"/>
                    <a:pt x="6186" y="5950"/>
                  </a:cubicBezTo>
                  <a:cubicBezTo>
                    <a:pt x="6186" y="2667"/>
                    <a:pt x="340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Google Shape;181;p18"/>
          <p:cNvSpPr/>
          <p:nvPr/>
        </p:nvSpPr>
        <p:spPr>
          <a:xfrm>
            <a:off x="6279252" y="1224303"/>
            <a:ext cx="731400" cy="731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82" name="Google Shape;182;p18"/>
          <p:cNvGrpSpPr/>
          <p:nvPr/>
        </p:nvGrpSpPr>
        <p:grpSpPr>
          <a:xfrm>
            <a:off x="6416605" y="1370306"/>
            <a:ext cx="456700" cy="439375"/>
            <a:chOff x="6116925" y="2474675"/>
            <a:chExt cx="456700" cy="439375"/>
          </a:xfrm>
        </p:grpSpPr>
        <p:sp>
          <p:nvSpPr>
            <p:cNvPr id="183" name="Google Shape;183;p18"/>
            <p:cNvSpPr/>
            <p:nvPr/>
          </p:nvSpPr>
          <p:spPr>
            <a:xfrm>
              <a:off x="6130250" y="2487450"/>
              <a:ext cx="228375" cy="413850"/>
            </a:xfrm>
            <a:custGeom>
              <a:rect b="b" l="l" r="r" t="t"/>
              <a:pathLst>
                <a:path extrusionOk="0" h="16554" w="9135">
                  <a:moveTo>
                    <a:pt x="5043" y="0"/>
                  </a:moveTo>
                  <a:lnTo>
                    <a:pt x="1" y="4853"/>
                  </a:lnTo>
                  <a:lnTo>
                    <a:pt x="1" y="11701"/>
                  </a:lnTo>
                  <a:lnTo>
                    <a:pt x="5043" y="16553"/>
                  </a:lnTo>
                  <a:lnTo>
                    <a:pt x="8601" y="16553"/>
                  </a:lnTo>
                  <a:lnTo>
                    <a:pt x="9134" y="8707"/>
                  </a:lnTo>
                  <a:lnTo>
                    <a:pt x="86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6345250" y="2487450"/>
              <a:ext cx="215050" cy="413850"/>
            </a:xfrm>
            <a:custGeom>
              <a:rect b="b" l="l" r="r" t="t"/>
              <a:pathLst>
                <a:path extrusionOk="0" h="16554" w="8602">
                  <a:moveTo>
                    <a:pt x="1" y="0"/>
                  </a:moveTo>
                  <a:lnTo>
                    <a:pt x="1" y="16553"/>
                  </a:lnTo>
                  <a:lnTo>
                    <a:pt x="3566" y="16553"/>
                  </a:lnTo>
                  <a:lnTo>
                    <a:pt x="8601" y="11701"/>
                  </a:lnTo>
                  <a:lnTo>
                    <a:pt x="8601" y="4853"/>
                  </a:lnTo>
                  <a:lnTo>
                    <a:pt x="35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6298025" y="2615800"/>
              <a:ext cx="55250" cy="157125"/>
            </a:xfrm>
            <a:custGeom>
              <a:rect b="b" l="l" r="r" t="t"/>
              <a:pathLst>
                <a:path extrusionOk="0" h="6285" w="2210">
                  <a:moveTo>
                    <a:pt x="1890" y="0"/>
                  </a:moveTo>
                  <a:cubicBezTo>
                    <a:pt x="846" y="0"/>
                    <a:pt x="1" y="816"/>
                    <a:pt x="1" y="1821"/>
                  </a:cubicBezTo>
                  <a:cubicBezTo>
                    <a:pt x="1" y="2651"/>
                    <a:pt x="572" y="3345"/>
                    <a:pt x="1357" y="3573"/>
                  </a:cubicBezTo>
                  <a:lnTo>
                    <a:pt x="1357" y="4327"/>
                  </a:lnTo>
                  <a:lnTo>
                    <a:pt x="442" y="4327"/>
                  </a:lnTo>
                  <a:lnTo>
                    <a:pt x="442" y="5356"/>
                  </a:lnTo>
                  <a:lnTo>
                    <a:pt x="1357" y="5356"/>
                  </a:lnTo>
                  <a:lnTo>
                    <a:pt x="1357" y="6285"/>
                  </a:lnTo>
                  <a:lnTo>
                    <a:pt x="1890" y="6285"/>
                  </a:lnTo>
                  <a:lnTo>
                    <a:pt x="2210" y="4754"/>
                  </a:lnTo>
                  <a:lnTo>
                    <a:pt x="1890" y="2613"/>
                  </a:lnTo>
                  <a:cubicBezTo>
                    <a:pt x="1440" y="2613"/>
                    <a:pt x="1067" y="2263"/>
                    <a:pt x="1067" y="1821"/>
                  </a:cubicBezTo>
                  <a:cubicBezTo>
                    <a:pt x="1067" y="1387"/>
                    <a:pt x="1440" y="1029"/>
                    <a:pt x="1890" y="1029"/>
                  </a:cubicBezTo>
                  <a:lnTo>
                    <a:pt x="2134" y="518"/>
                  </a:lnTo>
                  <a:lnTo>
                    <a:pt x="18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6345250" y="2615800"/>
              <a:ext cx="47450" cy="157125"/>
            </a:xfrm>
            <a:custGeom>
              <a:rect b="b" l="l" r="r" t="t"/>
              <a:pathLst>
                <a:path extrusionOk="0" h="6285" w="1898">
                  <a:moveTo>
                    <a:pt x="1" y="0"/>
                  </a:moveTo>
                  <a:lnTo>
                    <a:pt x="1" y="1029"/>
                  </a:lnTo>
                  <a:cubicBezTo>
                    <a:pt x="458" y="1029"/>
                    <a:pt x="823" y="1387"/>
                    <a:pt x="823" y="1821"/>
                  </a:cubicBezTo>
                  <a:cubicBezTo>
                    <a:pt x="823" y="2263"/>
                    <a:pt x="458" y="2613"/>
                    <a:pt x="1" y="2613"/>
                  </a:cubicBezTo>
                  <a:lnTo>
                    <a:pt x="1" y="6285"/>
                  </a:lnTo>
                  <a:lnTo>
                    <a:pt x="534" y="6285"/>
                  </a:lnTo>
                  <a:lnTo>
                    <a:pt x="534" y="5356"/>
                  </a:lnTo>
                  <a:lnTo>
                    <a:pt x="1448" y="5356"/>
                  </a:lnTo>
                  <a:lnTo>
                    <a:pt x="1448" y="4327"/>
                  </a:lnTo>
                  <a:lnTo>
                    <a:pt x="534" y="4327"/>
                  </a:lnTo>
                  <a:lnTo>
                    <a:pt x="534" y="3573"/>
                  </a:lnTo>
                  <a:cubicBezTo>
                    <a:pt x="1319" y="3345"/>
                    <a:pt x="1898" y="2651"/>
                    <a:pt x="1898" y="1821"/>
                  </a:cubicBezTo>
                  <a:cubicBezTo>
                    <a:pt x="1898" y="816"/>
                    <a:pt x="1044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6116925" y="2474675"/>
              <a:ext cx="252350" cy="439375"/>
            </a:xfrm>
            <a:custGeom>
              <a:rect b="b" l="l" r="r" t="t"/>
              <a:pathLst>
                <a:path extrusionOk="0" h="17575" w="10094">
                  <a:moveTo>
                    <a:pt x="5355" y="1"/>
                  </a:moveTo>
                  <a:lnTo>
                    <a:pt x="0" y="5150"/>
                  </a:lnTo>
                  <a:lnTo>
                    <a:pt x="0" y="12425"/>
                  </a:lnTo>
                  <a:lnTo>
                    <a:pt x="5355" y="17575"/>
                  </a:lnTo>
                  <a:lnTo>
                    <a:pt x="9134" y="17575"/>
                  </a:lnTo>
                  <a:lnTo>
                    <a:pt x="10094" y="17156"/>
                  </a:lnTo>
                  <a:lnTo>
                    <a:pt x="9134" y="16546"/>
                  </a:lnTo>
                  <a:lnTo>
                    <a:pt x="5797" y="16546"/>
                  </a:lnTo>
                  <a:lnTo>
                    <a:pt x="1074" y="11998"/>
                  </a:lnTo>
                  <a:lnTo>
                    <a:pt x="1074" y="5577"/>
                  </a:lnTo>
                  <a:lnTo>
                    <a:pt x="5797" y="1029"/>
                  </a:lnTo>
                  <a:lnTo>
                    <a:pt x="9134" y="1029"/>
                  </a:lnTo>
                  <a:lnTo>
                    <a:pt x="9553" y="534"/>
                  </a:lnTo>
                  <a:lnTo>
                    <a:pt x="9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6345250" y="2474675"/>
              <a:ext cx="228375" cy="439375"/>
            </a:xfrm>
            <a:custGeom>
              <a:rect b="b" l="l" r="r" t="t"/>
              <a:pathLst>
                <a:path extrusionOk="0" h="17575" w="9135">
                  <a:moveTo>
                    <a:pt x="1" y="1"/>
                  </a:moveTo>
                  <a:lnTo>
                    <a:pt x="1" y="1029"/>
                  </a:lnTo>
                  <a:lnTo>
                    <a:pt x="3345" y="1029"/>
                  </a:lnTo>
                  <a:lnTo>
                    <a:pt x="8068" y="5577"/>
                  </a:lnTo>
                  <a:lnTo>
                    <a:pt x="8068" y="11998"/>
                  </a:lnTo>
                  <a:lnTo>
                    <a:pt x="3345" y="16546"/>
                  </a:lnTo>
                  <a:lnTo>
                    <a:pt x="1" y="16546"/>
                  </a:lnTo>
                  <a:lnTo>
                    <a:pt x="1" y="17575"/>
                  </a:lnTo>
                  <a:lnTo>
                    <a:pt x="3787" y="17575"/>
                  </a:lnTo>
                  <a:lnTo>
                    <a:pt x="9134" y="12425"/>
                  </a:lnTo>
                  <a:lnTo>
                    <a:pt x="9134" y="515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6278025" y="2547250"/>
              <a:ext cx="80600" cy="25925"/>
            </a:xfrm>
            <a:custGeom>
              <a:rect b="b" l="l" r="r" t="t"/>
              <a:pathLst>
                <a:path extrusionOk="0" h="1037" w="3224">
                  <a:moveTo>
                    <a:pt x="1" y="0"/>
                  </a:moveTo>
                  <a:lnTo>
                    <a:pt x="1" y="1036"/>
                  </a:lnTo>
                  <a:lnTo>
                    <a:pt x="2690" y="1036"/>
                  </a:lnTo>
                  <a:lnTo>
                    <a:pt x="3223" y="518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6345250" y="2547250"/>
              <a:ext cx="67450" cy="25925"/>
            </a:xfrm>
            <a:custGeom>
              <a:rect b="b" l="l" r="r" t="t"/>
              <a:pathLst>
                <a:path extrusionOk="0" h="1037" w="2698">
                  <a:moveTo>
                    <a:pt x="1" y="0"/>
                  </a:moveTo>
                  <a:lnTo>
                    <a:pt x="1" y="1036"/>
                  </a:lnTo>
                  <a:lnTo>
                    <a:pt x="2697" y="1036"/>
                  </a:lnTo>
                  <a:lnTo>
                    <a:pt x="26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6278025" y="2815575"/>
              <a:ext cx="75250" cy="25925"/>
            </a:xfrm>
            <a:custGeom>
              <a:rect b="b" l="l" r="r" t="t"/>
              <a:pathLst>
                <a:path extrusionOk="0" h="1037" w="3010">
                  <a:moveTo>
                    <a:pt x="1" y="0"/>
                  </a:moveTo>
                  <a:lnTo>
                    <a:pt x="1" y="1036"/>
                  </a:lnTo>
                  <a:lnTo>
                    <a:pt x="2690" y="1036"/>
                  </a:lnTo>
                  <a:lnTo>
                    <a:pt x="3010" y="518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6345250" y="2815575"/>
              <a:ext cx="67450" cy="25925"/>
            </a:xfrm>
            <a:custGeom>
              <a:rect b="b" l="l" r="r" t="t"/>
              <a:pathLst>
                <a:path extrusionOk="0" h="1037" w="2698">
                  <a:moveTo>
                    <a:pt x="1" y="0"/>
                  </a:moveTo>
                  <a:lnTo>
                    <a:pt x="1" y="1036"/>
                  </a:lnTo>
                  <a:lnTo>
                    <a:pt x="2697" y="1036"/>
                  </a:lnTo>
                  <a:lnTo>
                    <a:pt x="26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18"/>
          <p:cNvSpPr/>
          <p:nvPr/>
        </p:nvSpPr>
        <p:spPr>
          <a:xfrm>
            <a:off x="7527002" y="1224274"/>
            <a:ext cx="731400" cy="73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94" name="Google Shape;194;p18"/>
          <p:cNvGrpSpPr/>
          <p:nvPr/>
        </p:nvGrpSpPr>
        <p:grpSpPr>
          <a:xfrm>
            <a:off x="7664355" y="1370193"/>
            <a:ext cx="456700" cy="439550"/>
            <a:chOff x="6140625" y="3489575"/>
            <a:chExt cx="456700" cy="439550"/>
          </a:xfrm>
        </p:grpSpPr>
        <p:sp>
          <p:nvSpPr>
            <p:cNvPr id="195" name="Google Shape;195;p18"/>
            <p:cNvSpPr/>
            <p:nvPr/>
          </p:nvSpPr>
          <p:spPr>
            <a:xfrm>
              <a:off x="6161375" y="3509575"/>
              <a:ext cx="248350" cy="399550"/>
            </a:xfrm>
            <a:custGeom>
              <a:rect b="b" l="l" r="r" t="t"/>
              <a:pathLst>
                <a:path extrusionOk="0" h="15982" w="9934">
                  <a:moveTo>
                    <a:pt x="8304" y="0"/>
                  </a:moveTo>
                  <a:cubicBezTo>
                    <a:pt x="3718" y="0"/>
                    <a:pt x="0" y="3580"/>
                    <a:pt x="0" y="7991"/>
                  </a:cubicBezTo>
                  <a:cubicBezTo>
                    <a:pt x="0" y="12402"/>
                    <a:pt x="3718" y="15982"/>
                    <a:pt x="8304" y="15982"/>
                  </a:cubicBezTo>
                  <a:lnTo>
                    <a:pt x="9934" y="9789"/>
                  </a:lnTo>
                  <a:lnTo>
                    <a:pt x="83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6368950" y="3509575"/>
              <a:ext cx="207425" cy="399550"/>
            </a:xfrm>
            <a:custGeom>
              <a:rect b="b" l="l" r="r" t="t"/>
              <a:pathLst>
                <a:path extrusionOk="0" h="15982" w="8297">
                  <a:moveTo>
                    <a:pt x="1" y="0"/>
                  </a:moveTo>
                  <a:lnTo>
                    <a:pt x="1" y="15982"/>
                  </a:lnTo>
                  <a:cubicBezTo>
                    <a:pt x="4579" y="15982"/>
                    <a:pt x="8296" y="12402"/>
                    <a:pt x="8296" y="7991"/>
                  </a:cubicBezTo>
                  <a:cubicBezTo>
                    <a:pt x="8296" y="3580"/>
                    <a:pt x="4579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6328000" y="3639825"/>
              <a:ext cx="55075" cy="140000"/>
            </a:xfrm>
            <a:custGeom>
              <a:rect b="b" l="l" r="r" t="t"/>
              <a:pathLst>
                <a:path extrusionOk="0" h="5600" w="2203">
                  <a:moveTo>
                    <a:pt x="1639" y="1"/>
                  </a:moveTo>
                  <a:cubicBezTo>
                    <a:pt x="732" y="1"/>
                    <a:pt x="1" y="709"/>
                    <a:pt x="1" y="1570"/>
                  </a:cubicBezTo>
                  <a:cubicBezTo>
                    <a:pt x="1" y="2263"/>
                    <a:pt x="458" y="2842"/>
                    <a:pt x="1098" y="3063"/>
                  </a:cubicBezTo>
                  <a:lnTo>
                    <a:pt x="1098" y="3596"/>
                  </a:lnTo>
                  <a:lnTo>
                    <a:pt x="465" y="3596"/>
                  </a:lnTo>
                  <a:lnTo>
                    <a:pt x="465" y="4632"/>
                  </a:lnTo>
                  <a:lnTo>
                    <a:pt x="1098" y="4632"/>
                  </a:lnTo>
                  <a:lnTo>
                    <a:pt x="1098" y="5600"/>
                  </a:lnTo>
                  <a:lnTo>
                    <a:pt x="1639" y="5600"/>
                  </a:lnTo>
                  <a:lnTo>
                    <a:pt x="1920" y="3802"/>
                  </a:lnTo>
                  <a:lnTo>
                    <a:pt x="1639" y="2118"/>
                  </a:lnTo>
                  <a:cubicBezTo>
                    <a:pt x="1326" y="2118"/>
                    <a:pt x="1075" y="1875"/>
                    <a:pt x="1075" y="1570"/>
                  </a:cubicBezTo>
                  <a:cubicBezTo>
                    <a:pt x="1075" y="1273"/>
                    <a:pt x="1326" y="1029"/>
                    <a:pt x="1639" y="1029"/>
                  </a:cubicBezTo>
                  <a:lnTo>
                    <a:pt x="2202" y="602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6368950" y="3639825"/>
              <a:ext cx="40775" cy="140000"/>
            </a:xfrm>
            <a:custGeom>
              <a:rect b="b" l="l" r="r" t="t"/>
              <a:pathLst>
                <a:path extrusionOk="0" h="5600" w="1631">
                  <a:moveTo>
                    <a:pt x="1" y="1"/>
                  </a:moveTo>
                  <a:lnTo>
                    <a:pt x="1" y="1029"/>
                  </a:lnTo>
                  <a:cubicBezTo>
                    <a:pt x="305" y="1029"/>
                    <a:pt x="564" y="1273"/>
                    <a:pt x="564" y="1570"/>
                  </a:cubicBezTo>
                  <a:cubicBezTo>
                    <a:pt x="564" y="1875"/>
                    <a:pt x="305" y="2118"/>
                    <a:pt x="1" y="2118"/>
                  </a:cubicBezTo>
                  <a:lnTo>
                    <a:pt x="1" y="5600"/>
                  </a:lnTo>
                  <a:lnTo>
                    <a:pt x="534" y="5600"/>
                  </a:lnTo>
                  <a:lnTo>
                    <a:pt x="534" y="4632"/>
                  </a:lnTo>
                  <a:lnTo>
                    <a:pt x="1174" y="4632"/>
                  </a:lnTo>
                  <a:lnTo>
                    <a:pt x="1174" y="3596"/>
                  </a:lnTo>
                  <a:lnTo>
                    <a:pt x="534" y="3596"/>
                  </a:lnTo>
                  <a:lnTo>
                    <a:pt x="534" y="3063"/>
                  </a:lnTo>
                  <a:cubicBezTo>
                    <a:pt x="1174" y="2842"/>
                    <a:pt x="1631" y="2263"/>
                    <a:pt x="1631" y="1570"/>
                  </a:cubicBezTo>
                  <a:cubicBezTo>
                    <a:pt x="1631" y="709"/>
                    <a:pt x="899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6140625" y="3489575"/>
              <a:ext cx="248725" cy="439550"/>
            </a:xfrm>
            <a:custGeom>
              <a:rect b="b" l="l" r="r" t="t"/>
              <a:pathLst>
                <a:path extrusionOk="0" h="17582" w="9949">
                  <a:moveTo>
                    <a:pt x="6551" y="1432"/>
                  </a:moveTo>
                  <a:lnTo>
                    <a:pt x="6551" y="1432"/>
                  </a:lnTo>
                  <a:cubicBezTo>
                    <a:pt x="6262" y="1798"/>
                    <a:pt x="5988" y="2225"/>
                    <a:pt x="5744" y="2720"/>
                  </a:cubicBezTo>
                  <a:cubicBezTo>
                    <a:pt x="5698" y="2819"/>
                    <a:pt x="5652" y="2918"/>
                    <a:pt x="5607" y="3017"/>
                  </a:cubicBezTo>
                  <a:cubicBezTo>
                    <a:pt x="5249" y="2834"/>
                    <a:pt x="4898" y="2628"/>
                    <a:pt x="4571" y="2385"/>
                  </a:cubicBezTo>
                  <a:cubicBezTo>
                    <a:pt x="5188" y="1981"/>
                    <a:pt x="5850" y="1661"/>
                    <a:pt x="6551" y="1432"/>
                  </a:cubicBezTo>
                  <a:close/>
                  <a:moveTo>
                    <a:pt x="3710" y="3047"/>
                  </a:moveTo>
                  <a:cubicBezTo>
                    <a:pt x="4182" y="3413"/>
                    <a:pt x="4693" y="3725"/>
                    <a:pt x="5226" y="3992"/>
                  </a:cubicBezTo>
                  <a:cubicBezTo>
                    <a:pt x="4799" y="5264"/>
                    <a:pt x="4548" y="6734"/>
                    <a:pt x="4502" y="8273"/>
                  </a:cubicBezTo>
                  <a:lnTo>
                    <a:pt x="1089" y="8273"/>
                  </a:lnTo>
                  <a:cubicBezTo>
                    <a:pt x="1211" y="6399"/>
                    <a:pt x="2034" y="4647"/>
                    <a:pt x="3428" y="3306"/>
                  </a:cubicBezTo>
                  <a:cubicBezTo>
                    <a:pt x="3519" y="3215"/>
                    <a:pt x="3618" y="3131"/>
                    <a:pt x="3710" y="3047"/>
                  </a:cubicBezTo>
                  <a:close/>
                  <a:moveTo>
                    <a:pt x="4502" y="9309"/>
                  </a:moveTo>
                  <a:cubicBezTo>
                    <a:pt x="4548" y="10848"/>
                    <a:pt x="4799" y="12326"/>
                    <a:pt x="5226" y="13590"/>
                  </a:cubicBezTo>
                  <a:cubicBezTo>
                    <a:pt x="4693" y="13857"/>
                    <a:pt x="4182" y="14169"/>
                    <a:pt x="3710" y="14535"/>
                  </a:cubicBezTo>
                  <a:cubicBezTo>
                    <a:pt x="3618" y="14451"/>
                    <a:pt x="3519" y="14367"/>
                    <a:pt x="3428" y="14276"/>
                  </a:cubicBezTo>
                  <a:cubicBezTo>
                    <a:pt x="2034" y="12935"/>
                    <a:pt x="1211" y="11183"/>
                    <a:pt x="1089" y="9309"/>
                  </a:cubicBezTo>
                  <a:close/>
                  <a:moveTo>
                    <a:pt x="5607" y="14565"/>
                  </a:moveTo>
                  <a:cubicBezTo>
                    <a:pt x="5652" y="14664"/>
                    <a:pt x="5698" y="14763"/>
                    <a:pt x="5744" y="14862"/>
                  </a:cubicBezTo>
                  <a:cubicBezTo>
                    <a:pt x="5988" y="15357"/>
                    <a:pt x="6262" y="15784"/>
                    <a:pt x="6551" y="16150"/>
                  </a:cubicBezTo>
                  <a:cubicBezTo>
                    <a:pt x="5850" y="15921"/>
                    <a:pt x="5188" y="15601"/>
                    <a:pt x="4571" y="15197"/>
                  </a:cubicBezTo>
                  <a:cubicBezTo>
                    <a:pt x="4898" y="14954"/>
                    <a:pt x="5249" y="14748"/>
                    <a:pt x="5607" y="14565"/>
                  </a:cubicBezTo>
                  <a:close/>
                  <a:moveTo>
                    <a:pt x="9134" y="0"/>
                  </a:moveTo>
                  <a:cubicBezTo>
                    <a:pt x="6688" y="0"/>
                    <a:pt x="4395" y="915"/>
                    <a:pt x="2674" y="2575"/>
                  </a:cubicBezTo>
                  <a:cubicBezTo>
                    <a:pt x="945" y="4236"/>
                    <a:pt x="0" y="6445"/>
                    <a:pt x="0" y="8791"/>
                  </a:cubicBezTo>
                  <a:cubicBezTo>
                    <a:pt x="0" y="11137"/>
                    <a:pt x="945" y="13346"/>
                    <a:pt x="2674" y="15007"/>
                  </a:cubicBezTo>
                  <a:cubicBezTo>
                    <a:pt x="4395" y="16668"/>
                    <a:pt x="6688" y="17582"/>
                    <a:pt x="9134" y="17582"/>
                  </a:cubicBezTo>
                  <a:lnTo>
                    <a:pt x="9697" y="17071"/>
                  </a:lnTo>
                  <a:lnTo>
                    <a:pt x="9134" y="16553"/>
                  </a:lnTo>
                  <a:cubicBezTo>
                    <a:pt x="8265" y="16553"/>
                    <a:pt x="7382" y="15776"/>
                    <a:pt x="6711" y="14420"/>
                  </a:cubicBezTo>
                  <a:cubicBezTo>
                    <a:pt x="6665" y="14329"/>
                    <a:pt x="6627" y="14238"/>
                    <a:pt x="6582" y="14146"/>
                  </a:cubicBezTo>
                  <a:cubicBezTo>
                    <a:pt x="7389" y="13872"/>
                    <a:pt x="8250" y="13720"/>
                    <a:pt x="9134" y="13720"/>
                  </a:cubicBezTo>
                  <a:lnTo>
                    <a:pt x="9949" y="13278"/>
                  </a:lnTo>
                  <a:lnTo>
                    <a:pt x="9134" y="12691"/>
                  </a:lnTo>
                  <a:cubicBezTo>
                    <a:pt x="8128" y="12691"/>
                    <a:pt x="7138" y="12859"/>
                    <a:pt x="6208" y="13179"/>
                  </a:cubicBezTo>
                  <a:cubicBezTo>
                    <a:pt x="5789" y="11891"/>
                    <a:pt x="5561" y="10383"/>
                    <a:pt x="5561" y="8791"/>
                  </a:cubicBezTo>
                  <a:cubicBezTo>
                    <a:pt x="5561" y="7199"/>
                    <a:pt x="5789" y="5691"/>
                    <a:pt x="6208" y="4403"/>
                  </a:cubicBezTo>
                  <a:cubicBezTo>
                    <a:pt x="7138" y="4723"/>
                    <a:pt x="8128" y="4891"/>
                    <a:pt x="9134" y="4891"/>
                  </a:cubicBezTo>
                  <a:lnTo>
                    <a:pt x="9949" y="4167"/>
                  </a:lnTo>
                  <a:lnTo>
                    <a:pt x="9134" y="3862"/>
                  </a:lnTo>
                  <a:cubicBezTo>
                    <a:pt x="8250" y="3862"/>
                    <a:pt x="7389" y="3718"/>
                    <a:pt x="6582" y="3436"/>
                  </a:cubicBezTo>
                  <a:cubicBezTo>
                    <a:pt x="6627" y="3344"/>
                    <a:pt x="6665" y="3253"/>
                    <a:pt x="6711" y="3162"/>
                  </a:cubicBezTo>
                  <a:cubicBezTo>
                    <a:pt x="7382" y="1806"/>
                    <a:pt x="8265" y="1029"/>
                    <a:pt x="9134" y="1029"/>
                  </a:cubicBezTo>
                  <a:lnTo>
                    <a:pt x="9697" y="442"/>
                  </a:lnTo>
                  <a:lnTo>
                    <a:pt x="9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6368950" y="3489575"/>
              <a:ext cx="228375" cy="439550"/>
            </a:xfrm>
            <a:custGeom>
              <a:rect b="b" l="l" r="r" t="t"/>
              <a:pathLst>
                <a:path extrusionOk="0" h="17582" w="9135">
                  <a:moveTo>
                    <a:pt x="2575" y="1432"/>
                  </a:moveTo>
                  <a:lnTo>
                    <a:pt x="2575" y="1432"/>
                  </a:lnTo>
                  <a:cubicBezTo>
                    <a:pt x="3276" y="1661"/>
                    <a:pt x="3939" y="1981"/>
                    <a:pt x="4556" y="2385"/>
                  </a:cubicBezTo>
                  <a:cubicBezTo>
                    <a:pt x="4228" y="2628"/>
                    <a:pt x="3886" y="2834"/>
                    <a:pt x="3528" y="3017"/>
                  </a:cubicBezTo>
                  <a:cubicBezTo>
                    <a:pt x="3482" y="2918"/>
                    <a:pt x="3428" y="2819"/>
                    <a:pt x="3383" y="2720"/>
                  </a:cubicBezTo>
                  <a:cubicBezTo>
                    <a:pt x="3139" y="2225"/>
                    <a:pt x="2872" y="1798"/>
                    <a:pt x="2575" y="1432"/>
                  </a:cubicBezTo>
                  <a:close/>
                  <a:moveTo>
                    <a:pt x="5417" y="3047"/>
                  </a:moveTo>
                  <a:cubicBezTo>
                    <a:pt x="5516" y="3131"/>
                    <a:pt x="5607" y="3215"/>
                    <a:pt x="5699" y="3306"/>
                  </a:cubicBezTo>
                  <a:cubicBezTo>
                    <a:pt x="7093" y="4647"/>
                    <a:pt x="7915" y="6399"/>
                    <a:pt x="8045" y="8273"/>
                  </a:cubicBezTo>
                  <a:lnTo>
                    <a:pt x="4624" y="8273"/>
                  </a:lnTo>
                  <a:cubicBezTo>
                    <a:pt x="4579" y="6734"/>
                    <a:pt x="4335" y="5264"/>
                    <a:pt x="3901" y="3992"/>
                  </a:cubicBezTo>
                  <a:cubicBezTo>
                    <a:pt x="4442" y="3725"/>
                    <a:pt x="4944" y="3413"/>
                    <a:pt x="5417" y="3047"/>
                  </a:cubicBezTo>
                  <a:close/>
                  <a:moveTo>
                    <a:pt x="8045" y="9309"/>
                  </a:moveTo>
                  <a:cubicBezTo>
                    <a:pt x="7915" y="11183"/>
                    <a:pt x="7093" y="12935"/>
                    <a:pt x="5699" y="14276"/>
                  </a:cubicBezTo>
                  <a:cubicBezTo>
                    <a:pt x="5607" y="14367"/>
                    <a:pt x="5516" y="14451"/>
                    <a:pt x="5417" y="14535"/>
                  </a:cubicBezTo>
                  <a:cubicBezTo>
                    <a:pt x="4944" y="14169"/>
                    <a:pt x="4442" y="13857"/>
                    <a:pt x="3901" y="13590"/>
                  </a:cubicBezTo>
                  <a:cubicBezTo>
                    <a:pt x="4335" y="12326"/>
                    <a:pt x="4579" y="10848"/>
                    <a:pt x="4624" y="9309"/>
                  </a:cubicBezTo>
                  <a:close/>
                  <a:moveTo>
                    <a:pt x="3528" y="14565"/>
                  </a:moveTo>
                  <a:cubicBezTo>
                    <a:pt x="3886" y="14748"/>
                    <a:pt x="4228" y="14954"/>
                    <a:pt x="4556" y="15197"/>
                  </a:cubicBezTo>
                  <a:cubicBezTo>
                    <a:pt x="3939" y="15601"/>
                    <a:pt x="3276" y="15921"/>
                    <a:pt x="2575" y="16150"/>
                  </a:cubicBezTo>
                  <a:cubicBezTo>
                    <a:pt x="2872" y="15784"/>
                    <a:pt x="3139" y="15357"/>
                    <a:pt x="3383" y="14862"/>
                  </a:cubicBezTo>
                  <a:cubicBezTo>
                    <a:pt x="3428" y="14763"/>
                    <a:pt x="3482" y="14664"/>
                    <a:pt x="3528" y="14565"/>
                  </a:cubicBezTo>
                  <a:close/>
                  <a:moveTo>
                    <a:pt x="1" y="0"/>
                  </a:moveTo>
                  <a:lnTo>
                    <a:pt x="1" y="1029"/>
                  </a:lnTo>
                  <a:cubicBezTo>
                    <a:pt x="861" y="1029"/>
                    <a:pt x="1745" y="1806"/>
                    <a:pt x="2415" y="3162"/>
                  </a:cubicBezTo>
                  <a:cubicBezTo>
                    <a:pt x="2461" y="3253"/>
                    <a:pt x="2507" y="3344"/>
                    <a:pt x="2545" y="3436"/>
                  </a:cubicBezTo>
                  <a:cubicBezTo>
                    <a:pt x="1737" y="3718"/>
                    <a:pt x="877" y="3862"/>
                    <a:pt x="1" y="3862"/>
                  </a:cubicBezTo>
                  <a:lnTo>
                    <a:pt x="1" y="4891"/>
                  </a:lnTo>
                  <a:cubicBezTo>
                    <a:pt x="1006" y="4891"/>
                    <a:pt x="1989" y="4723"/>
                    <a:pt x="2918" y="4403"/>
                  </a:cubicBezTo>
                  <a:cubicBezTo>
                    <a:pt x="3337" y="5691"/>
                    <a:pt x="3566" y="7199"/>
                    <a:pt x="3566" y="8791"/>
                  </a:cubicBezTo>
                  <a:cubicBezTo>
                    <a:pt x="3566" y="10383"/>
                    <a:pt x="3337" y="11891"/>
                    <a:pt x="2918" y="13179"/>
                  </a:cubicBezTo>
                  <a:cubicBezTo>
                    <a:pt x="1989" y="12859"/>
                    <a:pt x="1006" y="12691"/>
                    <a:pt x="1" y="12691"/>
                  </a:cubicBezTo>
                  <a:lnTo>
                    <a:pt x="1" y="13720"/>
                  </a:lnTo>
                  <a:cubicBezTo>
                    <a:pt x="877" y="13720"/>
                    <a:pt x="1737" y="13872"/>
                    <a:pt x="2545" y="14146"/>
                  </a:cubicBezTo>
                  <a:cubicBezTo>
                    <a:pt x="2507" y="14238"/>
                    <a:pt x="2461" y="14329"/>
                    <a:pt x="2415" y="14420"/>
                  </a:cubicBezTo>
                  <a:cubicBezTo>
                    <a:pt x="1745" y="15776"/>
                    <a:pt x="861" y="16553"/>
                    <a:pt x="1" y="16553"/>
                  </a:cubicBezTo>
                  <a:lnTo>
                    <a:pt x="1" y="17582"/>
                  </a:lnTo>
                  <a:cubicBezTo>
                    <a:pt x="2438" y="17582"/>
                    <a:pt x="4731" y="16668"/>
                    <a:pt x="6453" y="15007"/>
                  </a:cubicBezTo>
                  <a:cubicBezTo>
                    <a:pt x="8182" y="13346"/>
                    <a:pt x="9134" y="11137"/>
                    <a:pt x="9134" y="8791"/>
                  </a:cubicBezTo>
                  <a:cubicBezTo>
                    <a:pt x="9134" y="6445"/>
                    <a:pt x="8182" y="4236"/>
                    <a:pt x="6453" y="2575"/>
                  </a:cubicBezTo>
                  <a:cubicBezTo>
                    <a:pt x="4731" y="915"/>
                    <a:pt x="2438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18"/>
          <p:cNvGrpSpPr/>
          <p:nvPr/>
        </p:nvGrpSpPr>
        <p:grpSpPr>
          <a:xfrm>
            <a:off x="4678287" y="2022996"/>
            <a:ext cx="1261800" cy="587125"/>
            <a:chOff x="4678287" y="2022996"/>
            <a:chExt cx="1261800" cy="587125"/>
          </a:xfrm>
        </p:grpSpPr>
        <p:sp>
          <p:nvSpPr>
            <p:cNvPr id="202" name="Google Shape;202;p18"/>
            <p:cNvSpPr txBox="1"/>
            <p:nvPr/>
          </p:nvSpPr>
          <p:spPr>
            <a:xfrm>
              <a:off x="4678287" y="2022996"/>
              <a:ext cx="12618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250K</a:t>
              </a:r>
              <a:endParaRPr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03" name="Google Shape;203;p18"/>
            <p:cNvSpPr txBox="1"/>
            <p:nvPr/>
          </p:nvSpPr>
          <p:spPr>
            <a:xfrm>
              <a:off x="4678287" y="2253721"/>
              <a:ext cx="1261800" cy="35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Venus is hot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204" name="Google Shape;204;p18"/>
          <p:cNvGrpSpPr/>
          <p:nvPr/>
        </p:nvGrpSpPr>
        <p:grpSpPr>
          <a:xfrm>
            <a:off x="5997524" y="2022996"/>
            <a:ext cx="1239900" cy="587125"/>
            <a:chOff x="5997524" y="2022996"/>
            <a:chExt cx="1239900" cy="587125"/>
          </a:xfrm>
        </p:grpSpPr>
        <p:sp>
          <p:nvSpPr>
            <p:cNvPr id="205" name="Google Shape;205;p18"/>
            <p:cNvSpPr txBox="1"/>
            <p:nvPr/>
          </p:nvSpPr>
          <p:spPr>
            <a:xfrm>
              <a:off x="5997524" y="2022996"/>
              <a:ext cx="1239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10K</a:t>
              </a:r>
              <a:endParaRPr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06" name="Google Shape;206;p18"/>
            <p:cNvSpPr txBox="1"/>
            <p:nvPr/>
          </p:nvSpPr>
          <p:spPr>
            <a:xfrm>
              <a:off x="5997524" y="2253721"/>
              <a:ext cx="1239900" cy="35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Mars is cold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207" name="Google Shape;207;p18"/>
          <p:cNvGrpSpPr/>
          <p:nvPr/>
        </p:nvGrpSpPr>
        <p:grpSpPr>
          <a:xfrm>
            <a:off x="7294860" y="2022996"/>
            <a:ext cx="1259401" cy="587125"/>
            <a:chOff x="7294860" y="2022996"/>
            <a:chExt cx="1259401" cy="587125"/>
          </a:xfrm>
        </p:grpSpPr>
        <p:sp>
          <p:nvSpPr>
            <p:cNvPr id="208" name="Google Shape;208;p18"/>
            <p:cNvSpPr txBox="1"/>
            <p:nvPr/>
          </p:nvSpPr>
          <p:spPr>
            <a:xfrm>
              <a:off x="7294861" y="2022996"/>
              <a:ext cx="12594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300K</a:t>
              </a:r>
              <a:endParaRPr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09" name="Google Shape;209;p18"/>
            <p:cNvSpPr txBox="1"/>
            <p:nvPr/>
          </p:nvSpPr>
          <p:spPr>
            <a:xfrm>
              <a:off x="7294860" y="2253721"/>
              <a:ext cx="1259400" cy="35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Jupiter is big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210" name="Google Shape;210;p18"/>
          <p:cNvGrpSpPr/>
          <p:nvPr/>
        </p:nvGrpSpPr>
        <p:grpSpPr>
          <a:xfrm>
            <a:off x="1430891" y="3044395"/>
            <a:ext cx="2871425" cy="643950"/>
            <a:chOff x="1348595" y="3223650"/>
            <a:chExt cx="2871425" cy="643950"/>
          </a:xfrm>
        </p:grpSpPr>
        <p:sp>
          <p:nvSpPr>
            <p:cNvPr id="211" name="Google Shape;211;p18"/>
            <p:cNvSpPr txBox="1"/>
            <p:nvPr/>
          </p:nvSpPr>
          <p:spPr>
            <a:xfrm>
              <a:off x="3488620" y="3569700"/>
              <a:ext cx="7314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50%</a:t>
              </a:r>
              <a:endParaRPr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12" name="Google Shape;212;p18"/>
            <p:cNvSpPr txBox="1"/>
            <p:nvPr/>
          </p:nvSpPr>
          <p:spPr>
            <a:xfrm>
              <a:off x="1348595" y="3223650"/>
              <a:ext cx="1575900" cy="35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18-25 years old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213" name="Google Shape;213;p18"/>
          <p:cNvGrpSpPr/>
          <p:nvPr/>
        </p:nvGrpSpPr>
        <p:grpSpPr>
          <a:xfrm>
            <a:off x="1430891" y="3653970"/>
            <a:ext cx="2871425" cy="633600"/>
            <a:chOff x="1348595" y="3909425"/>
            <a:chExt cx="2871425" cy="633600"/>
          </a:xfrm>
        </p:grpSpPr>
        <p:sp>
          <p:nvSpPr>
            <p:cNvPr id="214" name="Google Shape;214;p18"/>
            <p:cNvSpPr txBox="1"/>
            <p:nvPr/>
          </p:nvSpPr>
          <p:spPr>
            <a:xfrm>
              <a:off x="1348595" y="3909425"/>
              <a:ext cx="1575900" cy="35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26-48 years old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15" name="Google Shape;215;p18"/>
            <p:cNvSpPr txBox="1"/>
            <p:nvPr/>
          </p:nvSpPr>
          <p:spPr>
            <a:xfrm>
              <a:off x="3488620" y="4245125"/>
              <a:ext cx="7314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30%</a:t>
              </a:r>
              <a:endParaRPr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216" name="Google Shape;216;p18"/>
          <p:cNvSpPr/>
          <p:nvPr/>
        </p:nvSpPr>
        <p:spPr>
          <a:xfrm>
            <a:off x="1523416" y="3400795"/>
            <a:ext cx="1983600" cy="27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7" name="Google Shape;217;p18"/>
          <p:cNvSpPr/>
          <p:nvPr/>
        </p:nvSpPr>
        <p:spPr>
          <a:xfrm>
            <a:off x="1523416" y="4010370"/>
            <a:ext cx="1983600" cy="27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8" name="Google Shape;218;p18"/>
          <p:cNvSpPr/>
          <p:nvPr/>
        </p:nvSpPr>
        <p:spPr>
          <a:xfrm>
            <a:off x="1523416" y="3400795"/>
            <a:ext cx="991800" cy="27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9" name="Google Shape;219;p18"/>
          <p:cNvSpPr/>
          <p:nvPr/>
        </p:nvSpPr>
        <p:spPr>
          <a:xfrm>
            <a:off x="1523416" y="4010370"/>
            <a:ext cx="594600" cy="27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220" name="Google Shape;220;p18"/>
          <p:cNvGrpSpPr/>
          <p:nvPr/>
        </p:nvGrpSpPr>
        <p:grpSpPr>
          <a:xfrm>
            <a:off x="763460" y="3262542"/>
            <a:ext cx="579370" cy="973306"/>
            <a:chOff x="6919815" y="4162270"/>
            <a:chExt cx="225260" cy="388019"/>
          </a:xfrm>
        </p:grpSpPr>
        <p:sp>
          <p:nvSpPr>
            <p:cNvPr id="221" name="Google Shape;221;p18"/>
            <p:cNvSpPr/>
            <p:nvPr/>
          </p:nvSpPr>
          <p:spPr>
            <a:xfrm>
              <a:off x="6919815" y="4244634"/>
              <a:ext cx="224157" cy="305654"/>
            </a:xfrm>
            <a:custGeom>
              <a:rect b="b" l="l" r="r" t="t"/>
              <a:pathLst>
                <a:path extrusionOk="0" h="11634" w="8532">
                  <a:moveTo>
                    <a:pt x="2810" y="1"/>
                  </a:moveTo>
                  <a:cubicBezTo>
                    <a:pt x="2060" y="1"/>
                    <a:pt x="1402" y="493"/>
                    <a:pt x="1187" y="1208"/>
                  </a:cubicBezTo>
                  <a:lnTo>
                    <a:pt x="84" y="5175"/>
                  </a:lnTo>
                  <a:cubicBezTo>
                    <a:pt x="0" y="5467"/>
                    <a:pt x="167" y="5772"/>
                    <a:pt x="458" y="5855"/>
                  </a:cubicBezTo>
                  <a:cubicBezTo>
                    <a:pt x="508" y="5869"/>
                    <a:pt x="557" y="5876"/>
                    <a:pt x="606" y="5876"/>
                  </a:cubicBezTo>
                  <a:cubicBezTo>
                    <a:pt x="846" y="5876"/>
                    <a:pt x="1068" y="5714"/>
                    <a:pt x="1131" y="5467"/>
                  </a:cubicBezTo>
                  <a:lnTo>
                    <a:pt x="2123" y="1915"/>
                  </a:lnTo>
                  <a:cubicBezTo>
                    <a:pt x="2165" y="1758"/>
                    <a:pt x="2285" y="1689"/>
                    <a:pt x="2405" y="1689"/>
                  </a:cubicBezTo>
                  <a:cubicBezTo>
                    <a:pt x="2582" y="1689"/>
                    <a:pt x="2760" y="1837"/>
                    <a:pt x="2699" y="2068"/>
                  </a:cubicBezTo>
                  <a:lnTo>
                    <a:pt x="1637" y="6188"/>
                  </a:lnTo>
                  <a:lnTo>
                    <a:pt x="1464" y="6847"/>
                  </a:lnTo>
                  <a:cubicBezTo>
                    <a:pt x="1443" y="6937"/>
                    <a:pt x="1513" y="7027"/>
                    <a:pt x="1603" y="7027"/>
                  </a:cubicBezTo>
                  <a:lnTo>
                    <a:pt x="2796" y="7027"/>
                  </a:lnTo>
                  <a:lnTo>
                    <a:pt x="2796" y="11071"/>
                  </a:lnTo>
                  <a:cubicBezTo>
                    <a:pt x="2789" y="11369"/>
                    <a:pt x="3018" y="11612"/>
                    <a:pt x="3316" y="11633"/>
                  </a:cubicBezTo>
                  <a:cubicBezTo>
                    <a:pt x="3320" y="11633"/>
                    <a:pt x="3324" y="11633"/>
                    <a:pt x="3329" y="11633"/>
                  </a:cubicBezTo>
                  <a:cubicBezTo>
                    <a:pt x="3628" y="11633"/>
                    <a:pt x="3878" y="11393"/>
                    <a:pt x="3878" y="11085"/>
                  </a:cubicBezTo>
                  <a:lnTo>
                    <a:pt x="3878" y="7027"/>
                  </a:lnTo>
                  <a:lnTo>
                    <a:pt x="4655" y="7027"/>
                  </a:lnTo>
                  <a:lnTo>
                    <a:pt x="4655" y="11085"/>
                  </a:lnTo>
                  <a:cubicBezTo>
                    <a:pt x="4655" y="11383"/>
                    <a:pt x="4897" y="11626"/>
                    <a:pt x="5203" y="11626"/>
                  </a:cubicBezTo>
                  <a:cubicBezTo>
                    <a:pt x="5501" y="11626"/>
                    <a:pt x="5744" y="11383"/>
                    <a:pt x="5744" y="11085"/>
                  </a:cubicBezTo>
                  <a:lnTo>
                    <a:pt x="5744" y="7027"/>
                  </a:lnTo>
                  <a:lnTo>
                    <a:pt x="6930" y="7027"/>
                  </a:lnTo>
                  <a:cubicBezTo>
                    <a:pt x="7027" y="7027"/>
                    <a:pt x="7096" y="6937"/>
                    <a:pt x="7068" y="6847"/>
                  </a:cubicBezTo>
                  <a:lnTo>
                    <a:pt x="6895" y="6188"/>
                  </a:lnTo>
                  <a:lnTo>
                    <a:pt x="5834" y="2068"/>
                  </a:lnTo>
                  <a:cubicBezTo>
                    <a:pt x="5772" y="1836"/>
                    <a:pt x="5955" y="1688"/>
                    <a:pt x="6134" y="1688"/>
                  </a:cubicBezTo>
                  <a:cubicBezTo>
                    <a:pt x="6255" y="1688"/>
                    <a:pt x="6375" y="1755"/>
                    <a:pt x="6416" y="1908"/>
                  </a:cubicBezTo>
                  <a:lnTo>
                    <a:pt x="7408" y="5467"/>
                  </a:lnTo>
                  <a:cubicBezTo>
                    <a:pt x="7477" y="5701"/>
                    <a:pt x="7692" y="5856"/>
                    <a:pt x="7925" y="5856"/>
                  </a:cubicBezTo>
                  <a:cubicBezTo>
                    <a:pt x="7974" y="5856"/>
                    <a:pt x="8024" y="5849"/>
                    <a:pt x="8074" y="5834"/>
                  </a:cubicBezTo>
                  <a:cubicBezTo>
                    <a:pt x="8359" y="5758"/>
                    <a:pt x="8532" y="5460"/>
                    <a:pt x="8456" y="5175"/>
                  </a:cubicBezTo>
                  <a:lnTo>
                    <a:pt x="8470" y="5175"/>
                  </a:lnTo>
                  <a:lnTo>
                    <a:pt x="7367" y="1208"/>
                  </a:lnTo>
                  <a:cubicBezTo>
                    <a:pt x="7152" y="493"/>
                    <a:pt x="6493" y="1"/>
                    <a:pt x="5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6981581" y="4162270"/>
              <a:ext cx="88407" cy="75717"/>
            </a:xfrm>
            <a:custGeom>
              <a:rect b="b" l="l" r="r" t="t"/>
              <a:pathLst>
                <a:path extrusionOk="0" h="2882" w="3365">
                  <a:moveTo>
                    <a:pt x="1922" y="1"/>
                  </a:moveTo>
                  <a:cubicBezTo>
                    <a:pt x="639" y="1"/>
                    <a:pt x="1" y="1555"/>
                    <a:pt x="909" y="2456"/>
                  </a:cubicBezTo>
                  <a:cubicBezTo>
                    <a:pt x="1201" y="2750"/>
                    <a:pt x="1561" y="2882"/>
                    <a:pt x="1915" y="2882"/>
                  </a:cubicBezTo>
                  <a:cubicBezTo>
                    <a:pt x="2654" y="2882"/>
                    <a:pt x="3365" y="2307"/>
                    <a:pt x="3365" y="1444"/>
                  </a:cubicBezTo>
                  <a:cubicBezTo>
                    <a:pt x="3365" y="646"/>
                    <a:pt x="2720" y="1"/>
                    <a:pt x="1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7024038" y="4162270"/>
              <a:ext cx="48157" cy="75612"/>
            </a:xfrm>
            <a:custGeom>
              <a:rect b="b" l="l" r="r" t="t"/>
              <a:pathLst>
                <a:path extrusionOk="0" h="2878" w="1833">
                  <a:moveTo>
                    <a:pt x="306" y="1"/>
                  </a:moveTo>
                  <a:cubicBezTo>
                    <a:pt x="209" y="1"/>
                    <a:pt x="105" y="15"/>
                    <a:pt x="1" y="36"/>
                  </a:cubicBezTo>
                  <a:cubicBezTo>
                    <a:pt x="667" y="181"/>
                    <a:pt x="1138" y="764"/>
                    <a:pt x="1138" y="1444"/>
                  </a:cubicBezTo>
                  <a:cubicBezTo>
                    <a:pt x="1138" y="2116"/>
                    <a:pt x="667" y="2699"/>
                    <a:pt x="1" y="2845"/>
                  </a:cubicBezTo>
                  <a:cubicBezTo>
                    <a:pt x="104" y="2867"/>
                    <a:pt x="207" y="2878"/>
                    <a:pt x="308" y="2878"/>
                  </a:cubicBezTo>
                  <a:cubicBezTo>
                    <a:pt x="1029" y="2878"/>
                    <a:pt x="1663" y="2338"/>
                    <a:pt x="1742" y="1596"/>
                  </a:cubicBezTo>
                  <a:cubicBezTo>
                    <a:pt x="1832" y="743"/>
                    <a:pt x="1166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6928563" y="4289113"/>
              <a:ext cx="54515" cy="109556"/>
            </a:xfrm>
            <a:custGeom>
              <a:rect b="b" l="l" r="r" t="t"/>
              <a:pathLst>
                <a:path extrusionOk="0" h="4170" w="2075">
                  <a:moveTo>
                    <a:pt x="1533" y="0"/>
                  </a:moveTo>
                  <a:cubicBezTo>
                    <a:pt x="1401" y="0"/>
                    <a:pt x="1284" y="91"/>
                    <a:pt x="1249" y="215"/>
                  </a:cubicBezTo>
                  <a:lnTo>
                    <a:pt x="257" y="3774"/>
                  </a:lnTo>
                  <a:cubicBezTo>
                    <a:pt x="215" y="3912"/>
                    <a:pt x="125" y="4030"/>
                    <a:pt x="0" y="4100"/>
                  </a:cubicBezTo>
                  <a:cubicBezTo>
                    <a:pt x="42" y="4121"/>
                    <a:pt x="84" y="4141"/>
                    <a:pt x="125" y="4148"/>
                  </a:cubicBezTo>
                  <a:cubicBezTo>
                    <a:pt x="176" y="4163"/>
                    <a:pt x="227" y="4170"/>
                    <a:pt x="277" y="4170"/>
                  </a:cubicBezTo>
                  <a:cubicBezTo>
                    <a:pt x="514" y="4170"/>
                    <a:pt x="729" y="4014"/>
                    <a:pt x="798" y="3774"/>
                  </a:cubicBezTo>
                  <a:lnTo>
                    <a:pt x="1790" y="215"/>
                  </a:lnTo>
                  <a:cubicBezTo>
                    <a:pt x="1825" y="91"/>
                    <a:pt x="1943" y="0"/>
                    <a:pt x="2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7056484" y="4244634"/>
              <a:ext cx="88591" cy="154167"/>
            </a:xfrm>
            <a:custGeom>
              <a:rect b="b" l="l" r="r" t="t"/>
              <a:pathLst>
                <a:path extrusionOk="0" h="5868" w="3372">
                  <a:moveTo>
                    <a:pt x="1" y="1"/>
                  </a:moveTo>
                  <a:cubicBezTo>
                    <a:pt x="750" y="1"/>
                    <a:pt x="1409" y="493"/>
                    <a:pt x="1624" y="1208"/>
                  </a:cubicBezTo>
                  <a:lnTo>
                    <a:pt x="2727" y="5175"/>
                  </a:lnTo>
                  <a:cubicBezTo>
                    <a:pt x="2796" y="5418"/>
                    <a:pt x="2692" y="5668"/>
                    <a:pt x="2477" y="5793"/>
                  </a:cubicBezTo>
                  <a:cubicBezTo>
                    <a:pt x="2565" y="5844"/>
                    <a:pt x="2657" y="5867"/>
                    <a:pt x="2746" y="5867"/>
                  </a:cubicBezTo>
                  <a:cubicBezTo>
                    <a:pt x="3079" y="5867"/>
                    <a:pt x="3371" y="5547"/>
                    <a:pt x="3268" y="5175"/>
                  </a:cubicBezTo>
                  <a:lnTo>
                    <a:pt x="2165" y="1208"/>
                  </a:lnTo>
                  <a:cubicBezTo>
                    <a:pt x="1950" y="493"/>
                    <a:pt x="1291" y="1"/>
                    <a:pt x="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7000550" y="4429251"/>
              <a:ext cx="21333" cy="121037"/>
            </a:xfrm>
            <a:custGeom>
              <a:rect b="b" l="l" r="r" t="t"/>
              <a:pathLst>
                <a:path extrusionOk="0" h="4607" w="812">
                  <a:moveTo>
                    <a:pt x="416" y="0"/>
                  </a:moveTo>
                  <a:cubicBezTo>
                    <a:pt x="340" y="0"/>
                    <a:pt x="271" y="70"/>
                    <a:pt x="271" y="153"/>
                  </a:cubicBezTo>
                  <a:lnTo>
                    <a:pt x="271" y="4058"/>
                  </a:lnTo>
                  <a:cubicBezTo>
                    <a:pt x="271" y="4252"/>
                    <a:pt x="167" y="4433"/>
                    <a:pt x="0" y="4530"/>
                  </a:cubicBezTo>
                  <a:cubicBezTo>
                    <a:pt x="76" y="4571"/>
                    <a:pt x="160" y="4599"/>
                    <a:pt x="243" y="4606"/>
                  </a:cubicBezTo>
                  <a:cubicBezTo>
                    <a:pt x="247" y="4606"/>
                    <a:pt x="252" y="4606"/>
                    <a:pt x="256" y="4606"/>
                  </a:cubicBezTo>
                  <a:cubicBezTo>
                    <a:pt x="562" y="4606"/>
                    <a:pt x="812" y="4366"/>
                    <a:pt x="812" y="4058"/>
                  </a:cubicBezTo>
                  <a:lnTo>
                    <a:pt x="8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7049574" y="4429251"/>
              <a:ext cx="21517" cy="120932"/>
            </a:xfrm>
            <a:custGeom>
              <a:rect b="b" l="l" r="r" t="t"/>
              <a:pathLst>
                <a:path extrusionOk="0" h="4603" w="819">
                  <a:moveTo>
                    <a:pt x="423" y="0"/>
                  </a:moveTo>
                  <a:cubicBezTo>
                    <a:pt x="340" y="0"/>
                    <a:pt x="271" y="70"/>
                    <a:pt x="271" y="153"/>
                  </a:cubicBezTo>
                  <a:lnTo>
                    <a:pt x="277" y="4058"/>
                  </a:lnTo>
                  <a:cubicBezTo>
                    <a:pt x="277" y="4252"/>
                    <a:pt x="173" y="4433"/>
                    <a:pt x="0" y="4530"/>
                  </a:cubicBezTo>
                  <a:cubicBezTo>
                    <a:pt x="87" y="4580"/>
                    <a:pt x="179" y="4602"/>
                    <a:pt x="269" y="4602"/>
                  </a:cubicBezTo>
                  <a:cubicBezTo>
                    <a:pt x="554" y="4602"/>
                    <a:pt x="818" y="4374"/>
                    <a:pt x="818" y="4058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7058139" y="4289113"/>
              <a:ext cx="48315" cy="140164"/>
            </a:xfrm>
            <a:custGeom>
              <a:rect b="b" l="l" r="r" t="t"/>
              <a:pathLst>
                <a:path extrusionOk="0" h="5335" w="1839">
                  <a:moveTo>
                    <a:pt x="340" y="0"/>
                  </a:moveTo>
                  <a:cubicBezTo>
                    <a:pt x="139" y="0"/>
                    <a:pt x="0" y="181"/>
                    <a:pt x="49" y="375"/>
                  </a:cubicBezTo>
                  <a:lnTo>
                    <a:pt x="1325" y="5334"/>
                  </a:lnTo>
                  <a:lnTo>
                    <a:pt x="1679" y="5334"/>
                  </a:lnTo>
                  <a:cubicBezTo>
                    <a:pt x="1769" y="5334"/>
                    <a:pt x="1838" y="5244"/>
                    <a:pt x="1817" y="5154"/>
                  </a:cubicBezTo>
                  <a:lnTo>
                    <a:pt x="590" y="375"/>
                  </a:lnTo>
                  <a:cubicBezTo>
                    <a:pt x="534" y="181"/>
                    <a:pt x="680" y="0"/>
                    <a:pt x="8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9" name="Google Shape;229;p18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9738" y="1059275"/>
            <a:ext cx="3938926" cy="1914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Women</a:t>
            </a:r>
            <a:r>
              <a:rPr lang="en"/>
              <a:t> Infographics</a:t>
            </a:r>
            <a:endParaRPr/>
          </a:p>
        </p:txBody>
      </p:sp>
      <p:sp>
        <p:nvSpPr>
          <p:cNvPr id="235" name="Google Shape;235;p19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36" name="Google Shape;236;p19"/>
          <p:cNvGrpSpPr/>
          <p:nvPr/>
        </p:nvGrpSpPr>
        <p:grpSpPr>
          <a:xfrm>
            <a:off x="2085649" y="2619988"/>
            <a:ext cx="2099843" cy="851342"/>
            <a:chOff x="2085649" y="2619988"/>
            <a:chExt cx="2099843" cy="851342"/>
          </a:xfrm>
        </p:grpSpPr>
        <p:sp>
          <p:nvSpPr>
            <p:cNvPr id="237" name="Google Shape;237;p19"/>
            <p:cNvSpPr txBox="1"/>
            <p:nvPr/>
          </p:nvSpPr>
          <p:spPr>
            <a:xfrm>
              <a:off x="2085649" y="2619988"/>
              <a:ext cx="20982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Mars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38" name="Google Shape;238;p19"/>
            <p:cNvSpPr txBox="1"/>
            <p:nvPr/>
          </p:nvSpPr>
          <p:spPr>
            <a:xfrm>
              <a:off x="2087292" y="2986530"/>
              <a:ext cx="20982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239" name="Google Shape;239;p19"/>
          <p:cNvGrpSpPr/>
          <p:nvPr/>
        </p:nvGrpSpPr>
        <p:grpSpPr>
          <a:xfrm>
            <a:off x="457210" y="3588850"/>
            <a:ext cx="2098209" cy="860380"/>
            <a:chOff x="457210" y="3588850"/>
            <a:chExt cx="2098209" cy="860380"/>
          </a:xfrm>
        </p:grpSpPr>
        <p:sp>
          <p:nvSpPr>
            <p:cNvPr id="240" name="Google Shape;240;p19"/>
            <p:cNvSpPr txBox="1"/>
            <p:nvPr/>
          </p:nvSpPr>
          <p:spPr>
            <a:xfrm>
              <a:off x="457210" y="3964430"/>
              <a:ext cx="20982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41" name="Google Shape;241;p19"/>
            <p:cNvSpPr txBox="1"/>
            <p:nvPr/>
          </p:nvSpPr>
          <p:spPr>
            <a:xfrm>
              <a:off x="457219" y="3588850"/>
              <a:ext cx="20982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Venus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242" name="Google Shape;242;p19"/>
          <p:cNvGrpSpPr/>
          <p:nvPr/>
        </p:nvGrpSpPr>
        <p:grpSpPr>
          <a:xfrm>
            <a:off x="4958508" y="2623564"/>
            <a:ext cx="2104502" cy="847766"/>
            <a:chOff x="4958508" y="2623564"/>
            <a:chExt cx="2104502" cy="847766"/>
          </a:xfrm>
        </p:grpSpPr>
        <p:sp>
          <p:nvSpPr>
            <p:cNvPr id="243" name="Google Shape;243;p19"/>
            <p:cNvSpPr txBox="1"/>
            <p:nvPr/>
          </p:nvSpPr>
          <p:spPr>
            <a:xfrm>
              <a:off x="4958508" y="2986530"/>
              <a:ext cx="20982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44" name="Google Shape;244;p19"/>
            <p:cNvSpPr txBox="1"/>
            <p:nvPr/>
          </p:nvSpPr>
          <p:spPr>
            <a:xfrm>
              <a:off x="4964810" y="2623564"/>
              <a:ext cx="20982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Saturn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245" name="Google Shape;245;p19"/>
          <p:cNvGrpSpPr/>
          <p:nvPr/>
        </p:nvGrpSpPr>
        <p:grpSpPr>
          <a:xfrm>
            <a:off x="6593235" y="3588850"/>
            <a:ext cx="2098205" cy="860380"/>
            <a:chOff x="6593235" y="3588850"/>
            <a:chExt cx="2098205" cy="860380"/>
          </a:xfrm>
        </p:grpSpPr>
        <p:sp>
          <p:nvSpPr>
            <p:cNvPr id="246" name="Google Shape;246;p19"/>
            <p:cNvSpPr txBox="1"/>
            <p:nvPr/>
          </p:nvSpPr>
          <p:spPr>
            <a:xfrm>
              <a:off x="6593235" y="3964430"/>
              <a:ext cx="20982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47" name="Google Shape;247;p19"/>
            <p:cNvSpPr txBox="1"/>
            <p:nvPr/>
          </p:nvSpPr>
          <p:spPr>
            <a:xfrm>
              <a:off x="6593240" y="3588850"/>
              <a:ext cx="20982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Jupiter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248" name="Google Shape;248;p19"/>
          <p:cNvSpPr txBox="1"/>
          <p:nvPr/>
        </p:nvSpPr>
        <p:spPr>
          <a:xfrm>
            <a:off x="3714080" y="1791425"/>
            <a:ext cx="17205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accent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Equality</a:t>
            </a:r>
            <a:endParaRPr sz="1600">
              <a:solidFill>
                <a:schemeClr val="dk1"/>
              </a:solidFill>
              <a:highlight>
                <a:schemeClr val="accent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49" name="Google Shape;249;p19"/>
          <p:cNvCxnSpPr>
            <a:stCxn id="248" idx="1"/>
            <a:endCxn id="237" idx="0"/>
          </p:cNvCxnSpPr>
          <p:nvPr/>
        </p:nvCxnSpPr>
        <p:spPr>
          <a:xfrm flipH="1">
            <a:off x="3134780" y="2033675"/>
            <a:ext cx="579300" cy="586200"/>
          </a:xfrm>
          <a:prstGeom prst="bentConnector2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19"/>
          <p:cNvCxnSpPr>
            <a:stCxn id="248" idx="3"/>
            <a:endCxn id="244" idx="0"/>
          </p:cNvCxnSpPr>
          <p:nvPr/>
        </p:nvCxnSpPr>
        <p:spPr>
          <a:xfrm>
            <a:off x="5434580" y="2033675"/>
            <a:ext cx="579300" cy="589800"/>
          </a:xfrm>
          <a:prstGeom prst="bentConnector2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19"/>
          <p:cNvCxnSpPr>
            <a:stCxn id="237" idx="1"/>
            <a:endCxn id="241" idx="0"/>
          </p:cNvCxnSpPr>
          <p:nvPr/>
        </p:nvCxnSpPr>
        <p:spPr>
          <a:xfrm flipH="1">
            <a:off x="1506349" y="2862388"/>
            <a:ext cx="579300" cy="726600"/>
          </a:xfrm>
          <a:prstGeom prst="bentConnector2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19"/>
          <p:cNvCxnSpPr>
            <a:stCxn id="244" idx="3"/>
            <a:endCxn id="247" idx="0"/>
          </p:cNvCxnSpPr>
          <p:nvPr/>
        </p:nvCxnSpPr>
        <p:spPr>
          <a:xfrm>
            <a:off x="7063010" y="2865964"/>
            <a:ext cx="579300" cy="723000"/>
          </a:xfrm>
          <a:prstGeom prst="bentConnector2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19"/>
          <p:cNvSpPr/>
          <p:nvPr/>
        </p:nvSpPr>
        <p:spPr>
          <a:xfrm>
            <a:off x="4208623" y="1060030"/>
            <a:ext cx="731400" cy="731400"/>
          </a:xfrm>
          <a:prstGeom prst="ellipse">
            <a:avLst/>
          </a:prstGeom>
          <a:solidFill>
            <a:srgbClr val="C8BC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254" name="Google Shape;254;p19"/>
          <p:cNvGrpSpPr/>
          <p:nvPr/>
        </p:nvGrpSpPr>
        <p:grpSpPr>
          <a:xfrm>
            <a:off x="4343650" y="1205950"/>
            <a:ext cx="456700" cy="439550"/>
            <a:chOff x="5359000" y="1156625"/>
            <a:chExt cx="456700" cy="439550"/>
          </a:xfrm>
        </p:grpSpPr>
        <p:sp>
          <p:nvSpPr>
            <p:cNvPr id="255" name="Google Shape;255;p19"/>
            <p:cNvSpPr/>
            <p:nvPr/>
          </p:nvSpPr>
          <p:spPr>
            <a:xfrm>
              <a:off x="5502775" y="1156625"/>
              <a:ext cx="188950" cy="243775"/>
            </a:xfrm>
            <a:custGeom>
              <a:rect b="b" l="l" r="r" t="t"/>
              <a:pathLst>
                <a:path extrusionOk="0" h="9751" w="7558">
                  <a:moveTo>
                    <a:pt x="1524" y="0"/>
                  </a:moveTo>
                  <a:lnTo>
                    <a:pt x="1" y="9751"/>
                  </a:lnTo>
                  <a:lnTo>
                    <a:pt x="7024" y="9751"/>
                  </a:lnTo>
                  <a:lnTo>
                    <a:pt x="7557" y="4891"/>
                  </a:lnTo>
                  <a:lnTo>
                    <a:pt x="70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5678375" y="1156625"/>
              <a:ext cx="137325" cy="243775"/>
            </a:xfrm>
            <a:custGeom>
              <a:rect b="b" l="l" r="r" t="t"/>
              <a:pathLst>
                <a:path extrusionOk="0" h="9751" w="5493">
                  <a:moveTo>
                    <a:pt x="0" y="0"/>
                  </a:moveTo>
                  <a:lnTo>
                    <a:pt x="0" y="9751"/>
                  </a:lnTo>
                  <a:lnTo>
                    <a:pt x="5492" y="9751"/>
                  </a:lnTo>
                  <a:lnTo>
                    <a:pt x="54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5487550" y="1156625"/>
              <a:ext cx="37350" cy="284150"/>
            </a:xfrm>
            <a:custGeom>
              <a:rect b="b" l="l" r="r" t="t"/>
              <a:pathLst>
                <a:path extrusionOk="0" h="11366" w="1494">
                  <a:moveTo>
                    <a:pt x="0" y="0"/>
                  </a:moveTo>
                  <a:lnTo>
                    <a:pt x="0" y="11366"/>
                  </a:lnTo>
                  <a:lnTo>
                    <a:pt x="1067" y="11366"/>
                  </a:lnTo>
                  <a:lnTo>
                    <a:pt x="1493" y="5089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5514200" y="1156625"/>
              <a:ext cx="26875" cy="284150"/>
            </a:xfrm>
            <a:custGeom>
              <a:rect b="b" l="l" r="r" t="t"/>
              <a:pathLst>
                <a:path extrusionOk="0" h="11366" w="1075">
                  <a:moveTo>
                    <a:pt x="1" y="0"/>
                  </a:moveTo>
                  <a:lnTo>
                    <a:pt x="1" y="11366"/>
                  </a:lnTo>
                  <a:lnTo>
                    <a:pt x="1075" y="11366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5359000" y="1435800"/>
              <a:ext cx="175225" cy="160375"/>
            </a:xfrm>
            <a:custGeom>
              <a:rect b="b" l="l" r="r" t="t"/>
              <a:pathLst>
                <a:path extrusionOk="0" h="6415" w="7009">
                  <a:moveTo>
                    <a:pt x="4289" y="1"/>
                  </a:moveTo>
                  <a:lnTo>
                    <a:pt x="1768" y="1585"/>
                  </a:lnTo>
                  <a:lnTo>
                    <a:pt x="0" y="1585"/>
                  </a:lnTo>
                  <a:lnTo>
                    <a:pt x="0" y="5424"/>
                  </a:lnTo>
                  <a:lnTo>
                    <a:pt x="2103" y="5424"/>
                  </a:lnTo>
                  <a:cubicBezTo>
                    <a:pt x="2651" y="6049"/>
                    <a:pt x="3451" y="6415"/>
                    <a:pt x="4304" y="6415"/>
                  </a:cubicBezTo>
                  <a:lnTo>
                    <a:pt x="6209" y="6415"/>
                  </a:lnTo>
                  <a:lnTo>
                    <a:pt x="7009" y="3330"/>
                  </a:lnTo>
                  <a:lnTo>
                    <a:pt x="6209" y="1"/>
                  </a:lnTo>
                  <a:close/>
                </a:path>
              </a:pathLst>
            </a:custGeom>
            <a:solidFill>
              <a:srgbClr val="FFD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5514200" y="1435800"/>
              <a:ext cx="76025" cy="160375"/>
            </a:xfrm>
            <a:custGeom>
              <a:rect b="b" l="l" r="r" t="t"/>
              <a:pathLst>
                <a:path extrusionOk="0" h="6415" w="3041">
                  <a:moveTo>
                    <a:pt x="1" y="1"/>
                  </a:moveTo>
                  <a:lnTo>
                    <a:pt x="1" y="6415"/>
                  </a:lnTo>
                  <a:lnTo>
                    <a:pt x="732" y="6415"/>
                  </a:lnTo>
                  <a:cubicBezTo>
                    <a:pt x="1555" y="6415"/>
                    <a:pt x="2217" y="5775"/>
                    <a:pt x="2217" y="4983"/>
                  </a:cubicBezTo>
                  <a:lnTo>
                    <a:pt x="2217" y="2339"/>
                  </a:lnTo>
                  <a:lnTo>
                    <a:pt x="2773" y="1730"/>
                  </a:lnTo>
                  <a:cubicBezTo>
                    <a:pt x="2941" y="1539"/>
                    <a:pt x="3032" y="1296"/>
                    <a:pt x="3040" y="1044"/>
                  </a:cubicBezTo>
                  <a:cubicBezTo>
                    <a:pt x="3040" y="473"/>
                    <a:pt x="2553" y="1"/>
                    <a:pt x="1951" y="1"/>
                  </a:cubicBezTo>
                  <a:close/>
                </a:path>
              </a:pathLst>
            </a:custGeom>
            <a:solidFill>
              <a:srgbClr val="FFC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5633050" y="1193375"/>
              <a:ext cx="56000" cy="160950"/>
            </a:xfrm>
            <a:custGeom>
              <a:rect b="b" l="l" r="r" t="t"/>
              <a:pathLst>
                <a:path extrusionOk="0" h="6438" w="2240">
                  <a:moveTo>
                    <a:pt x="1813" y="1"/>
                  </a:moveTo>
                  <a:cubicBezTo>
                    <a:pt x="815" y="1"/>
                    <a:pt x="0" y="785"/>
                    <a:pt x="0" y="1753"/>
                  </a:cubicBezTo>
                  <a:cubicBezTo>
                    <a:pt x="0" y="2537"/>
                    <a:pt x="541" y="3200"/>
                    <a:pt x="1280" y="3421"/>
                  </a:cubicBezTo>
                  <a:lnTo>
                    <a:pt x="1280" y="4198"/>
                  </a:lnTo>
                  <a:lnTo>
                    <a:pt x="449" y="4198"/>
                  </a:lnTo>
                  <a:lnTo>
                    <a:pt x="449" y="5226"/>
                  </a:lnTo>
                  <a:lnTo>
                    <a:pt x="1280" y="5226"/>
                  </a:lnTo>
                  <a:lnTo>
                    <a:pt x="1280" y="6437"/>
                  </a:lnTo>
                  <a:lnTo>
                    <a:pt x="1813" y="6437"/>
                  </a:lnTo>
                  <a:lnTo>
                    <a:pt x="2011" y="4746"/>
                  </a:lnTo>
                  <a:lnTo>
                    <a:pt x="1813" y="2469"/>
                  </a:lnTo>
                  <a:cubicBezTo>
                    <a:pt x="1402" y="2469"/>
                    <a:pt x="1066" y="2149"/>
                    <a:pt x="1066" y="1753"/>
                  </a:cubicBezTo>
                  <a:cubicBezTo>
                    <a:pt x="1066" y="1357"/>
                    <a:pt x="1402" y="1029"/>
                    <a:pt x="1813" y="1029"/>
                  </a:cubicBezTo>
                  <a:lnTo>
                    <a:pt x="2240" y="53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5678375" y="1193375"/>
              <a:ext cx="45525" cy="160950"/>
            </a:xfrm>
            <a:custGeom>
              <a:rect b="b" l="l" r="r" t="t"/>
              <a:pathLst>
                <a:path extrusionOk="0" h="6438" w="1821">
                  <a:moveTo>
                    <a:pt x="0" y="1"/>
                  </a:moveTo>
                  <a:lnTo>
                    <a:pt x="0" y="1029"/>
                  </a:lnTo>
                  <a:cubicBezTo>
                    <a:pt x="411" y="1029"/>
                    <a:pt x="747" y="1357"/>
                    <a:pt x="747" y="1753"/>
                  </a:cubicBezTo>
                  <a:cubicBezTo>
                    <a:pt x="747" y="2149"/>
                    <a:pt x="411" y="2469"/>
                    <a:pt x="0" y="2469"/>
                  </a:cubicBezTo>
                  <a:lnTo>
                    <a:pt x="0" y="6437"/>
                  </a:lnTo>
                  <a:lnTo>
                    <a:pt x="533" y="6437"/>
                  </a:lnTo>
                  <a:lnTo>
                    <a:pt x="533" y="5226"/>
                  </a:lnTo>
                  <a:lnTo>
                    <a:pt x="1371" y="5226"/>
                  </a:lnTo>
                  <a:lnTo>
                    <a:pt x="1371" y="4198"/>
                  </a:lnTo>
                  <a:lnTo>
                    <a:pt x="533" y="4198"/>
                  </a:lnTo>
                  <a:lnTo>
                    <a:pt x="533" y="3421"/>
                  </a:lnTo>
                  <a:cubicBezTo>
                    <a:pt x="1280" y="3200"/>
                    <a:pt x="1821" y="2537"/>
                    <a:pt x="1821" y="1753"/>
                  </a:cubicBezTo>
                  <a:cubicBezTo>
                    <a:pt x="1821" y="785"/>
                    <a:pt x="1006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Women</a:t>
            </a:r>
            <a:r>
              <a:rPr lang="en"/>
              <a:t> Infographics</a:t>
            </a:r>
            <a:endParaRPr/>
          </a:p>
        </p:txBody>
      </p:sp>
      <p:sp>
        <p:nvSpPr>
          <p:cNvPr id="268" name="Google Shape;268;p20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69" name="Google Shape;269;p20"/>
          <p:cNvGrpSpPr/>
          <p:nvPr/>
        </p:nvGrpSpPr>
        <p:grpSpPr>
          <a:xfrm>
            <a:off x="2337311" y="1666416"/>
            <a:ext cx="4469377" cy="2381000"/>
            <a:chOff x="233350" y="949250"/>
            <a:chExt cx="7137300" cy="3802300"/>
          </a:xfrm>
        </p:grpSpPr>
        <p:sp>
          <p:nvSpPr>
            <p:cNvPr id="270" name="Google Shape;270;p20"/>
            <p:cNvSpPr/>
            <p:nvPr/>
          </p:nvSpPr>
          <p:spPr>
            <a:xfrm>
              <a:off x="4428450" y="2808675"/>
              <a:ext cx="1478900" cy="330100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2909400" y="1076125"/>
              <a:ext cx="4118650" cy="3109225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5913800" y="3523050"/>
              <a:ext cx="1109075" cy="813875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6442175" y="3238700"/>
              <a:ext cx="571625" cy="311800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5898675" y="3029225"/>
              <a:ext cx="282150" cy="318450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5544400" y="3065225"/>
              <a:ext cx="541800" cy="430700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4388700" y="3530600"/>
              <a:ext cx="227275" cy="395425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6438300" y="1893850"/>
              <a:ext cx="267450" cy="418275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6901875" y="4220725"/>
              <a:ext cx="468775" cy="354550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6306100" y="2654825"/>
              <a:ext cx="232875" cy="385425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139750" y="3178550"/>
              <a:ext cx="185375" cy="227425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4320000" y="1079225"/>
              <a:ext cx="260125" cy="163000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3605850" y="1017225"/>
              <a:ext cx="246275" cy="88775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3161275" y="1612775"/>
              <a:ext cx="115825" cy="11582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6082850" y="3458350"/>
              <a:ext cx="215350" cy="82375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5726825" y="1103850"/>
              <a:ext cx="262175" cy="54825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6497925" y="4391525"/>
              <a:ext cx="125725" cy="97375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5334875" y="2906300"/>
              <a:ext cx="82100" cy="128050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4869125" y="997550"/>
              <a:ext cx="160750" cy="66150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3763550" y="998475"/>
              <a:ext cx="117975" cy="55725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6244750" y="3463175"/>
              <a:ext cx="127900" cy="76650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6286725" y="2464325"/>
              <a:ext cx="67775" cy="9385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6279300" y="2861375"/>
              <a:ext cx="75625" cy="97275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4145025" y="994975"/>
              <a:ext cx="111500" cy="47325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7213625" y="3803350"/>
              <a:ext cx="74075" cy="80050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6542025" y="3118350"/>
              <a:ext cx="66075" cy="79800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4278100" y="987200"/>
              <a:ext cx="87225" cy="50150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6595650" y="1204100"/>
              <a:ext cx="81075" cy="41800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5040350" y="1034625"/>
              <a:ext cx="81550" cy="46975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6380950" y="3302475"/>
              <a:ext cx="77800" cy="4022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4384825" y="996700"/>
              <a:ext cx="62025" cy="39775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2100625" y="1004500"/>
              <a:ext cx="520200" cy="95050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233350" y="949250"/>
              <a:ext cx="3232550" cy="3802300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1581325" y="1051125"/>
              <a:ext cx="283000" cy="91675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3144425" y="1319375"/>
              <a:ext cx="213450" cy="95575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1453000" y="2509000"/>
              <a:ext cx="263575" cy="113100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880725" y="1020350"/>
              <a:ext cx="162025" cy="112025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1688900" y="2603450"/>
              <a:ext cx="165050" cy="73950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1922200" y="1344925"/>
              <a:ext cx="129625" cy="64525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1787825" y="1030550"/>
              <a:ext cx="94250" cy="44825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870350" y="2639275"/>
              <a:ext cx="59225" cy="44325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2264800" y="4630125"/>
              <a:ext cx="62675" cy="39225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1604225" y="2645350"/>
              <a:ext cx="56175" cy="38275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7045475" y="3384250"/>
              <a:ext cx="47375" cy="53550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4291500" y="1250400"/>
              <a:ext cx="54900" cy="37900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6323375" y="3314875"/>
              <a:ext cx="50125" cy="37325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6680225" y="1890750"/>
              <a:ext cx="46075" cy="4220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3550975" y="1955400"/>
              <a:ext cx="53600" cy="126175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3910000" y="2161475"/>
              <a:ext cx="93775" cy="45400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4125600" y="2173875"/>
              <a:ext cx="50575" cy="37600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3415775" y="2038325"/>
              <a:ext cx="44925" cy="38175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" name="Google Shape;321;p20"/>
          <p:cNvGrpSpPr/>
          <p:nvPr/>
        </p:nvGrpSpPr>
        <p:grpSpPr>
          <a:xfrm>
            <a:off x="468100" y="1453350"/>
            <a:ext cx="1644325" cy="1028937"/>
            <a:chOff x="836048" y="1283046"/>
            <a:chExt cx="1644325" cy="1028937"/>
          </a:xfrm>
        </p:grpSpPr>
        <p:sp>
          <p:nvSpPr>
            <p:cNvPr id="322" name="Google Shape;322;p20"/>
            <p:cNvSpPr txBox="1"/>
            <p:nvPr/>
          </p:nvSpPr>
          <p:spPr>
            <a:xfrm>
              <a:off x="836073" y="1610583"/>
              <a:ext cx="1644300" cy="7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23" name="Google Shape;323;p20"/>
            <p:cNvSpPr txBox="1"/>
            <p:nvPr/>
          </p:nvSpPr>
          <p:spPr>
            <a:xfrm>
              <a:off x="836048" y="1283046"/>
              <a:ext cx="1644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Jupiter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324" name="Google Shape;324;p20"/>
          <p:cNvGrpSpPr/>
          <p:nvPr/>
        </p:nvGrpSpPr>
        <p:grpSpPr>
          <a:xfrm>
            <a:off x="468100" y="3026981"/>
            <a:ext cx="1644325" cy="1028929"/>
            <a:chOff x="774135" y="2879690"/>
            <a:chExt cx="1644325" cy="1028929"/>
          </a:xfrm>
        </p:grpSpPr>
        <p:sp>
          <p:nvSpPr>
            <p:cNvPr id="325" name="Google Shape;325;p20"/>
            <p:cNvSpPr txBox="1"/>
            <p:nvPr/>
          </p:nvSpPr>
          <p:spPr>
            <a:xfrm>
              <a:off x="774160" y="3207219"/>
              <a:ext cx="1644300" cy="7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26" name="Google Shape;326;p20"/>
            <p:cNvSpPr txBox="1"/>
            <p:nvPr/>
          </p:nvSpPr>
          <p:spPr>
            <a:xfrm>
              <a:off x="774135" y="2879689"/>
              <a:ext cx="1644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Mercury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327" name="Google Shape;327;p20"/>
          <p:cNvGrpSpPr/>
          <p:nvPr/>
        </p:nvGrpSpPr>
        <p:grpSpPr>
          <a:xfrm>
            <a:off x="7031575" y="3026980"/>
            <a:ext cx="1644325" cy="1028930"/>
            <a:chOff x="4721102" y="1283064"/>
            <a:chExt cx="1644325" cy="1028930"/>
          </a:xfrm>
        </p:grpSpPr>
        <p:sp>
          <p:nvSpPr>
            <p:cNvPr id="328" name="Google Shape;328;p20"/>
            <p:cNvSpPr txBox="1"/>
            <p:nvPr/>
          </p:nvSpPr>
          <p:spPr>
            <a:xfrm>
              <a:off x="4721127" y="1610593"/>
              <a:ext cx="1644300" cy="7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29" name="Google Shape;329;p20"/>
            <p:cNvSpPr txBox="1"/>
            <p:nvPr/>
          </p:nvSpPr>
          <p:spPr>
            <a:xfrm>
              <a:off x="4721102" y="1283064"/>
              <a:ext cx="1644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Venus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330" name="Google Shape;330;p20"/>
          <p:cNvGrpSpPr/>
          <p:nvPr/>
        </p:nvGrpSpPr>
        <p:grpSpPr>
          <a:xfrm>
            <a:off x="7031575" y="1453405"/>
            <a:ext cx="1644325" cy="1028881"/>
            <a:chOff x="6663602" y="1283101"/>
            <a:chExt cx="1644325" cy="1028881"/>
          </a:xfrm>
        </p:grpSpPr>
        <p:sp>
          <p:nvSpPr>
            <p:cNvPr id="331" name="Google Shape;331;p20"/>
            <p:cNvSpPr txBox="1"/>
            <p:nvPr/>
          </p:nvSpPr>
          <p:spPr>
            <a:xfrm>
              <a:off x="6663627" y="1610583"/>
              <a:ext cx="1644300" cy="7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32" name="Google Shape;332;p20"/>
            <p:cNvSpPr txBox="1"/>
            <p:nvPr/>
          </p:nvSpPr>
          <p:spPr>
            <a:xfrm>
              <a:off x="6663602" y="1283101"/>
              <a:ext cx="1644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Neptune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333" name="Google Shape;333;p20"/>
          <p:cNvSpPr/>
          <p:nvPr/>
        </p:nvSpPr>
        <p:spPr>
          <a:xfrm>
            <a:off x="2644325" y="2381705"/>
            <a:ext cx="395400" cy="395400"/>
          </a:xfrm>
          <a:prstGeom prst="ellipse">
            <a:avLst/>
          </a:prstGeom>
          <a:solidFill>
            <a:srgbClr val="5D337D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4" name="Google Shape;334;p20"/>
          <p:cNvSpPr/>
          <p:nvPr/>
        </p:nvSpPr>
        <p:spPr>
          <a:xfrm>
            <a:off x="3427438" y="3191701"/>
            <a:ext cx="356700" cy="356700"/>
          </a:xfrm>
          <a:prstGeom prst="ellipse">
            <a:avLst/>
          </a:prstGeom>
          <a:solidFill>
            <a:srgbClr val="5D337D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5" name="Google Shape;335;p20"/>
          <p:cNvSpPr/>
          <p:nvPr/>
        </p:nvSpPr>
        <p:spPr>
          <a:xfrm>
            <a:off x="4755025" y="2224529"/>
            <a:ext cx="454200" cy="454200"/>
          </a:xfrm>
          <a:prstGeom prst="ellipse">
            <a:avLst/>
          </a:prstGeom>
          <a:solidFill>
            <a:srgbClr val="5D337D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6" name="Google Shape;336;p20"/>
          <p:cNvSpPr/>
          <p:nvPr/>
        </p:nvSpPr>
        <p:spPr>
          <a:xfrm>
            <a:off x="4341875" y="2856593"/>
            <a:ext cx="561600" cy="561600"/>
          </a:xfrm>
          <a:prstGeom prst="ellipse">
            <a:avLst/>
          </a:prstGeom>
          <a:solidFill>
            <a:srgbClr val="5D337D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37" name="Google Shape;337;p20"/>
          <p:cNvCxnSpPr>
            <a:stCxn id="323" idx="3"/>
            <a:endCxn id="333" idx="0"/>
          </p:cNvCxnSpPr>
          <p:nvPr/>
        </p:nvCxnSpPr>
        <p:spPr>
          <a:xfrm>
            <a:off x="2112400" y="1680450"/>
            <a:ext cx="729600" cy="701400"/>
          </a:xfrm>
          <a:prstGeom prst="bentConnector2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20"/>
          <p:cNvCxnSpPr>
            <a:stCxn id="326" idx="3"/>
            <a:endCxn id="334" idx="2"/>
          </p:cNvCxnSpPr>
          <p:nvPr/>
        </p:nvCxnSpPr>
        <p:spPr>
          <a:xfrm>
            <a:off x="2112400" y="3254081"/>
            <a:ext cx="1314900" cy="1161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20"/>
          <p:cNvCxnSpPr>
            <a:stCxn id="332" idx="1"/>
            <a:endCxn id="335" idx="6"/>
          </p:cNvCxnSpPr>
          <p:nvPr/>
        </p:nvCxnSpPr>
        <p:spPr>
          <a:xfrm flipH="1">
            <a:off x="5209375" y="1680505"/>
            <a:ext cx="1822200" cy="7710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20"/>
          <p:cNvCxnSpPr>
            <a:stCxn id="329" idx="1"/>
            <a:endCxn id="336" idx="6"/>
          </p:cNvCxnSpPr>
          <p:nvPr/>
        </p:nvCxnSpPr>
        <p:spPr>
          <a:xfrm rot="10800000">
            <a:off x="4903375" y="3137380"/>
            <a:ext cx="2128200" cy="1167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Women</a:t>
            </a:r>
            <a:r>
              <a:rPr lang="en"/>
              <a:t> Infographics</a:t>
            </a:r>
            <a:endParaRPr/>
          </a:p>
        </p:txBody>
      </p:sp>
      <p:sp>
        <p:nvSpPr>
          <p:cNvPr id="346" name="Google Shape;346;p21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47" name="Google Shape;347;p21"/>
          <p:cNvGraphicFramePr/>
          <p:nvPr/>
        </p:nvGraphicFramePr>
        <p:xfrm>
          <a:off x="952500" y="10927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{EC1EE030-B627-4153-B7D8-4DE431BAEED3}</a:tableStyleId>
              </a:tblPr>
              <a:tblGrid>
                <a:gridCol w="2413000"/>
                <a:gridCol w="1584325"/>
                <a:gridCol w="3241675"/>
              </a:tblGrid>
              <a:tr h="5539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Women who made history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55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Important Women</a:t>
                      </a:r>
                      <a:endParaRPr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Origin</a:t>
                      </a:r>
                      <a:endParaRPr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History</a:t>
                      </a:r>
                      <a:endParaRPr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55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Emily Johnson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United States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1820-1906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Venus has a beautiful name and is the second planet from the Sun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Olivia Anderson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United Kingdom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1858-1928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Jupiter is a gas giant and the biggest planet in the entire Solar System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Lauren Taylor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United States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Born 1934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Despite being red, Mars is actually a cold place. It's full of iron oxide dust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Megan Mitchell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Pakistan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 Born 1997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Mercury is the closest planet to the Sun and the smallest one in the System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"/>
          <p:cNvSpPr/>
          <p:nvPr/>
        </p:nvSpPr>
        <p:spPr>
          <a:xfrm>
            <a:off x="6812340" y="971538"/>
            <a:ext cx="731400" cy="731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3" name="Google Shape;353;p22"/>
          <p:cNvSpPr/>
          <p:nvPr/>
        </p:nvSpPr>
        <p:spPr>
          <a:xfrm>
            <a:off x="1600260" y="971538"/>
            <a:ext cx="731400" cy="731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4" name="Google Shape;354;p22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Women</a:t>
            </a:r>
            <a:r>
              <a:rPr lang="en"/>
              <a:t> Infographics</a:t>
            </a:r>
            <a:endParaRPr/>
          </a:p>
        </p:txBody>
      </p:sp>
      <p:sp>
        <p:nvSpPr>
          <p:cNvPr id="355" name="Google Shape;355;p22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56" name="Google Shape;356;p22"/>
          <p:cNvGrpSpPr/>
          <p:nvPr/>
        </p:nvGrpSpPr>
        <p:grpSpPr>
          <a:xfrm>
            <a:off x="3497088" y="1876400"/>
            <a:ext cx="2149813" cy="899025"/>
            <a:chOff x="3497088" y="1724000"/>
            <a:chExt cx="2149813" cy="899025"/>
          </a:xfrm>
        </p:grpSpPr>
        <p:sp>
          <p:nvSpPr>
            <p:cNvPr id="357" name="Google Shape;357;p22"/>
            <p:cNvSpPr txBox="1"/>
            <p:nvPr/>
          </p:nvSpPr>
          <p:spPr>
            <a:xfrm>
              <a:off x="3497100" y="2050325"/>
              <a:ext cx="214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58" name="Google Shape;358;p22"/>
            <p:cNvSpPr txBox="1"/>
            <p:nvPr/>
          </p:nvSpPr>
          <p:spPr>
            <a:xfrm>
              <a:off x="3497088" y="1724000"/>
              <a:ext cx="21498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Jupiter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359" name="Google Shape;359;p22"/>
          <p:cNvGrpSpPr/>
          <p:nvPr/>
        </p:nvGrpSpPr>
        <p:grpSpPr>
          <a:xfrm>
            <a:off x="3497088" y="2792938"/>
            <a:ext cx="2149813" cy="899025"/>
            <a:chOff x="3497088" y="2716738"/>
            <a:chExt cx="2149813" cy="899025"/>
          </a:xfrm>
        </p:grpSpPr>
        <p:sp>
          <p:nvSpPr>
            <p:cNvPr id="360" name="Google Shape;360;p22"/>
            <p:cNvSpPr txBox="1"/>
            <p:nvPr/>
          </p:nvSpPr>
          <p:spPr>
            <a:xfrm>
              <a:off x="3497100" y="3043063"/>
              <a:ext cx="214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61" name="Google Shape;361;p22"/>
            <p:cNvSpPr txBox="1"/>
            <p:nvPr/>
          </p:nvSpPr>
          <p:spPr>
            <a:xfrm>
              <a:off x="3497088" y="2716738"/>
              <a:ext cx="21498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Mercury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362" name="Google Shape;362;p22"/>
          <p:cNvGrpSpPr/>
          <p:nvPr/>
        </p:nvGrpSpPr>
        <p:grpSpPr>
          <a:xfrm>
            <a:off x="3497088" y="3709475"/>
            <a:ext cx="2149813" cy="899025"/>
            <a:chOff x="3497088" y="3709475"/>
            <a:chExt cx="2149813" cy="899025"/>
          </a:xfrm>
        </p:grpSpPr>
        <p:sp>
          <p:nvSpPr>
            <p:cNvPr id="363" name="Google Shape;363;p22"/>
            <p:cNvSpPr txBox="1"/>
            <p:nvPr/>
          </p:nvSpPr>
          <p:spPr>
            <a:xfrm>
              <a:off x="3497100" y="4035800"/>
              <a:ext cx="214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64" name="Google Shape;364;p22"/>
            <p:cNvSpPr txBox="1"/>
            <p:nvPr/>
          </p:nvSpPr>
          <p:spPr>
            <a:xfrm>
              <a:off x="3497088" y="3709475"/>
              <a:ext cx="21498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Venus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365" name="Google Shape;365;p22"/>
          <p:cNvSpPr/>
          <p:nvPr/>
        </p:nvSpPr>
        <p:spPr>
          <a:xfrm flipH="1">
            <a:off x="715200" y="2325925"/>
            <a:ext cx="2504400" cy="30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2"/>
          <p:cNvSpPr/>
          <p:nvPr/>
        </p:nvSpPr>
        <p:spPr>
          <a:xfrm flipH="1">
            <a:off x="715100" y="2325925"/>
            <a:ext cx="751800" cy="30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2"/>
          <p:cNvSpPr txBox="1"/>
          <p:nvPr/>
        </p:nvSpPr>
        <p:spPr>
          <a:xfrm>
            <a:off x="892388" y="1876400"/>
            <a:ext cx="21498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8" name="Google Shape;368;p22"/>
          <p:cNvSpPr txBox="1"/>
          <p:nvPr/>
        </p:nvSpPr>
        <p:spPr>
          <a:xfrm>
            <a:off x="6101788" y="1876400"/>
            <a:ext cx="21498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70%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9" name="Google Shape;369;p22"/>
          <p:cNvSpPr/>
          <p:nvPr/>
        </p:nvSpPr>
        <p:spPr>
          <a:xfrm flipH="1">
            <a:off x="715200" y="3316913"/>
            <a:ext cx="2504400" cy="30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2"/>
          <p:cNvSpPr/>
          <p:nvPr/>
        </p:nvSpPr>
        <p:spPr>
          <a:xfrm flipH="1">
            <a:off x="715200" y="3316925"/>
            <a:ext cx="501000" cy="30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2"/>
          <p:cNvSpPr txBox="1"/>
          <p:nvPr/>
        </p:nvSpPr>
        <p:spPr>
          <a:xfrm>
            <a:off x="892388" y="2867388"/>
            <a:ext cx="21498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2" name="Google Shape;372;p22"/>
          <p:cNvSpPr txBox="1"/>
          <p:nvPr/>
        </p:nvSpPr>
        <p:spPr>
          <a:xfrm>
            <a:off x="6101788" y="2867388"/>
            <a:ext cx="21498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80%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3" name="Google Shape;373;p22"/>
          <p:cNvSpPr/>
          <p:nvPr/>
        </p:nvSpPr>
        <p:spPr>
          <a:xfrm flipH="1">
            <a:off x="715200" y="4307900"/>
            <a:ext cx="2504400" cy="30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2"/>
          <p:cNvSpPr/>
          <p:nvPr/>
        </p:nvSpPr>
        <p:spPr>
          <a:xfrm flipH="1">
            <a:off x="715325" y="4307900"/>
            <a:ext cx="246000" cy="30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2"/>
          <p:cNvSpPr txBox="1"/>
          <p:nvPr/>
        </p:nvSpPr>
        <p:spPr>
          <a:xfrm>
            <a:off x="892388" y="3858375"/>
            <a:ext cx="21498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6" name="Google Shape;376;p22"/>
          <p:cNvSpPr txBox="1"/>
          <p:nvPr/>
        </p:nvSpPr>
        <p:spPr>
          <a:xfrm>
            <a:off x="6101788" y="3858375"/>
            <a:ext cx="21498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90%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7" name="Google Shape;377;p22"/>
          <p:cNvSpPr/>
          <p:nvPr/>
        </p:nvSpPr>
        <p:spPr>
          <a:xfrm>
            <a:off x="5924400" y="2325925"/>
            <a:ext cx="2504400" cy="30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2"/>
          <p:cNvSpPr/>
          <p:nvPr/>
        </p:nvSpPr>
        <p:spPr>
          <a:xfrm>
            <a:off x="5924400" y="2325925"/>
            <a:ext cx="1722000" cy="30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5924400" y="3316913"/>
            <a:ext cx="2504400" cy="30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2"/>
          <p:cNvSpPr/>
          <p:nvPr/>
        </p:nvSpPr>
        <p:spPr>
          <a:xfrm>
            <a:off x="5924400" y="3316925"/>
            <a:ext cx="1968000" cy="30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5924400" y="4307900"/>
            <a:ext cx="2504400" cy="30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2"/>
          <p:cNvSpPr/>
          <p:nvPr/>
        </p:nvSpPr>
        <p:spPr>
          <a:xfrm>
            <a:off x="5924400" y="4307925"/>
            <a:ext cx="2214000" cy="30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3" name="Google Shape;383;p22"/>
          <p:cNvGrpSpPr/>
          <p:nvPr/>
        </p:nvGrpSpPr>
        <p:grpSpPr>
          <a:xfrm>
            <a:off x="7080890" y="1108636"/>
            <a:ext cx="194304" cy="457202"/>
            <a:chOff x="6400828" y="4162270"/>
            <a:chExt cx="166200" cy="388019"/>
          </a:xfrm>
        </p:grpSpPr>
        <p:sp>
          <p:nvSpPr>
            <p:cNvPr id="384" name="Google Shape;384;p22"/>
            <p:cNvSpPr/>
            <p:nvPr/>
          </p:nvSpPr>
          <p:spPr>
            <a:xfrm>
              <a:off x="6433432" y="4162270"/>
              <a:ext cx="88407" cy="75717"/>
            </a:xfrm>
            <a:custGeom>
              <a:rect b="b" l="l" r="r" t="t"/>
              <a:pathLst>
                <a:path extrusionOk="0" h="2882" w="3365">
                  <a:moveTo>
                    <a:pt x="1922" y="1"/>
                  </a:moveTo>
                  <a:cubicBezTo>
                    <a:pt x="646" y="1"/>
                    <a:pt x="1" y="1548"/>
                    <a:pt x="909" y="2456"/>
                  </a:cubicBezTo>
                  <a:cubicBezTo>
                    <a:pt x="1201" y="2750"/>
                    <a:pt x="1560" y="2881"/>
                    <a:pt x="1914" y="2881"/>
                  </a:cubicBezTo>
                  <a:cubicBezTo>
                    <a:pt x="2653" y="2881"/>
                    <a:pt x="3365" y="2305"/>
                    <a:pt x="3365" y="1437"/>
                  </a:cubicBezTo>
                  <a:cubicBezTo>
                    <a:pt x="3365" y="646"/>
                    <a:pt x="2720" y="1"/>
                    <a:pt x="1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6475888" y="4162270"/>
              <a:ext cx="48157" cy="75612"/>
            </a:xfrm>
            <a:custGeom>
              <a:rect b="b" l="l" r="r" t="t"/>
              <a:pathLst>
                <a:path extrusionOk="0" h="2878" w="1833">
                  <a:moveTo>
                    <a:pt x="306" y="1"/>
                  </a:moveTo>
                  <a:cubicBezTo>
                    <a:pt x="209" y="1"/>
                    <a:pt x="105" y="15"/>
                    <a:pt x="1" y="36"/>
                  </a:cubicBezTo>
                  <a:cubicBezTo>
                    <a:pt x="667" y="181"/>
                    <a:pt x="1132" y="764"/>
                    <a:pt x="1132" y="1437"/>
                  </a:cubicBezTo>
                  <a:cubicBezTo>
                    <a:pt x="1132" y="2116"/>
                    <a:pt x="667" y="2699"/>
                    <a:pt x="1" y="2845"/>
                  </a:cubicBezTo>
                  <a:cubicBezTo>
                    <a:pt x="104" y="2867"/>
                    <a:pt x="207" y="2878"/>
                    <a:pt x="308" y="2878"/>
                  </a:cubicBezTo>
                  <a:cubicBezTo>
                    <a:pt x="1028" y="2878"/>
                    <a:pt x="1657" y="2338"/>
                    <a:pt x="1742" y="1596"/>
                  </a:cubicBezTo>
                  <a:cubicBezTo>
                    <a:pt x="1832" y="743"/>
                    <a:pt x="1166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6400828" y="4244292"/>
              <a:ext cx="166042" cy="305996"/>
            </a:xfrm>
            <a:custGeom>
              <a:rect b="b" l="l" r="r" t="t"/>
              <a:pathLst>
                <a:path extrusionOk="0" h="11647" w="6320">
                  <a:moveTo>
                    <a:pt x="1700" y="0"/>
                  </a:moveTo>
                  <a:cubicBezTo>
                    <a:pt x="763" y="0"/>
                    <a:pt x="0" y="756"/>
                    <a:pt x="7" y="1693"/>
                  </a:cubicBezTo>
                  <a:lnTo>
                    <a:pt x="7" y="5313"/>
                  </a:lnTo>
                  <a:cubicBezTo>
                    <a:pt x="0" y="5611"/>
                    <a:pt x="229" y="5854"/>
                    <a:pt x="527" y="5875"/>
                  </a:cubicBezTo>
                  <a:cubicBezTo>
                    <a:pt x="532" y="5875"/>
                    <a:pt x="536" y="5875"/>
                    <a:pt x="540" y="5875"/>
                  </a:cubicBezTo>
                  <a:cubicBezTo>
                    <a:pt x="840" y="5875"/>
                    <a:pt x="1089" y="5635"/>
                    <a:pt x="1089" y="5327"/>
                  </a:cubicBezTo>
                  <a:lnTo>
                    <a:pt x="1089" y="1991"/>
                  </a:lnTo>
                  <a:cubicBezTo>
                    <a:pt x="1079" y="1783"/>
                    <a:pt x="1233" y="1679"/>
                    <a:pt x="1387" y="1679"/>
                  </a:cubicBezTo>
                  <a:cubicBezTo>
                    <a:pt x="1540" y="1679"/>
                    <a:pt x="1693" y="1783"/>
                    <a:pt x="1679" y="1991"/>
                  </a:cubicBezTo>
                  <a:lnTo>
                    <a:pt x="1679" y="11084"/>
                  </a:lnTo>
                  <a:cubicBezTo>
                    <a:pt x="1679" y="11382"/>
                    <a:pt x="1908" y="11625"/>
                    <a:pt x="2199" y="11646"/>
                  </a:cubicBezTo>
                  <a:cubicBezTo>
                    <a:pt x="2203" y="11646"/>
                    <a:pt x="2208" y="11646"/>
                    <a:pt x="2212" y="11646"/>
                  </a:cubicBezTo>
                  <a:cubicBezTo>
                    <a:pt x="2518" y="11646"/>
                    <a:pt x="2768" y="11406"/>
                    <a:pt x="2768" y="11098"/>
                  </a:cubicBezTo>
                  <a:lnTo>
                    <a:pt x="2768" y="7158"/>
                  </a:lnTo>
                  <a:cubicBezTo>
                    <a:pt x="2789" y="6919"/>
                    <a:pt x="2972" y="6799"/>
                    <a:pt x="3156" y="6799"/>
                  </a:cubicBezTo>
                  <a:cubicBezTo>
                    <a:pt x="3340" y="6799"/>
                    <a:pt x="3524" y="6919"/>
                    <a:pt x="3545" y="7158"/>
                  </a:cubicBezTo>
                  <a:lnTo>
                    <a:pt x="3545" y="11098"/>
                  </a:lnTo>
                  <a:cubicBezTo>
                    <a:pt x="3545" y="11396"/>
                    <a:pt x="3787" y="11639"/>
                    <a:pt x="4093" y="11639"/>
                  </a:cubicBezTo>
                  <a:cubicBezTo>
                    <a:pt x="4391" y="11639"/>
                    <a:pt x="4634" y="11396"/>
                    <a:pt x="4634" y="11098"/>
                  </a:cubicBezTo>
                  <a:lnTo>
                    <a:pt x="4634" y="1991"/>
                  </a:lnTo>
                  <a:cubicBezTo>
                    <a:pt x="4623" y="1783"/>
                    <a:pt x="4777" y="1679"/>
                    <a:pt x="4932" y="1679"/>
                  </a:cubicBezTo>
                  <a:cubicBezTo>
                    <a:pt x="5086" y="1679"/>
                    <a:pt x="5240" y="1783"/>
                    <a:pt x="5230" y="1991"/>
                  </a:cubicBezTo>
                  <a:lnTo>
                    <a:pt x="5230" y="5327"/>
                  </a:lnTo>
                  <a:cubicBezTo>
                    <a:pt x="5230" y="5632"/>
                    <a:pt x="5473" y="5875"/>
                    <a:pt x="5771" y="5875"/>
                  </a:cubicBezTo>
                  <a:cubicBezTo>
                    <a:pt x="6069" y="5875"/>
                    <a:pt x="6312" y="5632"/>
                    <a:pt x="6319" y="5327"/>
                  </a:cubicBezTo>
                  <a:lnTo>
                    <a:pt x="6319" y="1693"/>
                  </a:lnTo>
                  <a:cubicBezTo>
                    <a:pt x="6319" y="763"/>
                    <a:pt x="5563" y="7"/>
                    <a:pt x="4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6452400" y="4421947"/>
              <a:ext cx="31553" cy="127973"/>
            </a:xfrm>
            <a:custGeom>
              <a:rect b="b" l="l" r="r" t="t"/>
              <a:pathLst>
                <a:path extrusionOk="0" h="4871" w="1201">
                  <a:moveTo>
                    <a:pt x="721" y="1"/>
                  </a:moveTo>
                  <a:cubicBezTo>
                    <a:pt x="472" y="1"/>
                    <a:pt x="271" y="202"/>
                    <a:pt x="271" y="452"/>
                  </a:cubicBezTo>
                  <a:lnTo>
                    <a:pt x="271" y="4336"/>
                  </a:lnTo>
                  <a:cubicBezTo>
                    <a:pt x="271" y="4530"/>
                    <a:pt x="167" y="4711"/>
                    <a:pt x="0" y="4808"/>
                  </a:cubicBezTo>
                  <a:lnTo>
                    <a:pt x="35" y="4828"/>
                  </a:lnTo>
                  <a:lnTo>
                    <a:pt x="49" y="4835"/>
                  </a:lnTo>
                  <a:lnTo>
                    <a:pt x="83" y="4849"/>
                  </a:lnTo>
                  <a:lnTo>
                    <a:pt x="97" y="4849"/>
                  </a:lnTo>
                  <a:lnTo>
                    <a:pt x="132" y="4863"/>
                  </a:lnTo>
                  <a:lnTo>
                    <a:pt x="146" y="4863"/>
                  </a:lnTo>
                  <a:lnTo>
                    <a:pt x="187" y="4870"/>
                  </a:lnTo>
                  <a:lnTo>
                    <a:pt x="250" y="4870"/>
                  </a:lnTo>
                  <a:cubicBezTo>
                    <a:pt x="258" y="4870"/>
                    <a:pt x="266" y="4871"/>
                    <a:pt x="274" y="4871"/>
                  </a:cubicBezTo>
                  <a:cubicBezTo>
                    <a:pt x="568" y="4871"/>
                    <a:pt x="812" y="4626"/>
                    <a:pt x="812" y="4329"/>
                  </a:cubicBezTo>
                  <a:lnTo>
                    <a:pt x="812" y="396"/>
                  </a:lnTo>
                  <a:cubicBezTo>
                    <a:pt x="812" y="174"/>
                    <a:pt x="985" y="1"/>
                    <a:pt x="12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6501583" y="4288745"/>
              <a:ext cx="29005" cy="261359"/>
            </a:xfrm>
            <a:custGeom>
              <a:rect b="b" l="l" r="r" t="t"/>
              <a:pathLst>
                <a:path extrusionOk="0" h="9948" w="1104">
                  <a:moveTo>
                    <a:pt x="715" y="1"/>
                  </a:moveTo>
                  <a:cubicBezTo>
                    <a:pt x="473" y="1"/>
                    <a:pt x="271" y="202"/>
                    <a:pt x="271" y="451"/>
                  </a:cubicBezTo>
                  <a:lnTo>
                    <a:pt x="271" y="9406"/>
                  </a:lnTo>
                  <a:cubicBezTo>
                    <a:pt x="271" y="9600"/>
                    <a:pt x="167" y="9781"/>
                    <a:pt x="1" y="9878"/>
                  </a:cubicBezTo>
                  <a:lnTo>
                    <a:pt x="22" y="9892"/>
                  </a:lnTo>
                  <a:lnTo>
                    <a:pt x="36" y="9898"/>
                  </a:lnTo>
                  <a:lnTo>
                    <a:pt x="77" y="9919"/>
                  </a:lnTo>
                  <a:lnTo>
                    <a:pt x="98" y="9926"/>
                  </a:lnTo>
                  <a:lnTo>
                    <a:pt x="119" y="9933"/>
                  </a:lnTo>
                  <a:lnTo>
                    <a:pt x="147" y="9940"/>
                  </a:lnTo>
                  <a:lnTo>
                    <a:pt x="160" y="9940"/>
                  </a:lnTo>
                  <a:lnTo>
                    <a:pt x="202" y="9947"/>
                  </a:lnTo>
                  <a:lnTo>
                    <a:pt x="264" y="9947"/>
                  </a:lnTo>
                  <a:cubicBezTo>
                    <a:pt x="466" y="9947"/>
                    <a:pt x="653" y="9836"/>
                    <a:pt x="743" y="9663"/>
                  </a:cubicBezTo>
                  <a:cubicBezTo>
                    <a:pt x="750" y="9642"/>
                    <a:pt x="764" y="9628"/>
                    <a:pt x="771" y="9614"/>
                  </a:cubicBezTo>
                  <a:cubicBezTo>
                    <a:pt x="792" y="9559"/>
                    <a:pt x="806" y="9510"/>
                    <a:pt x="806" y="9455"/>
                  </a:cubicBezTo>
                  <a:lnTo>
                    <a:pt x="806" y="9399"/>
                  </a:lnTo>
                  <a:lnTo>
                    <a:pt x="806" y="299"/>
                  </a:lnTo>
                  <a:cubicBezTo>
                    <a:pt x="806" y="132"/>
                    <a:pt x="944" y="1"/>
                    <a:pt x="11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6408105" y="4288745"/>
              <a:ext cx="29189" cy="109924"/>
            </a:xfrm>
            <a:custGeom>
              <a:rect b="b" l="l" r="r" t="t"/>
              <a:pathLst>
                <a:path extrusionOk="0" h="4184" w="1111">
                  <a:moveTo>
                    <a:pt x="722" y="1"/>
                  </a:moveTo>
                  <a:cubicBezTo>
                    <a:pt x="479" y="1"/>
                    <a:pt x="278" y="202"/>
                    <a:pt x="278" y="451"/>
                  </a:cubicBezTo>
                  <a:lnTo>
                    <a:pt x="278" y="3649"/>
                  </a:lnTo>
                  <a:cubicBezTo>
                    <a:pt x="278" y="3843"/>
                    <a:pt x="167" y="4024"/>
                    <a:pt x="1" y="4121"/>
                  </a:cubicBezTo>
                  <a:lnTo>
                    <a:pt x="35" y="4141"/>
                  </a:lnTo>
                  <a:lnTo>
                    <a:pt x="49" y="4148"/>
                  </a:lnTo>
                  <a:lnTo>
                    <a:pt x="91" y="4162"/>
                  </a:lnTo>
                  <a:lnTo>
                    <a:pt x="98" y="4162"/>
                  </a:lnTo>
                  <a:lnTo>
                    <a:pt x="139" y="4169"/>
                  </a:lnTo>
                  <a:lnTo>
                    <a:pt x="146" y="4169"/>
                  </a:lnTo>
                  <a:lnTo>
                    <a:pt x="195" y="4183"/>
                  </a:lnTo>
                  <a:lnTo>
                    <a:pt x="250" y="4183"/>
                  </a:lnTo>
                  <a:cubicBezTo>
                    <a:pt x="255" y="4183"/>
                    <a:pt x="259" y="4183"/>
                    <a:pt x="263" y="4183"/>
                  </a:cubicBezTo>
                  <a:cubicBezTo>
                    <a:pt x="569" y="4183"/>
                    <a:pt x="812" y="3943"/>
                    <a:pt x="819" y="3635"/>
                  </a:cubicBezTo>
                  <a:lnTo>
                    <a:pt x="819" y="299"/>
                  </a:lnTo>
                  <a:cubicBezTo>
                    <a:pt x="819" y="132"/>
                    <a:pt x="951" y="1"/>
                    <a:pt x="11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6508519" y="4244292"/>
              <a:ext cx="58509" cy="154298"/>
            </a:xfrm>
            <a:custGeom>
              <a:rect b="b" l="l" r="r" t="t"/>
              <a:pathLst>
                <a:path extrusionOk="0" h="5873" w="2227">
                  <a:moveTo>
                    <a:pt x="0" y="0"/>
                  </a:moveTo>
                  <a:cubicBezTo>
                    <a:pt x="930" y="0"/>
                    <a:pt x="1686" y="756"/>
                    <a:pt x="1686" y="1693"/>
                  </a:cubicBezTo>
                  <a:lnTo>
                    <a:pt x="1686" y="5327"/>
                  </a:lnTo>
                  <a:cubicBezTo>
                    <a:pt x="1686" y="5521"/>
                    <a:pt x="1582" y="5702"/>
                    <a:pt x="1415" y="5799"/>
                  </a:cubicBezTo>
                  <a:cubicBezTo>
                    <a:pt x="1503" y="5849"/>
                    <a:pt x="1596" y="5872"/>
                    <a:pt x="1686" y="5872"/>
                  </a:cubicBezTo>
                  <a:cubicBezTo>
                    <a:pt x="1968" y="5872"/>
                    <a:pt x="2227" y="5647"/>
                    <a:pt x="2227" y="5327"/>
                  </a:cubicBezTo>
                  <a:lnTo>
                    <a:pt x="2227" y="1693"/>
                  </a:lnTo>
                  <a:cubicBezTo>
                    <a:pt x="2227" y="756"/>
                    <a:pt x="1471" y="0"/>
                    <a:pt x="5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22"/>
          <p:cNvGrpSpPr/>
          <p:nvPr/>
        </p:nvGrpSpPr>
        <p:grpSpPr>
          <a:xfrm>
            <a:off x="1829897" y="1108636"/>
            <a:ext cx="272137" cy="457202"/>
            <a:chOff x="6919815" y="4162270"/>
            <a:chExt cx="225260" cy="388019"/>
          </a:xfrm>
        </p:grpSpPr>
        <p:sp>
          <p:nvSpPr>
            <p:cNvPr id="392" name="Google Shape;392;p22"/>
            <p:cNvSpPr/>
            <p:nvPr/>
          </p:nvSpPr>
          <p:spPr>
            <a:xfrm>
              <a:off x="6919815" y="4244634"/>
              <a:ext cx="224157" cy="305654"/>
            </a:xfrm>
            <a:custGeom>
              <a:rect b="b" l="l" r="r" t="t"/>
              <a:pathLst>
                <a:path extrusionOk="0" h="11634" w="8532">
                  <a:moveTo>
                    <a:pt x="2810" y="1"/>
                  </a:moveTo>
                  <a:cubicBezTo>
                    <a:pt x="2060" y="1"/>
                    <a:pt x="1402" y="493"/>
                    <a:pt x="1187" y="1208"/>
                  </a:cubicBezTo>
                  <a:lnTo>
                    <a:pt x="84" y="5175"/>
                  </a:lnTo>
                  <a:cubicBezTo>
                    <a:pt x="0" y="5467"/>
                    <a:pt x="167" y="5772"/>
                    <a:pt x="458" y="5855"/>
                  </a:cubicBezTo>
                  <a:cubicBezTo>
                    <a:pt x="508" y="5869"/>
                    <a:pt x="557" y="5876"/>
                    <a:pt x="606" y="5876"/>
                  </a:cubicBezTo>
                  <a:cubicBezTo>
                    <a:pt x="846" y="5876"/>
                    <a:pt x="1068" y="5714"/>
                    <a:pt x="1131" y="5467"/>
                  </a:cubicBezTo>
                  <a:lnTo>
                    <a:pt x="2123" y="1915"/>
                  </a:lnTo>
                  <a:cubicBezTo>
                    <a:pt x="2165" y="1758"/>
                    <a:pt x="2285" y="1689"/>
                    <a:pt x="2405" y="1689"/>
                  </a:cubicBezTo>
                  <a:cubicBezTo>
                    <a:pt x="2582" y="1689"/>
                    <a:pt x="2760" y="1837"/>
                    <a:pt x="2699" y="2068"/>
                  </a:cubicBezTo>
                  <a:lnTo>
                    <a:pt x="1637" y="6188"/>
                  </a:lnTo>
                  <a:lnTo>
                    <a:pt x="1464" y="6847"/>
                  </a:lnTo>
                  <a:cubicBezTo>
                    <a:pt x="1443" y="6937"/>
                    <a:pt x="1513" y="7027"/>
                    <a:pt x="1603" y="7027"/>
                  </a:cubicBezTo>
                  <a:lnTo>
                    <a:pt x="2796" y="7027"/>
                  </a:lnTo>
                  <a:lnTo>
                    <a:pt x="2796" y="11071"/>
                  </a:lnTo>
                  <a:cubicBezTo>
                    <a:pt x="2789" y="11369"/>
                    <a:pt x="3018" y="11612"/>
                    <a:pt x="3316" y="11633"/>
                  </a:cubicBezTo>
                  <a:cubicBezTo>
                    <a:pt x="3320" y="11633"/>
                    <a:pt x="3324" y="11633"/>
                    <a:pt x="3329" y="11633"/>
                  </a:cubicBezTo>
                  <a:cubicBezTo>
                    <a:pt x="3628" y="11633"/>
                    <a:pt x="3878" y="11393"/>
                    <a:pt x="3878" y="11085"/>
                  </a:cubicBezTo>
                  <a:lnTo>
                    <a:pt x="3878" y="7027"/>
                  </a:lnTo>
                  <a:lnTo>
                    <a:pt x="4655" y="7027"/>
                  </a:lnTo>
                  <a:lnTo>
                    <a:pt x="4655" y="11085"/>
                  </a:lnTo>
                  <a:cubicBezTo>
                    <a:pt x="4655" y="11383"/>
                    <a:pt x="4897" y="11626"/>
                    <a:pt x="5203" y="11626"/>
                  </a:cubicBezTo>
                  <a:cubicBezTo>
                    <a:pt x="5501" y="11626"/>
                    <a:pt x="5744" y="11383"/>
                    <a:pt x="5744" y="11085"/>
                  </a:cubicBezTo>
                  <a:lnTo>
                    <a:pt x="5744" y="7027"/>
                  </a:lnTo>
                  <a:lnTo>
                    <a:pt x="6930" y="7027"/>
                  </a:lnTo>
                  <a:cubicBezTo>
                    <a:pt x="7027" y="7027"/>
                    <a:pt x="7096" y="6937"/>
                    <a:pt x="7068" y="6847"/>
                  </a:cubicBezTo>
                  <a:lnTo>
                    <a:pt x="6895" y="6188"/>
                  </a:lnTo>
                  <a:lnTo>
                    <a:pt x="5834" y="2068"/>
                  </a:lnTo>
                  <a:cubicBezTo>
                    <a:pt x="5772" y="1836"/>
                    <a:pt x="5955" y="1688"/>
                    <a:pt x="6134" y="1688"/>
                  </a:cubicBezTo>
                  <a:cubicBezTo>
                    <a:pt x="6255" y="1688"/>
                    <a:pt x="6375" y="1755"/>
                    <a:pt x="6416" y="1908"/>
                  </a:cubicBezTo>
                  <a:lnTo>
                    <a:pt x="7408" y="5467"/>
                  </a:lnTo>
                  <a:cubicBezTo>
                    <a:pt x="7477" y="5701"/>
                    <a:pt x="7692" y="5856"/>
                    <a:pt x="7925" y="5856"/>
                  </a:cubicBezTo>
                  <a:cubicBezTo>
                    <a:pt x="7974" y="5856"/>
                    <a:pt x="8024" y="5849"/>
                    <a:pt x="8074" y="5834"/>
                  </a:cubicBezTo>
                  <a:cubicBezTo>
                    <a:pt x="8359" y="5758"/>
                    <a:pt x="8532" y="5460"/>
                    <a:pt x="8456" y="5175"/>
                  </a:cubicBezTo>
                  <a:lnTo>
                    <a:pt x="8470" y="5175"/>
                  </a:lnTo>
                  <a:lnTo>
                    <a:pt x="7367" y="1208"/>
                  </a:lnTo>
                  <a:cubicBezTo>
                    <a:pt x="7152" y="493"/>
                    <a:pt x="6493" y="1"/>
                    <a:pt x="5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6981581" y="4162270"/>
              <a:ext cx="88407" cy="75717"/>
            </a:xfrm>
            <a:custGeom>
              <a:rect b="b" l="l" r="r" t="t"/>
              <a:pathLst>
                <a:path extrusionOk="0" h="2882" w="3365">
                  <a:moveTo>
                    <a:pt x="1922" y="1"/>
                  </a:moveTo>
                  <a:cubicBezTo>
                    <a:pt x="639" y="1"/>
                    <a:pt x="1" y="1555"/>
                    <a:pt x="909" y="2456"/>
                  </a:cubicBezTo>
                  <a:cubicBezTo>
                    <a:pt x="1201" y="2750"/>
                    <a:pt x="1561" y="2882"/>
                    <a:pt x="1915" y="2882"/>
                  </a:cubicBezTo>
                  <a:cubicBezTo>
                    <a:pt x="2654" y="2882"/>
                    <a:pt x="3365" y="2307"/>
                    <a:pt x="3365" y="1444"/>
                  </a:cubicBezTo>
                  <a:cubicBezTo>
                    <a:pt x="3365" y="646"/>
                    <a:pt x="2720" y="1"/>
                    <a:pt x="1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024038" y="4162270"/>
              <a:ext cx="48157" cy="75612"/>
            </a:xfrm>
            <a:custGeom>
              <a:rect b="b" l="l" r="r" t="t"/>
              <a:pathLst>
                <a:path extrusionOk="0" h="2878" w="1833">
                  <a:moveTo>
                    <a:pt x="306" y="1"/>
                  </a:moveTo>
                  <a:cubicBezTo>
                    <a:pt x="209" y="1"/>
                    <a:pt x="105" y="15"/>
                    <a:pt x="1" y="36"/>
                  </a:cubicBezTo>
                  <a:cubicBezTo>
                    <a:pt x="667" y="181"/>
                    <a:pt x="1138" y="764"/>
                    <a:pt x="1138" y="1444"/>
                  </a:cubicBezTo>
                  <a:cubicBezTo>
                    <a:pt x="1138" y="2116"/>
                    <a:pt x="667" y="2699"/>
                    <a:pt x="1" y="2845"/>
                  </a:cubicBezTo>
                  <a:cubicBezTo>
                    <a:pt x="104" y="2867"/>
                    <a:pt x="207" y="2878"/>
                    <a:pt x="308" y="2878"/>
                  </a:cubicBezTo>
                  <a:cubicBezTo>
                    <a:pt x="1029" y="2878"/>
                    <a:pt x="1663" y="2338"/>
                    <a:pt x="1742" y="1596"/>
                  </a:cubicBezTo>
                  <a:cubicBezTo>
                    <a:pt x="1832" y="743"/>
                    <a:pt x="1166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6928563" y="4289113"/>
              <a:ext cx="54515" cy="109556"/>
            </a:xfrm>
            <a:custGeom>
              <a:rect b="b" l="l" r="r" t="t"/>
              <a:pathLst>
                <a:path extrusionOk="0" h="4170" w="2075">
                  <a:moveTo>
                    <a:pt x="1533" y="0"/>
                  </a:moveTo>
                  <a:cubicBezTo>
                    <a:pt x="1401" y="0"/>
                    <a:pt x="1284" y="91"/>
                    <a:pt x="1249" y="215"/>
                  </a:cubicBezTo>
                  <a:lnTo>
                    <a:pt x="257" y="3774"/>
                  </a:lnTo>
                  <a:cubicBezTo>
                    <a:pt x="215" y="3912"/>
                    <a:pt x="125" y="4030"/>
                    <a:pt x="0" y="4100"/>
                  </a:cubicBezTo>
                  <a:cubicBezTo>
                    <a:pt x="42" y="4121"/>
                    <a:pt x="84" y="4141"/>
                    <a:pt x="125" y="4148"/>
                  </a:cubicBezTo>
                  <a:cubicBezTo>
                    <a:pt x="176" y="4163"/>
                    <a:pt x="227" y="4170"/>
                    <a:pt x="277" y="4170"/>
                  </a:cubicBezTo>
                  <a:cubicBezTo>
                    <a:pt x="514" y="4170"/>
                    <a:pt x="729" y="4014"/>
                    <a:pt x="798" y="3774"/>
                  </a:cubicBezTo>
                  <a:lnTo>
                    <a:pt x="1790" y="215"/>
                  </a:lnTo>
                  <a:cubicBezTo>
                    <a:pt x="1825" y="91"/>
                    <a:pt x="1943" y="0"/>
                    <a:pt x="2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056484" y="4244634"/>
              <a:ext cx="88591" cy="154167"/>
            </a:xfrm>
            <a:custGeom>
              <a:rect b="b" l="l" r="r" t="t"/>
              <a:pathLst>
                <a:path extrusionOk="0" h="5868" w="3372">
                  <a:moveTo>
                    <a:pt x="1" y="1"/>
                  </a:moveTo>
                  <a:cubicBezTo>
                    <a:pt x="750" y="1"/>
                    <a:pt x="1409" y="493"/>
                    <a:pt x="1624" y="1208"/>
                  </a:cubicBezTo>
                  <a:lnTo>
                    <a:pt x="2727" y="5175"/>
                  </a:lnTo>
                  <a:cubicBezTo>
                    <a:pt x="2796" y="5418"/>
                    <a:pt x="2692" y="5668"/>
                    <a:pt x="2477" y="5793"/>
                  </a:cubicBezTo>
                  <a:cubicBezTo>
                    <a:pt x="2565" y="5844"/>
                    <a:pt x="2657" y="5867"/>
                    <a:pt x="2746" y="5867"/>
                  </a:cubicBezTo>
                  <a:cubicBezTo>
                    <a:pt x="3079" y="5867"/>
                    <a:pt x="3371" y="5547"/>
                    <a:pt x="3268" y="5175"/>
                  </a:cubicBezTo>
                  <a:lnTo>
                    <a:pt x="2165" y="1208"/>
                  </a:lnTo>
                  <a:cubicBezTo>
                    <a:pt x="1950" y="493"/>
                    <a:pt x="1291" y="1"/>
                    <a:pt x="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000550" y="4429251"/>
              <a:ext cx="21333" cy="121037"/>
            </a:xfrm>
            <a:custGeom>
              <a:rect b="b" l="l" r="r" t="t"/>
              <a:pathLst>
                <a:path extrusionOk="0" h="4607" w="812">
                  <a:moveTo>
                    <a:pt x="416" y="0"/>
                  </a:moveTo>
                  <a:cubicBezTo>
                    <a:pt x="340" y="0"/>
                    <a:pt x="271" y="70"/>
                    <a:pt x="271" y="153"/>
                  </a:cubicBezTo>
                  <a:lnTo>
                    <a:pt x="271" y="4058"/>
                  </a:lnTo>
                  <a:cubicBezTo>
                    <a:pt x="271" y="4252"/>
                    <a:pt x="167" y="4433"/>
                    <a:pt x="0" y="4530"/>
                  </a:cubicBezTo>
                  <a:cubicBezTo>
                    <a:pt x="76" y="4571"/>
                    <a:pt x="160" y="4599"/>
                    <a:pt x="243" y="4606"/>
                  </a:cubicBezTo>
                  <a:cubicBezTo>
                    <a:pt x="247" y="4606"/>
                    <a:pt x="252" y="4606"/>
                    <a:pt x="256" y="4606"/>
                  </a:cubicBezTo>
                  <a:cubicBezTo>
                    <a:pt x="562" y="4606"/>
                    <a:pt x="812" y="4366"/>
                    <a:pt x="812" y="4058"/>
                  </a:cubicBezTo>
                  <a:lnTo>
                    <a:pt x="8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049574" y="4429251"/>
              <a:ext cx="21517" cy="120932"/>
            </a:xfrm>
            <a:custGeom>
              <a:rect b="b" l="l" r="r" t="t"/>
              <a:pathLst>
                <a:path extrusionOk="0" h="4603" w="819">
                  <a:moveTo>
                    <a:pt x="423" y="0"/>
                  </a:moveTo>
                  <a:cubicBezTo>
                    <a:pt x="340" y="0"/>
                    <a:pt x="271" y="70"/>
                    <a:pt x="271" y="153"/>
                  </a:cubicBezTo>
                  <a:lnTo>
                    <a:pt x="277" y="4058"/>
                  </a:lnTo>
                  <a:cubicBezTo>
                    <a:pt x="277" y="4252"/>
                    <a:pt x="173" y="4433"/>
                    <a:pt x="0" y="4530"/>
                  </a:cubicBezTo>
                  <a:cubicBezTo>
                    <a:pt x="87" y="4580"/>
                    <a:pt x="179" y="4602"/>
                    <a:pt x="269" y="4602"/>
                  </a:cubicBezTo>
                  <a:cubicBezTo>
                    <a:pt x="554" y="4602"/>
                    <a:pt x="818" y="4374"/>
                    <a:pt x="818" y="4058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058139" y="4289113"/>
              <a:ext cx="48315" cy="140164"/>
            </a:xfrm>
            <a:custGeom>
              <a:rect b="b" l="l" r="r" t="t"/>
              <a:pathLst>
                <a:path extrusionOk="0" h="5335" w="1839">
                  <a:moveTo>
                    <a:pt x="340" y="0"/>
                  </a:moveTo>
                  <a:cubicBezTo>
                    <a:pt x="139" y="0"/>
                    <a:pt x="0" y="181"/>
                    <a:pt x="49" y="375"/>
                  </a:cubicBezTo>
                  <a:lnTo>
                    <a:pt x="1325" y="5334"/>
                  </a:lnTo>
                  <a:lnTo>
                    <a:pt x="1679" y="5334"/>
                  </a:lnTo>
                  <a:cubicBezTo>
                    <a:pt x="1769" y="5334"/>
                    <a:pt x="1838" y="5244"/>
                    <a:pt x="1817" y="5154"/>
                  </a:cubicBezTo>
                  <a:lnTo>
                    <a:pt x="590" y="375"/>
                  </a:lnTo>
                  <a:cubicBezTo>
                    <a:pt x="534" y="181"/>
                    <a:pt x="680" y="0"/>
                    <a:pt x="8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22"/>
          <p:cNvSpPr/>
          <p:nvPr/>
        </p:nvSpPr>
        <p:spPr>
          <a:xfrm>
            <a:off x="4297650" y="1062888"/>
            <a:ext cx="548700" cy="54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≠</a:t>
            </a:r>
            <a:endParaRPr sz="410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01" name="Google Shape;401;p22"/>
          <p:cNvCxnSpPr>
            <a:stCxn id="353" idx="6"/>
            <a:endCxn id="400" idx="2"/>
          </p:cNvCxnSpPr>
          <p:nvPr/>
        </p:nvCxnSpPr>
        <p:spPr>
          <a:xfrm>
            <a:off x="2331660" y="1337238"/>
            <a:ext cx="1965900" cy="6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22"/>
          <p:cNvCxnSpPr>
            <a:stCxn id="400" idx="6"/>
            <a:endCxn id="352" idx="2"/>
          </p:cNvCxnSpPr>
          <p:nvPr/>
        </p:nvCxnSpPr>
        <p:spPr>
          <a:xfrm>
            <a:off x="4846350" y="1337238"/>
            <a:ext cx="1965900" cy="6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3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Women Infographics</a:t>
            </a:r>
            <a:endParaRPr/>
          </a:p>
        </p:txBody>
      </p:sp>
      <p:sp>
        <p:nvSpPr>
          <p:cNvPr id="408" name="Google Shape;408;p23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09" name="Google Shape;409;p23"/>
          <p:cNvGraphicFramePr/>
          <p:nvPr/>
        </p:nvGraphicFramePr>
        <p:xfrm>
          <a:off x="671813" y="99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{EC1EE030-B627-4153-B7D8-4DE431BAEED3}</a:tableStyleId>
              </a:tblPr>
              <a:tblGrid>
                <a:gridCol w="4505125"/>
                <a:gridCol w="1647625"/>
                <a:gridCol w="1647625"/>
              </a:tblGrid>
              <a:tr h="51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Rights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Achieved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In struggle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51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Mercury is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Jupiter is the biggest planet of them all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Venus is the second planet from the Sun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Saturn is composed of hydrogen and helium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Mars is actually a very cold place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Earth is the planet where we all live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410" name="Google Shape;410;p23"/>
          <p:cNvGrpSpPr/>
          <p:nvPr/>
        </p:nvGrpSpPr>
        <p:grpSpPr>
          <a:xfrm>
            <a:off x="7362575" y="3126090"/>
            <a:ext cx="565796" cy="411470"/>
            <a:chOff x="6622132" y="3377368"/>
            <a:chExt cx="434259" cy="310239"/>
          </a:xfrm>
        </p:grpSpPr>
        <p:sp>
          <p:nvSpPr>
            <p:cNvPr id="411" name="Google Shape;411;p23"/>
            <p:cNvSpPr/>
            <p:nvPr/>
          </p:nvSpPr>
          <p:spPr>
            <a:xfrm>
              <a:off x="6622132" y="3377368"/>
              <a:ext cx="238354" cy="310239"/>
            </a:xfrm>
            <a:custGeom>
              <a:rect b="b" l="l" r="r" t="t"/>
              <a:pathLst>
                <a:path extrusionOk="0" h="13335" w="10254">
                  <a:moveTo>
                    <a:pt x="6190" y="0"/>
                  </a:moveTo>
                  <a:cubicBezTo>
                    <a:pt x="2785" y="0"/>
                    <a:pt x="0" y="4090"/>
                    <a:pt x="3063" y="7286"/>
                  </a:cubicBezTo>
                  <a:lnTo>
                    <a:pt x="9340" y="13335"/>
                  </a:lnTo>
                  <a:lnTo>
                    <a:pt x="10254" y="6913"/>
                  </a:lnTo>
                  <a:lnTo>
                    <a:pt x="9340" y="1291"/>
                  </a:lnTo>
                  <a:cubicBezTo>
                    <a:pt x="8331" y="383"/>
                    <a:pt x="7231" y="0"/>
                    <a:pt x="61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6839213" y="3377368"/>
              <a:ext cx="217178" cy="310239"/>
            </a:xfrm>
            <a:custGeom>
              <a:rect b="b" l="l" r="r" t="t"/>
              <a:pathLst>
                <a:path extrusionOk="0" h="13335" w="9343">
                  <a:moveTo>
                    <a:pt x="3151" y="1"/>
                  </a:moveTo>
                  <a:cubicBezTo>
                    <a:pt x="2110" y="1"/>
                    <a:pt x="1010" y="383"/>
                    <a:pt x="1" y="1291"/>
                  </a:cubicBezTo>
                  <a:lnTo>
                    <a:pt x="1" y="13335"/>
                  </a:lnTo>
                  <a:cubicBezTo>
                    <a:pt x="1" y="13335"/>
                    <a:pt x="6285" y="7286"/>
                    <a:pt x="6285" y="7286"/>
                  </a:cubicBezTo>
                  <a:cubicBezTo>
                    <a:pt x="9342" y="4095"/>
                    <a:pt x="6559" y="1"/>
                    <a:pt x="3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6793165" y="3442488"/>
              <a:ext cx="56695" cy="154922"/>
            </a:xfrm>
            <a:custGeom>
              <a:rect b="b" l="l" r="r" t="t"/>
              <a:pathLst>
                <a:path extrusionOk="0" h="6659" w="2439">
                  <a:moveTo>
                    <a:pt x="1982" y="0"/>
                  </a:moveTo>
                  <a:cubicBezTo>
                    <a:pt x="892" y="0"/>
                    <a:pt x="1" y="861"/>
                    <a:pt x="1" y="1905"/>
                  </a:cubicBezTo>
                  <a:cubicBezTo>
                    <a:pt x="1" y="2781"/>
                    <a:pt x="618" y="3520"/>
                    <a:pt x="1448" y="3741"/>
                  </a:cubicBezTo>
                  <a:lnTo>
                    <a:pt x="1448" y="4609"/>
                  </a:lnTo>
                  <a:lnTo>
                    <a:pt x="443" y="4609"/>
                  </a:lnTo>
                  <a:lnTo>
                    <a:pt x="443" y="5637"/>
                  </a:lnTo>
                  <a:lnTo>
                    <a:pt x="1448" y="5637"/>
                  </a:lnTo>
                  <a:lnTo>
                    <a:pt x="1448" y="6658"/>
                  </a:lnTo>
                  <a:lnTo>
                    <a:pt x="1982" y="6658"/>
                  </a:lnTo>
                  <a:lnTo>
                    <a:pt x="2309" y="4403"/>
                  </a:lnTo>
                  <a:lnTo>
                    <a:pt x="1982" y="2781"/>
                  </a:lnTo>
                  <a:cubicBezTo>
                    <a:pt x="1479" y="2781"/>
                    <a:pt x="1075" y="2392"/>
                    <a:pt x="1075" y="1905"/>
                  </a:cubicBezTo>
                  <a:cubicBezTo>
                    <a:pt x="1075" y="1425"/>
                    <a:pt x="1479" y="1029"/>
                    <a:pt x="1982" y="1029"/>
                  </a:cubicBezTo>
                  <a:lnTo>
                    <a:pt x="2439" y="91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6839213" y="3442488"/>
              <a:ext cx="46072" cy="154922"/>
            </a:xfrm>
            <a:custGeom>
              <a:rect b="b" l="l" r="r" t="t"/>
              <a:pathLst>
                <a:path extrusionOk="0" h="6659" w="1982">
                  <a:moveTo>
                    <a:pt x="1" y="0"/>
                  </a:moveTo>
                  <a:lnTo>
                    <a:pt x="1" y="1029"/>
                  </a:lnTo>
                  <a:cubicBezTo>
                    <a:pt x="503" y="1029"/>
                    <a:pt x="915" y="1425"/>
                    <a:pt x="915" y="1905"/>
                  </a:cubicBezTo>
                  <a:cubicBezTo>
                    <a:pt x="915" y="2392"/>
                    <a:pt x="503" y="2781"/>
                    <a:pt x="1" y="2781"/>
                  </a:cubicBezTo>
                  <a:lnTo>
                    <a:pt x="1" y="6658"/>
                  </a:lnTo>
                  <a:lnTo>
                    <a:pt x="534" y="6658"/>
                  </a:lnTo>
                  <a:lnTo>
                    <a:pt x="534" y="5637"/>
                  </a:lnTo>
                  <a:lnTo>
                    <a:pt x="1547" y="5637"/>
                  </a:lnTo>
                  <a:lnTo>
                    <a:pt x="1547" y="4609"/>
                  </a:lnTo>
                  <a:lnTo>
                    <a:pt x="534" y="4609"/>
                  </a:lnTo>
                  <a:lnTo>
                    <a:pt x="534" y="3741"/>
                  </a:lnTo>
                  <a:cubicBezTo>
                    <a:pt x="1372" y="3520"/>
                    <a:pt x="1981" y="2781"/>
                    <a:pt x="1981" y="1905"/>
                  </a:cubicBezTo>
                  <a:cubicBezTo>
                    <a:pt x="1981" y="861"/>
                    <a:pt x="1090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23"/>
          <p:cNvGrpSpPr/>
          <p:nvPr/>
        </p:nvGrpSpPr>
        <p:grpSpPr>
          <a:xfrm>
            <a:off x="7362575" y="4161615"/>
            <a:ext cx="565796" cy="411470"/>
            <a:chOff x="6622132" y="3377368"/>
            <a:chExt cx="434259" cy="310239"/>
          </a:xfrm>
        </p:grpSpPr>
        <p:sp>
          <p:nvSpPr>
            <p:cNvPr id="416" name="Google Shape;416;p23"/>
            <p:cNvSpPr/>
            <p:nvPr/>
          </p:nvSpPr>
          <p:spPr>
            <a:xfrm>
              <a:off x="6622132" y="3377368"/>
              <a:ext cx="238354" cy="310239"/>
            </a:xfrm>
            <a:custGeom>
              <a:rect b="b" l="l" r="r" t="t"/>
              <a:pathLst>
                <a:path extrusionOk="0" h="13335" w="10254">
                  <a:moveTo>
                    <a:pt x="6190" y="0"/>
                  </a:moveTo>
                  <a:cubicBezTo>
                    <a:pt x="2785" y="0"/>
                    <a:pt x="0" y="4090"/>
                    <a:pt x="3063" y="7286"/>
                  </a:cubicBezTo>
                  <a:lnTo>
                    <a:pt x="9340" y="13335"/>
                  </a:lnTo>
                  <a:lnTo>
                    <a:pt x="10254" y="6913"/>
                  </a:lnTo>
                  <a:lnTo>
                    <a:pt x="9340" y="1291"/>
                  </a:lnTo>
                  <a:cubicBezTo>
                    <a:pt x="8331" y="383"/>
                    <a:pt x="7231" y="0"/>
                    <a:pt x="61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6839213" y="3377368"/>
              <a:ext cx="217178" cy="310239"/>
            </a:xfrm>
            <a:custGeom>
              <a:rect b="b" l="l" r="r" t="t"/>
              <a:pathLst>
                <a:path extrusionOk="0" h="13335" w="9343">
                  <a:moveTo>
                    <a:pt x="3151" y="1"/>
                  </a:moveTo>
                  <a:cubicBezTo>
                    <a:pt x="2110" y="1"/>
                    <a:pt x="1010" y="383"/>
                    <a:pt x="1" y="1291"/>
                  </a:cubicBezTo>
                  <a:lnTo>
                    <a:pt x="1" y="13335"/>
                  </a:lnTo>
                  <a:cubicBezTo>
                    <a:pt x="1" y="13335"/>
                    <a:pt x="6285" y="7286"/>
                    <a:pt x="6285" y="7286"/>
                  </a:cubicBezTo>
                  <a:cubicBezTo>
                    <a:pt x="9342" y="4095"/>
                    <a:pt x="6559" y="1"/>
                    <a:pt x="3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6793165" y="3442488"/>
              <a:ext cx="56695" cy="154922"/>
            </a:xfrm>
            <a:custGeom>
              <a:rect b="b" l="l" r="r" t="t"/>
              <a:pathLst>
                <a:path extrusionOk="0" h="6659" w="2439">
                  <a:moveTo>
                    <a:pt x="1982" y="0"/>
                  </a:moveTo>
                  <a:cubicBezTo>
                    <a:pt x="892" y="0"/>
                    <a:pt x="1" y="861"/>
                    <a:pt x="1" y="1905"/>
                  </a:cubicBezTo>
                  <a:cubicBezTo>
                    <a:pt x="1" y="2781"/>
                    <a:pt x="618" y="3520"/>
                    <a:pt x="1448" y="3741"/>
                  </a:cubicBezTo>
                  <a:lnTo>
                    <a:pt x="1448" y="4609"/>
                  </a:lnTo>
                  <a:lnTo>
                    <a:pt x="443" y="4609"/>
                  </a:lnTo>
                  <a:lnTo>
                    <a:pt x="443" y="5637"/>
                  </a:lnTo>
                  <a:lnTo>
                    <a:pt x="1448" y="5637"/>
                  </a:lnTo>
                  <a:lnTo>
                    <a:pt x="1448" y="6658"/>
                  </a:lnTo>
                  <a:lnTo>
                    <a:pt x="1982" y="6658"/>
                  </a:lnTo>
                  <a:lnTo>
                    <a:pt x="2309" y="4403"/>
                  </a:lnTo>
                  <a:lnTo>
                    <a:pt x="1982" y="2781"/>
                  </a:lnTo>
                  <a:cubicBezTo>
                    <a:pt x="1479" y="2781"/>
                    <a:pt x="1075" y="2392"/>
                    <a:pt x="1075" y="1905"/>
                  </a:cubicBezTo>
                  <a:cubicBezTo>
                    <a:pt x="1075" y="1425"/>
                    <a:pt x="1479" y="1029"/>
                    <a:pt x="1982" y="1029"/>
                  </a:cubicBezTo>
                  <a:lnTo>
                    <a:pt x="2439" y="91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6839213" y="3442488"/>
              <a:ext cx="46072" cy="154922"/>
            </a:xfrm>
            <a:custGeom>
              <a:rect b="b" l="l" r="r" t="t"/>
              <a:pathLst>
                <a:path extrusionOk="0" h="6659" w="1982">
                  <a:moveTo>
                    <a:pt x="1" y="0"/>
                  </a:moveTo>
                  <a:lnTo>
                    <a:pt x="1" y="1029"/>
                  </a:lnTo>
                  <a:cubicBezTo>
                    <a:pt x="503" y="1029"/>
                    <a:pt x="915" y="1425"/>
                    <a:pt x="915" y="1905"/>
                  </a:cubicBezTo>
                  <a:cubicBezTo>
                    <a:pt x="915" y="2392"/>
                    <a:pt x="503" y="2781"/>
                    <a:pt x="1" y="2781"/>
                  </a:cubicBezTo>
                  <a:lnTo>
                    <a:pt x="1" y="6658"/>
                  </a:lnTo>
                  <a:lnTo>
                    <a:pt x="534" y="6658"/>
                  </a:lnTo>
                  <a:lnTo>
                    <a:pt x="534" y="5637"/>
                  </a:lnTo>
                  <a:lnTo>
                    <a:pt x="1547" y="5637"/>
                  </a:lnTo>
                  <a:lnTo>
                    <a:pt x="1547" y="4609"/>
                  </a:lnTo>
                  <a:lnTo>
                    <a:pt x="534" y="4609"/>
                  </a:lnTo>
                  <a:lnTo>
                    <a:pt x="534" y="3741"/>
                  </a:lnTo>
                  <a:cubicBezTo>
                    <a:pt x="1372" y="3520"/>
                    <a:pt x="1981" y="2781"/>
                    <a:pt x="1981" y="1905"/>
                  </a:cubicBezTo>
                  <a:cubicBezTo>
                    <a:pt x="1981" y="861"/>
                    <a:pt x="1090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23"/>
          <p:cNvGrpSpPr/>
          <p:nvPr/>
        </p:nvGrpSpPr>
        <p:grpSpPr>
          <a:xfrm>
            <a:off x="7362575" y="1572790"/>
            <a:ext cx="565796" cy="411470"/>
            <a:chOff x="6622132" y="3377368"/>
            <a:chExt cx="434259" cy="310239"/>
          </a:xfrm>
        </p:grpSpPr>
        <p:sp>
          <p:nvSpPr>
            <p:cNvPr id="421" name="Google Shape;421;p23"/>
            <p:cNvSpPr/>
            <p:nvPr/>
          </p:nvSpPr>
          <p:spPr>
            <a:xfrm>
              <a:off x="6622132" y="3377368"/>
              <a:ext cx="238354" cy="310239"/>
            </a:xfrm>
            <a:custGeom>
              <a:rect b="b" l="l" r="r" t="t"/>
              <a:pathLst>
                <a:path extrusionOk="0" h="13335" w="10254">
                  <a:moveTo>
                    <a:pt x="6190" y="0"/>
                  </a:moveTo>
                  <a:cubicBezTo>
                    <a:pt x="2785" y="0"/>
                    <a:pt x="0" y="4090"/>
                    <a:pt x="3063" y="7286"/>
                  </a:cubicBezTo>
                  <a:lnTo>
                    <a:pt x="9340" y="13335"/>
                  </a:lnTo>
                  <a:lnTo>
                    <a:pt x="10254" y="6913"/>
                  </a:lnTo>
                  <a:lnTo>
                    <a:pt x="9340" y="1291"/>
                  </a:lnTo>
                  <a:cubicBezTo>
                    <a:pt x="8331" y="383"/>
                    <a:pt x="7231" y="0"/>
                    <a:pt x="61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6839213" y="3377368"/>
              <a:ext cx="217178" cy="310239"/>
            </a:xfrm>
            <a:custGeom>
              <a:rect b="b" l="l" r="r" t="t"/>
              <a:pathLst>
                <a:path extrusionOk="0" h="13335" w="9343">
                  <a:moveTo>
                    <a:pt x="3151" y="1"/>
                  </a:moveTo>
                  <a:cubicBezTo>
                    <a:pt x="2110" y="1"/>
                    <a:pt x="1010" y="383"/>
                    <a:pt x="1" y="1291"/>
                  </a:cubicBezTo>
                  <a:lnTo>
                    <a:pt x="1" y="13335"/>
                  </a:lnTo>
                  <a:cubicBezTo>
                    <a:pt x="1" y="13335"/>
                    <a:pt x="6285" y="7286"/>
                    <a:pt x="6285" y="7286"/>
                  </a:cubicBezTo>
                  <a:cubicBezTo>
                    <a:pt x="9342" y="4095"/>
                    <a:pt x="6559" y="1"/>
                    <a:pt x="3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6793165" y="3442488"/>
              <a:ext cx="56695" cy="154922"/>
            </a:xfrm>
            <a:custGeom>
              <a:rect b="b" l="l" r="r" t="t"/>
              <a:pathLst>
                <a:path extrusionOk="0" h="6659" w="2439">
                  <a:moveTo>
                    <a:pt x="1982" y="0"/>
                  </a:moveTo>
                  <a:cubicBezTo>
                    <a:pt x="892" y="0"/>
                    <a:pt x="1" y="861"/>
                    <a:pt x="1" y="1905"/>
                  </a:cubicBezTo>
                  <a:cubicBezTo>
                    <a:pt x="1" y="2781"/>
                    <a:pt x="618" y="3520"/>
                    <a:pt x="1448" y="3741"/>
                  </a:cubicBezTo>
                  <a:lnTo>
                    <a:pt x="1448" y="4609"/>
                  </a:lnTo>
                  <a:lnTo>
                    <a:pt x="443" y="4609"/>
                  </a:lnTo>
                  <a:lnTo>
                    <a:pt x="443" y="5637"/>
                  </a:lnTo>
                  <a:lnTo>
                    <a:pt x="1448" y="5637"/>
                  </a:lnTo>
                  <a:lnTo>
                    <a:pt x="1448" y="6658"/>
                  </a:lnTo>
                  <a:lnTo>
                    <a:pt x="1982" y="6658"/>
                  </a:lnTo>
                  <a:lnTo>
                    <a:pt x="2309" y="4403"/>
                  </a:lnTo>
                  <a:lnTo>
                    <a:pt x="1982" y="2781"/>
                  </a:lnTo>
                  <a:cubicBezTo>
                    <a:pt x="1479" y="2781"/>
                    <a:pt x="1075" y="2392"/>
                    <a:pt x="1075" y="1905"/>
                  </a:cubicBezTo>
                  <a:cubicBezTo>
                    <a:pt x="1075" y="1425"/>
                    <a:pt x="1479" y="1029"/>
                    <a:pt x="1982" y="1029"/>
                  </a:cubicBezTo>
                  <a:lnTo>
                    <a:pt x="2439" y="91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6839213" y="3442488"/>
              <a:ext cx="46072" cy="154922"/>
            </a:xfrm>
            <a:custGeom>
              <a:rect b="b" l="l" r="r" t="t"/>
              <a:pathLst>
                <a:path extrusionOk="0" h="6659" w="1982">
                  <a:moveTo>
                    <a:pt x="1" y="0"/>
                  </a:moveTo>
                  <a:lnTo>
                    <a:pt x="1" y="1029"/>
                  </a:lnTo>
                  <a:cubicBezTo>
                    <a:pt x="503" y="1029"/>
                    <a:pt x="915" y="1425"/>
                    <a:pt x="915" y="1905"/>
                  </a:cubicBezTo>
                  <a:cubicBezTo>
                    <a:pt x="915" y="2392"/>
                    <a:pt x="503" y="2781"/>
                    <a:pt x="1" y="2781"/>
                  </a:cubicBezTo>
                  <a:lnTo>
                    <a:pt x="1" y="6658"/>
                  </a:lnTo>
                  <a:lnTo>
                    <a:pt x="534" y="6658"/>
                  </a:lnTo>
                  <a:lnTo>
                    <a:pt x="534" y="5637"/>
                  </a:lnTo>
                  <a:lnTo>
                    <a:pt x="1547" y="5637"/>
                  </a:lnTo>
                  <a:lnTo>
                    <a:pt x="1547" y="4609"/>
                  </a:lnTo>
                  <a:lnTo>
                    <a:pt x="534" y="4609"/>
                  </a:lnTo>
                  <a:lnTo>
                    <a:pt x="534" y="3741"/>
                  </a:lnTo>
                  <a:cubicBezTo>
                    <a:pt x="1372" y="3520"/>
                    <a:pt x="1981" y="2781"/>
                    <a:pt x="1981" y="1905"/>
                  </a:cubicBezTo>
                  <a:cubicBezTo>
                    <a:pt x="1981" y="861"/>
                    <a:pt x="1090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Google Shape;425;p23"/>
          <p:cNvGrpSpPr/>
          <p:nvPr/>
        </p:nvGrpSpPr>
        <p:grpSpPr>
          <a:xfrm>
            <a:off x="5716650" y="2090565"/>
            <a:ext cx="565796" cy="411470"/>
            <a:chOff x="6622132" y="3377368"/>
            <a:chExt cx="434259" cy="310239"/>
          </a:xfrm>
        </p:grpSpPr>
        <p:sp>
          <p:nvSpPr>
            <p:cNvPr id="426" name="Google Shape;426;p23"/>
            <p:cNvSpPr/>
            <p:nvPr/>
          </p:nvSpPr>
          <p:spPr>
            <a:xfrm>
              <a:off x="6622132" y="3377368"/>
              <a:ext cx="238354" cy="310239"/>
            </a:xfrm>
            <a:custGeom>
              <a:rect b="b" l="l" r="r" t="t"/>
              <a:pathLst>
                <a:path extrusionOk="0" h="13335" w="10254">
                  <a:moveTo>
                    <a:pt x="6190" y="0"/>
                  </a:moveTo>
                  <a:cubicBezTo>
                    <a:pt x="2785" y="0"/>
                    <a:pt x="0" y="4090"/>
                    <a:pt x="3063" y="7286"/>
                  </a:cubicBezTo>
                  <a:lnTo>
                    <a:pt x="9340" y="13335"/>
                  </a:lnTo>
                  <a:lnTo>
                    <a:pt x="10254" y="6913"/>
                  </a:lnTo>
                  <a:lnTo>
                    <a:pt x="9340" y="1291"/>
                  </a:lnTo>
                  <a:cubicBezTo>
                    <a:pt x="8331" y="383"/>
                    <a:pt x="7231" y="0"/>
                    <a:pt x="61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6839213" y="3377368"/>
              <a:ext cx="217178" cy="310239"/>
            </a:xfrm>
            <a:custGeom>
              <a:rect b="b" l="l" r="r" t="t"/>
              <a:pathLst>
                <a:path extrusionOk="0" h="13335" w="9343">
                  <a:moveTo>
                    <a:pt x="3151" y="1"/>
                  </a:moveTo>
                  <a:cubicBezTo>
                    <a:pt x="2110" y="1"/>
                    <a:pt x="1010" y="383"/>
                    <a:pt x="1" y="1291"/>
                  </a:cubicBezTo>
                  <a:lnTo>
                    <a:pt x="1" y="13335"/>
                  </a:lnTo>
                  <a:cubicBezTo>
                    <a:pt x="1" y="13335"/>
                    <a:pt x="6285" y="7286"/>
                    <a:pt x="6285" y="7286"/>
                  </a:cubicBezTo>
                  <a:cubicBezTo>
                    <a:pt x="9342" y="4095"/>
                    <a:pt x="6559" y="1"/>
                    <a:pt x="3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6793165" y="3442488"/>
              <a:ext cx="56695" cy="154922"/>
            </a:xfrm>
            <a:custGeom>
              <a:rect b="b" l="l" r="r" t="t"/>
              <a:pathLst>
                <a:path extrusionOk="0" h="6659" w="2439">
                  <a:moveTo>
                    <a:pt x="1982" y="0"/>
                  </a:moveTo>
                  <a:cubicBezTo>
                    <a:pt x="892" y="0"/>
                    <a:pt x="1" y="861"/>
                    <a:pt x="1" y="1905"/>
                  </a:cubicBezTo>
                  <a:cubicBezTo>
                    <a:pt x="1" y="2781"/>
                    <a:pt x="618" y="3520"/>
                    <a:pt x="1448" y="3741"/>
                  </a:cubicBezTo>
                  <a:lnTo>
                    <a:pt x="1448" y="4609"/>
                  </a:lnTo>
                  <a:lnTo>
                    <a:pt x="443" y="4609"/>
                  </a:lnTo>
                  <a:lnTo>
                    <a:pt x="443" y="5637"/>
                  </a:lnTo>
                  <a:lnTo>
                    <a:pt x="1448" y="5637"/>
                  </a:lnTo>
                  <a:lnTo>
                    <a:pt x="1448" y="6658"/>
                  </a:lnTo>
                  <a:lnTo>
                    <a:pt x="1982" y="6658"/>
                  </a:lnTo>
                  <a:lnTo>
                    <a:pt x="2309" y="4403"/>
                  </a:lnTo>
                  <a:lnTo>
                    <a:pt x="1982" y="2781"/>
                  </a:lnTo>
                  <a:cubicBezTo>
                    <a:pt x="1479" y="2781"/>
                    <a:pt x="1075" y="2392"/>
                    <a:pt x="1075" y="1905"/>
                  </a:cubicBezTo>
                  <a:cubicBezTo>
                    <a:pt x="1075" y="1425"/>
                    <a:pt x="1479" y="1029"/>
                    <a:pt x="1982" y="1029"/>
                  </a:cubicBezTo>
                  <a:lnTo>
                    <a:pt x="2439" y="91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6839213" y="3442488"/>
              <a:ext cx="46072" cy="154922"/>
            </a:xfrm>
            <a:custGeom>
              <a:rect b="b" l="l" r="r" t="t"/>
              <a:pathLst>
                <a:path extrusionOk="0" h="6659" w="1982">
                  <a:moveTo>
                    <a:pt x="1" y="0"/>
                  </a:moveTo>
                  <a:lnTo>
                    <a:pt x="1" y="1029"/>
                  </a:lnTo>
                  <a:cubicBezTo>
                    <a:pt x="503" y="1029"/>
                    <a:pt x="915" y="1425"/>
                    <a:pt x="915" y="1905"/>
                  </a:cubicBezTo>
                  <a:cubicBezTo>
                    <a:pt x="915" y="2392"/>
                    <a:pt x="503" y="2781"/>
                    <a:pt x="1" y="2781"/>
                  </a:cubicBezTo>
                  <a:lnTo>
                    <a:pt x="1" y="6658"/>
                  </a:lnTo>
                  <a:lnTo>
                    <a:pt x="534" y="6658"/>
                  </a:lnTo>
                  <a:lnTo>
                    <a:pt x="534" y="5637"/>
                  </a:lnTo>
                  <a:lnTo>
                    <a:pt x="1547" y="5637"/>
                  </a:lnTo>
                  <a:lnTo>
                    <a:pt x="1547" y="4609"/>
                  </a:lnTo>
                  <a:lnTo>
                    <a:pt x="534" y="4609"/>
                  </a:lnTo>
                  <a:lnTo>
                    <a:pt x="534" y="3741"/>
                  </a:lnTo>
                  <a:cubicBezTo>
                    <a:pt x="1372" y="3520"/>
                    <a:pt x="1981" y="2781"/>
                    <a:pt x="1981" y="1905"/>
                  </a:cubicBezTo>
                  <a:cubicBezTo>
                    <a:pt x="1981" y="861"/>
                    <a:pt x="1090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23"/>
          <p:cNvGrpSpPr/>
          <p:nvPr/>
        </p:nvGrpSpPr>
        <p:grpSpPr>
          <a:xfrm>
            <a:off x="5716650" y="2608315"/>
            <a:ext cx="565796" cy="411470"/>
            <a:chOff x="6622132" y="3377368"/>
            <a:chExt cx="434259" cy="310239"/>
          </a:xfrm>
        </p:grpSpPr>
        <p:sp>
          <p:nvSpPr>
            <p:cNvPr id="431" name="Google Shape;431;p23"/>
            <p:cNvSpPr/>
            <p:nvPr/>
          </p:nvSpPr>
          <p:spPr>
            <a:xfrm>
              <a:off x="6622132" y="3377368"/>
              <a:ext cx="238354" cy="310239"/>
            </a:xfrm>
            <a:custGeom>
              <a:rect b="b" l="l" r="r" t="t"/>
              <a:pathLst>
                <a:path extrusionOk="0" h="13335" w="10254">
                  <a:moveTo>
                    <a:pt x="6190" y="0"/>
                  </a:moveTo>
                  <a:cubicBezTo>
                    <a:pt x="2785" y="0"/>
                    <a:pt x="0" y="4090"/>
                    <a:pt x="3063" y="7286"/>
                  </a:cubicBezTo>
                  <a:lnTo>
                    <a:pt x="9340" y="13335"/>
                  </a:lnTo>
                  <a:lnTo>
                    <a:pt x="10254" y="6913"/>
                  </a:lnTo>
                  <a:lnTo>
                    <a:pt x="9340" y="1291"/>
                  </a:lnTo>
                  <a:cubicBezTo>
                    <a:pt x="8331" y="383"/>
                    <a:pt x="7231" y="0"/>
                    <a:pt x="61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6839213" y="3377368"/>
              <a:ext cx="217178" cy="310239"/>
            </a:xfrm>
            <a:custGeom>
              <a:rect b="b" l="l" r="r" t="t"/>
              <a:pathLst>
                <a:path extrusionOk="0" h="13335" w="9343">
                  <a:moveTo>
                    <a:pt x="3151" y="1"/>
                  </a:moveTo>
                  <a:cubicBezTo>
                    <a:pt x="2110" y="1"/>
                    <a:pt x="1010" y="383"/>
                    <a:pt x="1" y="1291"/>
                  </a:cubicBezTo>
                  <a:lnTo>
                    <a:pt x="1" y="13335"/>
                  </a:lnTo>
                  <a:cubicBezTo>
                    <a:pt x="1" y="13335"/>
                    <a:pt x="6285" y="7286"/>
                    <a:pt x="6285" y="7286"/>
                  </a:cubicBezTo>
                  <a:cubicBezTo>
                    <a:pt x="9342" y="4095"/>
                    <a:pt x="6559" y="1"/>
                    <a:pt x="3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6793165" y="3442488"/>
              <a:ext cx="56695" cy="154922"/>
            </a:xfrm>
            <a:custGeom>
              <a:rect b="b" l="l" r="r" t="t"/>
              <a:pathLst>
                <a:path extrusionOk="0" h="6659" w="2439">
                  <a:moveTo>
                    <a:pt x="1982" y="0"/>
                  </a:moveTo>
                  <a:cubicBezTo>
                    <a:pt x="892" y="0"/>
                    <a:pt x="1" y="861"/>
                    <a:pt x="1" y="1905"/>
                  </a:cubicBezTo>
                  <a:cubicBezTo>
                    <a:pt x="1" y="2781"/>
                    <a:pt x="618" y="3520"/>
                    <a:pt x="1448" y="3741"/>
                  </a:cubicBezTo>
                  <a:lnTo>
                    <a:pt x="1448" y="4609"/>
                  </a:lnTo>
                  <a:lnTo>
                    <a:pt x="443" y="4609"/>
                  </a:lnTo>
                  <a:lnTo>
                    <a:pt x="443" y="5637"/>
                  </a:lnTo>
                  <a:lnTo>
                    <a:pt x="1448" y="5637"/>
                  </a:lnTo>
                  <a:lnTo>
                    <a:pt x="1448" y="6658"/>
                  </a:lnTo>
                  <a:lnTo>
                    <a:pt x="1982" y="6658"/>
                  </a:lnTo>
                  <a:lnTo>
                    <a:pt x="2309" y="4403"/>
                  </a:lnTo>
                  <a:lnTo>
                    <a:pt x="1982" y="2781"/>
                  </a:lnTo>
                  <a:cubicBezTo>
                    <a:pt x="1479" y="2781"/>
                    <a:pt x="1075" y="2392"/>
                    <a:pt x="1075" y="1905"/>
                  </a:cubicBezTo>
                  <a:cubicBezTo>
                    <a:pt x="1075" y="1425"/>
                    <a:pt x="1479" y="1029"/>
                    <a:pt x="1982" y="1029"/>
                  </a:cubicBezTo>
                  <a:lnTo>
                    <a:pt x="2439" y="91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6839213" y="3442488"/>
              <a:ext cx="46072" cy="154922"/>
            </a:xfrm>
            <a:custGeom>
              <a:rect b="b" l="l" r="r" t="t"/>
              <a:pathLst>
                <a:path extrusionOk="0" h="6659" w="1982">
                  <a:moveTo>
                    <a:pt x="1" y="0"/>
                  </a:moveTo>
                  <a:lnTo>
                    <a:pt x="1" y="1029"/>
                  </a:lnTo>
                  <a:cubicBezTo>
                    <a:pt x="503" y="1029"/>
                    <a:pt x="915" y="1425"/>
                    <a:pt x="915" y="1905"/>
                  </a:cubicBezTo>
                  <a:cubicBezTo>
                    <a:pt x="915" y="2392"/>
                    <a:pt x="503" y="2781"/>
                    <a:pt x="1" y="2781"/>
                  </a:cubicBezTo>
                  <a:lnTo>
                    <a:pt x="1" y="6658"/>
                  </a:lnTo>
                  <a:lnTo>
                    <a:pt x="534" y="6658"/>
                  </a:lnTo>
                  <a:lnTo>
                    <a:pt x="534" y="5637"/>
                  </a:lnTo>
                  <a:lnTo>
                    <a:pt x="1547" y="5637"/>
                  </a:lnTo>
                  <a:lnTo>
                    <a:pt x="1547" y="4609"/>
                  </a:lnTo>
                  <a:lnTo>
                    <a:pt x="534" y="4609"/>
                  </a:lnTo>
                  <a:lnTo>
                    <a:pt x="534" y="3741"/>
                  </a:lnTo>
                  <a:cubicBezTo>
                    <a:pt x="1372" y="3520"/>
                    <a:pt x="1981" y="2781"/>
                    <a:pt x="1981" y="1905"/>
                  </a:cubicBezTo>
                  <a:cubicBezTo>
                    <a:pt x="1981" y="861"/>
                    <a:pt x="1090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23"/>
          <p:cNvGrpSpPr/>
          <p:nvPr/>
        </p:nvGrpSpPr>
        <p:grpSpPr>
          <a:xfrm>
            <a:off x="5716650" y="3643840"/>
            <a:ext cx="565796" cy="411470"/>
            <a:chOff x="6622132" y="3377368"/>
            <a:chExt cx="434259" cy="310239"/>
          </a:xfrm>
        </p:grpSpPr>
        <p:sp>
          <p:nvSpPr>
            <p:cNvPr id="436" name="Google Shape;436;p23"/>
            <p:cNvSpPr/>
            <p:nvPr/>
          </p:nvSpPr>
          <p:spPr>
            <a:xfrm>
              <a:off x="6622132" y="3377368"/>
              <a:ext cx="238354" cy="310239"/>
            </a:xfrm>
            <a:custGeom>
              <a:rect b="b" l="l" r="r" t="t"/>
              <a:pathLst>
                <a:path extrusionOk="0" h="13335" w="10254">
                  <a:moveTo>
                    <a:pt x="6190" y="0"/>
                  </a:moveTo>
                  <a:cubicBezTo>
                    <a:pt x="2785" y="0"/>
                    <a:pt x="0" y="4090"/>
                    <a:pt x="3063" y="7286"/>
                  </a:cubicBezTo>
                  <a:lnTo>
                    <a:pt x="9340" y="13335"/>
                  </a:lnTo>
                  <a:lnTo>
                    <a:pt x="10254" y="6913"/>
                  </a:lnTo>
                  <a:lnTo>
                    <a:pt x="9340" y="1291"/>
                  </a:lnTo>
                  <a:cubicBezTo>
                    <a:pt x="8331" y="383"/>
                    <a:pt x="7231" y="0"/>
                    <a:pt x="61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6839213" y="3377368"/>
              <a:ext cx="217178" cy="310239"/>
            </a:xfrm>
            <a:custGeom>
              <a:rect b="b" l="l" r="r" t="t"/>
              <a:pathLst>
                <a:path extrusionOk="0" h="13335" w="9343">
                  <a:moveTo>
                    <a:pt x="3151" y="1"/>
                  </a:moveTo>
                  <a:cubicBezTo>
                    <a:pt x="2110" y="1"/>
                    <a:pt x="1010" y="383"/>
                    <a:pt x="1" y="1291"/>
                  </a:cubicBezTo>
                  <a:lnTo>
                    <a:pt x="1" y="13335"/>
                  </a:lnTo>
                  <a:cubicBezTo>
                    <a:pt x="1" y="13335"/>
                    <a:pt x="6285" y="7286"/>
                    <a:pt x="6285" y="7286"/>
                  </a:cubicBezTo>
                  <a:cubicBezTo>
                    <a:pt x="9342" y="4095"/>
                    <a:pt x="6559" y="1"/>
                    <a:pt x="3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6793165" y="3442488"/>
              <a:ext cx="56695" cy="154922"/>
            </a:xfrm>
            <a:custGeom>
              <a:rect b="b" l="l" r="r" t="t"/>
              <a:pathLst>
                <a:path extrusionOk="0" h="6659" w="2439">
                  <a:moveTo>
                    <a:pt x="1982" y="0"/>
                  </a:moveTo>
                  <a:cubicBezTo>
                    <a:pt x="892" y="0"/>
                    <a:pt x="1" y="861"/>
                    <a:pt x="1" y="1905"/>
                  </a:cubicBezTo>
                  <a:cubicBezTo>
                    <a:pt x="1" y="2781"/>
                    <a:pt x="618" y="3520"/>
                    <a:pt x="1448" y="3741"/>
                  </a:cubicBezTo>
                  <a:lnTo>
                    <a:pt x="1448" y="4609"/>
                  </a:lnTo>
                  <a:lnTo>
                    <a:pt x="443" y="4609"/>
                  </a:lnTo>
                  <a:lnTo>
                    <a:pt x="443" y="5637"/>
                  </a:lnTo>
                  <a:lnTo>
                    <a:pt x="1448" y="5637"/>
                  </a:lnTo>
                  <a:lnTo>
                    <a:pt x="1448" y="6658"/>
                  </a:lnTo>
                  <a:lnTo>
                    <a:pt x="1982" y="6658"/>
                  </a:lnTo>
                  <a:lnTo>
                    <a:pt x="2309" y="4403"/>
                  </a:lnTo>
                  <a:lnTo>
                    <a:pt x="1982" y="2781"/>
                  </a:lnTo>
                  <a:cubicBezTo>
                    <a:pt x="1479" y="2781"/>
                    <a:pt x="1075" y="2392"/>
                    <a:pt x="1075" y="1905"/>
                  </a:cubicBezTo>
                  <a:cubicBezTo>
                    <a:pt x="1075" y="1425"/>
                    <a:pt x="1479" y="1029"/>
                    <a:pt x="1982" y="1029"/>
                  </a:cubicBezTo>
                  <a:lnTo>
                    <a:pt x="2439" y="91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6839213" y="3442488"/>
              <a:ext cx="46072" cy="154922"/>
            </a:xfrm>
            <a:custGeom>
              <a:rect b="b" l="l" r="r" t="t"/>
              <a:pathLst>
                <a:path extrusionOk="0" h="6659" w="1982">
                  <a:moveTo>
                    <a:pt x="1" y="0"/>
                  </a:moveTo>
                  <a:lnTo>
                    <a:pt x="1" y="1029"/>
                  </a:lnTo>
                  <a:cubicBezTo>
                    <a:pt x="503" y="1029"/>
                    <a:pt x="915" y="1425"/>
                    <a:pt x="915" y="1905"/>
                  </a:cubicBezTo>
                  <a:cubicBezTo>
                    <a:pt x="915" y="2392"/>
                    <a:pt x="503" y="2781"/>
                    <a:pt x="1" y="2781"/>
                  </a:cubicBezTo>
                  <a:lnTo>
                    <a:pt x="1" y="6658"/>
                  </a:lnTo>
                  <a:lnTo>
                    <a:pt x="534" y="6658"/>
                  </a:lnTo>
                  <a:lnTo>
                    <a:pt x="534" y="5637"/>
                  </a:lnTo>
                  <a:lnTo>
                    <a:pt x="1547" y="5637"/>
                  </a:lnTo>
                  <a:lnTo>
                    <a:pt x="1547" y="4609"/>
                  </a:lnTo>
                  <a:lnTo>
                    <a:pt x="534" y="4609"/>
                  </a:lnTo>
                  <a:lnTo>
                    <a:pt x="534" y="3741"/>
                  </a:lnTo>
                  <a:cubicBezTo>
                    <a:pt x="1372" y="3520"/>
                    <a:pt x="1981" y="2781"/>
                    <a:pt x="1981" y="1905"/>
                  </a:cubicBezTo>
                  <a:cubicBezTo>
                    <a:pt x="1981" y="861"/>
                    <a:pt x="1090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men Infographics by Slidesgo">
  <a:themeElements>
    <a:clrScheme name="Simple Light">
      <a:dk1>
        <a:srgbClr val="000000"/>
      </a:dk1>
      <a:lt1>
        <a:srgbClr val="282A5B"/>
      </a:lt1>
      <a:dk2>
        <a:srgbClr val="5D337D"/>
      </a:dk2>
      <a:lt2>
        <a:srgbClr val="764C96"/>
      </a:lt2>
      <a:accent1>
        <a:srgbClr val="A395C1"/>
      </a:accent1>
      <a:accent2>
        <a:srgbClr val="C8BCE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