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 Extra Condense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-boldItalic.fntdata"/><Relationship Id="rId61" Type="http://schemas.openxmlformats.org/officeDocument/2006/relationships/font" Target="fonts/FiraSansExtraCondense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-bold.fntdata"/><Relationship Id="rId52" Type="http://schemas.openxmlformats.org/officeDocument/2006/relationships/font" Target="fonts/FiraSans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82b77c34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82b77c34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82b77c34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82b77c34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82b77c34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82b77c34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82b77c34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82b77c34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82b77c34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82b77c34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b82b77c34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b82b77c34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82b77c34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82b77c34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b82b77c34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b82b77c34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82b77c34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82b77c34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b82b77c34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b82b77c34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2b77c3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2b77c3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b82b77c34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b82b77c34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b82b77c34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b82b77c34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b82b77c34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b82b77c34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b82b77c34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b82b77c34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b82b77c34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b82b77c34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b82b77c34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b82b77c34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b82b77c34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b82b77c34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82b77c34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82b77c34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82b77c34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82b77c34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b82b77c34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b82b77c34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2b77c3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2b77c3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b82b77c34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b82b77c34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e5242cae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e5242cae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5e69a0f59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5e69a0f59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09f8edf6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09f8edf6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e5e69a0f59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e5e69a0f59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2b77c34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2b77c34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2b77c34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2b77c34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2b77c34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2b77c34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2b77c34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2b77c34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82b77c34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82b77c34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2b77c34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2b77c34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955675" y="936225"/>
            <a:ext cx="4731000" cy="23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955675" y="3320925"/>
            <a:ext cx="4731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955675" y="936225"/>
            <a:ext cx="4731000" cy="23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955675" y="3320925"/>
            <a:ext cx="4731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50" name="Google Shape;50;p16"/>
          <p:cNvSpPr/>
          <p:nvPr/>
        </p:nvSpPr>
        <p:spPr>
          <a:xfrm>
            <a:off x="-65535" y="3883333"/>
            <a:ext cx="718200" cy="7182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16"/>
          <p:cNvCxnSpPr>
            <a:stCxn id="52" idx="2"/>
            <a:endCxn id="53" idx="0"/>
          </p:cNvCxnSpPr>
          <p:nvPr/>
        </p:nvCxnSpPr>
        <p:spPr>
          <a:xfrm flipH="1">
            <a:off x="1554197" y="541967"/>
            <a:ext cx="300" cy="98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6"/>
          <p:cNvCxnSpPr>
            <a:stCxn id="55" idx="2"/>
            <a:endCxn id="56" idx="0"/>
          </p:cNvCxnSpPr>
          <p:nvPr/>
        </p:nvCxnSpPr>
        <p:spPr>
          <a:xfrm rot="5400000">
            <a:off x="393439" y="367305"/>
            <a:ext cx="617700" cy="170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6"/>
          <p:cNvCxnSpPr>
            <a:stCxn id="55" idx="2"/>
            <a:endCxn id="58" idx="0"/>
          </p:cNvCxnSpPr>
          <p:nvPr/>
        </p:nvCxnSpPr>
        <p:spPr>
          <a:xfrm flipH="1" rot="-5400000">
            <a:off x="2097139" y="367605"/>
            <a:ext cx="617700" cy="1703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6"/>
          <p:cNvSpPr/>
          <p:nvPr/>
        </p:nvSpPr>
        <p:spPr>
          <a:xfrm>
            <a:off x="2899164" y="2530785"/>
            <a:ext cx="718200" cy="7182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6"/>
          <p:cNvCxnSpPr>
            <a:stCxn id="61" idx="6"/>
            <a:endCxn id="62" idx="1"/>
          </p:cNvCxnSpPr>
          <p:nvPr/>
        </p:nvCxnSpPr>
        <p:spPr>
          <a:xfrm>
            <a:off x="1913290" y="2889885"/>
            <a:ext cx="985800" cy="763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6"/>
          <p:cNvCxnSpPr>
            <a:stCxn id="64" idx="2"/>
            <a:endCxn id="59" idx="0"/>
          </p:cNvCxnSpPr>
          <p:nvPr/>
        </p:nvCxnSpPr>
        <p:spPr>
          <a:xfrm>
            <a:off x="3258264" y="1896585"/>
            <a:ext cx="0" cy="63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6"/>
          <p:cNvCxnSpPr>
            <a:stCxn id="59" idx="4"/>
            <a:endCxn id="62" idx="0"/>
          </p:cNvCxnSpPr>
          <p:nvPr/>
        </p:nvCxnSpPr>
        <p:spPr>
          <a:xfrm>
            <a:off x="3258264" y="3248985"/>
            <a:ext cx="0" cy="22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6"/>
          <p:cNvCxnSpPr>
            <a:stCxn id="62" idx="2"/>
            <a:endCxn id="67" idx="0"/>
          </p:cNvCxnSpPr>
          <p:nvPr/>
        </p:nvCxnSpPr>
        <p:spPr>
          <a:xfrm flipH="1">
            <a:off x="3257666" y="3837817"/>
            <a:ext cx="600" cy="22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6"/>
          <p:cNvCxnSpPr>
            <a:stCxn id="69" idx="2"/>
            <a:endCxn id="50" idx="0"/>
          </p:cNvCxnSpPr>
          <p:nvPr/>
        </p:nvCxnSpPr>
        <p:spPr>
          <a:xfrm>
            <a:off x="293568" y="3302475"/>
            <a:ext cx="0" cy="58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6"/>
          <p:cNvCxnSpPr>
            <a:stCxn id="71" idx="2"/>
            <a:endCxn id="69" idx="0"/>
          </p:cNvCxnSpPr>
          <p:nvPr/>
        </p:nvCxnSpPr>
        <p:spPr>
          <a:xfrm flipH="1" rot="-5400000">
            <a:off x="-268932" y="2015775"/>
            <a:ext cx="681600" cy="443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>
            <a:stCxn id="61" idx="4"/>
            <a:endCxn id="73" idx="0"/>
          </p:cNvCxnSpPr>
          <p:nvPr/>
        </p:nvCxnSpPr>
        <p:spPr>
          <a:xfrm>
            <a:off x="1554190" y="3248985"/>
            <a:ext cx="0" cy="634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6"/>
          <p:cNvCxnSpPr>
            <a:stCxn id="73" idx="2"/>
            <a:endCxn id="50" idx="6"/>
          </p:cNvCxnSpPr>
          <p:nvPr/>
        </p:nvCxnSpPr>
        <p:spPr>
          <a:xfrm rot="10800000">
            <a:off x="652690" y="4242433"/>
            <a:ext cx="54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6"/>
          <p:cNvSpPr/>
          <p:nvPr/>
        </p:nvSpPr>
        <p:spPr>
          <a:xfrm>
            <a:off x="-656091" y="1528067"/>
            <a:ext cx="1012500" cy="3684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235639" y="542055"/>
            <a:ext cx="2637300" cy="368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1047947" y="1528067"/>
            <a:ext cx="1012500" cy="3684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2751495" y="1528067"/>
            <a:ext cx="1012500" cy="3684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195090" y="2530785"/>
            <a:ext cx="718200" cy="7182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195090" y="3883333"/>
            <a:ext cx="718200" cy="7182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>
            <a:stCxn id="53" idx="2"/>
            <a:endCxn id="61" idx="0"/>
          </p:cNvCxnSpPr>
          <p:nvPr/>
        </p:nvCxnSpPr>
        <p:spPr>
          <a:xfrm flipH="1" rot="-5400000">
            <a:off x="1237397" y="2213267"/>
            <a:ext cx="6342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6"/>
          <p:cNvSpPr/>
          <p:nvPr/>
        </p:nvSpPr>
        <p:spPr>
          <a:xfrm>
            <a:off x="2899166" y="3469417"/>
            <a:ext cx="718200" cy="3684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898649" y="4058248"/>
            <a:ext cx="718200" cy="3684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-269532" y="2578275"/>
            <a:ext cx="1126200" cy="724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/>
          <p:nvPr/>
        </p:nvSpPr>
        <p:spPr>
          <a:xfrm>
            <a:off x="1357425" y="1154575"/>
            <a:ext cx="1590600" cy="1409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1357425" y="2943238"/>
            <a:ext cx="1590600" cy="1409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5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grpSp>
        <p:nvGrpSpPr>
          <p:cNvPr id="475" name="Google Shape;475;p25"/>
          <p:cNvGrpSpPr/>
          <p:nvPr/>
        </p:nvGrpSpPr>
        <p:grpSpPr>
          <a:xfrm>
            <a:off x="1357425" y="1238213"/>
            <a:ext cx="1590600" cy="1238325"/>
            <a:chOff x="1357425" y="1238213"/>
            <a:chExt cx="1590600" cy="1238325"/>
          </a:xfrm>
        </p:grpSpPr>
        <p:sp>
          <p:nvSpPr>
            <p:cNvPr id="476" name="Google Shape;476;p25"/>
            <p:cNvSpPr txBox="1"/>
            <p:nvPr/>
          </p:nvSpPr>
          <p:spPr>
            <a:xfrm>
              <a:off x="1357425" y="1238213"/>
              <a:ext cx="1590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477;p25"/>
            <p:cNvSpPr txBox="1"/>
            <p:nvPr/>
          </p:nvSpPr>
          <p:spPr>
            <a:xfrm>
              <a:off x="1357425" y="1623938"/>
              <a:ext cx="1590600" cy="8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8" name="Google Shape;478;p25"/>
          <p:cNvSpPr/>
          <p:nvPr/>
        </p:nvSpPr>
        <p:spPr>
          <a:xfrm>
            <a:off x="457200" y="1490625"/>
            <a:ext cx="733500" cy="7335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02866" y="1636291"/>
            <a:ext cx="442168" cy="442168"/>
          </a:xfrm>
          <a:custGeom>
            <a:rect b="b" l="l" r="r" t="t"/>
            <a:pathLst>
              <a:path extrusionOk="0" h="21659" w="21659">
                <a:moveTo>
                  <a:pt x="10820" y="1279"/>
                </a:moveTo>
                <a:cubicBezTo>
                  <a:pt x="11185" y="1279"/>
                  <a:pt x="11469" y="1563"/>
                  <a:pt x="11469" y="1909"/>
                </a:cubicBezTo>
                <a:cubicBezTo>
                  <a:pt x="11469" y="2254"/>
                  <a:pt x="11185" y="2538"/>
                  <a:pt x="10820" y="2538"/>
                </a:cubicBezTo>
                <a:cubicBezTo>
                  <a:pt x="10475" y="2538"/>
                  <a:pt x="10190" y="2254"/>
                  <a:pt x="10190" y="1909"/>
                </a:cubicBezTo>
                <a:cubicBezTo>
                  <a:pt x="10190" y="1563"/>
                  <a:pt x="10475" y="1279"/>
                  <a:pt x="10820" y="1279"/>
                </a:cubicBezTo>
                <a:close/>
                <a:moveTo>
                  <a:pt x="7024" y="5075"/>
                </a:moveTo>
                <a:cubicBezTo>
                  <a:pt x="7369" y="5075"/>
                  <a:pt x="7653" y="5359"/>
                  <a:pt x="7653" y="5704"/>
                </a:cubicBezTo>
                <a:cubicBezTo>
                  <a:pt x="7653" y="6070"/>
                  <a:pt x="7369" y="6354"/>
                  <a:pt x="7024" y="6354"/>
                </a:cubicBezTo>
                <a:cubicBezTo>
                  <a:pt x="6659" y="6354"/>
                  <a:pt x="6395" y="6070"/>
                  <a:pt x="6395" y="5704"/>
                </a:cubicBezTo>
                <a:cubicBezTo>
                  <a:pt x="6395" y="5359"/>
                  <a:pt x="6659" y="5075"/>
                  <a:pt x="7024" y="5075"/>
                </a:cubicBezTo>
                <a:close/>
                <a:moveTo>
                  <a:pt x="10820" y="3390"/>
                </a:moveTo>
                <a:cubicBezTo>
                  <a:pt x="11185" y="3390"/>
                  <a:pt x="11469" y="3674"/>
                  <a:pt x="11469" y="4019"/>
                </a:cubicBezTo>
                <a:lnTo>
                  <a:pt x="11469" y="5075"/>
                </a:lnTo>
                <a:lnTo>
                  <a:pt x="12525" y="5075"/>
                </a:lnTo>
                <a:cubicBezTo>
                  <a:pt x="12870" y="5075"/>
                  <a:pt x="13154" y="5359"/>
                  <a:pt x="13154" y="5704"/>
                </a:cubicBezTo>
                <a:cubicBezTo>
                  <a:pt x="13154" y="6070"/>
                  <a:pt x="12870" y="6354"/>
                  <a:pt x="12525" y="6354"/>
                </a:cubicBezTo>
                <a:lnTo>
                  <a:pt x="10820" y="6354"/>
                </a:lnTo>
                <a:cubicBezTo>
                  <a:pt x="10475" y="6354"/>
                  <a:pt x="10190" y="6070"/>
                  <a:pt x="10190" y="5704"/>
                </a:cubicBezTo>
                <a:lnTo>
                  <a:pt x="10190" y="4019"/>
                </a:lnTo>
                <a:cubicBezTo>
                  <a:pt x="10190" y="3674"/>
                  <a:pt x="10475" y="3390"/>
                  <a:pt x="10820" y="3390"/>
                </a:cubicBezTo>
                <a:close/>
                <a:moveTo>
                  <a:pt x="14636" y="5075"/>
                </a:moveTo>
                <a:cubicBezTo>
                  <a:pt x="14981" y="5075"/>
                  <a:pt x="15265" y="5359"/>
                  <a:pt x="15265" y="5704"/>
                </a:cubicBezTo>
                <a:cubicBezTo>
                  <a:pt x="15265" y="6070"/>
                  <a:pt x="14981" y="6354"/>
                  <a:pt x="14636" y="6354"/>
                </a:cubicBezTo>
                <a:cubicBezTo>
                  <a:pt x="14290" y="6354"/>
                  <a:pt x="14006" y="6070"/>
                  <a:pt x="14006" y="5704"/>
                </a:cubicBezTo>
                <a:cubicBezTo>
                  <a:pt x="14006" y="5359"/>
                  <a:pt x="14290" y="5075"/>
                  <a:pt x="14636" y="5075"/>
                </a:cubicBezTo>
                <a:close/>
                <a:moveTo>
                  <a:pt x="10820" y="8891"/>
                </a:moveTo>
                <a:cubicBezTo>
                  <a:pt x="11185" y="8891"/>
                  <a:pt x="11469" y="9175"/>
                  <a:pt x="11469" y="9520"/>
                </a:cubicBezTo>
                <a:cubicBezTo>
                  <a:pt x="11469" y="9865"/>
                  <a:pt x="11185" y="10149"/>
                  <a:pt x="10820" y="10149"/>
                </a:cubicBezTo>
                <a:cubicBezTo>
                  <a:pt x="10475" y="10149"/>
                  <a:pt x="10190" y="9865"/>
                  <a:pt x="10190" y="9520"/>
                </a:cubicBezTo>
                <a:cubicBezTo>
                  <a:pt x="10190" y="9175"/>
                  <a:pt x="10475" y="8891"/>
                  <a:pt x="10820" y="8891"/>
                </a:cubicBezTo>
                <a:close/>
                <a:moveTo>
                  <a:pt x="7450" y="1"/>
                </a:moveTo>
                <a:cubicBezTo>
                  <a:pt x="6151" y="1"/>
                  <a:pt x="5116" y="1036"/>
                  <a:pt x="5116" y="2335"/>
                </a:cubicBezTo>
                <a:lnTo>
                  <a:pt x="5116" y="9094"/>
                </a:lnTo>
                <a:cubicBezTo>
                  <a:pt x="5116" y="10373"/>
                  <a:pt x="6151" y="11428"/>
                  <a:pt x="7450" y="11428"/>
                </a:cubicBezTo>
                <a:lnTo>
                  <a:pt x="10190" y="11428"/>
                </a:lnTo>
                <a:lnTo>
                  <a:pt x="10190" y="13153"/>
                </a:lnTo>
                <a:lnTo>
                  <a:pt x="3594" y="13153"/>
                </a:lnTo>
                <a:cubicBezTo>
                  <a:pt x="2782" y="13153"/>
                  <a:pt x="2112" y="13823"/>
                  <a:pt x="2112" y="14635"/>
                </a:cubicBezTo>
                <a:lnTo>
                  <a:pt x="2112" y="16239"/>
                </a:lnTo>
                <a:cubicBezTo>
                  <a:pt x="894" y="16523"/>
                  <a:pt x="1" y="17599"/>
                  <a:pt x="1" y="18898"/>
                </a:cubicBezTo>
                <a:cubicBezTo>
                  <a:pt x="1" y="20420"/>
                  <a:pt x="1239" y="21658"/>
                  <a:pt x="2741" y="21658"/>
                </a:cubicBezTo>
                <a:cubicBezTo>
                  <a:pt x="4263" y="21658"/>
                  <a:pt x="5502" y="20420"/>
                  <a:pt x="5502" y="18898"/>
                </a:cubicBezTo>
                <a:cubicBezTo>
                  <a:pt x="5502" y="17599"/>
                  <a:pt x="4588" y="16523"/>
                  <a:pt x="3391" y="16239"/>
                </a:cubicBezTo>
                <a:lnTo>
                  <a:pt x="3391" y="14635"/>
                </a:lnTo>
                <a:cubicBezTo>
                  <a:pt x="3391" y="14513"/>
                  <a:pt x="3472" y="14432"/>
                  <a:pt x="3594" y="14432"/>
                </a:cubicBezTo>
                <a:lnTo>
                  <a:pt x="10190" y="14432"/>
                </a:lnTo>
                <a:lnTo>
                  <a:pt x="10190" y="16239"/>
                </a:lnTo>
                <a:cubicBezTo>
                  <a:pt x="8972" y="16523"/>
                  <a:pt x="8079" y="17599"/>
                  <a:pt x="8079" y="18898"/>
                </a:cubicBezTo>
                <a:cubicBezTo>
                  <a:pt x="8079" y="20420"/>
                  <a:pt x="9318" y="21658"/>
                  <a:pt x="10820" y="21658"/>
                </a:cubicBezTo>
                <a:cubicBezTo>
                  <a:pt x="12342" y="21658"/>
                  <a:pt x="13580" y="20420"/>
                  <a:pt x="13580" y="18898"/>
                </a:cubicBezTo>
                <a:cubicBezTo>
                  <a:pt x="13580" y="17599"/>
                  <a:pt x="12667" y="16523"/>
                  <a:pt x="11469" y="16239"/>
                </a:cubicBezTo>
                <a:lnTo>
                  <a:pt x="11469" y="14432"/>
                </a:lnTo>
                <a:lnTo>
                  <a:pt x="18066" y="14432"/>
                </a:lnTo>
                <a:cubicBezTo>
                  <a:pt x="18167" y="14432"/>
                  <a:pt x="18269" y="14513"/>
                  <a:pt x="18269" y="14635"/>
                </a:cubicBezTo>
                <a:lnTo>
                  <a:pt x="18269" y="16239"/>
                </a:lnTo>
                <a:cubicBezTo>
                  <a:pt x="17051" y="16523"/>
                  <a:pt x="16158" y="17599"/>
                  <a:pt x="16158" y="18898"/>
                </a:cubicBezTo>
                <a:cubicBezTo>
                  <a:pt x="16158" y="20420"/>
                  <a:pt x="17396" y="21658"/>
                  <a:pt x="18898" y="21658"/>
                </a:cubicBezTo>
                <a:cubicBezTo>
                  <a:pt x="20420" y="21658"/>
                  <a:pt x="21659" y="20420"/>
                  <a:pt x="21659" y="18898"/>
                </a:cubicBezTo>
                <a:cubicBezTo>
                  <a:pt x="21659" y="17599"/>
                  <a:pt x="20745" y="16523"/>
                  <a:pt x="19527" y="16239"/>
                </a:cubicBezTo>
                <a:lnTo>
                  <a:pt x="19527" y="14635"/>
                </a:lnTo>
                <a:cubicBezTo>
                  <a:pt x="19527" y="13823"/>
                  <a:pt x="18878" y="13153"/>
                  <a:pt x="18066" y="13153"/>
                </a:cubicBezTo>
                <a:lnTo>
                  <a:pt x="11469" y="13153"/>
                </a:lnTo>
                <a:lnTo>
                  <a:pt x="11469" y="11428"/>
                </a:lnTo>
                <a:lnTo>
                  <a:pt x="14209" y="11428"/>
                </a:lnTo>
                <a:cubicBezTo>
                  <a:pt x="15488" y="11428"/>
                  <a:pt x="16543" y="10373"/>
                  <a:pt x="16543" y="9094"/>
                </a:cubicBezTo>
                <a:lnTo>
                  <a:pt x="16543" y="2335"/>
                </a:lnTo>
                <a:cubicBezTo>
                  <a:pt x="16543" y="1036"/>
                  <a:pt x="15488" y="1"/>
                  <a:pt x="142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5"/>
          <p:cNvGrpSpPr/>
          <p:nvPr/>
        </p:nvGrpSpPr>
        <p:grpSpPr>
          <a:xfrm>
            <a:off x="1357425" y="3028913"/>
            <a:ext cx="1590600" cy="1238325"/>
            <a:chOff x="1357425" y="3028913"/>
            <a:chExt cx="1590600" cy="1238325"/>
          </a:xfrm>
        </p:grpSpPr>
        <p:sp>
          <p:nvSpPr>
            <p:cNvPr id="481" name="Google Shape;481;p25"/>
            <p:cNvSpPr txBox="1"/>
            <p:nvPr/>
          </p:nvSpPr>
          <p:spPr>
            <a:xfrm>
              <a:off x="1357425" y="3028913"/>
              <a:ext cx="1590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2" name="Google Shape;482;p25"/>
            <p:cNvSpPr txBox="1"/>
            <p:nvPr/>
          </p:nvSpPr>
          <p:spPr>
            <a:xfrm>
              <a:off x="1357425" y="3414638"/>
              <a:ext cx="1590600" cy="8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3" name="Google Shape;483;p25"/>
          <p:cNvSpPr/>
          <p:nvPr/>
        </p:nvSpPr>
        <p:spPr>
          <a:xfrm>
            <a:off x="457200" y="3281325"/>
            <a:ext cx="733500" cy="7335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5"/>
          <p:cNvGrpSpPr/>
          <p:nvPr/>
        </p:nvGrpSpPr>
        <p:grpSpPr>
          <a:xfrm>
            <a:off x="602876" y="3426991"/>
            <a:ext cx="442148" cy="442168"/>
            <a:chOff x="4277850" y="2114850"/>
            <a:chExt cx="541450" cy="541475"/>
          </a:xfrm>
        </p:grpSpPr>
        <p:sp>
          <p:nvSpPr>
            <p:cNvPr id="485" name="Google Shape;485;p25"/>
            <p:cNvSpPr/>
            <p:nvPr/>
          </p:nvSpPr>
          <p:spPr>
            <a:xfrm>
              <a:off x="4679225" y="2371100"/>
              <a:ext cx="139075" cy="137050"/>
            </a:xfrm>
            <a:custGeom>
              <a:rect b="b" l="l" r="r" t="t"/>
              <a:pathLst>
                <a:path extrusionOk="0" h="5482" w="5563">
                  <a:moveTo>
                    <a:pt x="1117" y="1"/>
                  </a:moveTo>
                  <a:cubicBezTo>
                    <a:pt x="772" y="1"/>
                    <a:pt x="488" y="285"/>
                    <a:pt x="488" y="650"/>
                  </a:cubicBezTo>
                  <a:cubicBezTo>
                    <a:pt x="488" y="1462"/>
                    <a:pt x="326" y="2234"/>
                    <a:pt x="1" y="2924"/>
                  </a:cubicBezTo>
                  <a:lnTo>
                    <a:pt x="4426" y="5481"/>
                  </a:lnTo>
                  <a:cubicBezTo>
                    <a:pt x="5177" y="3999"/>
                    <a:pt x="5562" y="2355"/>
                    <a:pt x="5562" y="650"/>
                  </a:cubicBezTo>
                  <a:cubicBezTo>
                    <a:pt x="5562" y="285"/>
                    <a:pt x="5278" y="1"/>
                    <a:pt x="493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564550" y="2517750"/>
              <a:ext cx="105075" cy="138575"/>
            </a:xfrm>
            <a:custGeom>
              <a:rect b="b" l="l" r="r" t="t"/>
              <a:pathLst>
                <a:path extrusionOk="0" h="5543" w="4203">
                  <a:moveTo>
                    <a:pt x="1645" y="1"/>
                  </a:moveTo>
                  <a:cubicBezTo>
                    <a:pt x="1137" y="244"/>
                    <a:pt x="589" y="386"/>
                    <a:pt x="1" y="447"/>
                  </a:cubicBezTo>
                  <a:lnTo>
                    <a:pt x="1" y="5542"/>
                  </a:lnTo>
                  <a:cubicBezTo>
                    <a:pt x="1482" y="5461"/>
                    <a:pt x="2903" y="5075"/>
                    <a:pt x="4202" y="4426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427550" y="2517750"/>
              <a:ext cx="105050" cy="138575"/>
            </a:xfrm>
            <a:custGeom>
              <a:rect b="b" l="l" r="r" t="t"/>
              <a:pathLst>
                <a:path extrusionOk="0" h="5543" w="4202">
                  <a:moveTo>
                    <a:pt x="2558" y="1"/>
                  </a:moveTo>
                  <a:lnTo>
                    <a:pt x="0" y="4426"/>
                  </a:lnTo>
                  <a:cubicBezTo>
                    <a:pt x="1299" y="5075"/>
                    <a:pt x="2740" y="5461"/>
                    <a:pt x="4202" y="5542"/>
                  </a:cubicBezTo>
                  <a:lnTo>
                    <a:pt x="4202" y="447"/>
                  </a:lnTo>
                  <a:cubicBezTo>
                    <a:pt x="3633" y="386"/>
                    <a:pt x="3065" y="244"/>
                    <a:pt x="2558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633050" y="2471575"/>
              <a:ext cx="141100" cy="140600"/>
            </a:xfrm>
            <a:custGeom>
              <a:rect b="b" l="l" r="r" t="t"/>
              <a:pathLst>
                <a:path extrusionOk="0" h="5624" w="5644">
                  <a:moveTo>
                    <a:pt x="1219" y="1"/>
                  </a:moveTo>
                  <a:cubicBezTo>
                    <a:pt x="874" y="468"/>
                    <a:pt x="468" y="873"/>
                    <a:pt x="1" y="1219"/>
                  </a:cubicBezTo>
                  <a:lnTo>
                    <a:pt x="2558" y="5623"/>
                  </a:lnTo>
                  <a:cubicBezTo>
                    <a:pt x="3167" y="5237"/>
                    <a:pt x="3736" y="4771"/>
                    <a:pt x="4243" y="4243"/>
                  </a:cubicBezTo>
                  <a:cubicBezTo>
                    <a:pt x="4771" y="3735"/>
                    <a:pt x="5238" y="3167"/>
                    <a:pt x="5644" y="2558"/>
                  </a:cubicBezTo>
                  <a:lnTo>
                    <a:pt x="1219" y="1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323525" y="2471575"/>
              <a:ext cx="140575" cy="140600"/>
            </a:xfrm>
            <a:custGeom>
              <a:rect b="b" l="l" r="r" t="t"/>
              <a:pathLst>
                <a:path extrusionOk="0" h="5624" w="5623">
                  <a:moveTo>
                    <a:pt x="4405" y="1"/>
                  </a:moveTo>
                  <a:lnTo>
                    <a:pt x="0" y="2558"/>
                  </a:lnTo>
                  <a:cubicBezTo>
                    <a:pt x="406" y="3167"/>
                    <a:pt x="853" y="3735"/>
                    <a:pt x="1380" y="4243"/>
                  </a:cubicBezTo>
                  <a:cubicBezTo>
                    <a:pt x="1908" y="4771"/>
                    <a:pt x="2477" y="5237"/>
                    <a:pt x="3065" y="5623"/>
                  </a:cubicBezTo>
                  <a:lnTo>
                    <a:pt x="5623" y="1219"/>
                  </a:lnTo>
                  <a:cubicBezTo>
                    <a:pt x="5156" y="873"/>
                    <a:pt x="4750" y="468"/>
                    <a:pt x="440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278875" y="2371100"/>
              <a:ext cx="139050" cy="137050"/>
            </a:xfrm>
            <a:custGeom>
              <a:rect b="b" l="l" r="r" t="t"/>
              <a:pathLst>
                <a:path extrusionOk="0" h="5482" w="5562">
                  <a:moveTo>
                    <a:pt x="650" y="1"/>
                  </a:moveTo>
                  <a:cubicBezTo>
                    <a:pt x="284" y="1"/>
                    <a:pt x="0" y="285"/>
                    <a:pt x="0" y="650"/>
                  </a:cubicBezTo>
                  <a:cubicBezTo>
                    <a:pt x="0" y="2355"/>
                    <a:pt x="406" y="3999"/>
                    <a:pt x="1157" y="5481"/>
                  </a:cubicBezTo>
                  <a:lnTo>
                    <a:pt x="5562" y="2924"/>
                  </a:lnTo>
                  <a:cubicBezTo>
                    <a:pt x="5257" y="2234"/>
                    <a:pt x="5074" y="1462"/>
                    <a:pt x="5074" y="650"/>
                  </a:cubicBezTo>
                  <a:cubicBezTo>
                    <a:pt x="5074" y="285"/>
                    <a:pt x="4790" y="1"/>
                    <a:pt x="444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4277850" y="2114850"/>
              <a:ext cx="53300" cy="32000"/>
            </a:xfrm>
            <a:custGeom>
              <a:rect b="b" l="l" r="r" t="t"/>
              <a:pathLst>
                <a:path extrusionOk="0" h="1280" w="2132">
                  <a:moveTo>
                    <a:pt x="650" y="0"/>
                  </a:moveTo>
                  <a:cubicBezTo>
                    <a:pt x="285" y="0"/>
                    <a:pt x="0" y="285"/>
                    <a:pt x="0" y="650"/>
                  </a:cubicBezTo>
                  <a:cubicBezTo>
                    <a:pt x="0" y="995"/>
                    <a:pt x="285" y="1279"/>
                    <a:pt x="650" y="1279"/>
                  </a:cubicBezTo>
                  <a:lnTo>
                    <a:pt x="1482" y="1279"/>
                  </a:lnTo>
                  <a:cubicBezTo>
                    <a:pt x="1848" y="1279"/>
                    <a:pt x="2132" y="995"/>
                    <a:pt x="2132" y="650"/>
                  </a:cubicBezTo>
                  <a:cubicBezTo>
                    <a:pt x="2132" y="285"/>
                    <a:pt x="1848" y="0"/>
                    <a:pt x="1482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4362600" y="2114850"/>
              <a:ext cx="116225" cy="32000"/>
            </a:xfrm>
            <a:custGeom>
              <a:rect b="b" l="l" r="r" t="t"/>
              <a:pathLst>
                <a:path extrusionOk="0" h="1280" w="4649">
                  <a:moveTo>
                    <a:pt x="629" y="0"/>
                  </a:moveTo>
                  <a:cubicBezTo>
                    <a:pt x="284" y="0"/>
                    <a:pt x="0" y="285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4019" y="1279"/>
                  </a:lnTo>
                  <a:cubicBezTo>
                    <a:pt x="4364" y="1279"/>
                    <a:pt x="4648" y="995"/>
                    <a:pt x="4648" y="650"/>
                  </a:cubicBezTo>
                  <a:cubicBezTo>
                    <a:pt x="4648" y="285"/>
                    <a:pt x="4364" y="0"/>
                    <a:pt x="401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4277850" y="2178275"/>
              <a:ext cx="53300" cy="32000"/>
            </a:xfrm>
            <a:custGeom>
              <a:rect b="b" l="l" r="r" t="t"/>
              <a:pathLst>
                <a:path extrusionOk="0" h="1280" w="2132">
                  <a:moveTo>
                    <a:pt x="650" y="1"/>
                  </a:moveTo>
                  <a:cubicBezTo>
                    <a:pt x="285" y="1"/>
                    <a:pt x="0" y="285"/>
                    <a:pt x="0" y="650"/>
                  </a:cubicBezTo>
                  <a:cubicBezTo>
                    <a:pt x="0" y="995"/>
                    <a:pt x="285" y="1279"/>
                    <a:pt x="650" y="1279"/>
                  </a:cubicBezTo>
                  <a:lnTo>
                    <a:pt x="1482" y="1279"/>
                  </a:lnTo>
                  <a:cubicBezTo>
                    <a:pt x="1848" y="1279"/>
                    <a:pt x="2132" y="995"/>
                    <a:pt x="2132" y="650"/>
                  </a:cubicBezTo>
                  <a:cubicBezTo>
                    <a:pt x="2132" y="285"/>
                    <a:pt x="1848" y="1"/>
                    <a:pt x="148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4362600" y="2178275"/>
              <a:ext cx="116225" cy="32000"/>
            </a:xfrm>
            <a:custGeom>
              <a:rect b="b" l="l" r="r" t="t"/>
              <a:pathLst>
                <a:path extrusionOk="0" h="1280" w="4649">
                  <a:moveTo>
                    <a:pt x="629" y="1"/>
                  </a:moveTo>
                  <a:cubicBezTo>
                    <a:pt x="284" y="1"/>
                    <a:pt x="0" y="285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4019" y="1279"/>
                  </a:lnTo>
                  <a:cubicBezTo>
                    <a:pt x="4364" y="1279"/>
                    <a:pt x="4648" y="995"/>
                    <a:pt x="4648" y="650"/>
                  </a:cubicBezTo>
                  <a:cubicBezTo>
                    <a:pt x="4648" y="285"/>
                    <a:pt x="4364" y="1"/>
                    <a:pt x="401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4277850" y="2241700"/>
              <a:ext cx="53300" cy="32000"/>
            </a:xfrm>
            <a:custGeom>
              <a:rect b="b" l="l" r="r" t="t"/>
              <a:pathLst>
                <a:path extrusionOk="0" h="1280" w="2132">
                  <a:moveTo>
                    <a:pt x="650" y="1"/>
                  </a:moveTo>
                  <a:cubicBezTo>
                    <a:pt x="285" y="1"/>
                    <a:pt x="0" y="285"/>
                    <a:pt x="0" y="650"/>
                  </a:cubicBezTo>
                  <a:cubicBezTo>
                    <a:pt x="0" y="995"/>
                    <a:pt x="285" y="1280"/>
                    <a:pt x="650" y="1280"/>
                  </a:cubicBezTo>
                  <a:lnTo>
                    <a:pt x="1482" y="1280"/>
                  </a:lnTo>
                  <a:cubicBezTo>
                    <a:pt x="1848" y="1280"/>
                    <a:pt x="2132" y="995"/>
                    <a:pt x="2132" y="650"/>
                  </a:cubicBezTo>
                  <a:cubicBezTo>
                    <a:pt x="2132" y="285"/>
                    <a:pt x="1848" y="1"/>
                    <a:pt x="148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362600" y="2241700"/>
              <a:ext cx="116225" cy="32000"/>
            </a:xfrm>
            <a:custGeom>
              <a:rect b="b" l="l" r="r" t="t"/>
              <a:pathLst>
                <a:path extrusionOk="0" h="1280" w="4649">
                  <a:moveTo>
                    <a:pt x="629" y="1"/>
                  </a:moveTo>
                  <a:cubicBezTo>
                    <a:pt x="284" y="1"/>
                    <a:pt x="0" y="285"/>
                    <a:pt x="0" y="650"/>
                  </a:cubicBezTo>
                  <a:cubicBezTo>
                    <a:pt x="0" y="995"/>
                    <a:pt x="284" y="1280"/>
                    <a:pt x="629" y="1280"/>
                  </a:cubicBezTo>
                  <a:lnTo>
                    <a:pt x="4019" y="1280"/>
                  </a:lnTo>
                  <a:cubicBezTo>
                    <a:pt x="4364" y="1280"/>
                    <a:pt x="4648" y="995"/>
                    <a:pt x="4648" y="650"/>
                  </a:cubicBezTo>
                  <a:cubicBezTo>
                    <a:pt x="4648" y="285"/>
                    <a:pt x="4364" y="1"/>
                    <a:pt x="401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4618350" y="2114850"/>
              <a:ext cx="52800" cy="32000"/>
            </a:xfrm>
            <a:custGeom>
              <a:rect b="b" l="l" r="r" t="t"/>
              <a:pathLst>
                <a:path extrusionOk="0" h="1280" w="2112">
                  <a:moveTo>
                    <a:pt x="629" y="0"/>
                  </a:moveTo>
                  <a:cubicBezTo>
                    <a:pt x="284" y="0"/>
                    <a:pt x="0" y="285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1482" y="1279"/>
                  </a:lnTo>
                  <a:cubicBezTo>
                    <a:pt x="1827" y="1279"/>
                    <a:pt x="2111" y="995"/>
                    <a:pt x="2111" y="650"/>
                  </a:cubicBezTo>
                  <a:cubicBezTo>
                    <a:pt x="2111" y="285"/>
                    <a:pt x="1827" y="0"/>
                    <a:pt x="1482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703075" y="2114850"/>
              <a:ext cx="116225" cy="32000"/>
            </a:xfrm>
            <a:custGeom>
              <a:rect b="b" l="l" r="r" t="t"/>
              <a:pathLst>
                <a:path extrusionOk="0" h="1280" w="4649"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cubicBezTo>
                    <a:pt x="1" y="995"/>
                    <a:pt x="285" y="1279"/>
                    <a:pt x="630" y="1279"/>
                  </a:cubicBezTo>
                  <a:lnTo>
                    <a:pt x="4020" y="1279"/>
                  </a:lnTo>
                  <a:cubicBezTo>
                    <a:pt x="4365" y="1279"/>
                    <a:pt x="4649" y="995"/>
                    <a:pt x="4649" y="650"/>
                  </a:cubicBezTo>
                  <a:cubicBezTo>
                    <a:pt x="4649" y="285"/>
                    <a:pt x="4365" y="0"/>
                    <a:pt x="402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4618350" y="2178275"/>
              <a:ext cx="52800" cy="32000"/>
            </a:xfrm>
            <a:custGeom>
              <a:rect b="b" l="l" r="r" t="t"/>
              <a:pathLst>
                <a:path extrusionOk="0" h="1280" w="2112">
                  <a:moveTo>
                    <a:pt x="629" y="1"/>
                  </a:moveTo>
                  <a:cubicBezTo>
                    <a:pt x="284" y="1"/>
                    <a:pt x="0" y="285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1482" y="1279"/>
                  </a:lnTo>
                  <a:cubicBezTo>
                    <a:pt x="1827" y="1279"/>
                    <a:pt x="2111" y="995"/>
                    <a:pt x="2111" y="650"/>
                  </a:cubicBezTo>
                  <a:cubicBezTo>
                    <a:pt x="2111" y="285"/>
                    <a:pt x="1827" y="1"/>
                    <a:pt x="148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4703075" y="2178275"/>
              <a:ext cx="116225" cy="32000"/>
            </a:xfrm>
            <a:custGeom>
              <a:rect b="b" l="l" r="r" t="t"/>
              <a:pathLst>
                <a:path extrusionOk="0" h="1280" w="4649">
                  <a:moveTo>
                    <a:pt x="630" y="1"/>
                  </a:moveTo>
                  <a:cubicBezTo>
                    <a:pt x="285" y="1"/>
                    <a:pt x="1" y="285"/>
                    <a:pt x="1" y="650"/>
                  </a:cubicBezTo>
                  <a:cubicBezTo>
                    <a:pt x="1" y="995"/>
                    <a:pt x="285" y="1279"/>
                    <a:pt x="630" y="1279"/>
                  </a:cubicBezTo>
                  <a:lnTo>
                    <a:pt x="4020" y="1279"/>
                  </a:lnTo>
                  <a:cubicBezTo>
                    <a:pt x="4365" y="1279"/>
                    <a:pt x="4649" y="995"/>
                    <a:pt x="4649" y="650"/>
                  </a:cubicBezTo>
                  <a:cubicBezTo>
                    <a:pt x="4649" y="285"/>
                    <a:pt x="4365" y="1"/>
                    <a:pt x="402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18350" y="2241700"/>
              <a:ext cx="52800" cy="32000"/>
            </a:xfrm>
            <a:custGeom>
              <a:rect b="b" l="l" r="r" t="t"/>
              <a:pathLst>
                <a:path extrusionOk="0" h="1280" w="2112">
                  <a:moveTo>
                    <a:pt x="629" y="1"/>
                  </a:moveTo>
                  <a:cubicBezTo>
                    <a:pt x="284" y="1"/>
                    <a:pt x="0" y="285"/>
                    <a:pt x="0" y="650"/>
                  </a:cubicBezTo>
                  <a:cubicBezTo>
                    <a:pt x="0" y="995"/>
                    <a:pt x="284" y="1280"/>
                    <a:pt x="629" y="1280"/>
                  </a:cubicBezTo>
                  <a:lnTo>
                    <a:pt x="1482" y="1280"/>
                  </a:lnTo>
                  <a:cubicBezTo>
                    <a:pt x="1827" y="1280"/>
                    <a:pt x="2111" y="995"/>
                    <a:pt x="2111" y="650"/>
                  </a:cubicBezTo>
                  <a:cubicBezTo>
                    <a:pt x="2111" y="285"/>
                    <a:pt x="1827" y="1"/>
                    <a:pt x="148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703075" y="2241700"/>
              <a:ext cx="116225" cy="32000"/>
            </a:xfrm>
            <a:custGeom>
              <a:rect b="b" l="l" r="r" t="t"/>
              <a:pathLst>
                <a:path extrusionOk="0" h="1280" w="4649">
                  <a:moveTo>
                    <a:pt x="630" y="1"/>
                  </a:moveTo>
                  <a:cubicBezTo>
                    <a:pt x="285" y="1"/>
                    <a:pt x="1" y="285"/>
                    <a:pt x="1" y="650"/>
                  </a:cubicBezTo>
                  <a:cubicBezTo>
                    <a:pt x="1" y="995"/>
                    <a:pt x="285" y="1280"/>
                    <a:pt x="630" y="1280"/>
                  </a:cubicBezTo>
                  <a:lnTo>
                    <a:pt x="4020" y="1280"/>
                  </a:lnTo>
                  <a:cubicBezTo>
                    <a:pt x="4365" y="1280"/>
                    <a:pt x="4649" y="995"/>
                    <a:pt x="4649" y="650"/>
                  </a:cubicBezTo>
                  <a:cubicBezTo>
                    <a:pt x="4649" y="285"/>
                    <a:pt x="4365" y="1"/>
                    <a:pt x="402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490475" y="2254400"/>
              <a:ext cx="116225" cy="116225"/>
            </a:xfrm>
            <a:custGeom>
              <a:rect b="b" l="l" r="r" t="t"/>
              <a:pathLst>
                <a:path extrusionOk="0" h="4649" w="4649">
                  <a:moveTo>
                    <a:pt x="2334" y="0"/>
                  </a:moveTo>
                  <a:cubicBezTo>
                    <a:pt x="1035" y="0"/>
                    <a:pt x="0" y="1056"/>
                    <a:pt x="0" y="2335"/>
                  </a:cubicBezTo>
                  <a:cubicBezTo>
                    <a:pt x="0" y="3613"/>
                    <a:pt x="1035" y="4648"/>
                    <a:pt x="2334" y="4648"/>
                  </a:cubicBezTo>
                  <a:cubicBezTo>
                    <a:pt x="3613" y="4648"/>
                    <a:pt x="4648" y="3613"/>
                    <a:pt x="4648" y="2335"/>
                  </a:cubicBezTo>
                  <a:cubicBezTo>
                    <a:pt x="4648" y="1056"/>
                    <a:pt x="3613" y="0"/>
                    <a:pt x="2334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448350" y="2374150"/>
              <a:ext cx="200975" cy="91875"/>
            </a:xfrm>
            <a:custGeom>
              <a:rect b="b" l="l" r="r" t="t"/>
              <a:pathLst>
                <a:path extrusionOk="0" h="3675" w="8039">
                  <a:moveTo>
                    <a:pt x="1401" y="1"/>
                  </a:moveTo>
                  <a:cubicBezTo>
                    <a:pt x="528" y="731"/>
                    <a:pt x="0" y="1827"/>
                    <a:pt x="0" y="3045"/>
                  </a:cubicBezTo>
                  <a:cubicBezTo>
                    <a:pt x="0" y="3390"/>
                    <a:pt x="285" y="3674"/>
                    <a:pt x="630" y="3674"/>
                  </a:cubicBezTo>
                  <a:lnTo>
                    <a:pt x="7389" y="3674"/>
                  </a:lnTo>
                  <a:cubicBezTo>
                    <a:pt x="7754" y="3674"/>
                    <a:pt x="8038" y="3390"/>
                    <a:pt x="8038" y="3045"/>
                  </a:cubicBezTo>
                  <a:cubicBezTo>
                    <a:pt x="8038" y="1827"/>
                    <a:pt x="7490" y="731"/>
                    <a:pt x="6638" y="1"/>
                  </a:cubicBezTo>
                  <a:cubicBezTo>
                    <a:pt x="5988" y="691"/>
                    <a:pt x="5055" y="1137"/>
                    <a:pt x="4019" y="1137"/>
                  </a:cubicBezTo>
                  <a:cubicBezTo>
                    <a:pt x="2984" y="1137"/>
                    <a:pt x="2050" y="691"/>
                    <a:pt x="1401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5"/>
          <p:cNvSpPr/>
          <p:nvPr/>
        </p:nvSpPr>
        <p:spPr>
          <a:xfrm>
            <a:off x="3776700" y="12129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3776700" y="21263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3776700" y="30194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3776700" y="390427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509" name="Google Shape;509;p25"/>
          <p:cNvCxnSpPr>
            <a:stCxn id="505" idx="1"/>
            <a:endCxn id="510" idx="3"/>
          </p:cNvCxnSpPr>
          <p:nvPr/>
        </p:nvCxnSpPr>
        <p:spPr>
          <a:xfrm flipH="1">
            <a:off x="2948100" y="1391575"/>
            <a:ext cx="828600" cy="4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5"/>
          <p:cNvCxnSpPr>
            <a:stCxn id="510" idx="3"/>
            <a:endCxn id="506" idx="1"/>
          </p:cNvCxnSpPr>
          <p:nvPr/>
        </p:nvCxnSpPr>
        <p:spPr>
          <a:xfrm>
            <a:off x="2948100" y="1857375"/>
            <a:ext cx="828600" cy="44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5"/>
          <p:cNvCxnSpPr>
            <a:stCxn id="507" idx="1"/>
            <a:endCxn id="513" idx="3"/>
          </p:cNvCxnSpPr>
          <p:nvPr/>
        </p:nvCxnSpPr>
        <p:spPr>
          <a:xfrm flipH="1">
            <a:off x="2948100" y="3198075"/>
            <a:ext cx="828600" cy="45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5"/>
          <p:cNvCxnSpPr>
            <a:stCxn id="513" idx="3"/>
            <a:endCxn id="508" idx="1"/>
          </p:cNvCxnSpPr>
          <p:nvPr/>
        </p:nvCxnSpPr>
        <p:spPr>
          <a:xfrm>
            <a:off x="2948100" y="3647925"/>
            <a:ext cx="828600" cy="4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25"/>
          <p:cNvSpPr/>
          <p:nvPr/>
        </p:nvSpPr>
        <p:spPr>
          <a:xfrm>
            <a:off x="7953300" y="1040625"/>
            <a:ext cx="733500" cy="7335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7953300" y="1940625"/>
            <a:ext cx="733500" cy="7335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953300" y="2857475"/>
            <a:ext cx="733500" cy="7335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25"/>
          <p:cNvCxnSpPr>
            <a:stCxn id="505" idx="3"/>
            <a:endCxn id="519" idx="1"/>
          </p:cNvCxnSpPr>
          <p:nvPr/>
        </p:nvCxnSpPr>
        <p:spPr>
          <a:xfrm>
            <a:off x="5367300" y="1391575"/>
            <a:ext cx="528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5"/>
          <p:cNvCxnSpPr>
            <a:stCxn id="506" idx="3"/>
            <a:endCxn id="521" idx="1"/>
          </p:cNvCxnSpPr>
          <p:nvPr/>
        </p:nvCxnSpPr>
        <p:spPr>
          <a:xfrm>
            <a:off x="5367300" y="2304975"/>
            <a:ext cx="528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5"/>
          <p:cNvCxnSpPr>
            <a:stCxn id="507" idx="3"/>
            <a:endCxn id="523" idx="1"/>
          </p:cNvCxnSpPr>
          <p:nvPr/>
        </p:nvCxnSpPr>
        <p:spPr>
          <a:xfrm>
            <a:off x="5367300" y="3198075"/>
            <a:ext cx="528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25"/>
          <p:cNvSpPr/>
          <p:nvPr/>
        </p:nvSpPr>
        <p:spPr>
          <a:xfrm>
            <a:off x="7953300" y="3722025"/>
            <a:ext cx="733500" cy="7335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25"/>
          <p:cNvCxnSpPr>
            <a:stCxn id="526" idx="1"/>
            <a:endCxn id="508" idx="3"/>
          </p:cNvCxnSpPr>
          <p:nvPr/>
        </p:nvCxnSpPr>
        <p:spPr>
          <a:xfrm rot="10800000">
            <a:off x="5367375" y="4082925"/>
            <a:ext cx="528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7" name="Google Shape;527;p25"/>
          <p:cNvGrpSpPr/>
          <p:nvPr/>
        </p:nvGrpSpPr>
        <p:grpSpPr>
          <a:xfrm>
            <a:off x="8078100" y="2986450"/>
            <a:ext cx="483900" cy="475551"/>
            <a:chOff x="1284975" y="2856100"/>
            <a:chExt cx="550575" cy="541075"/>
          </a:xfrm>
        </p:grpSpPr>
        <p:sp>
          <p:nvSpPr>
            <p:cNvPr id="528" name="Google Shape;528;p25"/>
            <p:cNvSpPr/>
            <p:nvPr/>
          </p:nvSpPr>
          <p:spPr>
            <a:xfrm>
              <a:off x="1407250" y="3281450"/>
              <a:ext cx="306525" cy="115725"/>
            </a:xfrm>
            <a:custGeom>
              <a:rect b="b" l="l" r="r" t="t"/>
              <a:pathLst>
                <a:path extrusionOk="0" h="4629" w="12261">
                  <a:moveTo>
                    <a:pt x="3593" y="1"/>
                  </a:moveTo>
                  <a:lnTo>
                    <a:pt x="2193" y="285"/>
                  </a:lnTo>
                  <a:cubicBezTo>
                    <a:pt x="914" y="549"/>
                    <a:pt x="1" y="1685"/>
                    <a:pt x="1" y="2984"/>
                  </a:cubicBezTo>
                  <a:lnTo>
                    <a:pt x="1" y="3999"/>
                  </a:lnTo>
                  <a:cubicBezTo>
                    <a:pt x="1" y="4344"/>
                    <a:pt x="285" y="4628"/>
                    <a:pt x="630" y="4628"/>
                  </a:cubicBezTo>
                  <a:lnTo>
                    <a:pt x="11611" y="4628"/>
                  </a:lnTo>
                  <a:cubicBezTo>
                    <a:pt x="11976" y="4628"/>
                    <a:pt x="12261" y="4344"/>
                    <a:pt x="12261" y="3999"/>
                  </a:cubicBezTo>
                  <a:lnTo>
                    <a:pt x="12261" y="2984"/>
                  </a:lnTo>
                  <a:cubicBezTo>
                    <a:pt x="12261" y="1685"/>
                    <a:pt x="11327" y="549"/>
                    <a:pt x="10048" y="285"/>
                  </a:cubicBezTo>
                  <a:lnTo>
                    <a:pt x="8668" y="1"/>
                  </a:lnTo>
                  <a:lnTo>
                    <a:pt x="8668" y="407"/>
                  </a:lnTo>
                  <a:cubicBezTo>
                    <a:pt x="8668" y="1807"/>
                    <a:pt x="7531" y="2944"/>
                    <a:pt x="6131" y="2944"/>
                  </a:cubicBezTo>
                  <a:cubicBezTo>
                    <a:pt x="4730" y="2944"/>
                    <a:pt x="3593" y="1807"/>
                    <a:pt x="3593" y="407"/>
                  </a:cubicBezTo>
                  <a:lnTo>
                    <a:pt x="3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1447850" y="3037875"/>
              <a:ext cx="191850" cy="105575"/>
            </a:xfrm>
            <a:custGeom>
              <a:rect b="b" l="l" r="r" t="t"/>
              <a:pathLst>
                <a:path extrusionOk="0" h="4223" w="7674">
                  <a:moveTo>
                    <a:pt x="2172" y="1"/>
                  </a:moveTo>
                  <a:cubicBezTo>
                    <a:pt x="975" y="1"/>
                    <a:pt x="1" y="1016"/>
                    <a:pt x="61" y="2234"/>
                  </a:cubicBezTo>
                  <a:cubicBezTo>
                    <a:pt x="122" y="3350"/>
                    <a:pt x="1076" y="4223"/>
                    <a:pt x="2213" y="4223"/>
                  </a:cubicBezTo>
                  <a:cubicBezTo>
                    <a:pt x="2416" y="4223"/>
                    <a:pt x="2599" y="4060"/>
                    <a:pt x="2599" y="3837"/>
                  </a:cubicBezTo>
                  <a:lnTo>
                    <a:pt x="2599" y="2964"/>
                  </a:lnTo>
                  <a:lnTo>
                    <a:pt x="7673" y="2964"/>
                  </a:lnTo>
                  <a:lnTo>
                    <a:pt x="7673" y="1483"/>
                  </a:lnTo>
                  <a:cubicBezTo>
                    <a:pt x="7673" y="650"/>
                    <a:pt x="7003" y="1"/>
                    <a:pt x="6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1480825" y="3143425"/>
              <a:ext cx="158875" cy="105575"/>
            </a:xfrm>
            <a:custGeom>
              <a:rect b="b" l="l" r="r" t="t"/>
              <a:pathLst>
                <a:path extrusionOk="0" h="4223" w="6355">
                  <a:moveTo>
                    <a:pt x="2497" y="1"/>
                  </a:moveTo>
                  <a:cubicBezTo>
                    <a:pt x="2335" y="731"/>
                    <a:pt x="1665" y="1279"/>
                    <a:pt x="894" y="1279"/>
                  </a:cubicBezTo>
                  <a:cubicBezTo>
                    <a:pt x="590" y="1279"/>
                    <a:pt x="285" y="1239"/>
                    <a:pt x="1" y="1158"/>
                  </a:cubicBezTo>
                  <a:lnTo>
                    <a:pt x="1" y="1158"/>
                  </a:lnTo>
                  <a:cubicBezTo>
                    <a:pt x="62" y="2863"/>
                    <a:pt x="1462" y="4223"/>
                    <a:pt x="3188" y="4223"/>
                  </a:cubicBezTo>
                  <a:cubicBezTo>
                    <a:pt x="4933" y="4223"/>
                    <a:pt x="6354" y="2802"/>
                    <a:pt x="6354" y="1056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1528525" y="3276375"/>
              <a:ext cx="63475" cy="46725"/>
            </a:xfrm>
            <a:custGeom>
              <a:rect b="b" l="l" r="r" t="t"/>
              <a:pathLst>
                <a:path extrusionOk="0" h="1869" w="2539">
                  <a:moveTo>
                    <a:pt x="1" y="1"/>
                  </a:moveTo>
                  <a:lnTo>
                    <a:pt x="1" y="610"/>
                  </a:lnTo>
                  <a:cubicBezTo>
                    <a:pt x="1" y="1300"/>
                    <a:pt x="569" y="1868"/>
                    <a:pt x="1280" y="1868"/>
                  </a:cubicBezTo>
                  <a:cubicBezTo>
                    <a:pt x="1970" y="1868"/>
                    <a:pt x="2538" y="1300"/>
                    <a:pt x="2538" y="610"/>
                  </a:cubicBezTo>
                  <a:lnTo>
                    <a:pt x="2538" y="1"/>
                  </a:lnTo>
                  <a:cubicBezTo>
                    <a:pt x="2132" y="122"/>
                    <a:pt x="1706" y="183"/>
                    <a:pt x="1280" y="183"/>
                  </a:cubicBezTo>
                  <a:cubicBezTo>
                    <a:pt x="833" y="183"/>
                    <a:pt x="407" y="1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1473225" y="2856100"/>
              <a:ext cx="174075" cy="158300"/>
            </a:xfrm>
            <a:custGeom>
              <a:rect b="b" l="l" r="r" t="t"/>
              <a:pathLst>
                <a:path extrusionOk="0" h="6332" w="6963">
                  <a:moveTo>
                    <a:pt x="3484" y="0"/>
                  </a:moveTo>
                  <a:cubicBezTo>
                    <a:pt x="3258" y="0"/>
                    <a:pt x="3035" y="117"/>
                    <a:pt x="2923" y="350"/>
                  </a:cubicBezTo>
                  <a:lnTo>
                    <a:pt x="2233" y="1710"/>
                  </a:lnTo>
                  <a:lnTo>
                    <a:pt x="731" y="1934"/>
                  </a:lnTo>
                  <a:cubicBezTo>
                    <a:pt x="203" y="2015"/>
                    <a:pt x="0" y="2644"/>
                    <a:pt x="366" y="3030"/>
                  </a:cubicBezTo>
                  <a:lnTo>
                    <a:pt x="1462" y="4085"/>
                  </a:lnTo>
                  <a:lnTo>
                    <a:pt x="1218" y="5587"/>
                  </a:lnTo>
                  <a:cubicBezTo>
                    <a:pt x="1138" y="6004"/>
                    <a:pt x="1463" y="6332"/>
                    <a:pt x="1833" y="6332"/>
                  </a:cubicBezTo>
                  <a:cubicBezTo>
                    <a:pt x="1931" y="6332"/>
                    <a:pt x="2033" y="6308"/>
                    <a:pt x="2132" y="6257"/>
                  </a:cubicBezTo>
                  <a:lnTo>
                    <a:pt x="3492" y="5546"/>
                  </a:lnTo>
                  <a:lnTo>
                    <a:pt x="4831" y="6257"/>
                  </a:lnTo>
                  <a:cubicBezTo>
                    <a:pt x="4930" y="6308"/>
                    <a:pt x="5032" y="6332"/>
                    <a:pt x="5131" y="6332"/>
                  </a:cubicBezTo>
                  <a:cubicBezTo>
                    <a:pt x="5501" y="6332"/>
                    <a:pt x="5829" y="6004"/>
                    <a:pt x="5765" y="5587"/>
                  </a:cubicBezTo>
                  <a:lnTo>
                    <a:pt x="5501" y="4085"/>
                  </a:lnTo>
                  <a:lnTo>
                    <a:pt x="6597" y="3030"/>
                  </a:lnTo>
                  <a:cubicBezTo>
                    <a:pt x="6963" y="2644"/>
                    <a:pt x="6760" y="2015"/>
                    <a:pt x="6252" y="1934"/>
                  </a:cubicBezTo>
                  <a:lnTo>
                    <a:pt x="4730" y="1710"/>
                  </a:lnTo>
                  <a:lnTo>
                    <a:pt x="4060" y="350"/>
                  </a:lnTo>
                  <a:cubicBezTo>
                    <a:pt x="3938" y="117"/>
                    <a:pt x="3710" y="0"/>
                    <a:pt x="3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1660975" y="2919525"/>
              <a:ext cx="174575" cy="158300"/>
            </a:xfrm>
            <a:custGeom>
              <a:rect b="b" l="l" r="r" t="t"/>
              <a:pathLst>
                <a:path extrusionOk="0" h="6332" w="6983">
                  <a:moveTo>
                    <a:pt x="3499" y="0"/>
                  </a:moveTo>
                  <a:cubicBezTo>
                    <a:pt x="3274" y="0"/>
                    <a:pt x="3045" y="117"/>
                    <a:pt x="2923" y="351"/>
                  </a:cubicBezTo>
                  <a:lnTo>
                    <a:pt x="2254" y="1710"/>
                  </a:lnTo>
                  <a:lnTo>
                    <a:pt x="731" y="1934"/>
                  </a:lnTo>
                  <a:cubicBezTo>
                    <a:pt x="224" y="2015"/>
                    <a:pt x="1" y="2644"/>
                    <a:pt x="386" y="3009"/>
                  </a:cubicBezTo>
                  <a:lnTo>
                    <a:pt x="1482" y="4085"/>
                  </a:lnTo>
                  <a:lnTo>
                    <a:pt x="1218" y="5587"/>
                  </a:lnTo>
                  <a:cubicBezTo>
                    <a:pt x="1154" y="6004"/>
                    <a:pt x="1482" y="6332"/>
                    <a:pt x="1853" y="6332"/>
                  </a:cubicBezTo>
                  <a:cubicBezTo>
                    <a:pt x="1952" y="6332"/>
                    <a:pt x="2054" y="6308"/>
                    <a:pt x="2152" y="6257"/>
                  </a:cubicBezTo>
                  <a:lnTo>
                    <a:pt x="3492" y="5547"/>
                  </a:lnTo>
                  <a:lnTo>
                    <a:pt x="4852" y="6257"/>
                  </a:lnTo>
                  <a:cubicBezTo>
                    <a:pt x="4950" y="6308"/>
                    <a:pt x="5052" y="6332"/>
                    <a:pt x="5151" y="6332"/>
                  </a:cubicBezTo>
                  <a:cubicBezTo>
                    <a:pt x="5521" y="6332"/>
                    <a:pt x="5845" y="6004"/>
                    <a:pt x="5765" y="5587"/>
                  </a:cubicBezTo>
                  <a:lnTo>
                    <a:pt x="5522" y="4085"/>
                  </a:lnTo>
                  <a:lnTo>
                    <a:pt x="6618" y="3009"/>
                  </a:lnTo>
                  <a:cubicBezTo>
                    <a:pt x="6983" y="2644"/>
                    <a:pt x="6780" y="2015"/>
                    <a:pt x="6252" y="1934"/>
                  </a:cubicBezTo>
                  <a:lnTo>
                    <a:pt x="4750" y="1710"/>
                  </a:lnTo>
                  <a:lnTo>
                    <a:pt x="4060" y="351"/>
                  </a:lnTo>
                  <a:cubicBezTo>
                    <a:pt x="3948" y="117"/>
                    <a:pt x="3725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1284975" y="2919525"/>
              <a:ext cx="174575" cy="158300"/>
            </a:xfrm>
            <a:custGeom>
              <a:rect b="b" l="l" r="r" t="t"/>
              <a:pathLst>
                <a:path extrusionOk="0" h="6332" w="6983">
                  <a:moveTo>
                    <a:pt x="3491" y="0"/>
                  </a:moveTo>
                  <a:cubicBezTo>
                    <a:pt x="3263" y="0"/>
                    <a:pt x="3035" y="117"/>
                    <a:pt x="2923" y="351"/>
                  </a:cubicBezTo>
                  <a:lnTo>
                    <a:pt x="2253" y="1710"/>
                  </a:lnTo>
                  <a:lnTo>
                    <a:pt x="731" y="1934"/>
                  </a:lnTo>
                  <a:cubicBezTo>
                    <a:pt x="203" y="2015"/>
                    <a:pt x="0" y="2644"/>
                    <a:pt x="386" y="3009"/>
                  </a:cubicBezTo>
                  <a:lnTo>
                    <a:pt x="1482" y="4085"/>
                  </a:lnTo>
                  <a:lnTo>
                    <a:pt x="1218" y="5587"/>
                  </a:lnTo>
                  <a:cubicBezTo>
                    <a:pt x="1154" y="6004"/>
                    <a:pt x="1469" y="6332"/>
                    <a:pt x="1834" y="6332"/>
                  </a:cubicBezTo>
                  <a:cubicBezTo>
                    <a:pt x="1932" y="6332"/>
                    <a:pt x="2033" y="6308"/>
                    <a:pt x="2131" y="6257"/>
                  </a:cubicBezTo>
                  <a:lnTo>
                    <a:pt x="3491" y="5547"/>
                  </a:lnTo>
                  <a:lnTo>
                    <a:pt x="4851" y="6257"/>
                  </a:lnTo>
                  <a:cubicBezTo>
                    <a:pt x="4950" y="6308"/>
                    <a:pt x="5051" y="6332"/>
                    <a:pt x="5148" y="6332"/>
                  </a:cubicBezTo>
                  <a:cubicBezTo>
                    <a:pt x="5513" y="6332"/>
                    <a:pt x="5829" y="6004"/>
                    <a:pt x="5765" y="5587"/>
                  </a:cubicBezTo>
                  <a:lnTo>
                    <a:pt x="5501" y="4085"/>
                  </a:lnTo>
                  <a:lnTo>
                    <a:pt x="6597" y="3009"/>
                  </a:lnTo>
                  <a:cubicBezTo>
                    <a:pt x="6982" y="2644"/>
                    <a:pt x="6779" y="2015"/>
                    <a:pt x="6252" y="1934"/>
                  </a:cubicBezTo>
                  <a:lnTo>
                    <a:pt x="4729" y="1710"/>
                  </a:lnTo>
                  <a:lnTo>
                    <a:pt x="4060" y="351"/>
                  </a:lnTo>
                  <a:cubicBezTo>
                    <a:pt x="3948" y="117"/>
                    <a:pt x="3720" y="0"/>
                    <a:pt x="3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5"/>
          <p:cNvGrpSpPr/>
          <p:nvPr/>
        </p:nvGrpSpPr>
        <p:grpSpPr>
          <a:xfrm>
            <a:off x="8082110" y="3870456"/>
            <a:ext cx="475880" cy="436638"/>
            <a:chOff x="4277850" y="2878050"/>
            <a:chExt cx="541450" cy="496800"/>
          </a:xfrm>
        </p:grpSpPr>
        <p:sp>
          <p:nvSpPr>
            <p:cNvPr id="536" name="Google Shape;536;p25"/>
            <p:cNvSpPr/>
            <p:nvPr/>
          </p:nvSpPr>
          <p:spPr>
            <a:xfrm>
              <a:off x="4687350" y="2992225"/>
              <a:ext cx="47225" cy="184225"/>
            </a:xfrm>
            <a:custGeom>
              <a:rect b="b" l="l" r="r" t="t"/>
              <a:pathLst>
                <a:path extrusionOk="0" h="7369" w="1889">
                  <a:moveTo>
                    <a:pt x="1" y="0"/>
                  </a:moveTo>
                  <a:lnTo>
                    <a:pt x="1" y="7368"/>
                  </a:lnTo>
                  <a:cubicBezTo>
                    <a:pt x="386" y="7165"/>
                    <a:pt x="731" y="6861"/>
                    <a:pt x="1036" y="6455"/>
                  </a:cubicBezTo>
                  <a:cubicBezTo>
                    <a:pt x="1584" y="5704"/>
                    <a:pt x="1888" y="4729"/>
                    <a:pt x="1888" y="3674"/>
                  </a:cubicBezTo>
                  <a:cubicBezTo>
                    <a:pt x="1888" y="2639"/>
                    <a:pt x="1584" y="1664"/>
                    <a:pt x="1036" y="913"/>
                  </a:cubicBezTo>
                  <a:cubicBezTo>
                    <a:pt x="731" y="507"/>
                    <a:pt x="386" y="20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4385925" y="3216500"/>
              <a:ext cx="105575" cy="158350"/>
            </a:xfrm>
            <a:custGeom>
              <a:rect b="b" l="l" r="r" t="t"/>
              <a:pathLst>
                <a:path extrusionOk="0" h="6334" w="4223">
                  <a:moveTo>
                    <a:pt x="1" y="1"/>
                  </a:moveTo>
                  <a:lnTo>
                    <a:pt x="1" y="5278"/>
                  </a:lnTo>
                  <a:cubicBezTo>
                    <a:pt x="1" y="5867"/>
                    <a:pt x="468" y="6333"/>
                    <a:pt x="1056" y="6333"/>
                  </a:cubicBezTo>
                  <a:lnTo>
                    <a:pt x="2924" y="6333"/>
                  </a:lnTo>
                  <a:cubicBezTo>
                    <a:pt x="3634" y="6333"/>
                    <a:pt x="4223" y="5745"/>
                    <a:pt x="4223" y="5034"/>
                  </a:cubicBezTo>
                  <a:cubicBezTo>
                    <a:pt x="4223" y="4588"/>
                    <a:pt x="3999" y="4182"/>
                    <a:pt x="3634" y="3938"/>
                  </a:cubicBezTo>
                  <a:lnTo>
                    <a:pt x="2964" y="3471"/>
                  </a:lnTo>
                  <a:lnTo>
                    <a:pt x="2964" y="447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755850" y="3068325"/>
              <a:ext cx="63450" cy="32000"/>
            </a:xfrm>
            <a:custGeom>
              <a:rect b="b" l="l" r="r" t="t"/>
              <a:pathLst>
                <a:path extrusionOk="0" h="1280" w="2538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95"/>
                    <a:pt x="285" y="1279"/>
                    <a:pt x="630" y="1279"/>
                  </a:cubicBezTo>
                  <a:lnTo>
                    <a:pt x="1909" y="1279"/>
                  </a:lnTo>
                  <a:cubicBezTo>
                    <a:pt x="2254" y="1279"/>
                    <a:pt x="2538" y="995"/>
                    <a:pt x="2538" y="630"/>
                  </a:cubicBezTo>
                  <a:cubicBezTo>
                    <a:pt x="2538" y="285"/>
                    <a:pt x="2254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4743175" y="2973200"/>
              <a:ext cx="63450" cy="47450"/>
            </a:xfrm>
            <a:custGeom>
              <a:rect b="b" l="l" r="r" t="t"/>
              <a:pathLst>
                <a:path extrusionOk="0" h="1898" w="2538">
                  <a:moveTo>
                    <a:pt x="1828" y="0"/>
                  </a:moveTo>
                  <a:cubicBezTo>
                    <a:pt x="1717" y="0"/>
                    <a:pt x="1605" y="29"/>
                    <a:pt x="1502" y="91"/>
                  </a:cubicBezTo>
                  <a:lnTo>
                    <a:pt x="406" y="720"/>
                  </a:lnTo>
                  <a:cubicBezTo>
                    <a:pt x="102" y="903"/>
                    <a:pt x="0" y="1289"/>
                    <a:pt x="163" y="1593"/>
                  </a:cubicBezTo>
                  <a:cubicBezTo>
                    <a:pt x="285" y="1796"/>
                    <a:pt x="508" y="1898"/>
                    <a:pt x="731" y="1898"/>
                  </a:cubicBezTo>
                  <a:cubicBezTo>
                    <a:pt x="833" y="1898"/>
                    <a:pt x="934" y="1877"/>
                    <a:pt x="1036" y="1816"/>
                  </a:cubicBezTo>
                  <a:lnTo>
                    <a:pt x="2132" y="1187"/>
                  </a:lnTo>
                  <a:cubicBezTo>
                    <a:pt x="2436" y="1005"/>
                    <a:pt x="2538" y="619"/>
                    <a:pt x="2375" y="314"/>
                  </a:cubicBezTo>
                  <a:cubicBezTo>
                    <a:pt x="2254" y="113"/>
                    <a:pt x="204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4743175" y="3147750"/>
              <a:ext cx="63450" cy="47475"/>
            </a:xfrm>
            <a:custGeom>
              <a:rect b="b" l="l" r="r" t="t"/>
              <a:pathLst>
                <a:path extrusionOk="0" h="1899" w="2538">
                  <a:moveTo>
                    <a:pt x="710" y="1"/>
                  </a:moveTo>
                  <a:cubicBezTo>
                    <a:pt x="494" y="1"/>
                    <a:pt x="284" y="113"/>
                    <a:pt x="163" y="315"/>
                  </a:cubicBezTo>
                  <a:cubicBezTo>
                    <a:pt x="0" y="619"/>
                    <a:pt x="102" y="1005"/>
                    <a:pt x="406" y="1188"/>
                  </a:cubicBezTo>
                  <a:lnTo>
                    <a:pt x="1502" y="1817"/>
                  </a:lnTo>
                  <a:cubicBezTo>
                    <a:pt x="1604" y="1878"/>
                    <a:pt x="1705" y="1898"/>
                    <a:pt x="1827" y="1898"/>
                  </a:cubicBezTo>
                  <a:cubicBezTo>
                    <a:pt x="2030" y="1898"/>
                    <a:pt x="2253" y="1797"/>
                    <a:pt x="2375" y="1594"/>
                  </a:cubicBezTo>
                  <a:cubicBezTo>
                    <a:pt x="2538" y="1289"/>
                    <a:pt x="2436" y="883"/>
                    <a:pt x="2132" y="721"/>
                  </a:cubicBezTo>
                  <a:lnTo>
                    <a:pt x="1036" y="92"/>
                  </a:lnTo>
                  <a:cubicBezTo>
                    <a:pt x="933" y="30"/>
                    <a:pt x="821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4607675" y="2878050"/>
              <a:ext cx="47725" cy="412550"/>
            </a:xfrm>
            <a:custGeom>
              <a:rect b="b" l="l" r="r" t="t"/>
              <a:pathLst>
                <a:path extrusionOk="0" h="16502" w="1909">
                  <a:moveTo>
                    <a:pt x="1280" y="0"/>
                  </a:moveTo>
                  <a:cubicBezTo>
                    <a:pt x="935" y="0"/>
                    <a:pt x="650" y="284"/>
                    <a:pt x="650" y="629"/>
                  </a:cubicBezTo>
                  <a:lnTo>
                    <a:pt x="650" y="1664"/>
                  </a:lnTo>
                  <a:lnTo>
                    <a:pt x="1" y="1867"/>
                  </a:lnTo>
                  <a:lnTo>
                    <a:pt x="1" y="14635"/>
                  </a:lnTo>
                  <a:lnTo>
                    <a:pt x="650" y="14838"/>
                  </a:lnTo>
                  <a:lnTo>
                    <a:pt x="650" y="15852"/>
                  </a:lnTo>
                  <a:cubicBezTo>
                    <a:pt x="650" y="16218"/>
                    <a:pt x="935" y="16502"/>
                    <a:pt x="1280" y="16502"/>
                  </a:cubicBezTo>
                  <a:cubicBezTo>
                    <a:pt x="1625" y="16502"/>
                    <a:pt x="1909" y="16218"/>
                    <a:pt x="1909" y="15852"/>
                  </a:cubicBezTo>
                  <a:lnTo>
                    <a:pt x="1909" y="629"/>
                  </a:lnTo>
                  <a:cubicBezTo>
                    <a:pt x="1909" y="284"/>
                    <a:pt x="1625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4449375" y="2935375"/>
              <a:ext cx="126875" cy="297900"/>
            </a:xfrm>
            <a:custGeom>
              <a:rect b="b" l="l" r="r" t="t"/>
              <a:pathLst>
                <a:path extrusionOk="0" h="11916" w="5075">
                  <a:moveTo>
                    <a:pt x="5074" y="1"/>
                  </a:moveTo>
                  <a:lnTo>
                    <a:pt x="0" y="1685"/>
                  </a:lnTo>
                  <a:lnTo>
                    <a:pt x="0" y="10210"/>
                  </a:lnTo>
                  <a:lnTo>
                    <a:pt x="5074" y="11915"/>
                  </a:lnTo>
                  <a:lnTo>
                    <a:pt x="5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4343825" y="2983575"/>
              <a:ext cx="73600" cy="200975"/>
            </a:xfrm>
            <a:custGeom>
              <a:rect b="b" l="l" r="r" t="t"/>
              <a:pathLst>
                <a:path extrusionOk="0" h="8039" w="2944">
                  <a:moveTo>
                    <a:pt x="1462" y="1"/>
                  </a:moveTo>
                  <a:cubicBezTo>
                    <a:pt x="650" y="1"/>
                    <a:pt x="0" y="671"/>
                    <a:pt x="0" y="1483"/>
                  </a:cubicBezTo>
                  <a:lnTo>
                    <a:pt x="0" y="1848"/>
                  </a:lnTo>
                  <a:lnTo>
                    <a:pt x="1462" y="1848"/>
                  </a:lnTo>
                  <a:cubicBezTo>
                    <a:pt x="1827" y="1848"/>
                    <a:pt x="2111" y="2132"/>
                    <a:pt x="2111" y="2477"/>
                  </a:cubicBezTo>
                  <a:cubicBezTo>
                    <a:pt x="2111" y="2822"/>
                    <a:pt x="1827" y="3106"/>
                    <a:pt x="1462" y="3106"/>
                  </a:cubicBezTo>
                  <a:lnTo>
                    <a:pt x="0" y="3106"/>
                  </a:lnTo>
                  <a:lnTo>
                    <a:pt x="0" y="4954"/>
                  </a:lnTo>
                  <a:lnTo>
                    <a:pt x="1462" y="4954"/>
                  </a:lnTo>
                  <a:cubicBezTo>
                    <a:pt x="1827" y="4954"/>
                    <a:pt x="2111" y="5238"/>
                    <a:pt x="2111" y="5583"/>
                  </a:cubicBezTo>
                  <a:cubicBezTo>
                    <a:pt x="2111" y="5928"/>
                    <a:pt x="1827" y="6212"/>
                    <a:pt x="1462" y="6212"/>
                  </a:cubicBezTo>
                  <a:lnTo>
                    <a:pt x="0" y="6212"/>
                  </a:lnTo>
                  <a:lnTo>
                    <a:pt x="0" y="6557"/>
                  </a:lnTo>
                  <a:cubicBezTo>
                    <a:pt x="0" y="7389"/>
                    <a:pt x="650" y="8039"/>
                    <a:pt x="1462" y="8039"/>
                  </a:cubicBezTo>
                  <a:lnTo>
                    <a:pt x="2943" y="8039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4277850" y="3020625"/>
              <a:ext cx="34025" cy="126900"/>
            </a:xfrm>
            <a:custGeom>
              <a:rect b="b" l="l" r="r" t="t"/>
              <a:pathLst>
                <a:path extrusionOk="0" h="5076" w="1361">
                  <a:moveTo>
                    <a:pt x="1279" y="1"/>
                  </a:moveTo>
                  <a:cubicBezTo>
                    <a:pt x="569" y="1"/>
                    <a:pt x="0" y="569"/>
                    <a:pt x="0" y="1279"/>
                  </a:cubicBezTo>
                  <a:lnTo>
                    <a:pt x="0" y="3817"/>
                  </a:lnTo>
                  <a:cubicBezTo>
                    <a:pt x="0" y="4507"/>
                    <a:pt x="569" y="5075"/>
                    <a:pt x="1279" y="5075"/>
                  </a:cubicBezTo>
                  <a:lnTo>
                    <a:pt x="1360" y="5075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8077858" y="2069490"/>
            <a:ext cx="484384" cy="475771"/>
            <a:chOff x="-1413125" y="697650"/>
            <a:chExt cx="551125" cy="541325"/>
          </a:xfrm>
        </p:grpSpPr>
        <p:sp>
          <p:nvSpPr>
            <p:cNvPr id="546" name="Google Shape;546;p25"/>
            <p:cNvSpPr/>
            <p:nvPr/>
          </p:nvSpPr>
          <p:spPr>
            <a:xfrm>
              <a:off x="-996000" y="697650"/>
              <a:ext cx="134000" cy="270725"/>
            </a:xfrm>
            <a:custGeom>
              <a:rect b="b" l="l" r="r" t="t"/>
              <a:pathLst>
                <a:path extrusionOk="0" h="10829" w="5360">
                  <a:moveTo>
                    <a:pt x="2680" y="0"/>
                  </a:moveTo>
                  <a:cubicBezTo>
                    <a:pt x="2502" y="0"/>
                    <a:pt x="2325" y="71"/>
                    <a:pt x="2193" y="213"/>
                  </a:cubicBezTo>
                  <a:lnTo>
                    <a:pt x="346" y="2365"/>
                  </a:lnTo>
                  <a:cubicBezTo>
                    <a:pt x="0" y="2791"/>
                    <a:pt x="285" y="3420"/>
                    <a:pt x="833" y="3420"/>
                  </a:cubicBezTo>
                  <a:lnTo>
                    <a:pt x="1360" y="3420"/>
                  </a:lnTo>
                  <a:lnTo>
                    <a:pt x="1360" y="10179"/>
                  </a:lnTo>
                  <a:cubicBezTo>
                    <a:pt x="1360" y="10545"/>
                    <a:pt x="1645" y="10829"/>
                    <a:pt x="1990" y="10829"/>
                  </a:cubicBezTo>
                  <a:lnTo>
                    <a:pt x="3370" y="10829"/>
                  </a:lnTo>
                  <a:cubicBezTo>
                    <a:pt x="3715" y="10829"/>
                    <a:pt x="3999" y="10545"/>
                    <a:pt x="3999" y="10179"/>
                  </a:cubicBezTo>
                  <a:lnTo>
                    <a:pt x="3999" y="3420"/>
                  </a:lnTo>
                  <a:lnTo>
                    <a:pt x="4527" y="3420"/>
                  </a:lnTo>
                  <a:cubicBezTo>
                    <a:pt x="5075" y="3420"/>
                    <a:pt x="5359" y="2791"/>
                    <a:pt x="5014" y="2365"/>
                  </a:cubicBezTo>
                  <a:lnTo>
                    <a:pt x="3167" y="213"/>
                  </a:lnTo>
                  <a:cubicBezTo>
                    <a:pt x="3035" y="71"/>
                    <a:pt x="285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-1413125" y="968350"/>
              <a:ext cx="134000" cy="270625"/>
            </a:xfrm>
            <a:custGeom>
              <a:rect b="b" l="l" r="r" t="t"/>
              <a:pathLst>
                <a:path extrusionOk="0" h="10825" w="5360">
                  <a:moveTo>
                    <a:pt x="1990" y="1"/>
                  </a:moveTo>
                  <a:cubicBezTo>
                    <a:pt x="1645" y="1"/>
                    <a:pt x="1361" y="285"/>
                    <a:pt x="1361" y="630"/>
                  </a:cubicBezTo>
                  <a:lnTo>
                    <a:pt x="1361" y="7389"/>
                  </a:lnTo>
                  <a:lnTo>
                    <a:pt x="833" y="7389"/>
                  </a:lnTo>
                  <a:cubicBezTo>
                    <a:pt x="285" y="7389"/>
                    <a:pt x="1" y="8039"/>
                    <a:pt x="346" y="8445"/>
                  </a:cubicBezTo>
                  <a:lnTo>
                    <a:pt x="2193" y="10596"/>
                  </a:lnTo>
                  <a:cubicBezTo>
                    <a:pt x="2325" y="10749"/>
                    <a:pt x="2503" y="10825"/>
                    <a:pt x="2680" y="10825"/>
                  </a:cubicBezTo>
                  <a:cubicBezTo>
                    <a:pt x="2858" y="10825"/>
                    <a:pt x="3035" y="10749"/>
                    <a:pt x="3167" y="10596"/>
                  </a:cubicBezTo>
                  <a:lnTo>
                    <a:pt x="5014" y="8445"/>
                  </a:lnTo>
                  <a:cubicBezTo>
                    <a:pt x="5359" y="8039"/>
                    <a:pt x="5075" y="7389"/>
                    <a:pt x="4527" y="7389"/>
                  </a:cubicBezTo>
                  <a:lnTo>
                    <a:pt x="3999" y="7389"/>
                  </a:lnTo>
                  <a:lnTo>
                    <a:pt x="3999" y="630"/>
                  </a:lnTo>
                  <a:cubicBezTo>
                    <a:pt x="3999" y="285"/>
                    <a:pt x="3715" y="1"/>
                    <a:pt x="3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-1286775" y="819175"/>
              <a:ext cx="298400" cy="297900"/>
            </a:xfrm>
            <a:custGeom>
              <a:rect b="b" l="l" r="r" t="t"/>
              <a:pathLst>
                <a:path extrusionOk="0" h="11916" w="11936">
                  <a:moveTo>
                    <a:pt x="5968" y="1097"/>
                  </a:moveTo>
                  <a:cubicBezTo>
                    <a:pt x="6314" y="1097"/>
                    <a:pt x="6598" y="1381"/>
                    <a:pt x="6598" y="1726"/>
                  </a:cubicBezTo>
                  <a:lnTo>
                    <a:pt x="6598" y="2030"/>
                  </a:lnTo>
                  <a:cubicBezTo>
                    <a:pt x="7105" y="2152"/>
                    <a:pt x="7491" y="2375"/>
                    <a:pt x="7714" y="2558"/>
                  </a:cubicBezTo>
                  <a:cubicBezTo>
                    <a:pt x="7734" y="2578"/>
                    <a:pt x="7755" y="2578"/>
                    <a:pt x="7755" y="2599"/>
                  </a:cubicBezTo>
                  <a:cubicBezTo>
                    <a:pt x="7876" y="2700"/>
                    <a:pt x="7958" y="2862"/>
                    <a:pt x="7958" y="3065"/>
                  </a:cubicBezTo>
                  <a:cubicBezTo>
                    <a:pt x="7958" y="3410"/>
                    <a:pt x="7673" y="3695"/>
                    <a:pt x="7328" y="3695"/>
                  </a:cubicBezTo>
                  <a:cubicBezTo>
                    <a:pt x="7146" y="3695"/>
                    <a:pt x="7004" y="3634"/>
                    <a:pt x="6882" y="3532"/>
                  </a:cubicBezTo>
                  <a:cubicBezTo>
                    <a:pt x="6882" y="3532"/>
                    <a:pt x="6780" y="3431"/>
                    <a:pt x="6598" y="3370"/>
                  </a:cubicBezTo>
                  <a:lnTo>
                    <a:pt x="6598" y="5217"/>
                  </a:lnTo>
                  <a:cubicBezTo>
                    <a:pt x="6699" y="5258"/>
                    <a:pt x="6801" y="5278"/>
                    <a:pt x="6902" y="5318"/>
                  </a:cubicBezTo>
                  <a:cubicBezTo>
                    <a:pt x="7978" y="5704"/>
                    <a:pt x="8587" y="6699"/>
                    <a:pt x="8384" y="7795"/>
                  </a:cubicBezTo>
                  <a:cubicBezTo>
                    <a:pt x="8303" y="8343"/>
                    <a:pt x="8019" y="8850"/>
                    <a:pt x="7613" y="9216"/>
                  </a:cubicBezTo>
                  <a:cubicBezTo>
                    <a:pt x="7328" y="9500"/>
                    <a:pt x="6983" y="9682"/>
                    <a:pt x="6598" y="9784"/>
                  </a:cubicBezTo>
                  <a:lnTo>
                    <a:pt x="6598" y="10190"/>
                  </a:lnTo>
                  <a:cubicBezTo>
                    <a:pt x="6598" y="10535"/>
                    <a:pt x="6314" y="10819"/>
                    <a:pt x="5968" y="10819"/>
                  </a:cubicBezTo>
                  <a:cubicBezTo>
                    <a:pt x="5623" y="10819"/>
                    <a:pt x="5339" y="10535"/>
                    <a:pt x="5339" y="10190"/>
                  </a:cubicBezTo>
                  <a:lnTo>
                    <a:pt x="5339" y="9845"/>
                  </a:lnTo>
                  <a:cubicBezTo>
                    <a:pt x="4832" y="9784"/>
                    <a:pt x="4426" y="9642"/>
                    <a:pt x="3878" y="9297"/>
                  </a:cubicBezTo>
                  <a:cubicBezTo>
                    <a:pt x="3594" y="9094"/>
                    <a:pt x="3512" y="8708"/>
                    <a:pt x="3695" y="8404"/>
                  </a:cubicBezTo>
                  <a:cubicBezTo>
                    <a:pt x="3825" y="8222"/>
                    <a:pt x="4029" y="8123"/>
                    <a:pt x="4234" y="8123"/>
                  </a:cubicBezTo>
                  <a:cubicBezTo>
                    <a:pt x="4349" y="8123"/>
                    <a:pt x="4465" y="8155"/>
                    <a:pt x="4568" y="8221"/>
                  </a:cubicBezTo>
                  <a:cubicBezTo>
                    <a:pt x="4893" y="8424"/>
                    <a:pt x="5075" y="8525"/>
                    <a:pt x="5339" y="8566"/>
                  </a:cubicBezTo>
                  <a:lnTo>
                    <a:pt x="5339" y="6069"/>
                  </a:lnTo>
                  <a:cubicBezTo>
                    <a:pt x="4954" y="5887"/>
                    <a:pt x="4669" y="5724"/>
                    <a:pt x="4426" y="5542"/>
                  </a:cubicBezTo>
                  <a:cubicBezTo>
                    <a:pt x="3918" y="5136"/>
                    <a:pt x="3695" y="4446"/>
                    <a:pt x="3817" y="3735"/>
                  </a:cubicBezTo>
                  <a:cubicBezTo>
                    <a:pt x="3979" y="2944"/>
                    <a:pt x="4507" y="2335"/>
                    <a:pt x="5238" y="2111"/>
                  </a:cubicBezTo>
                  <a:cubicBezTo>
                    <a:pt x="5278" y="2091"/>
                    <a:pt x="5299" y="2091"/>
                    <a:pt x="5339" y="2091"/>
                  </a:cubicBezTo>
                  <a:lnTo>
                    <a:pt x="5339" y="1726"/>
                  </a:lnTo>
                  <a:cubicBezTo>
                    <a:pt x="5339" y="1381"/>
                    <a:pt x="5623" y="1097"/>
                    <a:pt x="5968" y="1097"/>
                  </a:cubicBezTo>
                  <a:close/>
                  <a:moveTo>
                    <a:pt x="5968" y="0"/>
                  </a:moveTo>
                  <a:cubicBezTo>
                    <a:pt x="2680" y="0"/>
                    <a:pt x="1" y="2659"/>
                    <a:pt x="1" y="5968"/>
                  </a:cubicBezTo>
                  <a:cubicBezTo>
                    <a:pt x="1" y="9256"/>
                    <a:pt x="2680" y="11915"/>
                    <a:pt x="5968" y="11915"/>
                  </a:cubicBezTo>
                  <a:cubicBezTo>
                    <a:pt x="9257" y="11915"/>
                    <a:pt x="11936" y="9256"/>
                    <a:pt x="11936" y="5968"/>
                  </a:cubicBezTo>
                  <a:cubicBezTo>
                    <a:pt x="11936" y="2659"/>
                    <a:pt x="9257" y="0"/>
                    <a:pt x="5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-1121850" y="983575"/>
              <a:ext cx="14750" cy="45700"/>
            </a:xfrm>
            <a:custGeom>
              <a:rect b="b" l="l" r="r" t="t"/>
              <a:pathLst>
                <a:path extrusionOk="0" h="1828" w="590">
                  <a:moveTo>
                    <a:pt x="1" y="1"/>
                  </a:moveTo>
                  <a:lnTo>
                    <a:pt x="1" y="1828"/>
                  </a:lnTo>
                  <a:cubicBezTo>
                    <a:pt x="305" y="1645"/>
                    <a:pt x="488" y="1320"/>
                    <a:pt x="549" y="1016"/>
                  </a:cubicBezTo>
                  <a:cubicBezTo>
                    <a:pt x="589" y="792"/>
                    <a:pt x="589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-1160925" y="905950"/>
              <a:ext cx="7650" cy="28950"/>
            </a:xfrm>
            <a:custGeom>
              <a:rect b="b" l="l" r="r" t="t"/>
              <a:pathLst>
                <a:path extrusionOk="0" h="1158" w="306">
                  <a:moveTo>
                    <a:pt x="305" y="0"/>
                  </a:moveTo>
                  <a:cubicBezTo>
                    <a:pt x="143" y="142"/>
                    <a:pt x="62" y="325"/>
                    <a:pt x="41" y="487"/>
                  </a:cubicBezTo>
                  <a:cubicBezTo>
                    <a:pt x="1" y="731"/>
                    <a:pt x="41" y="954"/>
                    <a:pt x="183" y="1076"/>
                  </a:cubicBezTo>
                  <a:cubicBezTo>
                    <a:pt x="224" y="1096"/>
                    <a:pt x="265" y="1117"/>
                    <a:pt x="305" y="1157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5"/>
          <p:cNvGrpSpPr/>
          <p:nvPr/>
        </p:nvGrpSpPr>
        <p:grpSpPr>
          <a:xfrm>
            <a:off x="8098982" y="1188910"/>
            <a:ext cx="442135" cy="436930"/>
            <a:chOff x="5770425" y="4337750"/>
            <a:chExt cx="547875" cy="541425"/>
          </a:xfrm>
        </p:grpSpPr>
        <p:sp>
          <p:nvSpPr>
            <p:cNvPr id="552" name="Google Shape;552;p25"/>
            <p:cNvSpPr/>
            <p:nvPr/>
          </p:nvSpPr>
          <p:spPr>
            <a:xfrm>
              <a:off x="5872225" y="4589625"/>
              <a:ext cx="189300" cy="187775"/>
            </a:xfrm>
            <a:custGeom>
              <a:rect b="b" l="l" r="r" t="t"/>
              <a:pathLst>
                <a:path extrusionOk="0" h="7511" w="7572">
                  <a:moveTo>
                    <a:pt x="1300" y="1"/>
                  </a:moveTo>
                  <a:lnTo>
                    <a:pt x="264" y="1036"/>
                  </a:lnTo>
                  <a:cubicBezTo>
                    <a:pt x="1" y="1300"/>
                    <a:pt x="1" y="1686"/>
                    <a:pt x="264" y="1949"/>
                  </a:cubicBezTo>
                  <a:lnTo>
                    <a:pt x="5643" y="7328"/>
                  </a:lnTo>
                  <a:cubicBezTo>
                    <a:pt x="5765" y="7450"/>
                    <a:pt x="5927" y="7511"/>
                    <a:pt x="6090" y="7511"/>
                  </a:cubicBezTo>
                  <a:cubicBezTo>
                    <a:pt x="6252" y="7511"/>
                    <a:pt x="6415" y="7450"/>
                    <a:pt x="6536" y="7328"/>
                  </a:cubicBezTo>
                  <a:lnTo>
                    <a:pt x="7572" y="6273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164000" y="4337750"/>
              <a:ext cx="154300" cy="149900"/>
            </a:xfrm>
            <a:custGeom>
              <a:rect b="b" l="l" r="r" t="t"/>
              <a:pathLst>
                <a:path extrusionOk="0" h="5996" w="6172">
                  <a:moveTo>
                    <a:pt x="3511" y="1"/>
                  </a:moveTo>
                  <a:cubicBezTo>
                    <a:pt x="2298" y="1"/>
                    <a:pt x="1104" y="235"/>
                    <a:pt x="1" y="698"/>
                  </a:cubicBezTo>
                  <a:lnTo>
                    <a:pt x="5278" y="5996"/>
                  </a:lnTo>
                  <a:cubicBezTo>
                    <a:pt x="5968" y="4332"/>
                    <a:pt x="6171" y="2485"/>
                    <a:pt x="5806" y="678"/>
                  </a:cubicBezTo>
                  <a:cubicBezTo>
                    <a:pt x="5745" y="434"/>
                    <a:pt x="5562" y="231"/>
                    <a:pt x="5298" y="171"/>
                  </a:cubicBezTo>
                  <a:cubicBezTo>
                    <a:pt x="4704" y="57"/>
                    <a:pt x="4105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045775" y="4573900"/>
              <a:ext cx="32000" cy="31500"/>
            </a:xfrm>
            <a:custGeom>
              <a:rect b="b" l="l" r="r" t="t"/>
              <a:pathLst>
                <a:path extrusionOk="0" h="1260" w="128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927025" y="4369900"/>
              <a:ext cx="354225" cy="354225"/>
            </a:xfrm>
            <a:custGeom>
              <a:rect b="b" l="l" r="r" t="t"/>
              <a:pathLst>
                <a:path extrusionOk="0" h="14169" w="14169">
                  <a:moveTo>
                    <a:pt x="9277" y="3066"/>
                  </a:moveTo>
                  <a:cubicBezTo>
                    <a:pt x="9439" y="3066"/>
                    <a:pt x="9601" y="3127"/>
                    <a:pt x="9723" y="3249"/>
                  </a:cubicBezTo>
                  <a:lnTo>
                    <a:pt x="10921" y="4446"/>
                  </a:lnTo>
                  <a:cubicBezTo>
                    <a:pt x="11164" y="4690"/>
                    <a:pt x="11164" y="5096"/>
                    <a:pt x="10921" y="5339"/>
                  </a:cubicBezTo>
                  <a:cubicBezTo>
                    <a:pt x="10799" y="5471"/>
                    <a:pt x="10637" y="5537"/>
                    <a:pt x="10474" y="5537"/>
                  </a:cubicBezTo>
                  <a:cubicBezTo>
                    <a:pt x="10312" y="5537"/>
                    <a:pt x="10150" y="5471"/>
                    <a:pt x="10028" y="5339"/>
                  </a:cubicBezTo>
                  <a:lnTo>
                    <a:pt x="8830" y="4142"/>
                  </a:lnTo>
                  <a:cubicBezTo>
                    <a:pt x="8587" y="3898"/>
                    <a:pt x="8587" y="3492"/>
                    <a:pt x="8830" y="3249"/>
                  </a:cubicBezTo>
                  <a:cubicBezTo>
                    <a:pt x="8952" y="3127"/>
                    <a:pt x="9114" y="3066"/>
                    <a:pt x="9277" y="3066"/>
                  </a:cubicBezTo>
                  <a:close/>
                  <a:moveTo>
                    <a:pt x="7480" y="4857"/>
                  </a:moveTo>
                  <a:cubicBezTo>
                    <a:pt x="7643" y="4857"/>
                    <a:pt x="7805" y="4923"/>
                    <a:pt x="7937" y="5055"/>
                  </a:cubicBezTo>
                  <a:lnTo>
                    <a:pt x="9135" y="6253"/>
                  </a:lnTo>
                  <a:cubicBezTo>
                    <a:pt x="9378" y="6496"/>
                    <a:pt x="9378" y="6902"/>
                    <a:pt x="9135" y="7146"/>
                  </a:cubicBezTo>
                  <a:cubicBezTo>
                    <a:pt x="9003" y="7267"/>
                    <a:pt x="8840" y="7328"/>
                    <a:pt x="8678" y="7328"/>
                  </a:cubicBezTo>
                  <a:cubicBezTo>
                    <a:pt x="8516" y="7328"/>
                    <a:pt x="8353" y="7267"/>
                    <a:pt x="8221" y="7146"/>
                  </a:cubicBezTo>
                  <a:lnTo>
                    <a:pt x="7024" y="5948"/>
                  </a:lnTo>
                  <a:cubicBezTo>
                    <a:pt x="6780" y="5705"/>
                    <a:pt x="6780" y="5299"/>
                    <a:pt x="7024" y="5055"/>
                  </a:cubicBezTo>
                  <a:cubicBezTo>
                    <a:pt x="7156" y="4923"/>
                    <a:pt x="7318" y="4857"/>
                    <a:pt x="7480" y="4857"/>
                  </a:cubicBezTo>
                  <a:close/>
                  <a:moveTo>
                    <a:pt x="5380" y="6882"/>
                  </a:moveTo>
                  <a:cubicBezTo>
                    <a:pt x="6435" y="6882"/>
                    <a:pt x="7288" y="7734"/>
                    <a:pt x="7288" y="8790"/>
                  </a:cubicBezTo>
                  <a:cubicBezTo>
                    <a:pt x="7288" y="9825"/>
                    <a:pt x="6435" y="10698"/>
                    <a:pt x="5380" y="10698"/>
                  </a:cubicBezTo>
                  <a:cubicBezTo>
                    <a:pt x="4344" y="10698"/>
                    <a:pt x="3492" y="9825"/>
                    <a:pt x="3492" y="8790"/>
                  </a:cubicBezTo>
                  <a:cubicBezTo>
                    <a:pt x="3492" y="7734"/>
                    <a:pt x="4344" y="6882"/>
                    <a:pt x="5380" y="6882"/>
                  </a:cubicBezTo>
                  <a:close/>
                  <a:moveTo>
                    <a:pt x="8282" y="1"/>
                  </a:moveTo>
                  <a:cubicBezTo>
                    <a:pt x="7633" y="387"/>
                    <a:pt x="7024" y="853"/>
                    <a:pt x="6496" y="1401"/>
                  </a:cubicBezTo>
                  <a:lnTo>
                    <a:pt x="1" y="7897"/>
                  </a:lnTo>
                  <a:lnTo>
                    <a:pt x="6293" y="14169"/>
                  </a:lnTo>
                  <a:lnTo>
                    <a:pt x="12768" y="7673"/>
                  </a:lnTo>
                  <a:cubicBezTo>
                    <a:pt x="13316" y="7146"/>
                    <a:pt x="13783" y="6537"/>
                    <a:pt x="14168" y="5908"/>
                  </a:cubicBezTo>
                  <a:lnTo>
                    <a:pt x="8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069625" y="4671325"/>
              <a:ext cx="121300" cy="173325"/>
            </a:xfrm>
            <a:custGeom>
              <a:rect b="b" l="l" r="r" t="t"/>
              <a:pathLst>
                <a:path extrusionOk="0" h="6933" w="4852">
                  <a:moveTo>
                    <a:pt x="4486" y="1"/>
                  </a:moveTo>
                  <a:lnTo>
                    <a:pt x="0" y="4486"/>
                  </a:lnTo>
                  <a:lnTo>
                    <a:pt x="893" y="6557"/>
                  </a:lnTo>
                  <a:cubicBezTo>
                    <a:pt x="1002" y="6799"/>
                    <a:pt x="1234" y="6932"/>
                    <a:pt x="1471" y="6932"/>
                  </a:cubicBezTo>
                  <a:cubicBezTo>
                    <a:pt x="1633" y="6932"/>
                    <a:pt x="1797" y="6871"/>
                    <a:pt x="1929" y="6740"/>
                  </a:cubicBezTo>
                  <a:lnTo>
                    <a:pt x="3431" y="5258"/>
                  </a:lnTo>
                  <a:cubicBezTo>
                    <a:pt x="4344" y="4324"/>
                    <a:pt x="4851" y="3086"/>
                    <a:pt x="4851" y="1767"/>
                  </a:cubicBezTo>
                  <a:cubicBezTo>
                    <a:pt x="4831" y="1158"/>
                    <a:pt x="4709" y="549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5803225" y="4460225"/>
              <a:ext cx="177100" cy="121325"/>
            </a:xfrm>
            <a:custGeom>
              <a:rect b="b" l="l" r="r" t="t"/>
              <a:pathLst>
                <a:path extrusionOk="0" h="4853" w="7084">
                  <a:moveTo>
                    <a:pt x="5257" y="1"/>
                  </a:moveTo>
                  <a:cubicBezTo>
                    <a:pt x="3958" y="1"/>
                    <a:pt x="2740" y="508"/>
                    <a:pt x="1827" y="1442"/>
                  </a:cubicBezTo>
                  <a:lnTo>
                    <a:pt x="325" y="2924"/>
                  </a:lnTo>
                  <a:cubicBezTo>
                    <a:pt x="0" y="3249"/>
                    <a:pt x="102" y="3776"/>
                    <a:pt x="528" y="3959"/>
                  </a:cubicBezTo>
                  <a:lnTo>
                    <a:pt x="2598" y="4852"/>
                  </a:lnTo>
                  <a:lnTo>
                    <a:pt x="7084" y="366"/>
                  </a:lnTo>
                  <a:cubicBezTo>
                    <a:pt x="6516" y="123"/>
                    <a:pt x="5886" y="1"/>
                    <a:pt x="5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5849400" y="4671850"/>
              <a:ext cx="129925" cy="126750"/>
            </a:xfrm>
            <a:custGeom>
              <a:rect b="b" l="l" r="r" t="t"/>
              <a:pathLst>
                <a:path extrusionOk="0" h="5070" w="5197">
                  <a:moveTo>
                    <a:pt x="711" y="0"/>
                  </a:moveTo>
                  <a:lnTo>
                    <a:pt x="569" y="142"/>
                  </a:lnTo>
                  <a:cubicBezTo>
                    <a:pt x="0" y="731"/>
                    <a:pt x="0" y="1664"/>
                    <a:pt x="569" y="2233"/>
                  </a:cubicBezTo>
                  <a:lnTo>
                    <a:pt x="2964" y="4628"/>
                  </a:lnTo>
                  <a:cubicBezTo>
                    <a:pt x="3248" y="4922"/>
                    <a:pt x="3628" y="5069"/>
                    <a:pt x="4009" y="5069"/>
                  </a:cubicBezTo>
                  <a:cubicBezTo>
                    <a:pt x="4390" y="5069"/>
                    <a:pt x="4770" y="4922"/>
                    <a:pt x="5054" y="4628"/>
                  </a:cubicBezTo>
                  <a:lnTo>
                    <a:pt x="5196" y="4486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770425" y="4737800"/>
              <a:ext cx="142925" cy="141375"/>
            </a:xfrm>
            <a:custGeom>
              <a:rect b="b" l="l" r="r" t="t"/>
              <a:pathLst>
                <a:path extrusionOk="0" h="5655" w="5717">
                  <a:moveTo>
                    <a:pt x="2327" y="1"/>
                  </a:moveTo>
                  <a:cubicBezTo>
                    <a:pt x="1434" y="407"/>
                    <a:pt x="764" y="1219"/>
                    <a:pt x="581" y="2233"/>
                  </a:cubicBezTo>
                  <a:lnTo>
                    <a:pt x="74" y="4892"/>
                  </a:lnTo>
                  <a:cubicBezTo>
                    <a:pt x="0" y="5299"/>
                    <a:pt x="312" y="5654"/>
                    <a:pt x="705" y="5654"/>
                  </a:cubicBezTo>
                  <a:cubicBezTo>
                    <a:pt x="745" y="5654"/>
                    <a:pt x="785" y="5651"/>
                    <a:pt x="825" y="5643"/>
                  </a:cubicBezTo>
                  <a:lnTo>
                    <a:pt x="3484" y="5156"/>
                  </a:lnTo>
                  <a:cubicBezTo>
                    <a:pt x="4499" y="4953"/>
                    <a:pt x="5331" y="4283"/>
                    <a:pt x="5717" y="3390"/>
                  </a:cubicBez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5"/>
          <p:cNvSpPr/>
          <p:nvPr/>
        </p:nvSpPr>
        <p:spPr>
          <a:xfrm>
            <a:off x="5895975" y="1030675"/>
            <a:ext cx="18174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5895975" y="1944075"/>
            <a:ext cx="18174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5895975" y="2837175"/>
            <a:ext cx="18174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25"/>
          <p:cNvSpPr/>
          <p:nvPr/>
        </p:nvSpPr>
        <p:spPr>
          <a:xfrm>
            <a:off x="5895975" y="3722025"/>
            <a:ext cx="18174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565" name="Google Shape;565;p26"/>
          <p:cNvSpPr/>
          <p:nvPr/>
        </p:nvSpPr>
        <p:spPr>
          <a:xfrm>
            <a:off x="457200" y="2311450"/>
            <a:ext cx="1701600" cy="1218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6" name="Google Shape;566;p26"/>
          <p:cNvGrpSpPr/>
          <p:nvPr/>
        </p:nvGrpSpPr>
        <p:grpSpPr>
          <a:xfrm>
            <a:off x="571350" y="2311438"/>
            <a:ext cx="1473300" cy="1047525"/>
            <a:chOff x="571350" y="1962438"/>
            <a:chExt cx="1473300" cy="1047525"/>
          </a:xfrm>
        </p:grpSpPr>
        <p:sp>
          <p:nvSpPr>
            <p:cNvPr id="567" name="Google Shape;567;p26"/>
            <p:cNvSpPr txBox="1"/>
            <p:nvPr/>
          </p:nvSpPr>
          <p:spPr>
            <a:xfrm>
              <a:off x="571350" y="1962438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571350" y="2348163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9" name="Google Shape;569;p26"/>
          <p:cNvSpPr/>
          <p:nvPr/>
        </p:nvSpPr>
        <p:spPr>
          <a:xfrm>
            <a:off x="2535875" y="260065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3100322" y="1655125"/>
            <a:ext cx="572700" cy="5727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6"/>
          <p:cNvSpPr/>
          <p:nvPr/>
        </p:nvSpPr>
        <p:spPr>
          <a:xfrm>
            <a:off x="3100322" y="3656450"/>
            <a:ext cx="572700" cy="5727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6"/>
          <p:cNvSpPr/>
          <p:nvPr/>
        </p:nvSpPr>
        <p:spPr>
          <a:xfrm>
            <a:off x="4614538" y="1621375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planet's name has nothing to do with the liquid metal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6"/>
          <p:cNvSpPr/>
          <p:nvPr/>
        </p:nvSpPr>
        <p:spPr>
          <a:xfrm>
            <a:off x="4614538" y="36227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6985200" y="1225450"/>
            <a:ext cx="1701600" cy="351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6985200" y="1765525"/>
            <a:ext cx="1701600" cy="351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6985200" y="2305600"/>
            <a:ext cx="1701600" cy="351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6985200" y="3226775"/>
            <a:ext cx="1701600" cy="351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6985200" y="3766850"/>
            <a:ext cx="1701600" cy="351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Ceres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6985200" y="4306925"/>
            <a:ext cx="1701600" cy="351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80" name="Google Shape;580;p26"/>
          <p:cNvGrpSpPr/>
          <p:nvPr/>
        </p:nvGrpSpPr>
        <p:grpSpPr>
          <a:xfrm>
            <a:off x="3217045" y="1771849"/>
            <a:ext cx="339253" cy="339253"/>
            <a:chOff x="1492675" y="4992125"/>
            <a:chExt cx="481825" cy="481825"/>
          </a:xfrm>
        </p:grpSpPr>
        <p:sp>
          <p:nvSpPr>
            <p:cNvPr id="581" name="Google Shape;581;p2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3" name="Google Shape;583;p26"/>
          <p:cNvGrpSpPr/>
          <p:nvPr/>
        </p:nvGrpSpPr>
        <p:grpSpPr>
          <a:xfrm>
            <a:off x="3217045" y="3773174"/>
            <a:ext cx="339253" cy="339253"/>
            <a:chOff x="2085525" y="4992125"/>
            <a:chExt cx="481825" cy="481825"/>
          </a:xfrm>
        </p:grpSpPr>
        <p:sp>
          <p:nvSpPr>
            <p:cNvPr id="584" name="Google Shape;584;p2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86" name="Google Shape;586;p26"/>
          <p:cNvCxnSpPr>
            <a:stCxn id="570" idx="4"/>
            <a:endCxn id="569" idx="0"/>
          </p:cNvCxnSpPr>
          <p:nvPr/>
        </p:nvCxnSpPr>
        <p:spPr>
          <a:xfrm>
            <a:off x="3386672" y="2227825"/>
            <a:ext cx="0" cy="372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6"/>
          <p:cNvCxnSpPr>
            <a:stCxn id="570" idx="6"/>
            <a:endCxn id="572" idx="1"/>
          </p:cNvCxnSpPr>
          <p:nvPr/>
        </p:nvCxnSpPr>
        <p:spPr>
          <a:xfrm>
            <a:off x="3673022" y="1941475"/>
            <a:ext cx="941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6"/>
          <p:cNvCxnSpPr>
            <a:stCxn id="569" idx="2"/>
            <a:endCxn id="571" idx="0"/>
          </p:cNvCxnSpPr>
          <p:nvPr/>
        </p:nvCxnSpPr>
        <p:spPr>
          <a:xfrm>
            <a:off x="3386675" y="3240850"/>
            <a:ext cx="0" cy="415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6"/>
          <p:cNvCxnSpPr>
            <a:stCxn id="569" idx="1"/>
            <a:endCxn id="565" idx="3"/>
          </p:cNvCxnSpPr>
          <p:nvPr/>
        </p:nvCxnSpPr>
        <p:spPr>
          <a:xfrm rot="10800000">
            <a:off x="2158775" y="2920750"/>
            <a:ext cx="37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6"/>
          <p:cNvCxnSpPr>
            <a:stCxn id="571" idx="6"/>
            <a:endCxn id="573" idx="1"/>
          </p:cNvCxnSpPr>
          <p:nvPr/>
        </p:nvCxnSpPr>
        <p:spPr>
          <a:xfrm>
            <a:off x="3673022" y="3942800"/>
            <a:ext cx="941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6"/>
          <p:cNvCxnSpPr>
            <a:stCxn id="572" idx="3"/>
            <a:endCxn id="575" idx="1"/>
          </p:cNvCxnSpPr>
          <p:nvPr/>
        </p:nvCxnSpPr>
        <p:spPr>
          <a:xfrm>
            <a:off x="6316138" y="1941475"/>
            <a:ext cx="66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6"/>
          <p:cNvCxnSpPr>
            <a:stCxn id="572" idx="3"/>
            <a:endCxn id="574" idx="1"/>
          </p:cNvCxnSpPr>
          <p:nvPr/>
        </p:nvCxnSpPr>
        <p:spPr>
          <a:xfrm flipH="1" rot="10800000">
            <a:off x="6316138" y="1401475"/>
            <a:ext cx="669000" cy="540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26"/>
          <p:cNvCxnSpPr>
            <a:stCxn id="572" idx="3"/>
            <a:endCxn id="576" idx="1"/>
          </p:cNvCxnSpPr>
          <p:nvPr/>
        </p:nvCxnSpPr>
        <p:spPr>
          <a:xfrm>
            <a:off x="6316138" y="1941475"/>
            <a:ext cx="669000" cy="540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26"/>
          <p:cNvCxnSpPr>
            <a:stCxn id="573" idx="3"/>
            <a:endCxn id="577" idx="1"/>
          </p:cNvCxnSpPr>
          <p:nvPr/>
        </p:nvCxnSpPr>
        <p:spPr>
          <a:xfrm flipH="1" rot="10800000">
            <a:off x="6316138" y="3402800"/>
            <a:ext cx="669000" cy="540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26"/>
          <p:cNvCxnSpPr>
            <a:stCxn id="573" idx="3"/>
            <a:endCxn id="579" idx="1"/>
          </p:cNvCxnSpPr>
          <p:nvPr/>
        </p:nvCxnSpPr>
        <p:spPr>
          <a:xfrm>
            <a:off x="6316138" y="3942800"/>
            <a:ext cx="669000" cy="540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26"/>
          <p:cNvCxnSpPr>
            <a:stCxn id="573" idx="3"/>
            <a:endCxn id="578" idx="1"/>
          </p:cNvCxnSpPr>
          <p:nvPr/>
        </p:nvCxnSpPr>
        <p:spPr>
          <a:xfrm>
            <a:off x="6316138" y="3942800"/>
            <a:ext cx="66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/>
          <p:nvPr/>
        </p:nvSpPr>
        <p:spPr>
          <a:xfrm>
            <a:off x="4284950" y="3097664"/>
            <a:ext cx="1473300" cy="1473600"/>
          </a:xfrm>
          <a:prstGeom prst="ellipse">
            <a:avLst/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2" name="Google Shape;602;p27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1159050" y="1143625"/>
            <a:ext cx="33669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59525" y="1924000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2094600" y="1924000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3731175" y="1924000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also the fourth-largest object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125175" y="1026200"/>
            <a:ext cx="663900" cy="6639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6125175" y="3029122"/>
            <a:ext cx="663900" cy="6639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188675" y="3172525"/>
            <a:ext cx="1495800" cy="377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188675" y="1171225"/>
            <a:ext cx="1495800" cy="377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2094600" y="3421675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459525" y="3421675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second-brightest natural object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88675" y="3714075"/>
            <a:ext cx="1495800" cy="377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188675" y="4255625"/>
            <a:ext cx="1495800" cy="377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5" name="Google Shape;615;p27"/>
          <p:cNvGrpSpPr/>
          <p:nvPr/>
        </p:nvGrpSpPr>
        <p:grpSpPr>
          <a:xfrm>
            <a:off x="4284925" y="3262371"/>
            <a:ext cx="1473300" cy="1047525"/>
            <a:chOff x="4282600" y="3403496"/>
            <a:chExt cx="1473300" cy="1047525"/>
          </a:xfrm>
        </p:grpSpPr>
        <p:sp>
          <p:nvSpPr>
            <p:cNvPr id="616" name="Google Shape;616;p27"/>
            <p:cNvSpPr txBox="1"/>
            <p:nvPr/>
          </p:nvSpPr>
          <p:spPr>
            <a:xfrm>
              <a:off x="4282600" y="3403496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7" name="Google Shape;617;p27"/>
            <p:cNvSpPr txBox="1"/>
            <p:nvPr/>
          </p:nvSpPr>
          <p:spPr>
            <a:xfrm>
              <a:off x="4282600" y="3789221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8" name="Google Shape;618;p27"/>
          <p:cNvCxnSpPr>
            <a:stCxn id="603" idx="2"/>
            <a:endCxn id="604" idx="0"/>
          </p:cNvCxnSpPr>
          <p:nvPr/>
        </p:nvCxnSpPr>
        <p:spPr>
          <a:xfrm rot="5400000">
            <a:off x="1851000" y="932425"/>
            <a:ext cx="348000" cy="16350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7"/>
          <p:cNvCxnSpPr>
            <a:stCxn id="603" idx="2"/>
            <a:endCxn id="606" idx="0"/>
          </p:cNvCxnSpPr>
          <p:nvPr/>
        </p:nvCxnSpPr>
        <p:spPr>
          <a:xfrm flipH="1" rot="-5400000">
            <a:off x="3486750" y="931675"/>
            <a:ext cx="348000" cy="16365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7"/>
          <p:cNvCxnSpPr>
            <a:stCxn id="603" idx="2"/>
            <a:endCxn id="605" idx="0"/>
          </p:cNvCxnSpPr>
          <p:nvPr/>
        </p:nvCxnSpPr>
        <p:spPr>
          <a:xfrm flipH="1" rot="-5400000">
            <a:off x="2668800" y="1749625"/>
            <a:ext cx="3480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7"/>
          <p:cNvCxnSpPr>
            <a:stCxn id="606" idx="3"/>
            <a:endCxn id="622" idx="1"/>
          </p:cNvCxnSpPr>
          <p:nvPr/>
        </p:nvCxnSpPr>
        <p:spPr>
          <a:xfrm>
            <a:off x="5226975" y="2336800"/>
            <a:ext cx="41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7"/>
          <p:cNvCxnSpPr>
            <a:stCxn id="622" idx="0"/>
            <a:endCxn id="607" idx="4"/>
          </p:cNvCxnSpPr>
          <p:nvPr/>
        </p:nvCxnSpPr>
        <p:spPr>
          <a:xfrm rot="10800000">
            <a:off x="6457125" y="1690150"/>
            <a:ext cx="0" cy="43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7"/>
          <p:cNvCxnSpPr>
            <a:stCxn id="622" idx="2"/>
            <a:endCxn id="608" idx="0"/>
          </p:cNvCxnSpPr>
          <p:nvPr/>
        </p:nvCxnSpPr>
        <p:spPr>
          <a:xfrm>
            <a:off x="6457125" y="2552950"/>
            <a:ext cx="0" cy="47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27"/>
          <p:cNvCxnSpPr>
            <a:stCxn id="607" idx="6"/>
            <a:endCxn id="610" idx="1"/>
          </p:cNvCxnSpPr>
          <p:nvPr/>
        </p:nvCxnSpPr>
        <p:spPr>
          <a:xfrm>
            <a:off x="6789075" y="1358150"/>
            <a:ext cx="399600" cy="1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7"/>
          <p:cNvCxnSpPr>
            <a:stCxn id="608" idx="6"/>
            <a:endCxn id="609" idx="1"/>
          </p:cNvCxnSpPr>
          <p:nvPr/>
        </p:nvCxnSpPr>
        <p:spPr>
          <a:xfrm>
            <a:off x="6789075" y="3361072"/>
            <a:ext cx="399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7"/>
          <p:cNvCxnSpPr>
            <a:endCxn id="613" idx="0"/>
          </p:cNvCxnSpPr>
          <p:nvPr/>
        </p:nvCxnSpPr>
        <p:spPr>
          <a:xfrm>
            <a:off x="7936575" y="3540075"/>
            <a:ext cx="0" cy="174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7"/>
          <p:cNvCxnSpPr>
            <a:endCxn id="614" idx="0"/>
          </p:cNvCxnSpPr>
          <p:nvPr/>
        </p:nvCxnSpPr>
        <p:spPr>
          <a:xfrm>
            <a:off x="7936575" y="4081625"/>
            <a:ext cx="0" cy="174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7"/>
          <p:cNvCxnSpPr>
            <a:stCxn id="614" idx="1"/>
            <a:endCxn id="601" idx="6"/>
          </p:cNvCxnSpPr>
          <p:nvPr/>
        </p:nvCxnSpPr>
        <p:spPr>
          <a:xfrm rot="10800000">
            <a:off x="5758275" y="3834575"/>
            <a:ext cx="1430400" cy="609600"/>
          </a:xfrm>
          <a:prstGeom prst="bentConnector3">
            <a:avLst>
              <a:gd fmla="val 76199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7"/>
          <p:cNvCxnSpPr>
            <a:stCxn id="601" idx="2"/>
            <a:endCxn id="611" idx="3"/>
          </p:cNvCxnSpPr>
          <p:nvPr/>
        </p:nvCxnSpPr>
        <p:spPr>
          <a:xfrm rot="10800000">
            <a:off x="3590450" y="3834464"/>
            <a:ext cx="694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7"/>
          <p:cNvCxnSpPr>
            <a:stCxn id="611" idx="1"/>
            <a:endCxn id="612" idx="3"/>
          </p:cNvCxnSpPr>
          <p:nvPr/>
        </p:nvCxnSpPr>
        <p:spPr>
          <a:xfrm rot="10800000">
            <a:off x="1955400" y="3834475"/>
            <a:ext cx="139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27"/>
          <p:cNvSpPr/>
          <p:nvPr/>
        </p:nvSpPr>
        <p:spPr>
          <a:xfrm>
            <a:off x="5639625" y="2120650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8"/>
          <p:cNvSpPr/>
          <p:nvPr/>
        </p:nvSpPr>
        <p:spPr>
          <a:xfrm>
            <a:off x="573325" y="2141815"/>
            <a:ext cx="1590600" cy="15909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28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2706688" y="1208025"/>
            <a:ext cx="1473300" cy="14733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28"/>
          <p:cNvGrpSpPr/>
          <p:nvPr/>
        </p:nvGrpSpPr>
        <p:grpSpPr>
          <a:xfrm>
            <a:off x="2706688" y="1344713"/>
            <a:ext cx="1473300" cy="1047525"/>
            <a:chOff x="2727213" y="981850"/>
            <a:chExt cx="1473300" cy="1047525"/>
          </a:xfrm>
        </p:grpSpPr>
        <p:sp>
          <p:nvSpPr>
            <p:cNvPr id="640" name="Google Shape;640;p28"/>
            <p:cNvSpPr txBox="1"/>
            <p:nvPr/>
          </p:nvSpPr>
          <p:spPr>
            <a:xfrm>
              <a:off x="2727213" y="981850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1" name="Google Shape;641;p28"/>
            <p:cNvSpPr txBox="1"/>
            <p:nvPr/>
          </p:nvSpPr>
          <p:spPr>
            <a:xfrm>
              <a:off x="2727213" y="1367575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2" name="Google Shape;642;p28"/>
          <p:cNvSpPr/>
          <p:nvPr/>
        </p:nvSpPr>
        <p:spPr>
          <a:xfrm>
            <a:off x="2706688" y="3257700"/>
            <a:ext cx="1473300" cy="14733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28"/>
          <p:cNvGrpSpPr/>
          <p:nvPr/>
        </p:nvGrpSpPr>
        <p:grpSpPr>
          <a:xfrm>
            <a:off x="2706688" y="3394388"/>
            <a:ext cx="1473300" cy="1047525"/>
            <a:chOff x="2727213" y="3031525"/>
            <a:chExt cx="1473300" cy="1047525"/>
          </a:xfrm>
        </p:grpSpPr>
        <p:sp>
          <p:nvSpPr>
            <p:cNvPr id="644" name="Google Shape;644;p28"/>
            <p:cNvSpPr txBox="1"/>
            <p:nvPr/>
          </p:nvSpPr>
          <p:spPr>
            <a:xfrm>
              <a:off x="2727213" y="3031525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5" name="Google Shape;645;p28"/>
            <p:cNvSpPr txBox="1"/>
            <p:nvPr/>
          </p:nvSpPr>
          <p:spPr>
            <a:xfrm>
              <a:off x="2727213" y="3417250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6" name="Google Shape;646;p28"/>
          <p:cNvSpPr/>
          <p:nvPr/>
        </p:nvSpPr>
        <p:spPr>
          <a:xfrm>
            <a:off x="4781388" y="12842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4781388" y="17660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4781388" y="22478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9" name="Google Shape;649;p28"/>
          <p:cNvSpPr/>
          <p:nvPr/>
        </p:nvSpPr>
        <p:spPr>
          <a:xfrm>
            <a:off x="4781388" y="333390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0" name="Google Shape;650;p28"/>
          <p:cNvSpPr/>
          <p:nvPr/>
        </p:nvSpPr>
        <p:spPr>
          <a:xfrm>
            <a:off x="4781388" y="381570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4781388" y="429750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>
            <a:off x="631963" y="2346121"/>
            <a:ext cx="1473300" cy="1047525"/>
            <a:chOff x="618150" y="1980596"/>
            <a:chExt cx="1473300" cy="1047525"/>
          </a:xfrm>
        </p:grpSpPr>
        <p:sp>
          <p:nvSpPr>
            <p:cNvPr id="653" name="Google Shape;653;p28"/>
            <p:cNvSpPr txBox="1"/>
            <p:nvPr/>
          </p:nvSpPr>
          <p:spPr>
            <a:xfrm>
              <a:off x="618150" y="1980596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4" name="Google Shape;654;p28"/>
            <p:cNvSpPr txBox="1"/>
            <p:nvPr/>
          </p:nvSpPr>
          <p:spPr>
            <a:xfrm>
              <a:off x="618150" y="2366321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5" name="Google Shape;655;p28"/>
          <p:cNvSpPr/>
          <p:nvPr/>
        </p:nvSpPr>
        <p:spPr>
          <a:xfrm>
            <a:off x="6939063" y="2524475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6939063" y="1531875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28"/>
          <p:cNvSpPr/>
          <p:nvPr/>
        </p:nvSpPr>
        <p:spPr>
          <a:xfrm>
            <a:off x="6939063" y="3517075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second-brightest natural object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28"/>
          <p:cNvCxnSpPr>
            <a:stCxn id="636" idx="6"/>
            <a:endCxn id="638" idx="2"/>
          </p:cNvCxnSpPr>
          <p:nvPr/>
        </p:nvCxnSpPr>
        <p:spPr>
          <a:xfrm flipH="1" rot="10800000">
            <a:off x="2163925" y="1944565"/>
            <a:ext cx="542700" cy="9927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8"/>
          <p:cNvCxnSpPr>
            <a:stCxn id="636" idx="6"/>
            <a:endCxn id="642" idx="2"/>
          </p:cNvCxnSpPr>
          <p:nvPr/>
        </p:nvCxnSpPr>
        <p:spPr>
          <a:xfrm>
            <a:off x="2163925" y="2937265"/>
            <a:ext cx="542700" cy="10572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8"/>
          <p:cNvCxnSpPr>
            <a:stCxn id="638" idx="6"/>
            <a:endCxn id="646" idx="1"/>
          </p:cNvCxnSpPr>
          <p:nvPr/>
        </p:nvCxnSpPr>
        <p:spPr>
          <a:xfrm flipH="1" rot="10800000">
            <a:off x="4179988" y="1462875"/>
            <a:ext cx="601500" cy="4818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28"/>
          <p:cNvCxnSpPr>
            <a:stCxn id="638" idx="6"/>
            <a:endCxn id="648" idx="1"/>
          </p:cNvCxnSpPr>
          <p:nvPr/>
        </p:nvCxnSpPr>
        <p:spPr>
          <a:xfrm>
            <a:off x="4179988" y="1944675"/>
            <a:ext cx="601500" cy="4818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8"/>
          <p:cNvCxnSpPr>
            <a:stCxn id="642" idx="6"/>
            <a:endCxn id="649" idx="1"/>
          </p:cNvCxnSpPr>
          <p:nvPr/>
        </p:nvCxnSpPr>
        <p:spPr>
          <a:xfrm flipH="1" rot="10800000">
            <a:off x="4179988" y="3512550"/>
            <a:ext cx="601500" cy="4818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28"/>
          <p:cNvCxnSpPr>
            <a:stCxn id="642" idx="6"/>
            <a:endCxn id="651" idx="1"/>
          </p:cNvCxnSpPr>
          <p:nvPr/>
        </p:nvCxnSpPr>
        <p:spPr>
          <a:xfrm>
            <a:off x="4179988" y="3994350"/>
            <a:ext cx="601500" cy="4818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8"/>
          <p:cNvCxnSpPr>
            <a:stCxn id="647" idx="1"/>
            <a:endCxn id="638" idx="6"/>
          </p:cNvCxnSpPr>
          <p:nvPr/>
        </p:nvCxnSpPr>
        <p:spPr>
          <a:xfrm rot="10800000">
            <a:off x="4179888" y="1944675"/>
            <a:ext cx="601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8"/>
          <p:cNvCxnSpPr>
            <a:stCxn id="650" idx="1"/>
            <a:endCxn id="642" idx="6"/>
          </p:cNvCxnSpPr>
          <p:nvPr/>
        </p:nvCxnSpPr>
        <p:spPr>
          <a:xfrm rot="10800000">
            <a:off x="4179888" y="3994350"/>
            <a:ext cx="601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8"/>
          <p:cNvCxnSpPr>
            <a:stCxn id="646" idx="3"/>
            <a:endCxn id="656" idx="1"/>
          </p:cNvCxnSpPr>
          <p:nvPr/>
        </p:nvCxnSpPr>
        <p:spPr>
          <a:xfrm>
            <a:off x="6371988" y="1462875"/>
            <a:ext cx="567000" cy="4818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8"/>
          <p:cNvCxnSpPr>
            <a:stCxn id="649" idx="3"/>
            <a:endCxn id="655" idx="1"/>
          </p:cNvCxnSpPr>
          <p:nvPr/>
        </p:nvCxnSpPr>
        <p:spPr>
          <a:xfrm flipH="1" rot="10800000">
            <a:off x="6371988" y="2937150"/>
            <a:ext cx="567000" cy="575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8"/>
          <p:cNvCxnSpPr>
            <a:stCxn id="656" idx="3"/>
            <a:endCxn id="651" idx="3"/>
          </p:cNvCxnSpPr>
          <p:nvPr/>
        </p:nvCxnSpPr>
        <p:spPr>
          <a:xfrm flipH="1">
            <a:off x="6372063" y="1944675"/>
            <a:ext cx="2062800" cy="2531400"/>
          </a:xfrm>
          <a:prstGeom prst="bentConnector3">
            <a:avLst>
              <a:gd fmla="val -11544" name="adj1"/>
            </a:avLst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8"/>
          <p:cNvCxnSpPr>
            <a:stCxn id="656" idx="2"/>
            <a:endCxn id="655" idx="0"/>
          </p:cNvCxnSpPr>
          <p:nvPr/>
        </p:nvCxnSpPr>
        <p:spPr>
          <a:xfrm>
            <a:off x="7686963" y="2357475"/>
            <a:ext cx="0" cy="16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8"/>
          <p:cNvCxnSpPr>
            <a:endCxn id="657" idx="0"/>
          </p:cNvCxnSpPr>
          <p:nvPr/>
        </p:nvCxnSpPr>
        <p:spPr>
          <a:xfrm>
            <a:off x="7686963" y="3349975"/>
            <a:ext cx="0" cy="16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9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457200" y="1294363"/>
            <a:ext cx="40071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title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4679552" y="1294363"/>
            <a:ext cx="40071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Company name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4679538" y="18656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9" name="Google Shape;679;p29"/>
          <p:cNvSpPr/>
          <p:nvPr/>
        </p:nvSpPr>
        <p:spPr>
          <a:xfrm>
            <a:off x="2568369" y="18656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0" name="Google Shape;680;p29"/>
          <p:cNvSpPr/>
          <p:nvPr/>
        </p:nvSpPr>
        <p:spPr>
          <a:xfrm>
            <a:off x="457200" y="18656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1" name="Google Shape;681;p29"/>
          <p:cNvSpPr/>
          <p:nvPr/>
        </p:nvSpPr>
        <p:spPr>
          <a:xfrm>
            <a:off x="6799832" y="18656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9"/>
          <p:cNvSpPr/>
          <p:nvPr/>
        </p:nvSpPr>
        <p:spPr>
          <a:xfrm>
            <a:off x="457200" y="245235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3" name="Google Shape;683;p29"/>
          <p:cNvSpPr/>
          <p:nvPr/>
        </p:nvSpPr>
        <p:spPr>
          <a:xfrm>
            <a:off x="457200" y="303907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4" name="Google Shape;684;p29"/>
          <p:cNvSpPr/>
          <p:nvPr/>
        </p:nvSpPr>
        <p:spPr>
          <a:xfrm>
            <a:off x="457200" y="362580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457200" y="42125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568375" y="245235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2568375" y="303907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2568375" y="362580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2568375" y="42125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4688675" y="245235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1" name="Google Shape;691;p29"/>
          <p:cNvSpPr/>
          <p:nvPr/>
        </p:nvSpPr>
        <p:spPr>
          <a:xfrm>
            <a:off x="4688675" y="303907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4688675" y="362580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4688675" y="42125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6799832" y="245235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6799832" y="303907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6799832" y="3625800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7" name="Google Shape;697;p29"/>
          <p:cNvSpPr/>
          <p:nvPr/>
        </p:nvSpPr>
        <p:spPr>
          <a:xfrm>
            <a:off x="6799832" y="4212525"/>
            <a:ext cx="18960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98" name="Google Shape;698;p29"/>
          <p:cNvCxnSpPr>
            <a:stCxn id="680" idx="2"/>
            <a:endCxn id="682" idx="0"/>
          </p:cNvCxnSpPr>
          <p:nvPr/>
        </p:nvCxnSpPr>
        <p:spPr>
          <a:xfrm>
            <a:off x="1405200" y="2239725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9"/>
          <p:cNvCxnSpPr>
            <a:stCxn id="682" idx="2"/>
            <a:endCxn id="683" idx="0"/>
          </p:cNvCxnSpPr>
          <p:nvPr/>
        </p:nvCxnSpPr>
        <p:spPr>
          <a:xfrm>
            <a:off x="1405200" y="282645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29"/>
          <p:cNvCxnSpPr>
            <a:stCxn id="683" idx="2"/>
            <a:endCxn id="684" idx="0"/>
          </p:cNvCxnSpPr>
          <p:nvPr/>
        </p:nvCxnSpPr>
        <p:spPr>
          <a:xfrm>
            <a:off x="1405200" y="3413175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9"/>
          <p:cNvCxnSpPr>
            <a:stCxn id="684" idx="2"/>
            <a:endCxn id="685" idx="0"/>
          </p:cNvCxnSpPr>
          <p:nvPr/>
        </p:nvCxnSpPr>
        <p:spPr>
          <a:xfrm>
            <a:off x="1405200" y="399990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9"/>
          <p:cNvCxnSpPr>
            <a:stCxn id="679" idx="2"/>
            <a:endCxn id="686" idx="0"/>
          </p:cNvCxnSpPr>
          <p:nvPr/>
        </p:nvCxnSpPr>
        <p:spPr>
          <a:xfrm>
            <a:off x="3516369" y="2239725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9"/>
          <p:cNvCxnSpPr>
            <a:stCxn id="686" idx="2"/>
            <a:endCxn id="687" idx="0"/>
          </p:cNvCxnSpPr>
          <p:nvPr/>
        </p:nvCxnSpPr>
        <p:spPr>
          <a:xfrm>
            <a:off x="3516375" y="282645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9"/>
          <p:cNvCxnSpPr>
            <a:endCxn id="688" idx="0"/>
          </p:cNvCxnSpPr>
          <p:nvPr/>
        </p:nvCxnSpPr>
        <p:spPr>
          <a:xfrm>
            <a:off x="3516375" y="341310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9"/>
          <p:cNvCxnSpPr>
            <a:endCxn id="689" idx="0"/>
          </p:cNvCxnSpPr>
          <p:nvPr/>
        </p:nvCxnSpPr>
        <p:spPr>
          <a:xfrm>
            <a:off x="3516375" y="3999825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9"/>
          <p:cNvCxnSpPr>
            <a:stCxn id="678" idx="2"/>
            <a:endCxn id="690" idx="0"/>
          </p:cNvCxnSpPr>
          <p:nvPr/>
        </p:nvCxnSpPr>
        <p:spPr>
          <a:xfrm>
            <a:off x="5627538" y="2239725"/>
            <a:ext cx="9000" cy="21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9"/>
          <p:cNvCxnSpPr>
            <a:stCxn id="690" idx="2"/>
            <a:endCxn id="691" idx="0"/>
          </p:cNvCxnSpPr>
          <p:nvPr/>
        </p:nvCxnSpPr>
        <p:spPr>
          <a:xfrm>
            <a:off x="5636675" y="282645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9"/>
          <p:cNvCxnSpPr>
            <a:stCxn id="691" idx="2"/>
            <a:endCxn id="692" idx="0"/>
          </p:cNvCxnSpPr>
          <p:nvPr/>
        </p:nvCxnSpPr>
        <p:spPr>
          <a:xfrm>
            <a:off x="5636675" y="3413175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9"/>
          <p:cNvCxnSpPr>
            <a:stCxn id="692" idx="2"/>
            <a:endCxn id="693" idx="0"/>
          </p:cNvCxnSpPr>
          <p:nvPr/>
        </p:nvCxnSpPr>
        <p:spPr>
          <a:xfrm>
            <a:off x="5636675" y="399990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9"/>
          <p:cNvCxnSpPr>
            <a:stCxn id="694" idx="2"/>
            <a:endCxn id="695" idx="0"/>
          </p:cNvCxnSpPr>
          <p:nvPr/>
        </p:nvCxnSpPr>
        <p:spPr>
          <a:xfrm>
            <a:off x="7747832" y="282645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9"/>
          <p:cNvCxnSpPr>
            <a:stCxn id="695" idx="2"/>
            <a:endCxn id="696" idx="0"/>
          </p:cNvCxnSpPr>
          <p:nvPr/>
        </p:nvCxnSpPr>
        <p:spPr>
          <a:xfrm>
            <a:off x="7747832" y="3413175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29"/>
          <p:cNvCxnSpPr>
            <a:stCxn id="696" idx="2"/>
            <a:endCxn id="697" idx="0"/>
          </p:cNvCxnSpPr>
          <p:nvPr/>
        </p:nvCxnSpPr>
        <p:spPr>
          <a:xfrm>
            <a:off x="7747832" y="399990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9"/>
          <p:cNvCxnSpPr>
            <a:endCxn id="694" idx="0"/>
          </p:cNvCxnSpPr>
          <p:nvPr/>
        </p:nvCxnSpPr>
        <p:spPr>
          <a:xfrm>
            <a:off x="7747832" y="2239650"/>
            <a:ext cx="0" cy="21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0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719" name="Google Shape;719;p30"/>
          <p:cNvSpPr/>
          <p:nvPr/>
        </p:nvSpPr>
        <p:spPr>
          <a:xfrm>
            <a:off x="536098" y="981850"/>
            <a:ext cx="1213500" cy="12135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2465925" y="3310697"/>
            <a:ext cx="663900" cy="6639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3767250" y="2980538"/>
            <a:ext cx="1609500" cy="590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3767250" y="3714071"/>
            <a:ext cx="1609500" cy="590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7077300" y="2650313"/>
            <a:ext cx="1609500" cy="590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30"/>
          <p:cNvSpPr/>
          <p:nvPr/>
        </p:nvSpPr>
        <p:spPr>
          <a:xfrm>
            <a:off x="7077300" y="1293250"/>
            <a:ext cx="1609500" cy="590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30"/>
          <p:cNvSpPr/>
          <p:nvPr/>
        </p:nvSpPr>
        <p:spPr>
          <a:xfrm>
            <a:off x="7077300" y="4007388"/>
            <a:ext cx="1609500" cy="590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6" name="Google Shape;726;p30"/>
          <p:cNvCxnSpPr>
            <a:stCxn id="719" idx="6"/>
            <a:endCxn id="727" idx="1"/>
          </p:cNvCxnSpPr>
          <p:nvPr/>
        </p:nvCxnSpPr>
        <p:spPr>
          <a:xfrm>
            <a:off x="1749598" y="1588600"/>
            <a:ext cx="201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0"/>
          <p:cNvCxnSpPr>
            <a:stCxn id="727" idx="3"/>
            <a:endCxn id="729" idx="1"/>
          </p:cNvCxnSpPr>
          <p:nvPr/>
        </p:nvCxnSpPr>
        <p:spPr>
          <a:xfrm>
            <a:off x="5376750" y="1588600"/>
            <a:ext cx="559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0" name="Google Shape;730;p30"/>
          <p:cNvSpPr/>
          <p:nvPr/>
        </p:nvSpPr>
        <p:spPr>
          <a:xfrm>
            <a:off x="4489950" y="2400298"/>
            <a:ext cx="164100" cy="16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0"/>
          <p:cNvCxnSpPr>
            <a:stCxn id="719" idx="4"/>
            <a:endCxn id="732" idx="0"/>
          </p:cNvCxnSpPr>
          <p:nvPr/>
        </p:nvCxnSpPr>
        <p:spPr>
          <a:xfrm>
            <a:off x="1142848" y="2195350"/>
            <a:ext cx="0" cy="3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0"/>
          <p:cNvCxnSpPr>
            <a:stCxn id="732" idx="2"/>
            <a:endCxn id="734" idx="0"/>
          </p:cNvCxnSpPr>
          <p:nvPr/>
        </p:nvCxnSpPr>
        <p:spPr>
          <a:xfrm>
            <a:off x="1142850" y="2983950"/>
            <a:ext cx="0" cy="450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0"/>
          <p:cNvCxnSpPr>
            <a:stCxn id="734" idx="2"/>
            <a:endCxn id="736" idx="0"/>
          </p:cNvCxnSpPr>
          <p:nvPr/>
        </p:nvCxnSpPr>
        <p:spPr>
          <a:xfrm>
            <a:off x="1142850" y="3850550"/>
            <a:ext cx="0" cy="450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0"/>
          <p:cNvCxnSpPr>
            <a:stCxn id="738" idx="3"/>
            <a:endCxn id="720" idx="2"/>
          </p:cNvCxnSpPr>
          <p:nvPr/>
        </p:nvCxnSpPr>
        <p:spPr>
          <a:xfrm>
            <a:off x="1828425" y="3642647"/>
            <a:ext cx="637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0"/>
          <p:cNvCxnSpPr>
            <a:stCxn id="720" idx="6"/>
            <a:endCxn id="721" idx="1"/>
          </p:cNvCxnSpPr>
          <p:nvPr/>
        </p:nvCxnSpPr>
        <p:spPr>
          <a:xfrm flipH="1" rot="10800000">
            <a:off x="3129825" y="3275747"/>
            <a:ext cx="637500" cy="3669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30"/>
          <p:cNvCxnSpPr>
            <a:stCxn id="720" idx="6"/>
            <a:endCxn id="722" idx="1"/>
          </p:cNvCxnSpPr>
          <p:nvPr/>
        </p:nvCxnSpPr>
        <p:spPr>
          <a:xfrm>
            <a:off x="3129825" y="3642647"/>
            <a:ext cx="637500" cy="3669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0"/>
          <p:cNvCxnSpPr>
            <a:stCxn id="727" idx="2"/>
            <a:endCxn id="730" idx="0"/>
          </p:cNvCxnSpPr>
          <p:nvPr/>
        </p:nvCxnSpPr>
        <p:spPr>
          <a:xfrm>
            <a:off x="4572000" y="2016850"/>
            <a:ext cx="0" cy="383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0"/>
          <p:cNvCxnSpPr>
            <a:stCxn id="730" idx="4"/>
            <a:endCxn id="721" idx="0"/>
          </p:cNvCxnSpPr>
          <p:nvPr/>
        </p:nvCxnSpPr>
        <p:spPr>
          <a:xfrm>
            <a:off x="4572000" y="2564398"/>
            <a:ext cx="0" cy="41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0"/>
          <p:cNvCxnSpPr>
            <a:stCxn id="730" idx="6"/>
            <a:endCxn id="744" idx="2"/>
          </p:cNvCxnSpPr>
          <p:nvPr/>
        </p:nvCxnSpPr>
        <p:spPr>
          <a:xfrm>
            <a:off x="4654050" y="2482348"/>
            <a:ext cx="1378500" cy="463500"/>
          </a:xfrm>
          <a:prstGeom prst="bentConnector3">
            <a:avLst>
              <a:gd fmla="val 7143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0"/>
          <p:cNvCxnSpPr>
            <a:stCxn id="746" idx="6"/>
            <a:endCxn id="724" idx="1"/>
          </p:cNvCxnSpPr>
          <p:nvPr/>
        </p:nvCxnSpPr>
        <p:spPr>
          <a:xfrm>
            <a:off x="6696475" y="1588600"/>
            <a:ext cx="38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0"/>
          <p:cNvCxnSpPr>
            <a:stCxn id="746" idx="4"/>
            <a:endCxn id="744" idx="0"/>
          </p:cNvCxnSpPr>
          <p:nvPr/>
        </p:nvCxnSpPr>
        <p:spPr>
          <a:xfrm>
            <a:off x="6364525" y="1920550"/>
            <a:ext cx="0" cy="69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30"/>
          <p:cNvCxnSpPr>
            <a:stCxn id="744" idx="4"/>
            <a:endCxn id="749" idx="0"/>
          </p:cNvCxnSpPr>
          <p:nvPr/>
        </p:nvCxnSpPr>
        <p:spPr>
          <a:xfrm>
            <a:off x="6364525" y="3277688"/>
            <a:ext cx="0" cy="69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30"/>
          <p:cNvCxnSpPr>
            <a:stCxn id="744" idx="6"/>
            <a:endCxn id="723" idx="1"/>
          </p:cNvCxnSpPr>
          <p:nvPr/>
        </p:nvCxnSpPr>
        <p:spPr>
          <a:xfrm>
            <a:off x="6696475" y="2945738"/>
            <a:ext cx="38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0"/>
          <p:cNvCxnSpPr>
            <a:stCxn id="749" idx="6"/>
            <a:endCxn id="725" idx="1"/>
          </p:cNvCxnSpPr>
          <p:nvPr/>
        </p:nvCxnSpPr>
        <p:spPr>
          <a:xfrm>
            <a:off x="6696475" y="4302788"/>
            <a:ext cx="38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2" name="Google Shape;752;p30"/>
          <p:cNvGrpSpPr/>
          <p:nvPr/>
        </p:nvGrpSpPr>
        <p:grpSpPr>
          <a:xfrm>
            <a:off x="2590477" y="3447337"/>
            <a:ext cx="392748" cy="390620"/>
            <a:chOff x="5770750" y="2114850"/>
            <a:chExt cx="544500" cy="541475"/>
          </a:xfrm>
        </p:grpSpPr>
        <p:sp>
          <p:nvSpPr>
            <p:cNvPr id="753" name="Google Shape;753;p30"/>
            <p:cNvSpPr/>
            <p:nvPr/>
          </p:nvSpPr>
          <p:spPr>
            <a:xfrm>
              <a:off x="6134575" y="2114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6111750" y="2232575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39" y="1"/>
                  </a:moveTo>
                  <a:cubicBezTo>
                    <a:pt x="1807" y="1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6"/>
                    <a:pt x="284" y="5400"/>
                    <a:pt x="650" y="5400"/>
                  </a:cubicBezTo>
                  <a:lnTo>
                    <a:pt x="7429" y="5400"/>
                  </a:lnTo>
                  <a:cubicBezTo>
                    <a:pt x="7794" y="5400"/>
                    <a:pt x="8079" y="5116"/>
                    <a:pt x="8079" y="4770"/>
                  </a:cubicBezTo>
                  <a:lnTo>
                    <a:pt x="8079" y="4040"/>
                  </a:lnTo>
                  <a:cubicBezTo>
                    <a:pt x="8079" y="1807"/>
                    <a:pt x="6272" y="1"/>
                    <a:pt x="403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795100" y="240357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772250" y="2521300"/>
              <a:ext cx="201500" cy="135025"/>
            </a:xfrm>
            <a:custGeom>
              <a:rect b="b" l="l" r="r" t="t"/>
              <a:pathLst>
                <a:path extrusionOk="0" h="5401" w="8060">
                  <a:moveTo>
                    <a:pt x="4040" y="1"/>
                  </a:moveTo>
                  <a:cubicBezTo>
                    <a:pt x="1807" y="1"/>
                    <a:pt x="1" y="1828"/>
                    <a:pt x="1" y="4040"/>
                  </a:cubicBezTo>
                  <a:lnTo>
                    <a:pt x="1" y="4771"/>
                  </a:lnTo>
                  <a:cubicBezTo>
                    <a:pt x="1" y="5116"/>
                    <a:pt x="285" y="5400"/>
                    <a:pt x="630" y="5400"/>
                  </a:cubicBezTo>
                  <a:lnTo>
                    <a:pt x="7430" y="5400"/>
                  </a:lnTo>
                  <a:cubicBezTo>
                    <a:pt x="7775" y="5400"/>
                    <a:pt x="8059" y="5116"/>
                    <a:pt x="8059" y="4771"/>
                  </a:cubicBezTo>
                  <a:lnTo>
                    <a:pt x="8059" y="4040"/>
                  </a:lnTo>
                  <a:cubicBezTo>
                    <a:pt x="8059" y="1828"/>
                    <a:pt x="6253" y="1"/>
                    <a:pt x="404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770750" y="2114850"/>
              <a:ext cx="327300" cy="235850"/>
            </a:xfrm>
            <a:custGeom>
              <a:rect b="b" l="l" r="r" t="t"/>
              <a:pathLst>
                <a:path extrusionOk="0" h="9434" w="13092">
                  <a:moveTo>
                    <a:pt x="4770" y="0"/>
                  </a:moveTo>
                  <a:cubicBezTo>
                    <a:pt x="4608" y="0"/>
                    <a:pt x="4445" y="61"/>
                    <a:pt x="4323" y="183"/>
                  </a:cubicBezTo>
                  <a:lnTo>
                    <a:pt x="244" y="4263"/>
                  </a:lnTo>
                  <a:cubicBezTo>
                    <a:pt x="0" y="4507"/>
                    <a:pt x="0" y="4933"/>
                    <a:pt x="244" y="5156"/>
                  </a:cubicBezTo>
                  <a:lnTo>
                    <a:pt x="4323" y="9236"/>
                  </a:lnTo>
                  <a:cubicBezTo>
                    <a:pt x="4445" y="9368"/>
                    <a:pt x="4608" y="9434"/>
                    <a:pt x="4770" y="9434"/>
                  </a:cubicBezTo>
                  <a:cubicBezTo>
                    <a:pt x="4932" y="9434"/>
                    <a:pt x="5095" y="9368"/>
                    <a:pt x="5217" y="9236"/>
                  </a:cubicBezTo>
                  <a:cubicBezTo>
                    <a:pt x="5460" y="8992"/>
                    <a:pt x="5460" y="8586"/>
                    <a:pt x="5217" y="8343"/>
                  </a:cubicBezTo>
                  <a:lnTo>
                    <a:pt x="2233" y="5359"/>
                  </a:lnTo>
                  <a:lnTo>
                    <a:pt x="12240" y="5359"/>
                  </a:lnTo>
                  <a:cubicBezTo>
                    <a:pt x="13092" y="5318"/>
                    <a:pt x="13092" y="4121"/>
                    <a:pt x="12240" y="4080"/>
                  </a:cubicBezTo>
                  <a:lnTo>
                    <a:pt x="2233" y="4080"/>
                  </a:lnTo>
                  <a:lnTo>
                    <a:pt x="5217" y="1097"/>
                  </a:lnTo>
                  <a:cubicBezTo>
                    <a:pt x="5460" y="833"/>
                    <a:pt x="5460" y="447"/>
                    <a:pt x="5217" y="183"/>
                  </a:cubicBezTo>
                  <a:cubicBezTo>
                    <a:pt x="5095" y="61"/>
                    <a:pt x="4932" y="0"/>
                    <a:pt x="477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987925" y="2403575"/>
              <a:ext cx="327325" cy="235875"/>
            </a:xfrm>
            <a:custGeom>
              <a:rect b="b" l="l" r="r" t="t"/>
              <a:pathLst>
                <a:path extrusionOk="0" h="9435" w="13093">
                  <a:moveTo>
                    <a:pt x="8312" y="1"/>
                  </a:moveTo>
                  <a:cubicBezTo>
                    <a:pt x="8150" y="1"/>
                    <a:pt x="7988" y="62"/>
                    <a:pt x="7856" y="183"/>
                  </a:cubicBezTo>
                  <a:cubicBezTo>
                    <a:pt x="7612" y="447"/>
                    <a:pt x="7612" y="833"/>
                    <a:pt x="7856" y="1097"/>
                  </a:cubicBezTo>
                  <a:lnTo>
                    <a:pt x="10860" y="4081"/>
                  </a:lnTo>
                  <a:lnTo>
                    <a:pt x="833" y="4081"/>
                  </a:lnTo>
                  <a:cubicBezTo>
                    <a:pt x="0" y="4121"/>
                    <a:pt x="0" y="5319"/>
                    <a:pt x="833" y="5359"/>
                  </a:cubicBezTo>
                  <a:lnTo>
                    <a:pt x="10860" y="5359"/>
                  </a:lnTo>
                  <a:lnTo>
                    <a:pt x="7856" y="8343"/>
                  </a:lnTo>
                  <a:cubicBezTo>
                    <a:pt x="7612" y="8587"/>
                    <a:pt x="7612" y="8993"/>
                    <a:pt x="7856" y="9236"/>
                  </a:cubicBezTo>
                  <a:cubicBezTo>
                    <a:pt x="7988" y="9368"/>
                    <a:pt x="8150" y="9434"/>
                    <a:pt x="8312" y="9434"/>
                  </a:cubicBezTo>
                  <a:cubicBezTo>
                    <a:pt x="8475" y="9434"/>
                    <a:pt x="8637" y="9368"/>
                    <a:pt x="8769" y="9236"/>
                  </a:cubicBezTo>
                  <a:lnTo>
                    <a:pt x="12829" y="5177"/>
                  </a:lnTo>
                  <a:cubicBezTo>
                    <a:pt x="13092" y="4933"/>
                    <a:pt x="13092" y="4507"/>
                    <a:pt x="12829" y="4263"/>
                  </a:cubicBezTo>
                  <a:lnTo>
                    <a:pt x="8769" y="183"/>
                  </a:lnTo>
                  <a:cubicBezTo>
                    <a:pt x="8637" y="62"/>
                    <a:pt x="8475" y="1"/>
                    <a:pt x="831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0"/>
          <p:cNvSpPr/>
          <p:nvPr/>
        </p:nvSpPr>
        <p:spPr>
          <a:xfrm>
            <a:off x="3767250" y="1160350"/>
            <a:ext cx="1609500" cy="85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0"/>
          <p:cNvSpPr/>
          <p:nvPr/>
        </p:nvSpPr>
        <p:spPr>
          <a:xfrm>
            <a:off x="457200" y="2568150"/>
            <a:ext cx="13713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Ceres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4" name="Google Shape;734;p30"/>
          <p:cNvSpPr/>
          <p:nvPr/>
        </p:nvSpPr>
        <p:spPr>
          <a:xfrm>
            <a:off x="457200" y="3434750"/>
            <a:ext cx="13713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6" name="Google Shape;736;p30"/>
          <p:cNvSpPr/>
          <p:nvPr/>
        </p:nvSpPr>
        <p:spPr>
          <a:xfrm>
            <a:off x="457200" y="4301350"/>
            <a:ext cx="13713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6032575" y="1256650"/>
            <a:ext cx="663900" cy="6639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4" name="Google Shape;744;p30"/>
          <p:cNvSpPr/>
          <p:nvPr/>
        </p:nvSpPr>
        <p:spPr>
          <a:xfrm>
            <a:off x="6032575" y="2613788"/>
            <a:ext cx="663900" cy="6639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6032575" y="3970838"/>
            <a:ext cx="663900" cy="6639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1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815300" y="1510400"/>
            <a:ext cx="770400" cy="7704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2512862" y="1097613"/>
            <a:ext cx="1296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6" name="Google Shape;766;p31"/>
          <p:cNvSpPr/>
          <p:nvPr/>
        </p:nvSpPr>
        <p:spPr>
          <a:xfrm>
            <a:off x="2512862" y="1679450"/>
            <a:ext cx="1296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7" name="Google Shape;767;p31"/>
          <p:cNvSpPr/>
          <p:nvPr/>
        </p:nvSpPr>
        <p:spPr>
          <a:xfrm>
            <a:off x="2512862" y="2280800"/>
            <a:ext cx="1296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815300" y="3528300"/>
            <a:ext cx="770400" cy="7704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2512862" y="3128575"/>
            <a:ext cx="1296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0" name="Google Shape;770;p31"/>
          <p:cNvSpPr/>
          <p:nvPr/>
        </p:nvSpPr>
        <p:spPr>
          <a:xfrm>
            <a:off x="2512862" y="3697350"/>
            <a:ext cx="1296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1" name="Google Shape;771;p31"/>
          <p:cNvSpPr/>
          <p:nvPr/>
        </p:nvSpPr>
        <p:spPr>
          <a:xfrm>
            <a:off x="2512862" y="4299219"/>
            <a:ext cx="1296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2" name="Google Shape;772;p31"/>
          <p:cNvSpPr/>
          <p:nvPr/>
        </p:nvSpPr>
        <p:spPr>
          <a:xfrm>
            <a:off x="457225" y="2618200"/>
            <a:ext cx="14865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73" name="Google Shape;773;p31"/>
          <p:cNvGrpSpPr/>
          <p:nvPr/>
        </p:nvGrpSpPr>
        <p:grpSpPr>
          <a:xfrm>
            <a:off x="960340" y="3673340"/>
            <a:ext cx="480320" cy="480320"/>
            <a:chOff x="2783950" y="1374000"/>
            <a:chExt cx="541450" cy="541450"/>
          </a:xfrm>
        </p:grpSpPr>
        <p:sp>
          <p:nvSpPr>
            <p:cNvPr id="774" name="Google Shape;774;p31"/>
            <p:cNvSpPr/>
            <p:nvPr/>
          </p:nvSpPr>
          <p:spPr>
            <a:xfrm>
              <a:off x="3146250" y="1374000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2"/>
                    <a:pt x="1" y="4587"/>
                    <a:pt x="3127" y="4709"/>
                  </a:cubicBezTo>
                  <a:cubicBezTo>
                    <a:pt x="4426" y="4709"/>
                    <a:pt x="5481" y="3654"/>
                    <a:pt x="5481" y="2355"/>
                  </a:cubicBezTo>
                  <a:cubicBezTo>
                    <a:pt x="5481" y="1055"/>
                    <a:pt x="4426" y="0"/>
                    <a:pt x="312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123425" y="1491725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40" y="0"/>
                  </a:moveTo>
                  <a:cubicBezTo>
                    <a:pt x="1807" y="0"/>
                    <a:pt x="0" y="1807"/>
                    <a:pt x="0" y="4039"/>
                  </a:cubicBezTo>
                  <a:lnTo>
                    <a:pt x="0" y="4770"/>
                  </a:lnTo>
                  <a:cubicBezTo>
                    <a:pt x="0" y="5115"/>
                    <a:pt x="284" y="5399"/>
                    <a:pt x="650" y="5399"/>
                  </a:cubicBezTo>
                  <a:lnTo>
                    <a:pt x="7429" y="5399"/>
                  </a:lnTo>
                  <a:cubicBezTo>
                    <a:pt x="7795" y="5399"/>
                    <a:pt x="8079" y="5115"/>
                    <a:pt x="8079" y="4770"/>
                  </a:cubicBezTo>
                  <a:lnTo>
                    <a:pt x="8079" y="4039"/>
                  </a:lnTo>
                  <a:cubicBezTo>
                    <a:pt x="8079" y="1807"/>
                    <a:pt x="6252" y="0"/>
                    <a:pt x="404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06275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21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2783950" y="17804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1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29" y="5400"/>
                  </a:cubicBezTo>
                  <a:lnTo>
                    <a:pt x="7429" y="5400"/>
                  </a:lnTo>
                  <a:cubicBezTo>
                    <a:pt x="7774" y="5400"/>
                    <a:pt x="8058" y="5115"/>
                    <a:pt x="8058" y="4770"/>
                  </a:cubicBezTo>
                  <a:lnTo>
                    <a:pt x="8058" y="4040"/>
                  </a:lnTo>
                  <a:cubicBezTo>
                    <a:pt x="8058" y="1807"/>
                    <a:pt x="6252" y="0"/>
                    <a:pt x="401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2817950" y="1374000"/>
              <a:ext cx="253725" cy="252725"/>
            </a:xfrm>
            <a:custGeom>
              <a:rect b="b" l="l" r="r" t="t"/>
              <a:pathLst>
                <a:path extrusionOk="0" h="10109" w="10149">
                  <a:moveTo>
                    <a:pt x="8099" y="0"/>
                  </a:moveTo>
                  <a:cubicBezTo>
                    <a:pt x="7937" y="0"/>
                    <a:pt x="7774" y="61"/>
                    <a:pt x="7652" y="183"/>
                  </a:cubicBezTo>
                  <a:cubicBezTo>
                    <a:pt x="7409" y="447"/>
                    <a:pt x="7409" y="832"/>
                    <a:pt x="7652" y="1096"/>
                  </a:cubicBezTo>
                  <a:lnTo>
                    <a:pt x="7937" y="1360"/>
                  </a:lnTo>
                  <a:cubicBezTo>
                    <a:pt x="3532" y="1461"/>
                    <a:pt x="0" y="5054"/>
                    <a:pt x="0" y="9479"/>
                  </a:cubicBezTo>
                  <a:cubicBezTo>
                    <a:pt x="0" y="9824"/>
                    <a:pt x="284" y="10108"/>
                    <a:pt x="629" y="10108"/>
                  </a:cubicBezTo>
                  <a:cubicBezTo>
                    <a:pt x="974" y="10108"/>
                    <a:pt x="1259" y="9824"/>
                    <a:pt x="1259" y="9479"/>
                  </a:cubicBezTo>
                  <a:cubicBezTo>
                    <a:pt x="1259" y="5765"/>
                    <a:pt x="4242" y="2720"/>
                    <a:pt x="7937" y="2639"/>
                  </a:cubicBezTo>
                  <a:lnTo>
                    <a:pt x="7937" y="2639"/>
                  </a:lnTo>
                  <a:lnTo>
                    <a:pt x="7652" y="2903"/>
                  </a:lnTo>
                  <a:cubicBezTo>
                    <a:pt x="7409" y="3146"/>
                    <a:pt x="7409" y="3552"/>
                    <a:pt x="7652" y="3796"/>
                  </a:cubicBezTo>
                  <a:cubicBezTo>
                    <a:pt x="7774" y="3928"/>
                    <a:pt x="7937" y="3994"/>
                    <a:pt x="8099" y="3994"/>
                  </a:cubicBezTo>
                  <a:cubicBezTo>
                    <a:pt x="8261" y="3994"/>
                    <a:pt x="8424" y="3928"/>
                    <a:pt x="8545" y="3796"/>
                  </a:cubicBezTo>
                  <a:lnTo>
                    <a:pt x="9905" y="2436"/>
                  </a:lnTo>
                  <a:cubicBezTo>
                    <a:pt x="10149" y="2192"/>
                    <a:pt x="10149" y="1786"/>
                    <a:pt x="9905" y="1543"/>
                  </a:cubicBezTo>
                  <a:lnTo>
                    <a:pt x="8545" y="183"/>
                  </a:lnTo>
                  <a:cubicBezTo>
                    <a:pt x="8424" y="61"/>
                    <a:pt x="8261" y="0"/>
                    <a:pt x="809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037150" y="1662725"/>
              <a:ext cx="254250" cy="252725"/>
            </a:xfrm>
            <a:custGeom>
              <a:rect b="b" l="l" r="r" t="t"/>
              <a:pathLst>
                <a:path extrusionOk="0" h="10109" w="10170">
                  <a:moveTo>
                    <a:pt x="9520" y="0"/>
                  </a:moveTo>
                  <a:cubicBezTo>
                    <a:pt x="9175" y="0"/>
                    <a:pt x="8891" y="285"/>
                    <a:pt x="8891" y="630"/>
                  </a:cubicBezTo>
                  <a:cubicBezTo>
                    <a:pt x="8891" y="4344"/>
                    <a:pt x="5928" y="7389"/>
                    <a:pt x="2233" y="7470"/>
                  </a:cubicBezTo>
                  <a:lnTo>
                    <a:pt x="2497" y="7206"/>
                  </a:lnTo>
                  <a:cubicBezTo>
                    <a:pt x="2741" y="6962"/>
                    <a:pt x="2741" y="6556"/>
                    <a:pt x="2497" y="6313"/>
                  </a:cubicBezTo>
                  <a:cubicBezTo>
                    <a:pt x="2376" y="6181"/>
                    <a:pt x="2213" y="6115"/>
                    <a:pt x="2051" y="6115"/>
                  </a:cubicBezTo>
                  <a:cubicBezTo>
                    <a:pt x="1888" y="6115"/>
                    <a:pt x="1726" y="6181"/>
                    <a:pt x="1604" y="6313"/>
                  </a:cubicBezTo>
                  <a:lnTo>
                    <a:pt x="244" y="7673"/>
                  </a:lnTo>
                  <a:cubicBezTo>
                    <a:pt x="1" y="7916"/>
                    <a:pt x="1" y="8322"/>
                    <a:pt x="244" y="8566"/>
                  </a:cubicBezTo>
                  <a:lnTo>
                    <a:pt x="1604" y="9926"/>
                  </a:lnTo>
                  <a:cubicBezTo>
                    <a:pt x="1726" y="10048"/>
                    <a:pt x="1888" y="10109"/>
                    <a:pt x="2051" y="10109"/>
                  </a:cubicBezTo>
                  <a:cubicBezTo>
                    <a:pt x="2213" y="10109"/>
                    <a:pt x="2376" y="10048"/>
                    <a:pt x="2497" y="9926"/>
                  </a:cubicBezTo>
                  <a:cubicBezTo>
                    <a:pt x="2741" y="9682"/>
                    <a:pt x="2741" y="9276"/>
                    <a:pt x="2497" y="9033"/>
                  </a:cubicBezTo>
                  <a:lnTo>
                    <a:pt x="2233" y="8749"/>
                  </a:lnTo>
                  <a:cubicBezTo>
                    <a:pt x="6618" y="8647"/>
                    <a:pt x="10170" y="5054"/>
                    <a:pt x="10170" y="630"/>
                  </a:cubicBezTo>
                  <a:cubicBezTo>
                    <a:pt x="10170" y="285"/>
                    <a:pt x="9886" y="0"/>
                    <a:pt x="952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1"/>
          <p:cNvGrpSpPr/>
          <p:nvPr/>
        </p:nvGrpSpPr>
        <p:grpSpPr>
          <a:xfrm>
            <a:off x="960340" y="1655717"/>
            <a:ext cx="480320" cy="479766"/>
            <a:chOff x="3530900" y="3597075"/>
            <a:chExt cx="541450" cy="540825"/>
          </a:xfrm>
        </p:grpSpPr>
        <p:sp>
          <p:nvSpPr>
            <p:cNvPr id="781" name="Google Shape;781;p31"/>
            <p:cNvSpPr/>
            <p:nvPr/>
          </p:nvSpPr>
          <p:spPr>
            <a:xfrm>
              <a:off x="3530900" y="3987800"/>
              <a:ext cx="150725" cy="150100"/>
            </a:xfrm>
            <a:custGeom>
              <a:rect b="b" l="l" r="r" t="t"/>
              <a:pathLst>
                <a:path extrusionOk="0" h="6004" w="6029">
                  <a:moveTo>
                    <a:pt x="3004" y="1"/>
                  </a:moveTo>
                  <a:cubicBezTo>
                    <a:pt x="1360" y="1"/>
                    <a:pt x="0" y="1341"/>
                    <a:pt x="0" y="3005"/>
                  </a:cubicBezTo>
                  <a:cubicBezTo>
                    <a:pt x="82" y="5004"/>
                    <a:pt x="1548" y="6004"/>
                    <a:pt x="3015" y="6004"/>
                  </a:cubicBezTo>
                  <a:cubicBezTo>
                    <a:pt x="4481" y="6004"/>
                    <a:pt x="5948" y="5004"/>
                    <a:pt x="6029" y="3005"/>
                  </a:cubicBezTo>
                  <a:cubicBezTo>
                    <a:pt x="6029" y="1341"/>
                    <a:pt x="4669" y="1"/>
                    <a:pt x="3004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723225" y="359707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23"/>
                    <a:pt x="20" y="4588"/>
                    <a:pt x="3126" y="4710"/>
                  </a:cubicBezTo>
                  <a:cubicBezTo>
                    <a:pt x="4425" y="4710"/>
                    <a:pt x="5480" y="3654"/>
                    <a:pt x="5480" y="2355"/>
                  </a:cubicBezTo>
                  <a:cubicBezTo>
                    <a:pt x="5480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700900" y="3715325"/>
              <a:ext cx="201475" cy="134475"/>
            </a:xfrm>
            <a:custGeom>
              <a:rect b="b" l="l" r="r" t="t"/>
              <a:pathLst>
                <a:path extrusionOk="0" h="5379" w="8059">
                  <a:moveTo>
                    <a:pt x="4029" y="0"/>
                  </a:moveTo>
                  <a:cubicBezTo>
                    <a:pt x="2070" y="0"/>
                    <a:pt x="112" y="1340"/>
                    <a:pt x="0" y="4019"/>
                  </a:cubicBezTo>
                  <a:lnTo>
                    <a:pt x="0" y="4729"/>
                  </a:lnTo>
                  <a:cubicBezTo>
                    <a:pt x="0" y="5095"/>
                    <a:pt x="284" y="5379"/>
                    <a:pt x="629" y="5379"/>
                  </a:cubicBezTo>
                  <a:lnTo>
                    <a:pt x="7429" y="5379"/>
                  </a:lnTo>
                  <a:cubicBezTo>
                    <a:pt x="7774" y="5379"/>
                    <a:pt x="8058" y="5095"/>
                    <a:pt x="8058" y="4729"/>
                  </a:cubicBezTo>
                  <a:lnTo>
                    <a:pt x="8058" y="4019"/>
                  </a:lnTo>
                  <a:cubicBezTo>
                    <a:pt x="7947" y="1340"/>
                    <a:pt x="5988" y="0"/>
                    <a:pt x="402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921625" y="3987800"/>
              <a:ext cx="150725" cy="150100"/>
            </a:xfrm>
            <a:custGeom>
              <a:rect b="b" l="l" r="r" t="t"/>
              <a:pathLst>
                <a:path extrusionOk="0" h="6004" w="6029">
                  <a:moveTo>
                    <a:pt x="3005" y="1"/>
                  </a:moveTo>
                  <a:cubicBezTo>
                    <a:pt x="1360" y="1"/>
                    <a:pt x="0" y="1341"/>
                    <a:pt x="0" y="3005"/>
                  </a:cubicBezTo>
                  <a:cubicBezTo>
                    <a:pt x="82" y="5004"/>
                    <a:pt x="1548" y="6004"/>
                    <a:pt x="3015" y="6004"/>
                  </a:cubicBezTo>
                  <a:cubicBezTo>
                    <a:pt x="4481" y="6004"/>
                    <a:pt x="5948" y="5004"/>
                    <a:pt x="6029" y="3005"/>
                  </a:cubicBezTo>
                  <a:cubicBezTo>
                    <a:pt x="6029" y="1341"/>
                    <a:pt x="4669" y="1"/>
                    <a:pt x="300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590275" y="3881250"/>
              <a:ext cx="422725" cy="76150"/>
            </a:xfrm>
            <a:custGeom>
              <a:rect b="b" l="l" r="r" t="t"/>
              <a:pathLst>
                <a:path extrusionOk="0" h="3046" w="16909">
                  <a:moveTo>
                    <a:pt x="7815" y="0"/>
                  </a:moveTo>
                  <a:lnTo>
                    <a:pt x="7815" y="853"/>
                  </a:lnTo>
                  <a:lnTo>
                    <a:pt x="629" y="853"/>
                  </a:lnTo>
                  <a:cubicBezTo>
                    <a:pt x="284" y="853"/>
                    <a:pt x="0" y="1137"/>
                    <a:pt x="0" y="1502"/>
                  </a:cubicBezTo>
                  <a:lnTo>
                    <a:pt x="0" y="3045"/>
                  </a:lnTo>
                  <a:cubicBezTo>
                    <a:pt x="213" y="3015"/>
                    <a:pt x="426" y="2999"/>
                    <a:pt x="640" y="2999"/>
                  </a:cubicBezTo>
                  <a:cubicBezTo>
                    <a:pt x="853" y="2999"/>
                    <a:pt x="1066" y="3015"/>
                    <a:pt x="1279" y="3045"/>
                  </a:cubicBezTo>
                  <a:lnTo>
                    <a:pt x="1279" y="2132"/>
                  </a:lnTo>
                  <a:lnTo>
                    <a:pt x="7815" y="2132"/>
                  </a:lnTo>
                  <a:lnTo>
                    <a:pt x="7815" y="3045"/>
                  </a:lnTo>
                  <a:cubicBezTo>
                    <a:pt x="8028" y="3015"/>
                    <a:pt x="8241" y="2999"/>
                    <a:pt x="8454" y="2999"/>
                  </a:cubicBezTo>
                  <a:cubicBezTo>
                    <a:pt x="8667" y="2999"/>
                    <a:pt x="8880" y="3015"/>
                    <a:pt x="9093" y="3045"/>
                  </a:cubicBezTo>
                  <a:lnTo>
                    <a:pt x="9093" y="2132"/>
                  </a:lnTo>
                  <a:lnTo>
                    <a:pt x="15629" y="2132"/>
                  </a:lnTo>
                  <a:lnTo>
                    <a:pt x="15629" y="3045"/>
                  </a:lnTo>
                  <a:cubicBezTo>
                    <a:pt x="15832" y="3015"/>
                    <a:pt x="16045" y="2999"/>
                    <a:pt x="16261" y="2999"/>
                  </a:cubicBezTo>
                  <a:cubicBezTo>
                    <a:pt x="16477" y="2999"/>
                    <a:pt x="16695" y="3015"/>
                    <a:pt x="16908" y="3045"/>
                  </a:cubicBezTo>
                  <a:lnTo>
                    <a:pt x="16908" y="1502"/>
                  </a:lnTo>
                  <a:cubicBezTo>
                    <a:pt x="16908" y="1137"/>
                    <a:pt x="16624" y="853"/>
                    <a:pt x="16259" y="853"/>
                  </a:cubicBezTo>
                  <a:lnTo>
                    <a:pt x="9093" y="853"/>
                  </a:lnTo>
                  <a:lnTo>
                    <a:pt x="9093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726250" y="3987800"/>
              <a:ext cx="150750" cy="150100"/>
            </a:xfrm>
            <a:custGeom>
              <a:rect b="b" l="l" r="r" t="t"/>
              <a:pathLst>
                <a:path extrusionOk="0" h="6004" w="6030">
                  <a:moveTo>
                    <a:pt x="3005" y="1"/>
                  </a:moveTo>
                  <a:cubicBezTo>
                    <a:pt x="1361" y="1"/>
                    <a:pt x="1" y="1341"/>
                    <a:pt x="1" y="3005"/>
                  </a:cubicBezTo>
                  <a:cubicBezTo>
                    <a:pt x="82" y="5004"/>
                    <a:pt x="1549" y="6004"/>
                    <a:pt x="3015" y="6004"/>
                  </a:cubicBezTo>
                  <a:cubicBezTo>
                    <a:pt x="4482" y="6004"/>
                    <a:pt x="5948" y="5004"/>
                    <a:pt x="6029" y="3005"/>
                  </a:cubicBezTo>
                  <a:cubicBezTo>
                    <a:pt x="6029" y="1341"/>
                    <a:pt x="4669" y="1"/>
                    <a:pt x="300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7" name="Google Shape;787;p31"/>
          <p:cNvCxnSpPr>
            <a:stCxn id="764" idx="4"/>
            <a:endCxn id="772" idx="0"/>
          </p:cNvCxnSpPr>
          <p:nvPr/>
        </p:nvCxnSpPr>
        <p:spPr>
          <a:xfrm>
            <a:off x="1200500" y="2280800"/>
            <a:ext cx="0" cy="3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1"/>
          <p:cNvCxnSpPr>
            <a:stCxn id="772" idx="2"/>
            <a:endCxn id="768" idx="0"/>
          </p:cNvCxnSpPr>
          <p:nvPr/>
        </p:nvCxnSpPr>
        <p:spPr>
          <a:xfrm>
            <a:off x="1200475" y="3190900"/>
            <a:ext cx="0" cy="3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1"/>
          <p:cNvCxnSpPr>
            <a:stCxn id="765" idx="3"/>
            <a:endCxn id="790" idx="1"/>
          </p:cNvCxnSpPr>
          <p:nvPr/>
        </p:nvCxnSpPr>
        <p:spPr>
          <a:xfrm>
            <a:off x="3809162" y="1313763"/>
            <a:ext cx="56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1"/>
          <p:cNvCxnSpPr>
            <a:stCxn id="766" idx="3"/>
            <a:endCxn id="792" idx="1"/>
          </p:cNvCxnSpPr>
          <p:nvPr/>
        </p:nvCxnSpPr>
        <p:spPr>
          <a:xfrm>
            <a:off x="3809162" y="1895600"/>
            <a:ext cx="569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1"/>
          <p:cNvCxnSpPr>
            <a:stCxn id="767" idx="3"/>
            <a:endCxn id="794" idx="1"/>
          </p:cNvCxnSpPr>
          <p:nvPr/>
        </p:nvCxnSpPr>
        <p:spPr>
          <a:xfrm>
            <a:off x="3809162" y="2496950"/>
            <a:ext cx="569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1"/>
          <p:cNvCxnSpPr>
            <a:stCxn id="790" idx="3"/>
            <a:endCxn id="796" idx="1"/>
          </p:cNvCxnSpPr>
          <p:nvPr/>
        </p:nvCxnSpPr>
        <p:spPr>
          <a:xfrm>
            <a:off x="5094674" y="1313763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1"/>
          <p:cNvCxnSpPr>
            <a:stCxn id="796" idx="3"/>
            <a:endCxn id="798" idx="1"/>
          </p:cNvCxnSpPr>
          <p:nvPr/>
        </p:nvCxnSpPr>
        <p:spPr>
          <a:xfrm>
            <a:off x="5992687" y="1313763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1"/>
          <p:cNvCxnSpPr>
            <a:stCxn id="798" idx="3"/>
            <a:endCxn id="800" idx="1"/>
          </p:cNvCxnSpPr>
          <p:nvPr/>
        </p:nvCxnSpPr>
        <p:spPr>
          <a:xfrm>
            <a:off x="6890687" y="1313763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1"/>
          <p:cNvCxnSpPr>
            <a:stCxn id="769" idx="3"/>
            <a:endCxn id="802" idx="1"/>
          </p:cNvCxnSpPr>
          <p:nvPr/>
        </p:nvCxnSpPr>
        <p:spPr>
          <a:xfrm>
            <a:off x="3809162" y="3344725"/>
            <a:ext cx="56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1"/>
          <p:cNvCxnSpPr>
            <a:stCxn id="770" idx="3"/>
            <a:endCxn id="804" idx="1"/>
          </p:cNvCxnSpPr>
          <p:nvPr/>
        </p:nvCxnSpPr>
        <p:spPr>
          <a:xfrm>
            <a:off x="3809162" y="3913500"/>
            <a:ext cx="569100" cy="9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31"/>
          <p:cNvCxnSpPr>
            <a:stCxn id="771" idx="3"/>
            <a:endCxn id="806" idx="1"/>
          </p:cNvCxnSpPr>
          <p:nvPr/>
        </p:nvCxnSpPr>
        <p:spPr>
          <a:xfrm>
            <a:off x="3809162" y="4515369"/>
            <a:ext cx="569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1"/>
          <p:cNvCxnSpPr>
            <a:stCxn id="764" idx="6"/>
            <a:endCxn id="766" idx="1"/>
          </p:cNvCxnSpPr>
          <p:nvPr/>
        </p:nvCxnSpPr>
        <p:spPr>
          <a:xfrm>
            <a:off x="1585700" y="1895600"/>
            <a:ext cx="927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1"/>
          <p:cNvCxnSpPr>
            <a:stCxn id="768" idx="6"/>
            <a:endCxn id="770" idx="1"/>
          </p:cNvCxnSpPr>
          <p:nvPr/>
        </p:nvCxnSpPr>
        <p:spPr>
          <a:xfrm>
            <a:off x="1585700" y="3913500"/>
            <a:ext cx="927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1"/>
          <p:cNvCxnSpPr>
            <a:stCxn id="764" idx="6"/>
            <a:endCxn id="765" idx="1"/>
          </p:cNvCxnSpPr>
          <p:nvPr/>
        </p:nvCxnSpPr>
        <p:spPr>
          <a:xfrm flipH="1" rot="10800000">
            <a:off x="1585700" y="1313900"/>
            <a:ext cx="927300" cy="5817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1"/>
          <p:cNvCxnSpPr>
            <a:stCxn id="764" idx="6"/>
            <a:endCxn id="767" idx="1"/>
          </p:cNvCxnSpPr>
          <p:nvPr/>
        </p:nvCxnSpPr>
        <p:spPr>
          <a:xfrm>
            <a:off x="1585700" y="1895600"/>
            <a:ext cx="927300" cy="601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1"/>
          <p:cNvCxnSpPr>
            <a:stCxn id="768" idx="6"/>
            <a:endCxn id="769" idx="1"/>
          </p:cNvCxnSpPr>
          <p:nvPr/>
        </p:nvCxnSpPr>
        <p:spPr>
          <a:xfrm flipH="1" rot="10800000">
            <a:off x="1585700" y="3344700"/>
            <a:ext cx="927300" cy="5688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31"/>
          <p:cNvCxnSpPr>
            <a:stCxn id="768" idx="6"/>
            <a:endCxn id="771" idx="1"/>
          </p:cNvCxnSpPr>
          <p:nvPr/>
        </p:nvCxnSpPr>
        <p:spPr>
          <a:xfrm>
            <a:off x="1585700" y="3913500"/>
            <a:ext cx="927300" cy="6018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31"/>
          <p:cNvSpPr/>
          <p:nvPr/>
        </p:nvSpPr>
        <p:spPr>
          <a:xfrm>
            <a:off x="4378274" y="1105863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5276287" y="1105863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6174287" y="1105863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0" name="Google Shape;800;p31"/>
          <p:cNvSpPr/>
          <p:nvPr/>
        </p:nvSpPr>
        <p:spPr>
          <a:xfrm>
            <a:off x="7072287" y="1105863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13" name="Google Shape;813;p31"/>
          <p:cNvCxnSpPr>
            <a:stCxn id="792" idx="3"/>
            <a:endCxn id="814" idx="1"/>
          </p:cNvCxnSpPr>
          <p:nvPr/>
        </p:nvCxnSpPr>
        <p:spPr>
          <a:xfrm>
            <a:off x="5094674" y="1895588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1"/>
          <p:cNvCxnSpPr>
            <a:stCxn id="814" idx="3"/>
            <a:endCxn id="816" idx="1"/>
          </p:cNvCxnSpPr>
          <p:nvPr/>
        </p:nvCxnSpPr>
        <p:spPr>
          <a:xfrm>
            <a:off x="5992687" y="1895588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31"/>
          <p:cNvSpPr/>
          <p:nvPr/>
        </p:nvSpPr>
        <p:spPr>
          <a:xfrm>
            <a:off x="4378274" y="1687688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4" name="Google Shape;814;p31"/>
          <p:cNvSpPr/>
          <p:nvPr/>
        </p:nvSpPr>
        <p:spPr>
          <a:xfrm>
            <a:off x="5276287" y="1687688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6174287" y="1687688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4" name="Google Shape;794;p31"/>
          <p:cNvSpPr/>
          <p:nvPr/>
        </p:nvSpPr>
        <p:spPr>
          <a:xfrm>
            <a:off x="4378274" y="2289050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17" name="Google Shape;817;p31"/>
          <p:cNvCxnSpPr>
            <a:stCxn id="802" idx="3"/>
            <a:endCxn id="818" idx="1"/>
          </p:cNvCxnSpPr>
          <p:nvPr/>
        </p:nvCxnSpPr>
        <p:spPr>
          <a:xfrm>
            <a:off x="5094674" y="3344725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1"/>
          <p:cNvCxnSpPr>
            <a:stCxn id="818" idx="3"/>
            <a:endCxn id="820" idx="1"/>
          </p:cNvCxnSpPr>
          <p:nvPr/>
        </p:nvCxnSpPr>
        <p:spPr>
          <a:xfrm>
            <a:off x="5992687" y="3344725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31"/>
          <p:cNvSpPr/>
          <p:nvPr/>
        </p:nvSpPr>
        <p:spPr>
          <a:xfrm>
            <a:off x="4378274" y="313682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8" name="Google Shape;818;p31"/>
          <p:cNvSpPr/>
          <p:nvPr/>
        </p:nvSpPr>
        <p:spPr>
          <a:xfrm>
            <a:off x="5276287" y="313682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0" name="Google Shape;820;p31"/>
          <p:cNvSpPr/>
          <p:nvPr/>
        </p:nvSpPr>
        <p:spPr>
          <a:xfrm>
            <a:off x="6174287" y="313682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21" name="Google Shape;821;p31"/>
          <p:cNvCxnSpPr>
            <a:stCxn id="804" idx="3"/>
            <a:endCxn id="822" idx="1"/>
          </p:cNvCxnSpPr>
          <p:nvPr/>
        </p:nvCxnSpPr>
        <p:spPr>
          <a:xfrm>
            <a:off x="5094674" y="3922775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31"/>
          <p:cNvCxnSpPr>
            <a:stCxn id="822" idx="3"/>
            <a:endCxn id="824" idx="1"/>
          </p:cNvCxnSpPr>
          <p:nvPr/>
        </p:nvCxnSpPr>
        <p:spPr>
          <a:xfrm>
            <a:off x="5992687" y="3922775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31"/>
          <p:cNvSpPr/>
          <p:nvPr/>
        </p:nvSpPr>
        <p:spPr>
          <a:xfrm>
            <a:off x="4378274" y="371487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5276287" y="371487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4" name="Google Shape;824;p31"/>
          <p:cNvSpPr/>
          <p:nvPr/>
        </p:nvSpPr>
        <p:spPr>
          <a:xfrm>
            <a:off x="6174287" y="371487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4378274" y="4307469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25" name="Google Shape;825;p31"/>
          <p:cNvCxnSpPr>
            <a:stCxn id="826" idx="3"/>
            <a:endCxn id="827" idx="1"/>
          </p:cNvCxnSpPr>
          <p:nvPr/>
        </p:nvCxnSpPr>
        <p:spPr>
          <a:xfrm>
            <a:off x="5992687" y="4515369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1"/>
          <p:cNvCxnSpPr>
            <a:stCxn id="827" idx="3"/>
            <a:endCxn id="829" idx="1"/>
          </p:cNvCxnSpPr>
          <p:nvPr/>
        </p:nvCxnSpPr>
        <p:spPr>
          <a:xfrm>
            <a:off x="6890687" y="4515369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31"/>
          <p:cNvSpPr/>
          <p:nvPr/>
        </p:nvSpPr>
        <p:spPr>
          <a:xfrm>
            <a:off x="5276287" y="4307469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6174287" y="4307469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9" name="Google Shape;829;p31"/>
          <p:cNvSpPr/>
          <p:nvPr/>
        </p:nvSpPr>
        <p:spPr>
          <a:xfrm>
            <a:off x="7072287" y="4307469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30" name="Google Shape;830;p31"/>
          <p:cNvCxnSpPr>
            <a:stCxn id="806" idx="3"/>
            <a:endCxn id="826" idx="1"/>
          </p:cNvCxnSpPr>
          <p:nvPr/>
        </p:nvCxnSpPr>
        <p:spPr>
          <a:xfrm>
            <a:off x="5094674" y="4515369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31"/>
          <p:cNvSpPr/>
          <p:nvPr/>
        </p:nvSpPr>
        <p:spPr>
          <a:xfrm>
            <a:off x="7072287" y="3714875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32" name="Google Shape;832;p31"/>
          <p:cNvCxnSpPr>
            <a:stCxn id="824" idx="3"/>
            <a:endCxn id="831" idx="1"/>
          </p:cNvCxnSpPr>
          <p:nvPr/>
        </p:nvCxnSpPr>
        <p:spPr>
          <a:xfrm>
            <a:off x="6890687" y="3922775"/>
            <a:ext cx="18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2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3051275" y="1371275"/>
            <a:ext cx="1952700" cy="428700"/>
          </a:xfrm>
          <a:prstGeom prst="roundRect">
            <a:avLst>
              <a:gd fmla="val 22236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Option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9" name="Google Shape;839;p32"/>
          <p:cNvSpPr/>
          <p:nvPr/>
        </p:nvSpPr>
        <p:spPr>
          <a:xfrm>
            <a:off x="5551313" y="1004225"/>
            <a:ext cx="17583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673263" y="1023275"/>
            <a:ext cx="1514400" cy="1055725"/>
            <a:chOff x="5822738" y="1023275"/>
            <a:chExt cx="1514400" cy="1055725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822738" y="1023275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>
              <a:off x="5822738" y="1367100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3" name="Google Shape;843;p32"/>
          <p:cNvSpPr/>
          <p:nvPr/>
        </p:nvSpPr>
        <p:spPr>
          <a:xfrm>
            <a:off x="3051275" y="2610400"/>
            <a:ext cx="1952700" cy="428700"/>
          </a:xfrm>
          <a:prstGeom prst="roundRect">
            <a:avLst>
              <a:gd fmla="val 22236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Option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4" name="Google Shape;844;p32"/>
          <p:cNvSpPr/>
          <p:nvPr/>
        </p:nvSpPr>
        <p:spPr>
          <a:xfrm>
            <a:off x="5551313" y="2243350"/>
            <a:ext cx="17583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45" name="Google Shape;845;p32"/>
          <p:cNvGrpSpPr/>
          <p:nvPr/>
        </p:nvGrpSpPr>
        <p:grpSpPr>
          <a:xfrm>
            <a:off x="5673263" y="2262400"/>
            <a:ext cx="1514400" cy="1055725"/>
            <a:chOff x="5822738" y="2262400"/>
            <a:chExt cx="1514400" cy="1055725"/>
          </a:xfrm>
        </p:grpSpPr>
        <p:sp>
          <p:nvSpPr>
            <p:cNvPr id="846" name="Google Shape;846;p32"/>
            <p:cNvSpPr txBox="1"/>
            <p:nvPr/>
          </p:nvSpPr>
          <p:spPr>
            <a:xfrm>
              <a:off x="5822738" y="2262400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7" name="Google Shape;847;p32"/>
            <p:cNvSpPr txBox="1"/>
            <p:nvPr/>
          </p:nvSpPr>
          <p:spPr>
            <a:xfrm>
              <a:off x="5822738" y="2606225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8" name="Google Shape;848;p32"/>
          <p:cNvSpPr/>
          <p:nvPr/>
        </p:nvSpPr>
        <p:spPr>
          <a:xfrm>
            <a:off x="3051275" y="3849525"/>
            <a:ext cx="1952700" cy="428700"/>
          </a:xfrm>
          <a:prstGeom prst="roundRect">
            <a:avLst>
              <a:gd fmla="val 22236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Option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9" name="Google Shape;849;p32"/>
          <p:cNvSpPr/>
          <p:nvPr/>
        </p:nvSpPr>
        <p:spPr>
          <a:xfrm>
            <a:off x="5551313" y="3482475"/>
            <a:ext cx="17583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50" name="Google Shape;850;p32"/>
          <p:cNvGrpSpPr/>
          <p:nvPr/>
        </p:nvGrpSpPr>
        <p:grpSpPr>
          <a:xfrm>
            <a:off x="5673263" y="3501525"/>
            <a:ext cx="1514400" cy="1055725"/>
            <a:chOff x="5822738" y="3501525"/>
            <a:chExt cx="1514400" cy="1055725"/>
          </a:xfrm>
        </p:grpSpPr>
        <p:sp>
          <p:nvSpPr>
            <p:cNvPr id="851" name="Google Shape;851;p32"/>
            <p:cNvSpPr txBox="1"/>
            <p:nvPr/>
          </p:nvSpPr>
          <p:spPr>
            <a:xfrm>
              <a:off x="5822738" y="3501525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2" name="Google Shape;852;p32"/>
            <p:cNvSpPr txBox="1"/>
            <p:nvPr/>
          </p:nvSpPr>
          <p:spPr>
            <a:xfrm>
              <a:off x="5822738" y="3845350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3" name="Google Shape;853;p32"/>
          <p:cNvSpPr/>
          <p:nvPr/>
        </p:nvSpPr>
        <p:spPr>
          <a:xfrm>
            <a:off x="7697212" y="1155125"/>
            <a:ext cx="861000" cy="8610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7697212" y="2394258"/>
            <a:ext cx="861000" cy="8610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7697212" y="3633366"/>
            <a:ext cx="861000" cy="8610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463838" y="1799800"/>
            <a:ext cx="2049900" cy="20499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7" name="Google Shape;857;p32"/>
          <p:cNvCxnSpPr>
            <a:stCxn id="856" idx="7"/>
            <a:endCxn id="838" idx="1"/>
          </p:cNvCxnSpPr>
          <p:nvPr/>
        </p:nvCxnSpPr>
        <p:spPr>
          <a:xfrm flipH="1" rot="10800000">
            <a:off x="2213537" y="1585501"/>
            <a:ext cx="837600" cy="5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2"/>
          <p:cNvCxnSpPr>
            <a:stCxn id="856" idx="6"/>
            <a:endCxn id="843" idx="1"/>
          </p:cNvCxnSpPr>
          <p:nvPr/>
        </p:nvCxnSpPr>
        <p:spPr>
          <a:xfrm>
            <a:off x="2513738" y="2824750"/>
            <a:ext cx="53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2"/>
          <p:cNvCxnSpPr>
            <a:stCxn id="856" idx="5"/>
            <a:endCxn id="848" idx="1"/>
          </p:cNvCxnSpPr>
          <p:nvPr/>
        </p:nvCxnSpPr>
        <p:spPr>
          <a:xfrm>
            <a:off x="2213537" y="3549499"/>
            <a:ext cx="837600" cy="5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2"/>
          <p:cNvCxnSpPr>
            <a:stCxn id="838" idx="3"/>
            <a:endCxn id="839" idx="1"/>
          </p:cNvCxnSpPr>
          <p:nvPr/>
        </p:nvCxnSpPr>
        <p:spPr>
          <a:xfrm>
            <a:off x="5003975" y="1585625"/>
            <a:ext cx="547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2"/>
          <p:cNvCxnSpPr>
            <a:stCxn id="843" idx="3"/>
            <a:endCxn id="844" idx="1"/>
          </p:cNvCxnSpPr>
          <p:nvPr/>
        </p:nvCxnSpPr>
        <p:spPr>
          <a:xfrm>
            <a:off x="5003975" y="2824750"/>
            <a:ext cx="547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2"/>
          <p:cNvCxnSpPr>
            <a:stCxn id="848" idx="3"/>
            <a:endCxn id="849" idx="1"/>
          </p:cNvCxnSpPr>
          <p:nvPr/>
        </p:nvCxnSpPr>
        <p:spPr>
          <a:xfrm>
            <a:off x="5003975" y="4063875"/>
            <a:ext cx="547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32"/>
          <p:cNvGrpSpPr/>
          <p:nvPr/>
        </p:nvGrpSpPr>
        <p:grpSpPr>
          <a:xfrm>
            <a:off x="649575" y="2243350"/>
            <a:ext cx="1704900" cy="1074775"/>
            <a:chOff x="771525" y="2243350"/>
            <a:chExt cx="1704900" cy="1074775"/>
          </a:xfrm>
        </p:grpSpPr>
        <p:sp>
          <p:nvSpPr>
            <p:cNvPr id="864" name="Google Shape;864;p32"/>
            <p:cNvSpPr txBox="1"/>
            <p:nvPr/>
          </p:nvSpPr>
          <p:spPr>
            <a:xfrm>
              <a:off x="771525" y="2243350"/>
              <a:ext cx="1704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5" name="Google Shape;865;p32"/>
            <p:cNvSpPr txBox="1"/>
            <p:nvPr/>
          </p:nvSpPr>
          <p:spPr>
            <a:xfrm>
              <a:off x="771525" y="2606225"/>
              <a:ext cx="17049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6" name="Google Shape;866;p32"/>
          <p:cNvGrpSpPr/>
          <p:nvPr/>
        </p:nvGrpSpPr>
        <p:grpSpPr>
          <a:xfrm>
            <a:off x="7856987" y="2554221"/>
            <a:ext cx="541450" cy="541075"/>
            <a:chOff x="3530900" y="1374375"/>
            <a:chExt cx="541450" cy="541075"/>
          </a:xfrm>
        </p:grpSpPr>
        <p:sp>
          <p:nvSpPr>
            <p:cNvPr id="867" name="Google Shape;867;p32"/>
            <p:cNvSpPr/>
            <p:nvPr/>
          </p:nvSpPr>
          <p:spPr>
            <a:xfrm>
              <a:off x="3759250" y="1374375"/>
              <a:ext cx="84750" cy="84375"/>
            </a:xfrm>
            <a:custGeom>
              <a:rect b="b" l="l" r="r" t="t"/>
              <a:pathLst>
                <a:path extrusionOk="0" h="3375" w="3390">
                  <a:moveTo>
                    <a:pt x="1695" y="0"/>
                  </a:moveTo>
                  <a:cubicBezTo>
                    <a:pt x="868" y="0"/>
                    <a:pt x="41" y="564"/>
                    <a:pt x="0" y="1690"/>
                  </a:cubicBezTo>
                  <a:cubicBezTo>
                    <a:pt x="0" y="2624"/>
                    <a:pt x="751" y="3375"/>
                    <a:pt x="1685" y="3375"/>
                  </a:cubicBezTo>
                  <a:cubicBezTo>
                    <a:pt x="2639" y="3375"/>
                    <a:pt x="3390" y="2624"/>
                    <a:pt x="3390" y="1690"/>
                  </a:cubicBezTo>
                  <a:cubicBezTo>
                    <a:pt x="3349" y="564"/>
                    <a:pt x="2522" y="0"/>
                    <a:pt x="1695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691250" y="1493100"/>
              <a:ext cx="84775" cy="84900"/>
            </a:xfrm>
            <a:custGeom>
              <a:rect b="b" l="l" r="r" t="t"/>
              <a:pathLst>
                <a:path extrusionOk="0" h="3396" w="3391">
                  <a:moveTo>
                    <a:pt x="1695" y="1"/>
                  </a:moveTo>
                  <a:cubicBezTo>
                    <a:pt x="868" y="1"/>
                    <a:pt x="41" y="564"/>
                    <a:pt x="0" y="1691"/>
                  </a:cubicBezTo>
                  <a:cubicBezTo>
                    <a:pt x="0" y="2624"/>
                    <a:pt x="751" y="3396"/>
                    <a:pt x="1705" y="3396"/>
                  </a:cubicBezTo>
                  <a:cubicBezTo>
                    <a:pt x="2639" y="3396"/>
                    <a:pt x="3390" y="2624"/>
                    <a:pt x="3390" y="1691"/>
                  </a:cubicBezTo>
                  <a:cubicBezTo>
                    <a:pt x="3349" y="564"/>
                    <a:pt x="2522" y="1"/>
                    <a:pt x="169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764325" y="1459100"/>
              <a:ext cx="74600" cy="46350"/>
            </a:xfrm>
            <a:custGeom>
              <a:rect b="b" l="l" r="r" t="t"/>
              <a:pathLst>
                <a:path extrusionOk="0" h="1854" w="2984">
                  <a:moveTo>
                    <a:pt x="1492" y="1"/>
                  </a:moveTo>
                  <a:cubicBezTo>
                    <a:pt x="969" y="1"/>
                    <a:pt x="447" y="118"/>
                    <a:pt x="0" y="351"/>
                  </a:cubicBezTo>
                  <a:cubicBezTo>
                    <a:pt x="670" y="656"/>
                    <a:pt x="1198" y="1183"/>
                    <a:pt x="1482" y="1853"/>
                  </a:cubicBezTo>
                  <a:cubicBezTo>
                    <a:pt x="1786" y="1183"/>
                    <a:pt x="2314" y="656"/>
                    <a:pt x="2984" y="351"/>
                  </a:cubicBezTo>
                  <a:cubicBezTo>
                    <a:pt x="2537" y="118"/>
                    <a:pt x="2015" y="1"/>
                    <a:pt x="149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827250" y="1492725"/>
              <a:ext cx="98450" cy="85275"/>
            </a:xfrm>
            <a:custGeom>
              <a:rect b="b" l="l" r="r" t="t"/>
              <a:pathLst>
                <a:path extrusionOk="0" h="3411" w="3938">
                  <a:moveTo>
                    <a:pt x="1685" y="1"/>
                  </a:moveTo>
                  <a:cubicBezTo>
                    <a:pt x="751" y="1"/>
                    <a:pt x="0" y="772"/>
                    <a:pt x="0" y="1706"/>
                  </a:cubicBezTo>
                  <a:cubicBezTo>
                    <a:pt x="0" y="2639"/>
                    <a:pt x="751" y="3411"/>
                    <a:pt x="1685" y="3411"/>
                  </a:cubicBezTo>
                  <a:cubicBezTo>
                    <a:pt x="3938" y="3309"/>
                    <a:pt x="3938" y="102"/>
                    <a:pt x="168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659275" y="1577875"/>
              <a:ext cx="119275" cy="95025"/>
            </a:xfrm>
            <a:custGeom>
              <a:rect b="b" l="l" r="r" t="t"/>
              <a:pathLst>
                <a:path extrusionOk="0" h="3801" w="4771">
                  <a:moveTo>
                    <a:pt x="3014" y="0"/>
                  </a:moveTo>
                  <a:cubicBezTo>
                    <a:pt x="1786" y="0"/>
                    <a:pt x="571" y="664"/>
                    <a:pt x="1" y="1791"/>
                  </a:cubicBezTo>
                  <a:cubicBezTo>
                    <a:pt x="51" y="1788"/>
                    <a:pt x="102" y="1787"/>
                    <a:pt x="151" y="1787"/>
                  </a:cubicBezTo>
                  <a:cubicBezTo>
                    <a:pt x="1192" y="1787"/>
                    <a:pt x="1968" y="2377"/>
                    <a:pt x="2355" y="2745"/>
                  </a:cubicBezTo>
                  <a:lnTo>
                    <a:pt x="3187" y="3577"/>
                  </a:lnTo>
                  <a:cubicBezTo>
                    <a:pt x="3411" y="3638"/>
                    <a:pt x="3634" y="3719"/>
                    <a:pt x="3837" y="3800"/>
                  </a:cubicBezTo>
                  <a:cubicBezTo>
                    <a:pt x="3634" y="2643"/>
                    <a:pt x="4080" y="1385"/>
                    <a:pt x="4771" y="512"/>
                  </a:cubicBezTo>
                  <a:cubicBezTo>
                    <a:pt x="4233" y="163"/>
                    <a:pt x="3622" y="0"/>
                    <a:pt x="3014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530900" y="1492725"/>
              <a:ext cx="252725" cy="422725"/>
            </a:xfrm>
            <a:custGeom>
              <a:rect b="b" l="l" r="r" t="t"/>
              <a:pathLst>
                <a:path extrusionOk="0" h="16909" w="10109">
                  <a:moveTo>
                    <a:pt x="650" y="1"/>
                  </a:moveTo>
                  <a:cubicBezTo>
                    <a:pt x="284" y="1"/>
                    <a:pt x="0" y="285"/>
                    <a:pt x="0" y="650"/>
                  </a:cubicBezTo>
                  <a:lnTo>
                    <a:pt x="0" y="10149"/>
                  </a:lnTo>
                  <a:cubicBezTo>
                    <a:pt x="0" y="10312"/>
                    <a:pt x="61" y="10474"/>
                    <a:pt x="183" y="10596"/>
                  </a:cubicBezTo>
                  <a:lnTo>
                    <a:pt x="4750" y="15163"/>
                  </a:lnTo>
                  <a:lnTo>
                    <a:pt x="4750" y="16259"/>
                  </a:lnTo>
                  <a:cubicBezTo>
                    <a:pt x="4750" y="16624"/>
                    <a:pt x="5034" y="16909"/>
                    <a:pt x="5399" y="16909"/>
                  </a:cubicBezTo>
                  <a:lnTo>
                    <a:pt x="9459" y="16909"/>
                  </a:lnTo>
                  <a:cubicBezTo>
                    <a:pt x="9824" y="16909"/>
                    <a:pt x="10109" y="16624"/>
                    <a:pt x="10109" y="16259"/>
                  </a:cubicBezTo>
                  <a:lnTo>
                    <a:pt x="10109" y="10840"/>
                  </a:lnTo>
                  <a:cubicBezTo>
                    <a:pt x="10109" y="9459"/>
                    <a:pt x="9053" y="8323"/>
                    <a:pt x="7713" y="8181"/>
                  </a:cubicBezTo>
                  <a:lnTo>
                    <a:pt x="6577" y="7044"/>
                  </a:lnTo>
                  <a:cubicBezTo>
                    <a:pt x="6171" y="6633"/>
                    <a:pt x="5739" y="6464"/>
                    <a:pt x="5345" y="6464"/>
                  </a:cubicBezTo>
                  <a:cubicBezTo>
                    <a:pt x="4221" y="6464"/>
                    <a:pt x="3402" y="7839"/>
                    <a:pt x="4364" y="8891"/>
                  </a:cubicBezTo>
                  <a:lnTo>
                    <a:pt x="5846" y="10393"/>
                  </a:lnTo>
                  <a:cubicBezTo>
                    <a:pt x="6090" y="10637"/>
                    <a:pt x="6090" y="11043"/>
                    <a:pt x="5846" y="11286"/>
                  </a:cubicBezTo>
                  <a:cubicBezTo>
                    <a:pt x="5724" y="11408"/>
                    <a:pt x="5562" y="11469"/>
                    <a:pt x="5399" y="11469"/>
                  </a:cubicBezTo>
                  <a:cubicBezTo>
                    <a:pt x="5237" y="11469"/>
                    <a:pt x="5075" y="11408"/>
                    <a:pt x="4953" y="11286"/>
                  </a:cubicBezTo>
                  <a:lnTo>
                    <a:pt x="2903" y="9236"/>
                  </a:lnTo>
                  <a:cubicBezTo>
                    <a:pt x="2801" y="9135"/>
                    <a:pt x="2740" y="8992"/>
                    <a:pt x="2720" y="8850"/>
                  </a:cubicBezTo>
                  <a:cubicBezTo>
                    <a:pt x="2720" y="8850"/>
                    <a:pt x="2375" y="4750"/>
                    <a:pt x="2091" y="1320"/>
                  </a:cubicBezTo>
                  <a:cubicBezTo>
                    <a:pt x="2050" y="955"/>
                    <a:pt x="1726" y="1"/>
                    <a:pt x="65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785625" y="1578000"/>
              <a:ext cx="158350" cy="99450"/>
            </a:xfrm>
            <a:custGeom>
              <a:rect b="b" l="l" r="r" t="t"/>
              <a:pathLst>
                <a:path extrusionOk="0" h="3978" w="6334">
                  <a:moveTo>
                    <a:pt x="3399" y="1"/>
                  </a:moveTo>
                  <a:cubicBezTo>
                    <a:pt x="1704" y="1"/>
                    <a:pt x="25" y="1245"/>
                    <a:pt x="1" y="3349"/>
                  </a:cubicBezTo>
                  <a:cubicBezTo>
                    <a:pt x="1" y="3694"/>
                    <a:pt x="285" y="3978"/>
                    <a:pt x="630" y="3978"/>
                  </a:cubicBezTo>
                  <a:lnTo>
                    <a:pt x="2112" y="3978"/>
                  </a:lnTo>
                  <a:cubicBezTo>
                    <a:pt x="2436" y="3795"/>
                    <a:pt x="2781" y="3674"/>
                    <a:pt x="3147" y="3572"/>
                  </a:cubicBezTo>
                  <a:lnTo>
                    <a:pt x="3979" y="2740"/>
                  </a:lnTo>
                  <a:cubicBezTo>
                    <a:pt x="4347" y="2372"/>
                    <a:pt x="5141" y="1782"/>
                    <a:pt x="6183" y="1782"/>
                  </a:cubicBezTo>
                  <a:cubicBezTo>
                    <a:pt x="6232" y="1782"/>
                    <a:pt x="6283" y="1783"/>
                    <a:pt x="6334" y="1786"/>
                  </a:cubicBezTo>
                  <a:cubicBezTo>
                    <a:pt x="5675" y="557"/>
                    <a:pt x="4533" y="1"/>
                    <a:pt x="339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819625" y="1492725"/>
              <a:ext cx="252725" cy="422725"/>
            </a:xfrm>
            <a:custGeom>
              <a:rect b="b" l="l" r="r" t="t"/>
              <a:pathLst>
                <a:path extrusionOk="0" h="16909" w="10109">
                  <a:moveTo>
                    <a:pt x="9459" y="1"/>
                  </a:moveTo>
                  <a:cubicBezTo>
                    <a:pt x="8384" y="1"/>
                    <a:pt x="8059" y="955"/>
                    <a:pt x="8018" y="1320"/>
                  </a:cubicBezTo>
                  <a:cubicBezTo>
                    <a:pt x="7734" y="4750"/>
                    <a:pt x="7389" y="8850"/>
                    <a:pt x="7389" y="8850"/>
                  </a:cubicBezTo>
                  <a:cubicBezTo>
                    <a:pt x="7369" y="8992"/>
                    <a:pt x="7308" y="9135"/>
                    <a:pt x="7206" y="9236"/>
                  </a:cubicBezTo>
                  <a:lnTo>
                    <a:pt x="5156" y="11286"/>
                  </a:lnTo>
                  <a:cubicBezTo>
                    <a:pt x="5034" y="11408"/>
                    <a:pt x="4872" y="11469"/>
                    <a:pt x="4710" y="11469"/>
                  </a:cubicBezTo>
                  <a:cubicBezTo>
                    <a:pt x="4547" y="11469"/>
                    <a:pt x="4385" y="11408"/>
                    <a:pt x="4263" y="11286"/>
                  </a:cubicBezTo>
                  <a:cubicBezTo>
                    <a:pt x="4020" y="11043"/>
                    <a:pt x="4020" y="10637"/>
                    <a:pt x="4263" y="10393"/>
                  </a:cubicBezTo>
                  <a:lnTo>
                    <a:pt x="5745" y="8891"/>
                  </a:lnTo>
                  <a:cubicBezTo>
                    <a:pt x="6707" y="7839"/>
                    <a:pt x="5888" y="6464"/>
                    <a:pt x="4756" y="6464"/>
                  </a:cubicBezTo>
                  <a:cubicBezTo>
                    <a:pt x="4359" y="6464"/>
                    <a:pt x="3923" y="6633"/>
                    <a:pt x="3512" y="7044"/>
                  </a:cubicBezTo>
                  <a:lnTo>
                    <a:pt x="2396" y="8181"/>
                  </a:lnTo>
                  <a:cubicBezTo>
                    <a:pt x="1056" y="8323"/>
                    <a:pt x="1" y="9459"/>
                    <a:pt x="1" y="10840"/>
                  </a:cubicBezTo>
                  <a:lnTo>
                    <a:pt x="1" y="16259"/>
                  </a:lnTo>
                  <a:cubicBezTo>
                    <a:pt x="1" y="16624"/>
                    <a:pt x="285" y="16909"/>
                    <a:pt x="630" y="16909"/>
                  </a:cubicBezTo>
                  <a:lnTo>
                    <a:pt x="4710" y="16909"/>
                  </a:lnTo>
                  <a:cubicBezTo>
                    <a:pt x="5055" y="16909"/>
                    <a:pt x="5339" y="16624"/>
                    <a:pt x="5339" y="16259"/>
                  </a:cubicBezTo>
                  <a:lnTo>
                    <a:pt x="5339" y="15163"/>
                  </a:lnTo>
                  <a:lnTo>
                    <a:pt x="9926" y="10596"/>
                  </a:lnTo>
                  <a:cubicBezTo>
                    <a:pt x="10048" y="10474"/>
                    <a:pt x="10109" y="10312"/>
                    <a:pt x="10109" y="10149"/>
                  </a:cubicBezTo>
                  <a:lnTo>
                    <a:pt x="10109" y="650"/>
                  </a:lnTo>
                  <a:cubicBezTo>
                    <a:pt x="10109" y="285"/>
                    <a:pt x="9825" y="1"/>
                    <a:pt x="945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2"/>
          <p:cNvGrpSpPr/>
          <p:nvPr/>
        </p:nvGrpSpPr>
        <p:grpSpPr>
          <a:xfrm>
            <a:off x="7941974" y="3793204"/>
            <a:ext cx="371475" cy="541325"/>
            <a:chOff x="4363100" y="3596700"/>
            <a:chExt cx="371475" cy="541325"/>
          </a:xfrm>
        </p:grpSpPr>
        <p:sp>
          <p:nvSpPr>
            <p:cNvPr id="876" name="Google Shape;876;p32"/>
            <p:cNvSpPr/>
            <p:nvPr/>
          </p:nvSpPr>
          <p:spPr>
            <a:xfrm>
              <a:off x="4363100" y="3664575"/>
              <a:ext cx="371475" cy="473450"/>
            </a:xfrm>
            <a:custGeom>
              <a:rect b="b" l="l" r="r" t="t"/>
              <a:pathLst>
                <a:path extrusionOk="0" h="18938" w="14859">
                  <a:moveTo>
                    <a:pt x="11509" y="5095"/>
                  </a:moveTo>
                  <a:cubicBezTo>
                    <a:pt x="12341" y="5136"/>
                    <a:pt x="12341" y="6333"/>
                    <a:pt x="11509" y="6374"/>
                  </a:cubicBezTo>
                  <a:lnTo>
                    <a:pt x="8789" y="6374"/>
                  </a:lnTo>
                  <a:cubicBezTo>
                    <a:pt x="7937" y="6333"/>
                    <a:pt x="7937" y="5136"/>
                    <a:pt x="8789" y="5095"/>
                  </a:cubicBezTo>
                  <a:close/>
                  <a:moveTo>
                    <a:pt x="6063" y="3731"/>
                  </a:moveTo>
                  <a:cubicBezTo>
                    <a:pt x="6550" y="3731"/>
                    <a:pt x="6953" y="4347"/>
                    <a:pt x="6516" y="4831"/>
                  </a:cubicBezTo>
                  <a:lnTo>
                    <a:pt x="4466" y="6861"/>
                  </a:lnTo>
                  <a:cubicBezTo>
                    <a:pt x="4344" y="6983"/>
                    <a:pt x="4182" y="7044"/>
                    <a:pt x="4019" y="7044"/>
                  </a:cubicBezTo>
                  <a:cubicBezTo>
                    <a:pt x="3857" y="7044"/>
                    <a:pt x="3695" y="6983"/>
                    <a:pt x="3573" y="6861"/>
                  </a:cubicBezTo>
                  <a:lnTo>
                    <a:pt x="2903" y="6191"/>
                  </a:lnTo>
                  <a:cubicBezTo>
                    <a:pt x="2639" y="5927"/>
                    <a:pt x="2639" y="5542"/>
                    <a:pt x="2903" y="5278"/>
                  </a:cubicBezTo>
                  <a:cubicBezTo>
                    <a:pt x="3025" y="5156"/>
                    <a:pt x="3187" y="5095"/>
                    <a:pt x="3350" y="5095"/>
                  </a:cubicBezTo>
                  <a:cubicBezTo>
                    <a:pt x="3512" y="5095"/>
                    <a:pt x="3674" y="5156"/>
                    <a:pt x="3796" y="5278"/>
                  </a:cubicBezTo>
                  <a:lnTo>
                    <a:pt x="4019" y="5521"/>
                  </a:lnTo>
                  <a:lnTo>
                    <a:pt x="5623" y="3918"/>
                  </a:lnTo>
                  <a:cubicBezTo>
                    <a:pt x="5763" y="3787"/>
                    <a:pt x="5917" y="3731"/>
                    <a:pt x="6063" y="3731"/>
                  </a:cubicBezTo>
                  <a:close/>
                  <a:moveTo>
                    <a:pt x="11509" y="9520"/>
                  </a:moveTo>
                  <a:cubicBezTo>
                    <a:pt x="12341" y="9540"/>
                    <a:pt x="12341" y="10758"/>
                    <a:pt x="11509" y="10778"/>
                  </a:cubicBezTo>
                  <a:lnTo>
                    <a:pt x="8789" y="10778"/>
                  </a:lnTo>
                  <a:cubicBezTo>
                    <a:pt x="7937" y="10758"/>
                    <a:pt x="7937" y="9540"/>
                    <a:pt x="8789" y="9520"/>
                  </a:cubicBezTo>
                  <a:close/>
                  <a:moveTo>
                    <a:pt x="6069" y="8160"/>
                  </a:moveTo>
                  <a:cubicBezTo>
                    <a:pt x="6232" y="8160"/>
                    <a:pt x="6394" y="8221"/>
                    <a:pt x="6516" y="8343"/>
                  </a:cubicBezTo>
                  <a:cubicBezTo>
                    <a:pt x="6760" y="8586"/>
                    <a:pt x="6760" y="8992"/>
                    <a:pt x="6516" y="9236"/>
                  </a:cubicBezTo>
                  <a:lnTo>
                    <a:pt x="4466" y="11286"/>
                  </a:lnTo>
                  <a:cubicBezTo>
                    <a:pt x="4344" y="11408"/>
                    <a:pt x="4182" y="11468"/>
                    <a:pt x="4019" y="11468"/>
                  </a:cubicBezTo>
                  <a:cubicBezTo>
                    <a:pt x="3857" y="11468"/>
                    <a:pt x="3695" y="11408"/>
                    <a:pt x="3573" y="11286"/>
                  </a:cubicBezTo>
                  <a:lnTo>
                    <a:pt x="2903" y="10596"/>
                  </a:lnTo>
                  <a:cubicBezTo>
                    <a:pt x="2639" y="10352"/>
                    <a:pt x="2639" y="9946"/>
                    <a:pt x="2903" y="9703"/>
                  </a:cubicBezTo>
                  <a:cubicBezTo>
                    <a:pt x="3025" y="9581"/>
                    <a:pt x="3187" y="9520"/>
                    <a:pt x="3350" y="9520"/>
                  </a:cubicBezTo>
                  <a:cubicBezTo>
                    <a:pt x="3512" y="9520"/>
                    <a:pt x="3674" y="9581"/>
                    <a:pt x="3796" y="9703"/>
                  </a:cubicBezTo>
                  <a:lnTo>
                    <a:pt x="4019" y="9926"/>
                  </a:lnTo>
                  <a:lnTo>
                    <a:pt x="5623" y="8343"/>
                  </a:lnTo>
                  <a:cubicBezTo>
                    <a:pt x="5745" y="8221"/>
                    <a:pt x="5907" y="8160"/>
                    <a:pt x="6069" y="8160"/>
                  </a:cubicBezTo>
                  <a:close/>
                  <a:moveTo>
                    <a:pt x="11509" y="13945"/>
                  </a:moveTo>
                  <a:cubicBezTo>
                    <a:pt x="12341" y="13965"/>
                    <a:pt x="12341" y="15163"/>
                    <a:pt x="11509" y="15203"/>
                  </a:cubicBezTo>
                  <a:lnTo>
                    <a:pt x="8789" y="15203"/>
                  </a:lnTo>
                  <a:cubicBezTo>
                    <a:pt x="7937" y="15163"/>
                    <a:pt x="7937" y="13965"/>
                    <a:pt x="8789" y="13945"/>
                  </a:cubicBezTo>
                  <a:close/>
                  <a:moveTo>
                    <a:pt x="5379" y="12910"/>
                  </a:moveTo>
                  <a:cubicBezTo>
                    <a:pt x="5542" y="12910"/>
                    <a:pt x="5704" y="12970"/>
                    <a:pt x="5826" y="13092"/>
                  </a:cubicBezTo>
                  <a:cubicBezTo>
                    <a:pt x="6090" y="13356"/>
                    <a:pt x="6090" y="13742"/>
                    <a:pt x="5826" y="14006"/>
                  </a:cubicBezTo>
                  <a:lnTo>
                    <a:pt x="5258" y="14574"/>
                  </a:lnTo>
                  <a:lnTo>
                    <a:pt x="5826" y="15142"/>
                  </a:lnTo>
                  <a:cubicBezTo>
                    <a:pt x="6090" y="15386"/>
                    <a:pt x="6090" y="15792"/>
                    <a:pt x="5826" y="16035"/>
                  </a:cubicBezTo>
                  <a:cubicBezTo>
                    <a:pt x="5704" y="16157"/>
                    <a:pt x="5542" y="16218"/>
                    <a:pt x="5379" y="16218"/>
                  </a:cubicBezTo>
                  <a:cubicBezTo>
                    <a:pt x="5217" y="16218"/>
                    <a:pt x="5055" y="16157"/>
                    <a:pt x="4933" y="16035"/>
                  </a:cubicBezTo>
                  <a:lnTo>
                    <a:pt x="4364" y="15467"/>
                  </a:lnTo>
                  <a:lnTo>
                    <a:pt x="3796" y="16035"/>
                  </a:lnTo>
                  <a:cubicBezTo>
                    <a:pt x="3674" y="16157"/>
                    <a:pt x="3512" y="16218"/>
                    <a:pt x="3350" y="16218"/>
                  </a:cubicBezTo>
                  <a:cubicBezTo>
                    <a:pt x="3187" y="16218"/>
                    <a:pt x="3025" y="16157"/>
                    <a:pt x="2903" y="16035"/>
                  </a:cubicBezTo>
                  <a:cubicBezTo>
                    <a:pt x="2639" y="15792"/>
                    <a:pt x="2639" y="15386"/>
                    <a:pt x="2903" y="15142"/>
                  </a:cubicBezTo>
                  <a:lnTo>
                    <a:pt x="3471" y="14574"/>
                  </a:lnTo>
                  <a:lnTo>
                    <a:pt x="2903" y="14006"/>
                  </a:lnTo>
                  <a:cubicBezTo>
                    <a:pt x="2639" y="13742"/>
                    <a:pt x="2639" y="13356"/>
                    <a:pt x="2903" y="13092"/>
                  </a:cubicBezTo>
                  <a:cubicBezTo>
                    <a:pt x="3025" y="12970"/>
                    <a:pt x="3187" y="12910"/>
                    <a:pt x="3350" y="12910"/>
                  </a:cubicBezTo>
                  <a:cubicBezTo>
                    <a:pt x="3512" y="12910"/>
                    <a:pt x="3674" y="12970"/>
                    <a:pt x="3796" y="13092"/>
                  </a:cubicBezTo>
                  <a:lnTo>
                    <a:pt x="4364" y="13681"/>
                  </a:lnTo>
                  <a:lnTo>
                    <a:pt x="4933" y="13092"/>
                  </a:lnTo>
                  <a:cubicBezTo>
                    <a:pt x="5055" y="12970"/>
                    <a:pt x="5217" y="12910"/>
                    <a:pt x="5379" y="12910"/>
                  </a:cubicBezTo>
                  <a:close/>
                  <a:moveTo>
                    <a:pt x="630" y="0"/>
                  </a:moveTo>
                  <a:cubicBezTo>
                    <a:pt x="285" y="0"/>
                    <a:pt x="0" y="284"/>
                    <a:pt x="0" y="630"/>
                  </a:cubicBezTo>
                  <a:lnTo>
                    <a:pt x="0" y="18309"/>
                  </a:lnTo>
                  <a:cubicBezTo>
                    <a:pt x="0" y="18654"/>
                    <a:pt x="285" y="18938"/>
                    <a:pt x="630" y="18938"/>
                  </a:cubicBezTo>
                  <a:lnTo>
                    <a:pt x="14229" y="18938"/>
                  </a:lnTo>
                  <a:cubicBezTo>
                    <a:pt x="14574" y="18938"/>
                    <a:pt x="14858" y="18654"/>
                    <a:pt x="14858" y="18309"/>
                  </a:cubicBezTo>
                  <a:lnTo>
                    <a:pt x="14858" y="630"/>
                  </a:lnTo>
                  <a:cubicBezTo>
                    <a:pt x="14858" y="284"/>
                    <a:pt x="14574" y="0"/>
                    <a:pt x="14229" y="0"/>
                  </a:cubicBezTo>
                  <a:lnTo>
                    <a:pt x="12037" y="0"/>
                  </a:lnTo>
                  <a:lnTo>
                    <a:pt x="12037" y="731"/>
                  </a:lnTo>
                  <a:cubicBezTo>
                    <a:pt x="12037" y="1766"/>
                    <a:pt x="11184" y="2639"/>
                    <a:pt x="10149" y="2639"/>
                  </a:cubicBezTo>
                  <a:lnTo>
                    <a:pt x="4709" y="2639"/>
                  </a:lnTo>
                  <a:cubicBezTo>
                    <a:pt x="3654" y="2639"/>
                    <a:pt x="2801" y="1766"/>
                    <a:pt x="2801" y="731"/>
                  </a:cubicBezTo>
                  <a:lnTo>
                    <a:pt x="2801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4465100" y="3596700"/>
              <a:ext cx="167475" cy="101900"/>
            </a:xfrm>
            <a:custGeom>
              <a:rect b="b" l="l" r="r" t="t"/>
              <a:pathLst>
                <a:path extrusionOk="0" h="4076" w="6699">
                  <a:moveTo>
                    <a:pt x="3349" y="1"/>
                  </a:moveTo>
                  <a:cubicBezTo>
                    <a:pt x="2558" y="1"/>
                    <a:pt x="1766" y="452"/>
                    <a:pt x="1462" y="1355"/>
                  </a:cubicBezTo>
                  <a:lnTo>
                    <a:pt x="629" y="1355"/>
                  </a:lnTo>
                  <a:cubicBezTo>
                    <a:pt x="284" y="1355"/>
                    <a:pt x="0" y="1640"/>
                    <a:pt x="0" y="1985"/>
                  </a:cubicBezTo>
                  <a:lnTo>
                    <a:pt x="0" y="3446"/>
                  </a:lnTo>
                  <a:cubicBezTo>
                    <a:pt x="0" y="3791"/>
                    <a:pt x="284" y="4075"/>
                    <a:pt x="629" y="4075"/>
                  </a:cubicBezTo>
                  <a:lnTo>
                    <a:pt x="6069" y="4075"/>
                  </a:lnTo>
                  <a:cubicBezTo>
                    <a:pt x="6414" y="4075"/>
                    <a:pt x="6698" y="3791"/>
                    <a:pt x="6698" y="3446"/>
                  </a:cubicBezTo>
                  <a:lnTo>
                    <a:pt x="6698" y="1985"/>
                  </a:lnTo>
                  <a:cubicBezTo>
                    <a:pt x="6698" y="1640"/>
                    <a:pt x="6414" y="1355"/>
                    <a:pt x="6069" y="1355"/>
                  </a:cubicBezTo>
                  <a:lnTo>
                    <a:pt x="5237" y="1355"/>
                  </a:lnTo>
                  <a:cubicBezTo>
                    <a:pt x="4933" y="452"/>
                    <a:pt x="4141" y="1"/>
                    <a:pt x="334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2"/>
          <p:cNvGrpSpPr/>
          <p:nvPr/>
        </p:nvGrpSpPr>
        <p:grpSpPr>
          <a:xfrm>
            <a:off x="7856724" y="1315088"/>
            <a:ext cx="541975" cy="541075"/>
            <a:chOff x="5025300" y="4337950"/>
            <a:chExt cx="541975" cy="541075"/>
          </a:xfrm>
        </p:grpSpPr>
        <p:sp>
          <p:nvSpPr>
            <p:cNvPr id="879" name="Google Shape;879;p32"/>
            <p:cNvSpPr/>
            <p:nvPr/>
          </p:nvSpPr>
          <p:spPr>
            <a:xfrm>
              <a:off x="5221175" y="4573400"/>
              <a:ext cx="346100" cy="204000"/>
            </a:xfrm>
            <a:custGeom>
              <a:rect b="b" l="l" r="r" t="t"/>
              <a:pathLst>
                <a:path extrusionOk="0" h="8160" w="13844">
                  <a:moveTo>
                    <a:pt x="6293" y="0"/>
                  </a:moveTo>
                  <a:lnTo>
                    <a:pt x="6293" y="1726"/>
                  </a:lnTo>
                  <a:cubicBezTo>
                    <a:pt x="6293" y="3370"/>
                    <a:pt x="4953" y="4709"/>
                    <a:pt x="3309" y="4709"/>
                  </a:cubicBezTo>
                  <a:lnTo>
                    <a:pt x="1726" y="4709"/>
                  </a:lnTo>
                  <a:cubicBezTo>
                    <a:pt x="772" y="4709"/>
                    <a:pt x="1" y="5481"/>
                    <a:pt x="1" y="6435"/>
                  </a:cubicBezTo>
                  <a:cubicBezTo>
                    <a:pt x="1" y="7389"/>
                    <a:pt x="772" y="8160"/>
                    <a:pt x="1726" y="8160"/>
                  </a:cubicBezTo>
                  <a:lnTo>
                    <a:pt x="13255" y="8160"/>
                  </a:lnTo>
                  <a:cubicBezTo>
                    <a:pt x="13478" y="8160"/>
                    <a:pt x="13681" y="8018"/>
                    <a:pt x="13763" y="7815"/>
                  </a:cubicBezTo>
                  <a:cubicBezTo>
                    <a:pt x="13844" y="7612"/>
                    <a:pt x="13803" y="7368"/>
                    <a:pt x="13641" y="7226"/>
                  </a:cubicBezTo>
                  <a:lnTo>
                    <a:pt x="10961" y="4527"/>
                  </a:lnTo>
                  <a:cubicBezTo>
                    <a:pt x="10718" y="4283"/>
                    <a:pt x="10718" y="3877"/>
                    <a:pt x="10961" y="3634"/>
                  </a:cubicBezTo>
                  <a:lnTo>
                    <a:pt x="13641" y="934"/>
                  </a:lnTo>
                  <a:cubicBezTo>
                    <a:pt x="13803" y="772"/>
                    <a:pt x="13844" y="548"/>
                    <a:pt x="13763" y="345"/>
                  </a:cubicBezTo>
                  <a:cubicBezTo>
                    <a:pt x="13681" y="142"/>
                    <a:pt x="13478" y="0"/>
                    <a:pt x="13255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025300" y="4337950"/>
              <a:ext cx="321250" cy="217200"/>
            </a:xfrm>
            <a:custGeom>
              <a:rect b="b" l="l" r="r" t="t"/>
              <a:pathLst>
                <a:path extrusionOk="0" h="8688" w="12850">
                  <a:moveTo>
                    <a:pt x="1442" y="0"/>
                  </a:moveTo>
                  <a:cubicBezTo>
                    <a:pt x="650" y="0"/>
                    <a:pt x="1" y="650"/>
                    <a:pt x="1" y="1441"/>
                  </a:cubicBezTo>
                  <a:lnTo>
                    <a:pt x="1" y="8160"/>
                  </a:lnTo>
                  <a:lnTo>
                    <a:pt x="11144" y="8160"/>
                  </a:lnTo>
                  <a:cubicBezTo>
                    <a:pt x="11773" y="8160"/>
                    <a:pt x="12362" y="8343"/>
                    <a:pt x="12849" y="8688"/>
                  </a:cubicBezTo>
                  <a:lnTo>
                    <a:pt x="12849" y="2172"/>
                  </a:lnTo>
                  <a:cubicBezTo>
                    <a:pt x="12849" y="974"/>
                    <a:pt x="11895" y="0"/>
                    <a:pt x="10698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025300" y="4573400"/>
              <a:ext cx="99500" cy="305625"/>
            </a:xfrm>
            <a:custGeom>
              <a:rect b="b" l="l" r="r" t="t"/>
              <a:pathLst>
                <a:path extrusionOk="0" h="12225" w="3980">
                  <a:moveTo>
                    <a:pt x="1" y="0"/>
                  </a:moveTo>
                  <a:lnTo>
                    <a:pt x="1" y="10230"/>
                  </a:lnTo>
                  <a:cubicBezTo>
                    <a:pt x="52" y="11560"/>
                    <a:pt x="1021" y="12225"/>
                    <a:pt x="1990" y="12225"/>
                  </a:cubicBezTo>
                  <a:cubicBezTo>
                    <a:pt x="2959" y="12225"/>
                    <a:pt x="3928" y="11560"/>
                    <a:pt x="3979" y="10230"/>
                  </a:cubicBezTo>
                  <a:lnTo>
                    <a:pt x="3979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221175" y="4573400"/>
              <a:ext cx="139575" cy="99975"/>
            </a:xfrm>
            <a:custGeom>
              <a:rect b="b" l="l" r="r" t="t"/>
              <a:pathLst>
                <a:path extrusionOk="0" h="3999" w="5583">
                  <a:moveTo>
                    <a:pt x="1" y="0"/>
                  </a:moveTo>
                  <a:lnTo>
                    <a:pt x="1" y="3999"/>
                  </a:lnTo>
                  <a:cubicBezTo>
                    <a:pt x="488" y="3654"/>
                    <a:pt x="1097" y="3451"/>
                    <a:pt x="1726" y="3451"/>
                  </a:cubicBezTo>
                  <a:lnTo>
                    <a:pt x="3309" y="3451"/>
                  </a:lnTo>
                  <a:cubicBezTo>
                    <a:pt x="5583" y="3349"/>
                    <a:pt x="5583" y="102"/>
                    <a:pt x="330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3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888" name="Google Shape;888;p33"/>
          <p:cNvSpPr/>
          <p:nvPr/>
        </p:nvSpPr>
        <p:spPr>
          <a:xfrm>
            <a:off x="2744850" y="966325"/>
            <a:ext cx="36543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title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468187" y="2247900"/>
            <a:ext cx="2507100" cy="913800"/>
          </a:xfrm>
          <a:prstGeom prst="roundRect">
            <a:avLst>
              <a:gd fmla="val 1949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90" name="Google Shape;890;p33"/>
          <p:cNvGrpSpPr/>
          <p:nvPr/>
        </p:nvGrpSpPr>
        <p:grpSpPr>
          <a:xfrm>
            <a:off x="652875" y="2222913"/>
            <a:ext cx="2159103" cy="849562"/>
            <a:chOff x="652875" y="2260925"/>
            <a:chExt cx="2159103" cy="849562"/>
          </a:xfrm>
        </p:grpSpPr>
        <p:sp>
          <p:nvSpPr>
            <p:cNvPr id="891" name="Google Shape;891;p33"/>
            <p:cNvSpPr txBox="1"/>
            <p:nvPr/>
          </p:nvSpPr>
          <p:spPr>
            <a:xfrm>
              <a:off x="652878" y="2260925"/>
              <a:ext cx="21591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2" name="Google Shape;892;p33"/>
            <p:cNvSpPr txBox="1"/>
            <p:nvPr/>
          </p:nvSpPr>
          <p:spPr>
            <a:xfrm>
              <a:off x="652875" y="2598687"/>
              <a:ext cx="2159100" cy="5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3" name="Google Shape;893;p33"/>
          <p:cNvSpPr/>
          <p:nvPr/>
        </p:nvSpPr>
        <p:spPr>
          <a:xfrm>
            <a:off x="457237" y="3368175"/>
            <a:ext cx="2529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8EEA1"/>
              </a:gs>
              <a:gs pos="100000">
                <a:srgbClr val="A8D33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$1,000,000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4" name="Google Shape;894;p33"/>
          <p:cNvSpPr/>
          <p:nvPr/>
        </p:nvSpPr>
        <p:spPr>
          <a:xfrm>
            <a:off x="468187" y="1689463"/>
            <a:ext cx="25071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5" name="Google Shape;895;p33"/>
          <p:cNvSpPr/>
          <p:nvPr/>
        </p:nvSpPr>
        <p:spPr>
          <a:xfrm>
            <a:off x="3329432" y="1689463"/>
            <a:ext cx="25071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6" name="Google Shape;896;p33"/>
          <p:cNvSpPr/>
          <p:nvPr/>
        </p:nvSpPr>
        <p:spPr>
          <a:xfrm>
            <a:off x="6179600" y="1689463"/>
            <a:ext cx="2507100" cy="374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97" name="Google Shape;897;p33"/>
          <p:cNvCxnSpPr>
            <a:stCxn id="888" idx="2"/>
            <a:endCxn id="894" idx="0"/>
          </p:cNvCxnSpPr>
          <p:nvPr/>
        </p:nvCxnSpPr>
        <p:spPr>
          <a:xfrm rot="5400000">
            <a:off x="2972400" y="89725"/>
            <a:ext cx="348900" cy="28503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33"/>
          <p:cNvCxnSpPr>
            <a:stCxn id="888" idx="2"/>
            <a:endCxn id="896" idx="0"/>
          </p:cNvCxnSpPr>
          <p:nvPr/>
        </p:nvCxnSpPr>
        <p:spPr>
          <a:xfrm flipH="1" rot="-5400000">
            <a:off x="5828100" y="84325"/>
            <a:ext cx="348900" cy="28611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3"/>
          <p:cNvCxnSpPr>
            <a:stCxn id="888" idx="2"/>
            <a:endCxn id="895" idx="0"/>
          </p:cNvCxnSpPr>
          <p:nvPr/>
        </p:nvCxnSpPr>
        <p:spPr>
          <a:xfrm>
            <a:off x="4572000" y="1340425"/>
            <a:ext cx="1110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33"/>
          <p:cNvSpPr/>
          <p:nvPr/>
        </p:nvSpPr>
        <p:spPr>
          <a:xfrm>
            <a:off x="3329432" y="2247900"/>
            <a:ext cx="2507100" cy="913800"/>
          </a:xfrm>
          <a:prstGeom prst="roundRect">
            <a:avLst>
              <a:gd fmla="val 1949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01" name="Google Shape;901;p33"/>
          <p:cNvGrpSpPr/>
          <p:nvPr/>
        </p:nvGrpSpPr>
        <p:grpSpPr>
          <a:xfrm>
            <a:off x="3492325" y="2222913"/>
            <a:ext cx="2159103" cy="849562"/>
            <a:chOff x="3492325" y="2260925"/>
            <a:chExt cx="2159103" cy="849562"/>
          </a:xfrm>
        </p:grpSpPr>
        <p:sp>
          <p:nvSpPr>
            <p:cNvPr id="902" name="Google Shape;902;p33"/>
            <p:cNvSpPr txBox="1"/>
            <p:nvPr/>
          </p:nvSpPr>
          <p:spPr>
            <a:xfrm>
              <a:off x="3492328" y="2260925"/>
              <a:ext cx="21591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3" name="Google Shape;903;p33"/>
            <p:cNvSpPr txBox="1"/>
            <p:nvPr/>
          </p:nvSpPr>
          <p:spPr>
            <a:xfrm>
              <a:off x="3492325" y="2598687"/>
              <a:ext cx="2159100" cy="5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4" name="Google Shape;904;p33"/>
          <p:cNvSpPr/>
          <p:nvPr/>
        </p:nvSpPr>
        <p:spPr>
          <a:xfrm>
            <a:off x="468187" y="4006975"/>
            <a:ext cx="2507100" cy="711900"/>
          </a:xfrm>
          <a:prstGeom prst="roundRect">
            <a:avLst>
              <a:gd fmla="val 19495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33"/>
          <p:cNvSpPr/>
          <p:nvPr/>
        </p:nvSpPr>
        <p:spPr>
          <a:xfrm>
            <a:off x="3318482" y="3368175"/>
            <a:ext cx="2529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8EEA1"/>
              </a:gs>
              <a:gs pos="100000">
                <a:srgbClr val="A8D33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$30,000,000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3329432" y="4006975"/>
            <a:ext cx="2507100" cy="711900"/>
          </a:xfrm>
          <a:prstGeom prst="roundRect">
            <a:avLst>
              <a:gd fmla="val 19495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6179600" y="2247900"/>
            <a:ext cx="2507100" cy="913800"/>
          </a:xfrm>
          <a:prstGeom prst="roundRect">
            <a:avLst>
              <a:gd fmla="val 1949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6168650" y="3368175"/>
            <a:ext cx="2529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8EEA1"/>
              </a:gs>
              <a:gs pos="100000">
                <a:srgbClr val="A8D33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$12,000,000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6179600" y="4006975"/>
            <a:ext cx="2507100" cy="711900"/>
          </a:xfrm>
          <a:prstGeom prst="roundRect">
            <a:avLst>
              <a:gd fmla="val 19495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10" name="Google Shape;910;p33"/>
          <p:cNvGrpSpPr/>
          <p:nvPr/>
        </p:nvGrpSpPr>
        <p:grpSpPr>
          <a:xfrm>
            <a:off x="6342488" y="2222913"/>
            <a:ext cx="2181215" cy="849562"/>
            <a:chOff x="6342488" y="2260925"/>
            <a:chExt cx="2181215" cy="849562"/>
          </a:xfrm>
        </p:grpSpPr>
        <p:sp>
          <p:nvSpPr>
            <p:cNvPr id="911" name="Google Shape;911;p33"/>
            <p:cNvSpPr txBox="1"/>
            <p:nvPr/>
          </p:nvSpPr>
          <p:spPr>
            <a:xfrm>
              <a:off x="6342488" y="2598687"/>
              <a:ext cx="2159100" cy="5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33"/>
            <p:cNvSpPr txBox="1"/>
            <p:nvPr/>
          </p:nvSpPr>
          <p:spPr>
            <a:xfrm>
              <a:off x="6364603" y="2260925"/>
              <a:ext cx="21591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913" name="Google Shape;913;p33"/>
          <p:cNvCxnSpPr>
            <a:stCxn id="889" idx="3"/>
            <a:endCxn id="900" idx="1"/>
          </p:cNvCxnSpPr>
          <p:nvPr/>
        </p:nvCxnSpPr>
        <p:spPr>
          <a:xfrm>
            <a:off x="2975287" y="2704800"/>
            <a:ext cx="35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33"/>
          <p:cNvCxnSpPr>
            <a:stCxn id="900" idx="3"/>
            <a:endCxn id="907" idx="1"/>
          </p:cNvCxnSpPr>
          <p:nvPr/>
        </p:nvCxnSpPr>
        <p:spPr>
          <a:xfrm>
            <a:off x="5836532" y="2704800"/>
            <a:ext cx="34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33"/>
          <p:cNvCxnSpPr>
            <a:stCxn id="894" idx="2"/>
            <a:endCxn id="889" idx="0"/>
          </p:cNvCxnSpPr>
          <p:nvPr/>
        </p:nvCxnSpPr>
        <p:spPr>
          <a:xfrm>
            <a:off x="1721737" y="2063563"/>
            <a:ext cx="0" cy="18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3"/>
          <p:cNvCxnSpPr>
            <a:stCxn id="900" idx="0"/>
            <a:endCxn id="895" idx="2"/>
          </p:cNvCxnSpPr>
          <p:nvPr/>
        </p:nvCxnSpPr>
        <p:spPr>
          <a:xfrm rot="10800000">
            <a:off x="4582982" y="2063700"/>
            <a:ext cx="0" cy="18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3"/>
          <p:cNvCxnSpPr>
            <a:stCxn id="907" idx="0"/>
            <a:endCxn id="896" idx="2"/>
          </p:cNvCxnSpPr>
          <p:nvPr/>
        </p:nvCxnSpPr>
        <p:spPr>
          <a:xfrm rot="10800000">
            <a:off x="7433150" y="2063700"/>
            <a:ext cx="0" cy="18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3"/>
          <p:cNvCxnSpPr>
            <a:stCxn id="908" idx="0"/>
            <a:endCxn id="907" idx="2"/>
          </p:cNvCxnSpPr>
          <p:nvPr/>
        </p:nvCxnSpPr>
        <p:spPr>
          <a:xfrm rot="10800000">
            <a:off x="7433150" y="3161775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3"/>
          <p:cNvCxnSpPr>
            <a:stCxn id="909" idx="0"/>
            <a:endCxn id="908" idx="2"/>
          </p:cNvCxnSpPr>
          <p:nvPr/>
        </p:nvCxnSpPr>
        <p:spPr>
          <a:xfrm rot="10800000">
            <a:off x="7433150" y="3800575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3"/>
          <p:cNvCxnSpPr>
            <a:endCxn id="905" idx="2"/>
          </p:cNvCxnSpPr>
          <p:nvPr/>
        </p:nvCxnSpPr>
        <p:spPr>
          <a:xfrm flipH="1" rot="10800000">
            <a:off x="4579682" y="3800475"/>
            <a:ext cx="3300" cy="18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3"/>
          <p:cNvCxnSpPr>
            <a:stCxn id="904" idx="0"/>
            <a:endCxn id="893" idx="2"/>
          </p:cNvCxnSpPr>
          <p:nvPr/>
        </p:nvCxnSpPr>
        <p:spPr>
          <a:xfrm rot="10800000">
            <a:off x="1721737" y="3800575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3"/>
          <p:cNvCxnSpPr>
            <a:stCxn id="905" idx="0"/>
            <a:endCxn id="900" idx="2"/>
          </p:cNvCxnSpPr>
          <p:nvPr/>
        </p:nvCxnSpPr>
        <p:spPr>
          <a:xfrm rot="10800000">
            <a:off x="4582982" y="3161775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3"/>
          <p:cNvCxnSpPr>
            <a:stCxn id="893" idx="0"/>
            <a:endCxn id="889" idx="2"/>
          </p:cNvCxnSpPr>
          <p:nvPr/>
        </p:nvCxnSpPr>
        <p:spPr>
          <a:xfrm rot="10800000">
            <a:off x="1721737" y="3161775"/>
            <a:ext cx="0" cy="20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757650" y="1782275"/>
            <a:ext cx="770400" cy="7704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7021055" y="4003300"/>
            <a:ext cx="1554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31" name="Google Shape;931;p34"/>
          <p:cNvGrpSpPr/>
          <p:nvPr/>
        </p:nvGrpSpPr>
        <p:grpSpPr>
          <a:xfrm>
            <a:off x="906983" y="1931592"/>
            <a:ext cx="471733" cy="471765"/>
            <a:chOff x="5772250" y="1374000"/>
            <a:chExt cx="541475" cy="541450"/>
          </a:xfrm>
        </p:grpSpPr>
        <p:sp>
          <p:nvSpPr>
            <p:cNvPr id="932" name="Google Shape;932;p34"/>
            <p:cNvSpPr/>
            <p:nvPr/>
          </p:nvSpPr>
          <p:spPr>
            <a:xfrm>
              <a:off x="5795100" y="15186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23"/>
                    <a:pt x="0" y="456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772250" y="1636325"/>
              <a:ext cx="201500" cy="134500"/>
            </a:xfrm>
            <a:custGeom>
              <a:rect b="b" l="l" r="r" t="t"/>
              <a:pathLst>
                <a:path extrusionOk="0" h="5380" w="8060">
                  <a:moveTo>
                    <a:pt x="4040" y="1"/>
                  </a:moveTo>
                  <a:cubicBezTo>
                    <a:pt x="1807" y="1"/>
                    <a:pt x="1" y="1807"/>
                    <a:pt x="1" y="4020"/>
                  </a:cubicBezTo>
                  <a:lnTo>
                    <a:pt x="1" y="4751"/>
                  </a:lnTo>
                  <a:cubicBezTo>
                    <a:pt x="1" y="5096"/>
                    <a:pt x="285" y="5380"/>
                    <a:pt x="630" y="5380"/>
                  </a:cubicBezTo>
                  <a:lnTo>
                    <a:pt x="7430" y="5380"/>
                  </a:lnTo>
                  <a:cubicBezTo>
                    <a:pt x="7775" y="5380"/>
                    <a:pt x="8059" y="5096"/>
                    <a:pt x="8059" y="4751"/>
                  </a:cubicBezTo>
                  <a:lnTo>
                    <a:pt x="8059" y="4020"/>
                  </a:lnTo>
                  <a:cubicBezTo>
                    <a:pt x="8059" y="1807"/>
                    <a:pt x="6253" y="1"/>
                    <a:pt x="404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134575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6111750" y="1780450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3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50" y="5400"/>
                  </a:cubicBezTo>
                  <a:lnTo>
                    <a:pt x="7429" y="5400"/>
                  </a:lnTo>
                  <a:cubicBezTo>
                    <a:pt x="7794" y="5400"/>
                    <a:pt x="8079" y="5115"/>
                    <a:pt x="8079" y="4770"/>
                  </a:cubicBezTo>
                  <a:lnTo>
                    <a:pt x="8079" y="4040"/>
                  </a:lnTo>
                  <a:cubicBezTo>
                    <a:pt x="8079" y="1807"/>
                    <a:pt x="6272" y="0"/>
                    <a:pt x="403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6134575" y="13740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7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5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6002650" y="1594725"/>
              <a:ext cx="80200" cy="320725"/>
            </a:xfrm>
            <a:custGeom>
              <a:rect b="b" l="l" r="r" t="t"/>
              <a:pathLst>
                <a:path extrusionOk="0" h="12829" w="3208">
                  <a:moveTo>
                    <a:pt x="1604" y="0"/>
                  </a:moveTo>
                  <a:cubicBezTo>
                    <a:pt x="1259" y="0"/>
                    <a:pt x="974" y="285"/>
                    <a:pt x="974" y="650"/>
                  </a:cubicBezTo>
                  <a:lnTo>
                    <a:pt x="974" y="5785"/>
                  </a:lnTo>
                  <a:lnTo>
                    <a:pt x="122" y="5785"/>
                  </a:lnTo>
                  <a:lnTo>
                    <a:pt x="122" y="6415"/>
                  </a:lnTo>
                  <a:cubicBezTo>
                    <a:pt x="122" y="6638"/>
                    <a:pt x="81" y="6861"/>
                    <a:pt x="0" y="7044"/>
                  </a:cubicBezTo>
                  <a:lnTo>
                    <a:pt x="974" y="7044"/>
                  </a:lnTo>
                  <a:lnTo>
                    <a:pt x="974" y="12199"/>
                  </a:lnTo>
                  <a:cubicBezTo>
                    <a:pt x="974" y="12544"/>
                    <a:pt x="1259" y="12829"/>
                    <a:pt x="1604" y="12829"/>
                  </a:cubicBezTo>
                  <a:lnTo>
                    <a:pt x="3207" y="12829"/>
                  </a:lnTo>
                  <a:cubicBezTo>
                    <a:pt x="3146" y="12626"/>
                    <a:pt x="3106" y="12423"/>
                    <a:pt x="3106" y="12199"/>
                  </a:cubicBezTo>
                  <a:lnTo>
                    <a:pt x="3106" y="11550"/>
                  </a:lnTo>
                  <a:lnTo>
                    <a:pt x="2253" y="11550"/>
                  </a:lnTo>
                  <a:lnTo>
                    <a:pt x="2253" y="1279"/>
                  </a:lnTo>
                  <a:lnTo>
                    <a:pt x="3207" y="1279"/>
                  </a:lnTo>
                  <a:cubicBezTo>
                    <a:pt x="3146" y="1076"/>
                    <a:pt x="3106" y="873"/>
                    <a:pt x="3106" y="650"/>
                  </a:cubicBezTo>
                  <a:lnTo>
                    <a:pt x="3106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6111750" y="1491725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39" y="0"/>
                  </a:moveTo>
                  <a:cubicBezTo>
                    <a:pt x="1807" y="0"/>
                    <a:pt x="0" y="1807"/>
                    <a:pt x="0" y="4039"/>
                  </a:cubicBezTo>
                  <a:lnTo>
                    <a:pt x="0" y="4770"/>
                  </a:lnTo>
                  <a:cubicBezTo>
                    <a:pt x="0" y="5115"/>
                    <a:pt x="284" y="5399"/>
                    <a:pt x="650" y="5399"/>
                  </a:cubicBezTo>
                  <a:lnTo>
                    <a:pt x="7429" y="5399"/>
                  </a:lnTo>
                  <a:cubicBezTo>
                    <a:pt x="7794" y="5399"/>
                    <a:pt x="8079" y="5115"/>
                    <a:pt x="8079" y="4770"/>
                  </a:cubicBezTo>
                  <a:lnTo>
                    <a:pt x="8079" y="4039"/>
                  </a:lnTo>
                  <a:cubicBezTo>
                    <a:pt x="8079" y="1807"/>
                    <a:pt x="6272" y="0"/>
                    <a:pt x="403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9" name="Google Shape;939;p34"/>
          <p:cNvCxnSpPr>
            <a:stCxn id="940" idx="3"/>
            <a:endCxn id="941" idx="1"/>
          </p:cNvCxnSpPr>
          <p:nvPr/>
        </p:nvCxnSpPr>
        <p:spPr>
          <a:xfrm>
            <a:off x="1828500" y="2923125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34"/>
          <p:cNvCxnSpPr>
            <a:stCxn id="941" idx="0"/>
            <a:endCxn id="943" idx="2"/>
          </p:cNvCxnSpPr>
          <p:nvPr/>
        </p:nvCxnSpPr>
        <p:spPr>
          <a:xfrm rot="10800000">
            <a:off x="3417675" y="2210175"/>
            <a:ext cx="0" cy="496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34"/>
          <p:cNvCxnSpPr>
            <a:stCxn id="943" idx="0"/>
            <a:endCxn id="945" idx="2"/>
          </p:cNvCxnSpPr>
          <p:nvPr/>
        </p:nvCxnSpPr>
        <p:spPr>
          <a:xfrm rot="10800000">
            <a:off x="3417762" y="1511488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34"/>
          <p:cNvSpPr/>
          <p:nvPr/>
        </p:nvSpPr>
        <p:spPr>
          <a:xfrm>
            <a:off x="5554043" y="4108300"/>
            <a:ext cx="222300" cy="22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34"/>
          <p:cNvCxnSpPr>
            <a:stCxn id="941" idx="2"/>
            <a:endCxn id="948" idx="0"/>
          </p:cNvCxnSpPr>
          <p:nvPr/>
        </p:nvCxnSpPr>
        <p:spPr>
          <a:xfrm>
            <a:off x="3417675" y="3139275"/>
            <a:ext cx="0" cy="685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4"/>
          <p:cNvCxnSpPr>
            <a:stCxn id="941" idx="3"/>
            <a:endCxn id="950" idx="1"/>
          </p:cNvCxnSpPr>
          <p:nvPr/>
        </p:nvCxnSpPr>
        <p:spPr>
          <a:xfrm>
            <a:off x="4235175" y="2923125"/>
            <a:ext cx="681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4"/>
          <p:cNvCxnSpPr>
            <a:stCxn id="948" idx="3"/>
            <a:endCxn id="946" idx="2"/>
          </p:cNvCxnSpPr>
          <p:nvPr/>
        </p:nvCxnSpPr>
        <p:spPr>
          <a:xfrm>
            <a:off x="4165800" y="4219450"/>
            <a:ext cx="1388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4"/>
          <p:cNvCxnSpPr>
            <a:stCxn id="946" idx="0"/>
            <a:endCxn id="950" idx="2"/>
          </p:cNvCxnSpPr>
          <p:nvPr/>
        </p:nvCxnSpPr>
        <p:spPr>
          <a:xfrm rot="10800000">
            <a:off x="5665193" y="3317800"/>
            <a:ext cx="0" cy="79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4"/>
          <p:cNvCxnSpPr>
            <a:stCxn id="930" idx="1"/>
            <a:endCxn id="946" idx="6"/>
          </p:cNvCxnSpPr>
          <p:nvPr/>
        </p:nvCxnSpPr>
        <p:spPr>
          <a:xfrm rot="10800000">
            <a:off x="5776355" y="4219450"/>
            <a:ext cx="1244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4"/>
          <p:cNvCxnSpPr>
            <a:stCxn id="955" idx="2"/>
            <a:endCxn id="930" idx="0"/>
          </p:cNvCxnSpPr>
          <p:nvPr/>
        </p:nvCxnSpPr>
        <p:spPr>
          <a:xfrm>
            <a:off x="7798200" y="3139275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34"/>
          <p:cNvCxnSpPr>
            <a:stCxn id="955" idx="0"/>
            <a:endCxn id="957" idx="2"/>
          </p:cNvCxnSpPr>
          <p:nvPr/>
        </p:nvCxnSpPr>
        <p:spPr>
          <a:xfrm rot="10800000">
            <a:off x="7798200" y="2210175"/>
            <a:ext cx="0" cy="496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34"/>
          <p:cNvCxnSpPr>
            <a:stCxn id="959" idx="2"/>
            <a:endCxn id="957" idx="0"/>
          </p:cNvCxnSpPr>
          <p:nvPr/>
        </p:nvCxnSpPr>
        <p:spPr>
          <a:xfrm>
            <a:off x="7798212" y="1511513"/>
            <a:ext cx="0" cy="282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4"/>
          <p:cNvCxnSpPr>
            <a:stCxn id="950" idx="3"/>
            <a:endCxn id="955" idx="1"/>
          </p:cNvCxnSpPr>
          <p:nvPr/>
        </p:nvCxnSpPr>
        <p:spPr>
          <a:xfrm>
            <a:off x="6413250" y="2923113"/>
            <a:ext cx="567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34"/>
          <p:cNvSpPr/>
          <p:nvPr/>
        </p:nvSpPr>
        <p:spPr>
          <a:xfrm>
            <a:off x="7440012" y="1095713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7" name="Google Shape;957;p34"/>
          <p:cNvSpPr/>
          <p:nvPr/>
        </p:nvSpPr>
        <p:spPr>
          <a:xfrm>
            <a:off x="7440012" y="1794388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5" name="Google Shape;945;p34"/>
          <p:cNvSpPr/>
          <p:nvPr/>
        </p:nvSpPr>
        <p:spPr>
          <a:xfrm>
            <a:off x="3059562" y="1095713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3" name="Google Shape;943;p34"/>
          <p:cNvSpPr/>
          <p:nvPr/>
        </p:nvSpPr>
        <p:spPr>
          <a:xfrm>
            <a:off x="3059562" y="1794388"/>
            <a:ext cx="7164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p34"/>
          <p:cNvSpPr/>
          <p:nvPr/>
        </p:nvSpPr>
        <p:spPr>
          <a:xfrm>
            <a:off x="4917150" y="2528313"/>
            <a:ext cx="1496100" cy="789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34"/>
          <p:cNvSpPr/>
          <p:nvPr/>
        </p:nvSpPr>
        <p:spPr>
          <a:xfrm>
            <a:off x="2669700" y="3824650"/>
            <a:ext cx="1496100" cy="789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457200" y="2715225"/>
            <a:ext cx="13713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5" name="Google Shape;955;p34"/>
          <p:cNvSpPr/>
          <p:nvPr/>
        </p:nvSpPr>
        <p:spPr>
          <a:xfrm>
            <a:off x="6980700" y="2706975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2600175" y="2706975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 (WBS) Infographics</a:t>
            </a:r>
            <a:endParaRPr/>
          </a:p>
        </p:txBody>
      </p:sp>
      <p:cxnSp>
        <p:nvCxnSpPr>
          <p:cNvPr id="81" name="Google Shape;81;p17"/>
          <p:cNvCxnSpPr>
            <a:stCxn id="82" idx="3"/>
            <a:endCxn id="83" idx="1"/>
          </p:cNvCxnSpPr>
          <p:nvPr/>
        </p:nvCxnSpPr>
        <p:spPr>
          <a:xfrm>
            <a:off x="1953225" y="3320288"/>
            <a:ext cx="748500" cy="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>
            <a:stCxn id="85" idx="2"/>
            <a:endCxn id="86" idx="0"/>
          </p:cNvCxnSpPr>
          <p:nvPr/>
        </p:nvCxnSpPr>
        <p:spPr>
          <a:xfrm rot="5400000">
            <a:off x="2542225" y="248850"/>
            <a:ext cx="692700" cy="3366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>
            <a:stCxn id="85" idx="2"/>
            <a:endCxn id="88" idx="0"/>
          </p:cNvCxnSpPr>
          <p:nvPr/>
        </p:nvCxnSpPr>
        <p:spPr>
          <a:xfrm flipH="1" rot="-5400000">
            <a:off x="5909125" y="248850"/>
            <a:ext cx="692700" cy="3366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5" idx="2"/>
            <a:endCxn id="90" idx="0"/>
          </p:cNvCxnSpPr>
          <p:nvPr/>
        </p:nvCxnSpPr>
        <p:spPr>
          <a:xfrm rot="5400000">
            <a:off x="3664525" y="1371150"/>
            <a:ext cx="692700" cy="11223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stCxn id="85" idx="2"/>
            <a:endCxn id="92" idx="0"/>
          </p:cNvCxnSpPr>
          <p:nvPr/>
        </p:nvCxnSpPr>
        <p:spPr>
          <a:xfrm flipH="1" rot="-5400000">
            <a:off x="4786825" y="1371150"/>
            <a:ext cx="692700" cy="11223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>
            <a:stCxn id="83" idx="3"/>
            <a:endCxn id="94" idx="1"/>
          </p:cNvCxnSpPr>
          <p:nvPr/>
        </p:nvCxnSpPr>
        <p:spPr>
          <a:xfrm>
            <a:off x="4197775" y="3322625"/>
            <a:ext cx="748500" cy="456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83" idx="3"/>
            <a:endCxn id="96" idx="1"/>
          </p:cNvCxnSpPr>
          <p:nvPr/>
        </p:nvCxnSpPr>
        <p:spPr>
          <a:xfrm>
            <a:off x="4197775" y="3322625"/>
            <a:ext cx="748500" cy="11037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1205175" y="26909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86" idx="2"/>
            <a:endCxn id="82" idx="0"/>
          </p:cNvCxnSpPr>
          <p:nvPr/>
        </p:nvCxnSpPr>
        <p:spPr>
          <a:xfrm>
            <a:off x="1205175" y="2686300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stCxn id="82" idx="2"/>
            <a:endCxn id="100" idx="0"/>
          </p:cNvCxnSpPr>
          <p:nvPr/>
        </p:nvCxnSpPr>
        <p:spPr>
          <a:xfrm>
            <a:off x="1205175" y="3715838"/>
            <a:ext cx="0" cy="21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>
            <a:stCxn id="90" idx="2"/>
            <a:endCxn id="83" idx="0"/>
          </p:cNvCxnSpPr>
          <p:nvPr/>
        </p:nvCxnSpPr>
        <p:spPr>
          <a:xfrm>
            <a:off x="3449725" y="2686300"/>
            <a:ext cx="0" cy="240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2" idx="2"/>
            <a:endCxn id="103" idx="0"/>
          </p:cNvCxnSpPr>
          <p:nvPr/>
        </p:nvCxnSpPr>
        <p:spPr>
          <a:xfrm>
            <a:off x="5694263" y="2686300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83" idx="2"/>
            <a:endCxn id="105" idx="0"/>
          </p:cNvCxnSpPr>
          <p:nvPr/>
        </p:nvCxnSpPr>
        <p:spPr>
          <a:xfrm>
            <a:off x="3449725" y="3718175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3" idx="2"/>
            <a:endCxn id="94" idx="0"/>
          </p:cNvCxnSpPr>
          <p:nvPr/>
        </p:nvCxnSpPr>
        <p:spPr>
          <a:xfrm>
            <a:off x="5694263" y="3332438"/>
            <a:ext cx="0" cy="242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94" idx="2"/>
            <a:endCxn id="96" idx="0"/>
          </p:cNvCxnSpPr>
          <p:nvPr/>
        </p:nvCxnSpPr>
        <p:spPr>
          <a:xfrm>
            <a:off x="5694263" y="3982463"/>
            <a:ext cx="0" cy="240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88" idx="2"/>
            <a:endCxn id="109" idx="0"/>
          </p:cNvCxnSpPr>
          <p:nvPr/>
        </p:nvCxnSpPr>
        <p:spPr>
          <a:xfrm>
            <a:off x="7938813" y="2686300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/>
          <p:nvPr/>
        </p:nvSpPr>
        <p:spPr>
          <a:xfrm>
            <a:off x="457125" y="2278600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701675" y="2278600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946213" y="2278600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190763" y="2278600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971825" y="1195350"/>
            <a:ext cx="3200400" cy="390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57125" y="3935225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Ceres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57125" y="2924738"/>
            <a:ext cx="1496100" cy="791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701675" y="2927075"/>
            <a:ext cx="1496100" cy="791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701675" y="3939900"/>
            <a:ext cx="1496100" cy="791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946213" y="2924738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946213" y="3574763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946213" y="4222438"/>
            <a:ext cx="1496100" cy="407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190775" y="2924750"/>
            <a:ext cx="1496100" cy="791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5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3965248" y="2187375"/>
            <a:ext cx="1213500" cy="12135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7" name="Google Shape;967;p35"/>
          <p:cNvSpPr/>
          <p:nvPr/>
        </p:nvSpPr>
        <p:spPr>
          <a:xfrm>
            <a:off x="1979575" y="133215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8" name="Google Shape;968;p35"/>
          <p:cNvSpPr/>
          <p:nvPr/>
        </p:nvSpPr>
        <p:spPr>
          <a:xfrm>
            <a:off x="1979575" y="1821638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1979575" y="23111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1979575" y="293570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2.1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1" name="Google Shape;971;p35"/>
          <p:cNvSpPr/>
          <p:nvPr/>
        </p:nvSpPr>
        <p:spPr>
          <a:xfrm>
            <a:off x="1979575" y="3425188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2" name="Google Shape;972;p35"/>
          <p:cNvSpPr/>
          <p:nvPr/>
        </p:nvSpPr>
        <p:spPr>
          <a:xfrm>
            <a:off x="1979575" y="391467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3" name="Google Shape;973;p35"/>
          <p:cNvSpPr/>
          <p:nvPr/>
        </p:nvSpPr>
        <p:spPr>
          <a:xfrm>
            <a:off x="5573825" y="133215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3.1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4" name="Google Shape;974;p35"/>
          <p:cNvSpPr/>
          <p:nvPr/>
        </p:nvSpPr>
        <p:spPr>
          <a:xfrm>
            <a:off x="5573825" y="1821638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5" name="Google Shape;975;p35"/>
          <p:cNvSpPr/>
          <p:nvPr/>
        </p:nvSpPr>
        <p:spPr>
          <a:xfrm>
            <a:off x="5573825" y="231112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6" name="Google Shape;976;p35"/>
          <p:cNvSpPr/>
          <p:nvPr/>
        </p:nvSpPr>
        <p:spPr>
          <a:xfrm>
            <a:off x="5573825" y="2935700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4.1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7" name="Google Shape;977;p35"/>
          <p:cNvSpPr/>
          <p:nvPr/>
        </p:nvSpPr>
        <p:spPr>
          <a:xfrm>
            <a:off x="5573825" y="3425188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4.2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5573825" y="3914675"/>
            <a:ext cx="1590600" cy="35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4.3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457225" y="1495550"/>
            <a:ext cx="1377600" cy="1010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35"/>
          <p:cNvCxnSpPr>
            <a:stCxn id="981" idx="1"/>
            <a:endCxn id="981" idx="1"/>
          </p:cNvCxnSpPr>
          <p:nvPr/>
        </p:nvCxnSpPr>
        <p:spPr>
          <a:xfrm flipH="1" rot="-5400000">
            <a:off x="7309175" y="2082300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35"/>
          <p:cNvSpPr/>
          <p:nvPr/>
        </p:nvSpPr>
        <p:spPr>
          <a:xfrm>
            <a:off x="457225" y="3099100"/>
            <a:ext cx="1377600" cy="1010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35"/>
          <p:cNvSpPr/>
          <p:nvPr/>
        </p:nvSpPr>
        <p:spPr>
          <a:xfrm>
            <a:off x="7309175" y="3099100"/>
            <a:ext cx="1377600" cy="1010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35"/>
          <p:cNvSpPr/>
          <p:nvPr/>
        </p:nvSpPr>
        <p:spPr>
          <a:xfrm>
            <a:off x="7309175" y="1495550"/>
            <a:ext cx="1377600" cy="10101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5" name="Google Shape;985;p35"/>
          <p:cNvCxnSpPr>
            <a:stCxn id="966" idx="2"/>
            <a:endCxn id="967" idx="3"/>
          </p:cNvCxnSpPr>
          <p:nvPr/>
        </p:nvCxnSpPr>
        <p:spPr>
          <a:xfrm rot="10800000">
            <a:off x="3570148" y="1510725"/>
            <a:ext cx="395100" cy="12834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5"/>
          <p:cNvCxnSpPr>
            <a:stCxn id="966" idx="2"/>
            <a:endCxn id="968" idx="3"/>
          </p:cNvCxnSpPr>
          <p:nvPr/>
        </p:nvCxnSpPr>
        <p:spPr>
          <a:xfrm rot="10800000">
            <a:off x="3570148" y="2000325"/>
            <a:ext cx="395100" cy="793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35"/>
          <p:cNvCxnSpPr>
            <a:stCxn id="966" idx="2"/>
            <a:endCxn id="969" idx="3"/>
          </p:cNvCxnSpPr>
          <p:nvPr/>
        </p:nvCxnSpPr>
        <p:spPr>
          <a:xfrm rot="10800000">
            <a:off x="3570148" y="2489925"/>
            <a:ext cx="395100" cy="304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35"/>
          <p:cNvCxnSpPr>
            <a:stCxn id="966" idx="2"/>
            <a:endCxn id="970" idx="3"/>
          </p:cNvCxnSpPr>
          <p:nvPr/>
        </p:nvCxnSpPr>
        <p:spPr>
          <a:xfrm flipH="1">
            <a:off x="3570148" y="2794125"/>
            <a:ext cx="395100" cy="320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35"/>
          <p:cNvCxnSpPr>
            <a:stCxn id="966" idx="2"/>
            <a:endCxn id="971" idx="3"/>
          </p:cNvCxnSpPr>
          <p:nvPr/>
        </p:nvCxnSpPr>
        <p:spPr>
          <a:xfrm flipH="1">
            <a:off x="3570148" y="2794125"/>
            <a:ext cx="395100" cy="8097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35"/>
          <p:cNvCxnSpPr>
            <a:stCxn id="966" idx="2"/>
            <a:endCxn id="972" idx="3"/>
          </p:cNvCxnSpPr>
          <p:nvPr/>
        </p:nvCxnSpPr>
        <p:spPr>
          <a:xfrm flipH="1">
            <a:off x="3570148" y="2794125"/>
            <a:ext cx="395100" cy="12993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5"/>
          <p:cNvCxnSpPr>
            <a:stCxn id="966" idx="6"/>
            <a:endCxn id="973" idx="1"/>
          </p:cNvCxnSpPr>
          <p:nvPr/>
        </p:nvCxnSpPr>
        <p:spPr>
          <a:xfrm flipH="1" rot="10800000">
            <a:off x="5178748" y="1510725"/>
            <a:ext cx="395100" cy="12834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5"/>
          <p:cNvCxnSpPr>
            <a:stCxn id="966" idx="6"/>
            <a:endCxn id="974" idx="1"/>
          </p:cNvCxnSpPr>
          <p:nvPr/>
        </p:nvCxnSpPr>
        <p:spPr>
          <a:xfrm flipH="1" rot="10800000">
            <a:off x="5178748" y="2000325"/>
            <a:ext cx="395100" cy="793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5"/>
          <p:cNvCxnSpPr>
            <a:stCxn id="966" idx="6"/>
            <a:endCxn id="975" idx="1"/>
          </p:cNvCxnSpPr>
          <p:nvPr/>
        </p:nvCxnSpPr>
        <p:spPr>
          <a:xfrm flipH="1" rot="10800000">
            <a:off x="5178748" y="2489925"/>
            <a:ext cx="395100" cy="304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5"/>
          <p:cNvCxnSpPr>
            <a:stCxn id="966" idx="6"/>
            <a:endCxn id="976" idx="1"/>
          </p:cNvCxnSpPr>
          <p:nvPr/>
        </p:nvCxnSpPr>
        <p:spPr>
          <a:xfrm>
            <a:off x="5178748" y="2794125"/>
            <a:ext cx="395100" cy="320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5"/>
          <p:cNvCxnSpPr>
            <a:stCxn id="966" idx="6"/>
            <a:endCxn id="977" idx="1"/>
          </p:cNvCxnSpPr>
          <p:nvPr/>
        </p:nvCxnSpPr>
        <p:spPr>
          <a:xfrm>
            <a:off x="5178748" y="2794125"/>
            <a:ext cx="395100" cy="8097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5"/>
          <p:cNvCxnSpPr>
            <a:stCxn id="966" idx="6"/>
            <a:endCxn id="978" idx="1"/>
          </p:cNvCxnSpPr>
          <p:nvPr/>
        </p:nvCxnSpPr>
        <p:spPr>
          <a:xfrm>
            <a:off x="5178748" y="2794125"/>
            <a:ext cx="395100" cy="12993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5"/>
          <p:cNvCxnSpPr>
            <a:stCxn id="979" idx="3"/>
            <a:endCxn id="967" idx="1"/>
          </p:cNvCxnSpPr>
          <p:nvPr/>
        </p:nvCxnSpPr>
        <p:spPr>
          <a:xfrm flipH="1" rot="10800000">
            <a:off x="1834825" y="1510700"/>
            <a:ext cx="144900" cy="489900"/>
          </a:xfrm>
          <a:prstGeom prst="bentConnector3">
            <a:avLst>
              <a:gd fmla="val 4994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5"/>
          <p:cNvCxnSpPr>
            <a:stCxn id="979" idx="3"/>
            <a:endCxn id="969" idx="1"/>
          </p:cNvCxnSpPr>
          <p:nvPr/>
        </p:nvCxnSpPr>
        <p:spPr>
          <a:xfrm>
            <a:off x="1834825" y="2000600"/>
            <a:ext cx="144900" cy="489300"/>
          </a:xfrm>
          <a:prstGeom prst="bentConnector3">
            <a:avLst>
              <a:gd fmla="val 4994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5"/>
          <p:cNvCxnSpPr>
            <a:stCxn id="982" idx="3"/>
            <a:endCxn id="970" idx="1"/>
          </p:cNvCxnSpPr>
          <p:nvPr/>
        </p:nvCxnSpPr>
        <p:spPr>
          <a:xfrm flipH="1" rot="10800000">
            <a:off x="1834825" y="3114250"/>
            <a:ext cx="144900" cy="489900"/>
          </a:xfrm>
          <a:prstGeom prst="bentConnector3">
            <a:avLst>
              <a:gd fmla="val 4994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35"/>
          <p:cNvCxnSpPr>
            <a:stCxn id="982" idx="3"/>
            <a:endCxn id="972" idx="1"/>
          </p:cNvCxnSpPr>
          <p:nvPr/>
        </p:nvCxnSpPr>
        <p:spPr>
          <a:xfrm>
            <a:off x="1834825" y="3604150"/>
            <a:ext cx="144900" cy="489300"/>
          </a:xfrm>
          <a:prstGeom prst="bentConnector3">
            <a:avLst>
              <a:gd fmla="val 4994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35"/>
          <p:cNvCxnSpPr>
            <a:stCxn id="984" idx="1"/>
            <a:endCxn id="973" idx="3"/>
          </p:cNvCxnSpPr>
          <p:nvPr/>
        </p:nvCxnSpPr>
        <p:spPr>
          <a:xfrm rot="10800000">
            <a:off x="7164575" y="1510700"/>
            <a:ext cx="144600" cy="489900"/>
          </a:xfrm>
          <a:prstGeom prst="bentConnector3">
            <a:avLst>
              <a:gd fmla="val 5005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5"/>
          <p:cNvCxnSpPr>
            <a:stCxn id="984" idx="1"/>
            <a:endCxn id="975" idx="3"/>
          </p:cNvCxnSpPr>
          <p:nvPr/>
        </p:nvCxnSpPr>
        <p:spPr>
          <a:xfrm flipH="1">
            <a:off x="7164575" y="2000600"/>
            <a:ext cx="144600" cy="489300"/>
          </a:xfrm>
          <a:prstGeom prst="bentConnector3">
            <a:avLst>
              <a:gd fmla="val 5005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35"/>
          <p:cNvCxnSpPr>
            <a:stCxn id="983" idx="1"/>
            <a:endCxn id="976" idx="3"/>
          </p:cNvCxnSpPr>
          <p:nvPr/>
        </p:nvCxnSpPr>
        <p:spPr>
          <a:xfrm rot="10800000">
            <a:off x="7164575" y="3114250"/>
            <a:ext cx="144600" cy="489900"/>
          </a:xfrm>
          <a:prstGeom prst="bentConnector3">
            <a:avLst>
              <a:gd fmla="val 50052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35"/>
          <p:cNvCxnSpPr>
            <a:stCxn id="983" idx="1"/>
            <a:endCxn id="978" idx="3"/>
          </p:cNvCxnSpPr>
          <p:nvPr/>
        </p:nvCxnSpPr>
        <p:spPr>
          <a:xfrm flipH="1">
            <a:off x="7164575" y="3604150"/>
            <a:ext cx="144600" cy="489300"/>
          </a:xfrm>
          <a:prstGeom prst="bentConnector3">
            <a:avLst>
              <a:gd fmla="val 50052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35"/>
          <p:cNvCxnSpPr>
            <a:stCxn id="979" idx="3"/>
            <a:endCxn id="968" idx="1"/>
          </p:cNvCxnSpPr>
          <p:nvPr/>
        </p:nvCxnSpPr>
        <p:spPr>
          <a:xfrm flipH="1" rot="10800000">
            <a:off x="1834825" y="2000300"/>
            <a:ext cx="144900" cy="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35"/>
          <p:cNvCxnSpPr>
            <a:stCxn id="982" idx="3"/>
            <a:endCxn id="971" idx="1"/>
          </p:cNvCxnSpPr>
          <p:nvPr/>
        </p:nvCxnSpPr>
        <p:spPr>
          <a:xfrm flipH="1" rot="10800000">
            <a:off x="1834825" y="3603850"/>
            <a:ext cx="144900" cy="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5"/>
          <p:cNvCxnSpPr>
            <a:stCxn id="984" idx="1"/>
            <a:endCxn id="974" idx="3"/>
          </p:cNvCxnSpPr>
          <p:nvPr/>
        </p:nvCxnSpPr>
        <p:spPr>
          <a:xfrm rot="10800000">
            <a:off x="7164575" y="2000300"/>
            <a:ext cx="144600" cy="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5"/>
          <p:cNvCxnSpPr>
            <a:stCxn id="983" idx="1"/>
            <a:endCxn id="977" idx="3"/>
          </p:cNvCxnSpPr>
          <p:nvPr/>
        </p:nvCxnSpPr>
        <p:spPr>
          <a:xfrm rot="10800000">
            <a:off x="7164575" y="3603850"/>
            <a:ext cx="144600" cy="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5"/>
          <p:cNvCxnSpPr>
            <a:stCxn id="979" idx="2"/>
            <a:endCxn id="982" idx="0"/>
          </p:cNvCxnSpPr>
          <p:nvPr/>
        </p:nvCxnSpPr>
        <p:spPr>
          <a:xfrm>
            <a:off x="1146025" y="2505650"/>
            <a:ext cx="0" cy="593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6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2764563" y="2161494"/>
            <a:ext cx="820500" cy="8205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5558927" y="2161494"/>
            <a:ext cx="820500" cy="8205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4161738" y="2161494"/>
            <a:ext cx="820500" cy="8205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3280488" y="1021350"/>
            <a:ext cx="2583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9" name="Google Shape;1019;p36"/>
          <p:cNvSpPr/>
          <p:nvPr/>
        </p:nvSpPr>
        <p:spPr>
          <a:xfrm>
            <a:off x="457200" y="3038075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0" name="Google Shape;1020;p36"/>
          <p:cNvSpPr/>
          <p:nvPr/>
        </p:nvSpPr>
        <p:spPr>
          <a:xfrm>
            <a:off x="457200" y="2355600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Ceres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1" name="Google Shape;1021;p36"/>
          <p:cNvSpPr/>
          <p:nvPr/>
        </p:nvSpPr>
        <p:spPr>
          <a:xfrm>
            <a:off x="457200" y="1724138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2" name="Google Shape;1022;p36"/>
          <p:cNvSpPr/>
          <p:nvPr/>
        </p:nvSpPr>
        <p:spPr>
          <a:xfrm>
            <a:off x="7200300" y="3038075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3" name="Google Shape;1023;p36"/>
          <p:cNvSpPr/>
          <p:nvPr/>
        </p:nvSpPr>
        <p:spPr>
          <a:xfrm>
            <a:off x="7200300" y="2355600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4" name="Google Shape;1024;p36"/>
          <p:cNvSpPr/>
          <p:nvPr/>
        </p:nvSpPr>
        <p:spPr>
          <a:xfrm>
            <a:off x="7200300" y="1724138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5" name="Google Shape;1025;p36"/>
          <p:cNvSpPr/>
          <p:nvPr/>
        </p:nvSpPr>
        <p:spPr>
          <a:xfrm>
            <a:off x="3828738" y="4020513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6" name="Google Shape;1026;p36"/>
          <p:cNvSpPr/>
          <p:nvPr/>
        </p:nvSpPr>
        <p:spPr>
          <a:xfrm>
            <a:off x="2098575" y="4020513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7" name="Google Shape;1027;p36"/>
          <p:cNvSpPr/>
          <p:nvPr/>
        </p:nvSpPr>
        <p:spPr>
          <a:xfrm>
            <a:off x="5558925" y="4020513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28" name="Google Shape;1028;p36"/>
          <p:cNvGrpSpPr/>
          <p:nvPr/>
        </p:nvGrpSpPr>
        <p:grpSpPr>
          <a:xfrm>
            <a:off x="5723656" y="2326247"/>
            <a:ext cx="491041" cy="490996"/>
            <a:chOff x="4277850" y="1374050"/>
            <a:chExt cx="541450" cy="541400"/>
          </a:xfrm>
        </p:grpSpPr>
        <p:sp>
          <p:nvSpPr>
            <p:cNvPr id="1029" name="Google Shape;1029;p36"/>
            <p:cNvSpPr/>
            <p:nvPr/>
          </p:nvSpPr>
          <p:spPr>
            <a:xfrm>
              <a:off x="4429575" y="1374050"/>
              <a:ext cx="238000" cy="269550"/>
            </a:xfrm>
            <a:custGeom>
              <a:rect b="b" l="l" r="r" t="t"/>
              <a:pathLst>
                <a:path extrusionOk="0" h="10782" w="9520">
                  <a:moveTo>
                    <a:pt x="6815" y="1"/>
                  </a:moveTo>
                  <a:cubicBezTo>
                    <a:pt x="6673" y="1"/>
                    <a:pt x="6530" y="47"/>
                    <a:pt x="6414" y="140"/>
                  </a:cubicBezTo>
                  <a:lnTo>
                    <a:pt x="305" y="4890"/>
                  </a:lnTo>
                  <a:cubicBezTo>
                    <a:pt x="82" y="5052"/>
                    <a:pt x="0" y="5336"/>
                    <a:pt x="82" y="5600"/>
                  </a:cubicBezTo>
                  <a:cubicBezTo>
                    <a:pt x="183" y="5864"/>
                    <a:pt x="427" y="6026"/>
                    <a:pt x="691" y="6026"/>
                  </a:cubicBezTo>
                  <a:lnTo>
                    <a:pt x="2680" y="6026"/>
                  </a:lnTo>
                  <a:lnTo>
                    <a:pt x="2091" y="10066"/>
                  </a:lnTo>
                  <a:cubicBezTo>
                    <a:pt x="2071" y="10309"/>
                    <a:pt x="2193" y="10573"/>
                    <a:pt x="2416" y="10695"/>
                  </a:cubicBezTo>
                  <a:cubicBezTo>
                    <a:pt x="2519" y="10751"/>
                    <a:pt x="2632" y="10782"/>
                    <a:pt x="2743" y="10782"/>
                  </a:cubicBezTo>
                  <a:cubicBezTo>
                    <a:pt x="2871" y="10782"/>
                    <a:pt x="2997" y="10741"/>
                    <a:pt x="3106" y="10654"/>
                  </a:cubicBezTo>
                  <a:lnTo>
                    <a:pt x="9236" y="5884"/>
                  </a:lnTo>
                  <a:cubicBezTo>
                    <a:pt x="9439" y="5722"/>
                    <a:pt x="9520" y="5438"/>
                    <a:pt x="9439" y="5194"/>
                  </a:cubicBezTo>
                  <a:cubicBezTo>
                    <a:pt x="9358" y="4930"/>
                    <a:pt x="9114" y="4768"/>
                    <a:pt x="8850" y="4768"/>
                  </a:cubicBezTo>
                  <a:lnTo>
                    <a:pt x="6861" y="4768"/>
                  </a:lnTo>
                  <a:lnTo>
                    <a:pt x="7429" y="729"/>
                  </a:lnTo>
                  <a:cubicBezTo>
                    <a:pt x="7470" y="465"/>
                    <a:pt x="7348" y="221"/>
                    <a:pt x="7125" y="79"/>
                  </a:cubicBezTo>
                  <a:cubicBezTo>
                    <a:pt x="7029" y="27"/>
                    <a:pt x="6922" y="1"/>
                    <a:pt x="681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4300675" y="166272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2"/>
                    <a:pt x="1" y="4588"/>
                    <a:pt x="3127" y="4709"/>
                  </a:cubicBezTo>
                  <a:cubicBezTo>
                    <a:pt x="4426" y="4709"/>
                    <a:pt x="5481" y="3654"/>
                    <a:pt x="5481" y="2355"/>
                  </a:cubicBezTo>
                  <a:cubicBezTo>
                    <a:pt x="5481" y="1056"/>
                    <a:pt x="4426" y="0"/>
                    <a:pt x="312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640675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06" y="0"/>
                  </a:moveTo>
                  <a:cubicBezTo>
                    <a:pt x="0" y="142"/>
                    <a:pt x="0" y="4588"/>
                    <a:pt x="3106" y="4709"/>
                  </a:cubicBezTo>
                  <a:cubicBezTo>
                    <a:pt x="4405" y="4709"/>
                    <a:pt x="5481" y="3654"/>
                    <a:pt x="5481" y="2355"/>
                  </a:cubicBezTo>
                  <a:cubicBezTo>
                    <a:pt x="5481" y="1056"/>
                    <a:pt x="4405" y="0"/>
                    <a:pt x="310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470675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1" y="142"/>
                    <a:pt x="1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4277850" y="1780550"/>
              <a:ext cx="163925" cy="134900"/>
            </a:xfrm>
            <a:custGeom>
              <a:rect b="b" l="l" r="r" t="t"/>
              <a:pathLst>
                <a:path extrusionOk="0" h="5396" w="6557">
                  <a:moveTo>
                    <a:pt x="4087" y="0"/>
                  </a:moveTo>
                  <a:cubicBezTo>
                    <a:pt x="2003" y="0"/>
                    <a:pt x="0" y="1645"/>
                    <a:pt x="0" y="4036"/>
                  </a:cubicBezTo>
                  <a:lnTo>
                    <a:pt x="0" y="4766"/>
                  </a:lnTo>
                  <a:cubicBezTo>
                    <a:pt x="0" y="5111"/>
                    <a:pt x="285" y="5396"/>
                    <a:pt x="650" y="5396"/>
                  </a:cubicBezTo>
                  <a:lnTo>
                    <a:pt x="5643" y="5396"/>
                  </a:lnTo>
                  <a:cubicBezTo>
                    <a:pt x="5582" y="5193"/>
                    <a:pt x="5542" y="4990"/>
                    <a:pt x="5542" y="4766"/>
                  </a:cubicBezTo>
                  <a:lnTo>
                    <a:pt x="5542" y="4036"/>
                  </a:lnTo>
                  <a:cubicBezTo>
                    <a:pt x="5542" y="2858"/>
                    <a:pt x="5927" y="1783"/>
                    <a:pt x="6557" y="889"/>
                  </a:cubicBezTo>
                  <a:cubicBezTo>
                    <a:pt x="5808" y="276"/>
                    <a:pt x="4941" y="0"/>
                    <a:pt x="408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4655375" y="1780450"/>
              <a:ext cx="163925" cy="135000"/>
            </a:xfrm>
            <a:custGeom>
              <a:rect b="b" l="l" r="r" t="t"/>
              <a:pathLst>
                <a:path extrusionOk="0" h="5400" w="6557">
                  <a:moveTo>
                    <a:pt x="2518" y="0"/>
                  </a:moveTo>
                  <a:cubicBezTo>
                    <a:pt x="1564" y="0"/>
                    <a:pt x="691" y="345"/>
                    <a:pt x="1" y="893"/>
                  </a:cubicBezTo>
                  <a:cubicBezTo>
                    <a:pt x="650" y="1787"/>
                    <a:pt x="1036" y="2862"/>
                    <a:pt x="1036" y="4040"/>
                  </a:cubicBezTo>
                  <a:lnTo>
                    <a:pt x="1036" y="4770"/>
                  </a:lnTo>
                  <a:cubicBezTo>
                    <a:pt x="1036" y="4994"/>
                    <a:pt x="995" y="5197"/>
                    <a:pt x="914" y="5400"/>
                  </a:cubicBezTo>
                  <a:lnTo>
                    <a:pt x="5928" y="5400"/>
                  </a:lnTo>
                  <a:cubicBezTo>
                    <a:pt x="6273" y="5400"/>
                    <a:pt x="6557" y="5115"/>
                    <a:pt x="6557" y="4770"/>
                  </a:cubicBezTo>
                  <a:lnTo>
                    <a:pt x="6557" y="4040"/>
                  </a:lnTo>
                  <a:cubicBezTo>
                    <a:pt x="6557" y="1807"/>
                    <a:pt x="4751" y="0"/>
                    <a:pt x="2518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4447850" y="17804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3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29" y="5400"/>
                  </a:cubicBezTo>
                  <a:lnTo>
                    <a:pt x="7429" y="5400"/>
                  </a:lnTo>
                  <a:cubicBezTo>
                    <a:pt x="7774" y="5400"/>
                    <a:pt x="8058" y="5115"/>
                    <a:pt x="8058" y="4770"/>
                  </a:cubicBezTo>
                  <a:lnTo>
                    <a:pt x="8058" y="4040"/>
                  </a:lnTo>
                  <a:cubicBezTo>
                    <a:pt x="8058" y="1807"/>
                    <a:pt x="6252" y="0"/>
                    <a:pt x="403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4326683" y="2326213"/>
            <a:ext cx="490610" cy="491064"/>
            <a:chOff x="5025300" y="2114850"/>
            <a:chExt cx="540975" cy="541475"/>
          </a:xfrm>
        </p:grpSpPr>
        <p:sp>
          <p:nvSpPr>
            <p:cNvPr id="1037" name="Google Shape;1037;p36"/>
            <p:cNvSpPr/>
            <p:nvPr/>
          </p:nvSpPr>
          <p:spPr>
            <a:xfrm>
              <a:off x="5257725" y="2114850"/>
              <a:ext cx="189800" cy="99725"/>
            </a:xfrm>
            <a:custGeom>
              <a:rect b="b" l="l" r="r" t="t"/>
              <a:pathLst>
                <a:path extrusionOk="0" h="3989" w="7592">
                  <a:moveTo>
                    <a:pt x="853" y="0"/>
                  </a:moveTo>
                  <a:cubicBezTo>
                    <a:pt x="0" y="41"/>
                    <a:pt x="0" y="1239"/>
                    <a:pt x="853" y="1279"/>
                  </a:cubicBezTo>
                  <a:lnTo>
                    <a:pt x="6333" y="1279"/>
                  </a:lnTo>
                  <a:lnTo>
                    <a:pt x="6333" y="3350"/>
                  </a:lnTo>
                  <a:cubicBezTo>
                    <a:pt x="6343" y="3776"/>
                    <a:pt x="6648" y="3989"/>
                    <a:pt x="6955" y="3989"/>
                  </a:cubicBezTo>
                  <a:cubicBezTo>
                    <a:pt x="7262" y="3989"/>
                    <a:pt x="7571" y="3776"/>
                    <a:pt x="7591" y="3350"/>
                  </a:cubicBezTo>
                  <a:lnTo>
                    <a:pt x="7591" y="650"/>
                  </a:lnTo>
                  <a:cubicBezTo>
                    <a:pt x="7591" y="285"/>
                    <a:pt x="7307" y="0"/>
                    <a:pt x="6962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5257725" y="2556825"/>
              <a:ext cx="189800" cy="99500"/>
            </a:xfrm>
            <a:custGeom>
              <a:rect b="b" l="l" r="r" t="t"/>
              <a:pathLst>
                <a:path extrusionOk="0" h="3980" w="7592">
                  <a:moveTo>
                    <a:pt x="6962" y="1"/>
                  </a:moveTo>
                  <a:cubicBezTo>
                    <a:pt x="6617" y="1"/>
                    <a:pt x="6333" y="285"/>
                    <a:pt x="6333" y="630"/>
                  </a:cubicBezTo>
                  <a:lnTo>
                    <a:pt x="6333" y="2721"/>
                  </a:lnTo>
                  <a:lnTo>
                    <a:pt x="853" y="2721"/>
                  </a:lnTo>
                  <a:cubicBezTo>
                    <a:pt x="0" y="2741"/>
                    <a:pt x="0" y="3938"/>
                    <a:pt x="853" y="3979"/>
                  </a:cubicBezTo>
                  <a:lnTo>
                    <a:pt x="6962" y="3979"/>
                  </a:lnTo>
                  <a:cubicBezTo>
                    <a:pt x="7307" y="3979"/>
                    <a:pt x="7591" y="3695"/>
                    <a:pt x="7591" y="3350"/>
                  </a:cubicBezTo>
                  <a:lnTo>
                    <a:pt x="7591" y="630"/>
                  </a:lnTo>
                  <a:cubicBezTo>
                    <a:pt x="7591" y="285"/>
                    <a:pt x="7307" y="1"/>
                    <a:pt x="696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5296800" y="2414250"/>
              <a:ext cx="269475" cy="106075"/>
            </a:xfrm>
            <a:custGeom>
              <a:rect b="b" l="l" r="r" t="t"/>
              <a:pathLst>
                <a:path extrusionOk="0" h="4243" w="10779">
                  <a:moveTo>
                    <a:pt x="0" y="0"/>
                  </a:moveTo>
                  <a:lnTo>
                    <a:pt x="0" y="3613"/>
                  </a:lnTo>
                  <a:cubicBezTo>
                    <a:pt x="0" y="3958"/>
                    <a:pt x="284" y="4242"/>
                    <a:pt x="629" y="4242"/>
                  </a:cubicBezTo>
                  <a:lnTo>
                    <a:pt x="10149" y="4242"/>
                  </a:lnTo>
                  <a:cubicBezTo>
                    <a:pt x="10494" y="4242"/>
                    <a:pt x="10778" y="3958"/>
                    <a:pt x="10778" y="3613"/>
                  </a:cubicBezTo>
                  <a:lnTo>
                    <a:pt x="10778" y="0"/>
                  </a:lnTo>
                  <a:cubicBezTo>
                    <a:pt x="10088" y="731"/>
                    <a:pt x="9134" y="1238"/>
                    <a:pt x="8058" y="1401"/>
                  </a:cubicBezTo>
                  <a:lnTo>
                    <a:pt x="8058" y="1482"/>
                  </a:lnTo>
                  <a:cubicBezTo>
                    <a:pt x="8048" y="1908"/>
                    <a:pt x="7744" y="2121"/>
                    <a:pt x="7437" y="2121"/>
                  </a:cubicBezTo>
                  <a:cubicBezTo>
                    <a:pt x="7130" y="2121"/>
                    <a:pt x="6820" y="1908"/>
                    <a:pt x="6800" y="1482"/>
                  </a:cubicBezTo>
                  <a:lnTo>
                    <a:pt x="6800" y="1441"/>
                  </a:lnTo>
                  <a:lnTo>
                    <a:pt x="3999" y="1441"/>
                  </a:lnTo>
                  <a:lnTo>
                    <a:pt x="3999" y="1482"/>
                  </a:lnTo>
                  <a:cubicBezTo>
                    <a:pt x="3978" y="1908"/>
                    <a:pt x="3669" y="2121"/>
                    <a:pt x="3359" y="2121"/>
                  </a:cubicBezTo>
                  <a:cubicBezTo>
                    <a:pt x="3050" y="2121"/>
                    <a:pt x="2740" y="1908"/>
                    <a:pt x="2720" y="1482"/>
                  </a:cubicBezTo>
                  <a:lnTo>
                    <a:pt x="2720" y="1401"/>
                  </a:lnTo>
                  <a:cubicBezTo>
                    <a:pt x="1664" y="1238"/>
                    <a:pt x="710" y="731"/>
                    <a:pt x="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5296800" y="2250850"/>
              <a:ext cx="269475" cy="167475"/>
            </a:xfrm>
            <a:custGeom>
              <a:rect b="b" l="l" r="r" t="t"/>
              <a:pathLst>
                <a:path extrusionOk="0" h="6699" w="10779">
                  <a:moveTo>
                    <a:pt x="6800" y="1279"/>
                  </a:moveTo>
                  <a:lnTo>
                    <a:pt x="6800" y="2720"/>
                  </a:lnTo>
                  <a:lnTo>
                    <a:pt x="3999" y="2720"/>
                  </a:lnTo>
                  <a:lnTo>
                    <a:pt x="3999" y="1279"/>
                  </a:lnTo>
                  <a:close/>
                  <a:moveTo>
                    <a:pt x="3349" y="0"/>
                  </a:moveTo>
                  <a:cubicBezTo>
                    <a:pt x="3004" y="0"/>
                    <a:pt x="2720" y="284"/>
                    <a:pt x="2720" y="629"/>
                  </a:cubicBezTo>
                  <a:lnTo>
                    <a:pt x="2720" y="2720"/>
                  </a:lnTo>
                  <a:lnTo>
                    <a:pt x="629" y="2720"/>
                  </a:lnTo>
                  <a:cubicBezTo>
                    <a:pt x="284" y="2720"/>
                    <a:pt x="0" y="3004"/>
                    <a:pt x="0" y="3349"/>
                  </a:cubicBezTo>
                  <a:cubicBezTo>
                    <a:pt x="0" y="4993"/>
                    <a:pt x="1177" y="6353"/>
                    <a:pt x="2720" y="6638"/>
                  </a:cubicBezTo>
                  <a:cubicBezTo>
                    <a:pt x="2750" y="6227"/>
                    <a:pt x="3052" y="6023"/>
                    <a:pt x="3356" y="6023"/>
                  </a:cubicBezTo>
                  <a:cubicBezTo>
                    <a:pt x="3666" y="6023"/>
                    <a:pt x="3978" y="6237"/>
                    <a:pt x="3999" y="6658"/>
                  </a:cubicBezTo>
                  <a:lnTo>
                    <a:pt x="3999" y="6698"/>
                  </a:lnTo>
                  <a:lnTo>
                    <a:pt x="6800" y="6698"/>
                  </a:lnTo>
                  <a:lnTo>
                    <a:pt x="6800" y="6658"/>
                  </a:lnTo>
                  <a:cubicBezTo>
                    <a:pt x="6810" y="6239"/>
                    <a:pt x="7118" y="6031"/>
                    <a:pt x="7427" y="6031"/>
                  </a:cubicBezTo>
                  <a:cubicBezTo>
                    <a:pt x="7732" y="6031"/>
                    <a:pt x="8038" y="6234"/>
                    <a:pt x="8058" y="6638"/>
                  </a:cubicBezTo>
                  <a:cubicBezTo>
                    <a:pt x="9621" y="6353"/>
                    <a:pt x="10778" y="4993"/>
                    <a:pt x="10778" y="3349"/>
                  </a:cubicBezTo>
                  <a:cubicBezTo>
                    <a:pt x="10778" y="3004"/>
                    <a:pt x="10494" y="2720"/>
                    <a:pt x="10149" y="2720"/>
                  </a:cubicBezTo>
                  <a:lnTo>
                    <a:pt x="8058" y="2720"/>
                  </a:lnTo>
                  <a:lnTo>
                    <a:pt x="8058" y="629"/>
                  </a:lnTo>
                  <a:cubicBezTo>
                    <a:pt x="8058" y="284"/>
                    <a:pt x="7774" y="0"/>
                    <a:pt x="742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5047625" y="240357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1"/>
                  </a:moveTo>
                  <a:cubicBezTo>
                    <a:pt x="1" y="143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1"/>
                    <a:pt x="312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5025300" y="2521300"/>
              <a:ext cx="201475" cy="135025"/>
            </a:xfrm>
            <a:custGeom>
              <a:rect b="b" l="l" r="r" t="t"/>
              <a:pathLst>
                <a:path extrusionOk="0" h="5401" w="8059">
                  <a:moveTo>
                    <a:pt x="4020" y="1"/>
                  </a:moveTo>
                  <a:cubicBezTo>
                    <a:pt x="1807" y="1"/>
                    <a:pt x="1" y="1828"/>
                    <a:pt x="1" y="4040"/>
                  </a:cubicBezTo>
                  <a:lnTo>
                    <a:pt x="1" y="4771"/>
                  </a:lnTo>
                  <a:cubicBezTo>
                    <a:pt x="1" y="5116"/>
                    <a:pt x="285" y="5400"/>
                    <a:pt x="630" y="5400"/>
                  </a:cubicBezTo>
                  <a:lnTo>
                    <a:pt x="7430" y="5400"/>
                  </a:lnTo>
                  <a:cubicBezTo>
                    <a:pt x="7775" y="5400"/>
                    <a:pt x="8059" y="5116"/>
                    <a:pt x="8059" y="4771"/>
                  </a:cubicBezTo>
                  <a:lnTo>
                    <a:pt x="8059" y="4040"/>
                  </a:lnTo>
                  <a:cubicBezTo>
                    <a:pt x="8059" y="1828"/>
                    <a:pt x="6252" y="1"/>
                    <a:pt x="402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5047625" y="2114850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3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0"/>
                    <a:pt x="312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5025300" y="2232575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20" y="1"/>
                  </a:moveTo>
                  <a:cubicBezTo>
                    <a:pt x="1807" y="1"/>
                    <a:pt x="1" y="1807"/>
                    <a:pt x="1" y="4040"/>
                  </a:cubicBezTo>
                  <a:lnTo>
                    <a:pt x="1" y="4770"/>
                  </a:lnTo>
                  <a:cubicBezTo>
                    <a:pt x="1" y="5116"/>
                    <a:pt x="285" y="5400"/>
                    <a:pt x="630" y="5400"/>
                  </a:cubicBezTo>
                  <a:lnTo>
                    <a:pt x="7430" y="5400"/>
                  </a:lnTo>
                  <a:cubicBezTo>
                    <a:pt x="7775" y="5400"/>
                    <a:pt x="8059" y="5116"/>
                    <a:pt x="8059" y="4770"/>
                  </a:cubicBezTo>
                  <a:lnTo>
                    <a:pt x="8059" y="4040"/>
                  </a:lnTo>
                  <a:cubicBezTo>
                    <a:pt x="8059" y="1807"/>
                    <a:pt x="6252" y="1"/>
                    <a:pt x="402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36"/>
          <p:cNvGrpSpPr/>
          <p:nvPr/>
        </p:nvGrpSpPr>
        <p:grpSpPr>
          <a:xfrm>
            <a:off x="2929122" y="2326213"/>
            <a:ext cx="491381" cy="491064"/>
            <a:chOff x="5771900" y="633125"/>
            <a:chExt cx="541825" cy="541475"/>
          </a:xfrm>
        </p:grpSpPr>
        <p:sp>
          <p:nvSpPr>
            <p:cNvPr id="1046" name="Google Shape;1046;p36"/>
            <p:cNvSpPr/>
            <p:nvPr/>
          </p:nvSpPr>
          <p:spPr>
            <a:xfrm>
              <a:off x="5874250" y="633125"/>
              <a:ext cx="342550" cy="235475"/>
            </a:xfrm>
            <a:custGeom>
              <a:rect b="b" l="l" r="r" t="t"/>
              <a:pathLst>
                <a:path extrusionOk="0" h="9419" w="13702">
                  <a:moveTo>
                    <a:pt x="9459" y="1"/>
                  </a:moveTo>
                  <a:cubicBezTo>
                    <a:pt x="8627" y="41"/>
                    <a:pt x="8627" y="1239"/>
                    <a:pt x="9459" y="1279"/>
                  </a:cubicBezTo>
                  <a:lnTo>
                    <a:pt x="11327" y="1279"/>
                  </a:lnTo>
                  <a:lnTo>
                    <a:pt x="7430" y="5176"/>
                  </a:lnTo>
                  <a:lnTo>
                    <a:pt x="4466" y="2233"/>
                  </a:lnTo>
                  <a:cubicBezTo>
                    <a:pt x="4344" y="2101"/>
                    <a:pt x="4182" y="2035"/>
                    <a:pt x="4020" y="2035"/>
                  </a:cubicBezTo>
                  <a:cubicBezTo>
                    <a:pt x="3857" y="2035"/>
                    <a:pt x="3695" y="2101"/>
                    <a:pt x="3573" y="2233"/>
                  </a:cubicBezTo>
                  <a:lnTo>
                    <a:pt x="1259" y="4547"/>
                  </a:lnTo>
                  <a:lnTo>
                    <a:pt x="1259" y="630"/>
                  </a:lnTo>
                  <a:cubicBezTo>
                    <a:pt x="1249" y="214"/>
                    <a:pt x="940" y="6"/>
                    <a:pt x="630" y="6"/>
                  </a:cubicBezTo>
                  <a:cubicBezTo>
                    <a:pt x="320" y="6"/>
                    <a:pt x="11" y="214"/>
                    <a:pt x="1" y="630"/>
                  </a:cubicBezTo>
                  <a:lnTo>
                    <a:pt x="1" y="8789"/>
                  </a:lnTo>
                  <a:cubicBezTo>
                    <a:pt x="1" y="9134"/>
                    <a:pt x="285" y="9419"/>
                    <a:pt x="630" y="9419"/>
                  </a:cubicBezTo>
                  <a:lnTo>
                    <a:pt x="12869" y="9419"/>
                  </a:lnTo>
                  <a:cubicBezTo>
                    <a:pt x="13702" y="9398"/>
                    <a:pt x="13702" y="8180"/>
                    <a:pt x="12869" y="8160"/>
                  </a:cubicBezTo>
                  <a:lnTo>
                    <a:pt x="1259" y="8160"/>
                  </a:lnTo>
                  <a:lnTo>
                    <a:pt x="1259" y="6333"/>
                  </a:lnTo>
                  <a:lnTo>
                    <a:pt x="4020" y="3573"/>
                  </a:lnTo>
                  <a:lnTo>
                    <a:pt x="6983" y="6516"/>
                  </a:lnTo>
                  <a:cubicBezTo>
                    <a:pt x="7105" y="6638"/>
                    <a:pt x="7267" y="6699"/>
                    <a:pt x="7430" y="6699"/>
                  </a:cubicBezTo>
                  <a:cubicBezTo>
                    <a:pt x="7592" y="6699"/>
                    <a:pt x="7754" y="6638"/>
                    <a:pt x="7876" y="6516"/>
                  </a:cubicBezTo>
                  <a:lnTo>
                    <a:pt x="12220" y="2172"/>
                  </a:lnTo>
                  <a:lnTo>
                    <a:pt x="12220" y="4040"/>
                  </a:lnTo>
                  <a:cubicBezTo>
                    <a:pt x="12240" y="4456"/>
                    <a:pt x="12550" y="4664"/>
                    <a:pt x="12859" y="4664"/>
                  </a:cubicBezTo>
                  <a:cubicBezTo>
                    <a:pt x="13169" y="4664"/>
                    <a:pt x="13478" y="4456"/>
                    <a:pt x="13499" y="4040"/>
                  </a:cubicBezTo>
                  <a:lnTo>
                    <a:pt x="13499" y="630"/>
                  </a:lnTo>
                  <a:cubicBezTo>
                    <a:pt x="13499" y="285"/>
                    <a:pt x="13215" y="1"/>
                    <a:pt x="1286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5795100" y="921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6134575" y="921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5964575" y="921850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1"/>
                  </a:moveTo>
                  <a:cubicBezTo>
                    <a:pt x="1" y="143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1"/>
                    <a:pt x="312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5771900" y="1039675"/>
              <a:ext cx="164300" cy="134925"/>
            </a:xfrm>
            <a:custGeom>
              <a:rect b="b" l="l" r="r" t="t"/>
              <a:pathLst>
                <a:path extrusionOk="0" h="5397" w="6572">
                  <a:moveTo>
                    <a:pt x="4098" y="1"/>
                  </a:moveTo>
                  <a:cubicBezTo>
                    <a:pt x="2009" y="1"/>
                    <a:pt x="1" y="1646"/>
                    <a:pt x="15" y="4036"/>
                  </a:cubicBezTo>
                  <a:lnTo>
                    <a:pt x="15" y="4767"/>
                  </a:lnTo>
                  <a:cubicBezTo>
                    <a:pt x="15" y="5112"/>
                    <a:pt x="299" y="5396"/>
                    <a:pt x="644" y="5396"/>
                  </a:cubicBezTo>
                  <a:lnTo>
                    <a:pt x="5658" y="5396"/>
                  </a:lnTo>
                  <a:cubicBezTo>
                    <a:pt x="5576" y="5193"/>
                    <a:pt x="5536" y="4990"/>
                    <a:pt x="5536" y="4767"/>
                  </a:cubicBezTo>
                  <a:lnTo>
                    <a:pt x="5536" y="4036"/>
                  </a:lnTo>
                  <a:cubicBezTo>
                    <a:pt x="5536" y="2859"/>
                    <a:pt x="5922" y="1783"/>
                    <a:pt x="6571" y="890"/>
                  </a:cubicBezTo>
                  <a:cubicBezTo>
                    <a:pt x="5822" y="277"/>
                    <a:pt x="4953" y="1"/>
                    <a:pt x="4098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6149800" y="1039575"/>
              <a:ext cx="163925" cy="135025"/>
            </a:xfrm>
            <a:custGeom>
              <a:rect b="b" l="l" r="r" t="t"/>
              <a:pathLst>
                <a:path extrusionOk="0" h="5401" w="6557">
                  <a:moveTo>
                    <a:pt x="2517" y="1"/>
                  </a:moveTo>
                  <a:cubicBezTo>
                    <a:pt x="1563" y="1"/>
                    <a:pt x="690" y="346"/>
                    <a:pt x="0" y="894"/>
                  </a:cubicBezTo>
                  <a:cubicBezTo>
                    <a:pt x="630" y="1787"/>
                    <a:pt x="1015" y="2863"/>
                    <a:pt x="1015" y="4040"/>
                  </a:cubicBezTo>
                  <a:lnTo>
                    <a:pt x="1015" y="4771"/>
                  </a:lnTo>
                  <a:cubicBezTo>
                    <a:pt x="1015" y="4994"/>
                    <a:pt x="975" y="5197"/>
                    <a:pt x="914" y="5400"/>
                  </a:cubicBezTo>
                  <a:lnTo>
                    <a:pt x="5907" y="5400"/>
                  </a:lnTo>
                  <a:cubicBezTo>
                    <a:pt x="6272" y="5400"/>
                    <a:pt x="6557" y="5116"/>
                    <a:pt x="6557" y="4771"/>
                  </a:cubicBezTo>
                  <a:lnTo>
                    <a:pt x="6557" y="4040"/>
                  </a:lnTo>
                  <a:cubicBezTo>
                    <a:pt x="6557" y="1807"/>
                    <a:pt x="4750" y="1"/>
                    <a:pt x="251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5942250" y="1039575"/>
              <a:ext cx="201475" cy="135025"/>
            </a:xfrm>
            <a:custGeom>
              <a:rect b="b" l="l" r="r" t="t"/>
              <a:pathLst>
                <a:path extrusionOk="0" h="5401" w="8059">
                  <a:moveTo>
                    <a:pt x="4020" y="1"/>
                  </a:moveTo>
                  <a:cubicBezTo>
                    <a:pt x="1807" y="1"/>
                    <a:pt x="1" y="1807"/>
                    <a:pt x="1" y="4040"/>
                  </a:cubicBezTo>
                  <a:lnTo>
                    <a:pt x="1" y="4771"/>
                  </a:lnTo>
                  <a:cubicBezTo>
                    <a:pt x="1" y="5116"/>
                    <a:pt x="285" y="5400"/>
                    <a:pt x="630" y="5400"/>
                  </a:cubicBezTo>
                  <a:lnTo>
                    <a:pt x="7430" y="5400"/>
                  </a:lnTo>
                  <a:cubicBezTo>
                    <a:pt x="7775" y="5400"/>
                    <a:pt x="8059" y="5116"/>
                    <a:pt x="8059" y="4771"/>
                  </a:cubicBezTo>
                  <a:lnTo>
                    <a:pt x="8059" y="4040"/>
                  </a:lnTo>
                  <a:cubicBezTo>
                    <a:pt x="8059" y="1807"/>
                    <a:pt x="6252" y="1"/>
                    <a:pt x="402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3" name="Google Shape;1053;p36"/>
          <p:cNvCxnSpPr>
            <a:stCxn id="1015" idx="2"/>
            <a:endCxn id="1021" idx="3"/>
          </p:cNvCxnSpPr>
          <p:nvPr/>
        </p:nvCxnSpPr>
        <p:spPr>
          <a:xfrm rot="10800000">
            <a:off x="1943763" y="1940244"/>
            <a:ext cx="820800" cy="631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36"/>
          <p:cNvCxnSpPr>
            <a:stCxn id="1015" idx="2"/>
            <a:endCxn id="1019" idx="3"/>
          </p:cNvCxnSpPr>
          <p:nvPr/>
        </p:nvCxnSpPr>
        <p:spPr>
          <a:xfrm flipH="1">
            <a:off x="1943763" y="2571744"/>
            <a:ext cx="820800" cy="682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6"/>
          <p:cNvCxnSpPr>
            <a:stCxn id="1018" idx="2"/>
            <a:endCxn id="1015" idx="0"/>
          </p:cNvCxnSpPr>
          <p:nvPr/>
        </p:nvCxnSpPr>
        <p:spPr>
          <a:xfrm rot="5400000">
            <a:off x="3519588" y="1108950"/>
            <a:ext cx="707700" cy="13971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6"/>
          <p:cNvCxnSpPr>
            <a:stCxn id="1018" idx="2"/>
            <a:endCxn id="1016" idx="0"/>
          </p:cNvCxnSpPr>
          <p:nvPr/>
        </p:nvCxnSpPr>
        <p:spPr>
          <a:xfrm flipH="1" rot="-5400000">
            <a:off x="4916688" y="1108950"/>
            <a:ext cx="707700" cy="13971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6"/>
          <p:cNvCxnSpPr>
            <a:stCxn id="1016" idx="6"/>
            <a:endCxn id="1024" idx="1"/>
          </p:cNvCxnSpPr>
          <p:nvPr/>
        </p:nvCxnSpPr>
        <p:spPr>
          <a:xfrm flipH="1" rot="10800000">
            <a:off x="6379427" y="1940244"/>
            <a:ext cx="820800" cy="631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6"/>
          <p:cNvCxnSpPr>
            <a:stCxn id="1016" idx="6"/>
            <a:endCxn id="1022" idx="1"/>
          </p:cNvCxnSpPr>
          <p:nvPr/>
        </p:nvCxnSpPr>
        <p:spPr>
          <a:xfrm>
            <a:off x="6379427" y="2571744"/>
            <a:ext cx="820800" cy="682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6"/>
          <p:cNvCxnSpPr>
            <a:stCxn id="1017" idx="4"/>
            <a:endCxn id="1026" idx="0"/>
          </p:cNvCxnSpPr>
          <p:nvPr/>
        </p:nvCxnSpPr>
        <p:spPr>
          <a:xfrm rot="5400000">
            <a:off x="3187638" y="2636244"/>
            <a:ext cx="1038600" cy="1730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6"/>
          <p:cNvCxnSpPr>
            <a:stCxn id="1017" idx="4"/>
            <a:endCxn id="1027" idx="0"/>
          </p:cNvCxnSpPr>
          <p:nvPr/>
        </p:nvCxnSpPr>
        <p:spPr>
          <a:xfrm flipH="1" rot="-5400000">
            <a:off x="4917738" y="2636244"/>
            <a:ext cx="1038600" cy="1730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6"/>
          <p:cNvCxnSpPr>
            <a:stCxn id="1017" idx="0"/>
            <a:endCxn id="1018" idx="2"/>
          </p:cNvCxnSpPr>
          <p:nvPr/>
        </p:nvCxnSpPr>
        <p:spPr>
          <a:xfrm rot="10800000">
            <a:off x="4571988" y="1453794"/>
            <a:ext cx="0" cy="70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6"/>
          <p:cNvCxnSpPr>
            <a:stCxn id="1015" idx="2"/>
            <a:endCxn id="1020" idx="3"/>
          </p:cNvCxnSpPr>
          <p:nvPr/>
        </p:nvCxnSpPr>
        <p:spPr>
          <a:xfrm rot="10800000">
            <a:off x="1943763" y="2571744"/>
            <a:ext cx="820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6"/>
          <p:cNvCxnSpPr>
            <a:stCxn id="1017" idx="4"/>
            <a:endCxn id="1025" idx="0"/>
          </p:cNvCxnSpPr>
          <p:nvPr/>
        </p:nvCxnSpPr>
        <p:spPr>
          <a:xfrm>
            <a:off x="4571988" y="2981994"/>
            <a:ext cx="0" cy="103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6"/>
          <p:cNvCxnSpPr>
            <a:stCxn id="1016" idx="6"/>
            <a:endCxn id="1023" idx="1"/>
          </p:cNvCxnSpPr>
          <p:nvPr/>
        </p:nvCxnSpPr>
        <p:spPr>
          <a:xfrm>
            <a:off x="6379427" y="2571744"/>
            <a:ext cx="82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7"/>
          <p:cNvSpPr/>
          <p:nvPr/>
        </p:nvSpPr>
        <p:spPr>
          <a:xfrm>
            <a:off x="6962472" y="1975313"/>
            <a:ext cx="572700" cy="5727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071" name="Google Shape;1071;p37"/>
          <p:cNvSpPr/>
          <p:nvPr/>
        </p:nvSpPr>
        <p:spPr>
          <a:xfrm>
            <a:off x="3121800" y="1134075"/>
            <a:ext cx="2900400" cy="407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2" name="Google Shape;1072;p37"/>
          <p:cNvSpPr/>
          <p:nvPr/>
        </p:nvSpPr>
        <p:spPr>
          <a:xfrm>
            <a:off x="3565050" y="1841063"/>
            <a:ext cx="2013900" cy="841200"/>
          </a:xfrm>
          <a:prstGeom prst="roundRect">
            <a:avLst>
              <a:gd fmla="val 13039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beautiful name and is the second planet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3" name="Google Shape;1073;p37"/>
          <p:cNvSpPr/>
          <p:nvPr/>
        </p:nvSpPr>
        <p:spPr>
          <a:xfrm>
            <a:off x="1608822" y="1975313"/>
            <a:ext cx="572700" cy="5727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4" name="Google Shape;1074;p37"/>
          <p:cNvGrpSpPr/>
          <p:nvPr/>
        </p:nvGrpSpPr>
        <p:grpSpPr>
          <a:xfrm>
            <a:off x="1725545" y="2092036"/>
            <a:ext cx="339253" cy="339253"/>
            <a:chOff x="2085525" y="4992125"/>
            <a:chExt cx="481825" cy="481825"/>
          </a:xfrm>
        </p:grpSpPr>
        <p:sp>
          <p:nvSpPr>
            <p:cNvPr id="1075" name="Google Shape;1075;p3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77" name="Google Shape;1077;p37"/>
          <p:cNvSpPr/>
          <p:nvPr/>
        </p:nvSpPr>
        <p:spPr>
          <a:xfrm>
            <a:off x="1151925" y="4237725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78" name="Google Shape;1078;p37"/>
          <p:cNvGrpSpPr/>
          <p:nvPr/>
        </p:nvGrpSpPr>
        <p:grpSpPr>
          <a:xfrm>
            <a:off x="7079195" y="2092036"/>
            <a:ext cx="339253" cy="339253"/>
            <a:chOff x="1492675" y="4992125"/>
            <a:chExt cx="481825" cy="481825"/>
          </a:xfrm>
        </p:grpSpPr>
        <p:sp>
          <p:nvSpPr>
            <p:cNvPr id="1079" name="Google Shape;1079;p3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081" name="Google Shape;1081;p37"/>
          <p:cNvCxnSpPr>
            <a:stCxn id="1071" idx="2"/>
            <a:endCxn id="1072" idx="0"/>
          </p:cNvCxnSpPr>
          <p:nvPr/>
        </p:nvCxnSpPr>
        <p:spPr>
          <a:xfrm>
            <a:off x="4572000" y="1541475"/>
            <a:ext cx="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37"/>
          <p:cNvCxnSpPr>
            <a:stCxn id="1072" idx="1"/>
            <a:endCxn id="1073" idx="6"/>
          </p:cNvCxnSpPr>
          <p:nvPr/>
        </p:nvCxnSpPr>
        <p:spPr>
          <a:xfrm rot="10800000">
            <a:off x="2181450" y="2261663"/>
            <a:ext cx="138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37"/>
          <p:cNvCxnSpPr>
            <a:stCxn id="1072" idx="3"/>
            <a:endCxn id="1069" idx="2"/>
          </p:cNvCxnSpPr>
          <p:nvPr/>
        </p:nvCxnSpPr>
        <p:spPr>
          <a:xfrm>
            <a:off x="5578950" y="2261663"/>
            <a:ext cx="138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37"/>
          <p:cNvCxnSpPr>
            <a:stCxn id="1072" idx="2"/>
            <a:endCxn id="1085" idx="0"/>
          </p:cNvCxnSpPr>
          <p:nvPr/>
        </p:nvCxnSpPr>
        <p:spPr>
          <a:xfrm>
            <a:off x="4572000" y="2682263"/>
            <a:ext cx="0" cy="511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37"/>
          <p:cNvSpPr/>
          <p:nvPr/>
        </p:nvSpPr>
        <p:spPr>
          <a:xfrm>
            <a:off x="457200" y="2803775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7" name="Google Shape;1087;p37"/>
          <p:cNvSpPr/>
          <p:nvPr/>
        </p:nvSpPr>
        <p:spPr>
          <a:xfrm>
            <a:off x="1468272" y="2803775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8" name="Google Shape;1088;p37"/>
          <p:cNvSpPr/>
          <p:nvPr/>
        </p:nvSpPr>
        <p:spPr>
          <a:xfrm>
            <a:off x="2479344" y="2803775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9" name="Google Shape;1089;p37"/>
          <p:cNvSpPr/>
          <p:nvPr/>
        </p:nvSpPr>
        <p:spPr>
          <a:xfrm>
            <a:off x="457200" y="3406050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0" name="Google Shape;1090;p37"/>
          <p:cNvSpPr/>
          <p:nvPr/>
        </p:nvSpPr>
        <p:spPr>
          <a:xfrm>
            <a:off x="1468272" y="3406050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1" name="Google Shape;1091;p37"/>
          <p:cNvSpPr/>
          <p:nvPr/>
        </p:nvSpPr>
        <p:spPr>
          <a:xfrm>
            <a:off x="2479344" y="3406050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2" name="Google Shape;1092;p37"/>
          <p:cNvSpPr/>
          <p:nvPr/>
        </p:nvSpPr>
        <p:spPr>
          <a:xfrm>
            <a:off x="6505575" y="4237725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37"/>
          <p:cNvSpPr/>
          <p:nvPr/>
        </p:nvSpPr>
        <p:spPr>
          <a:xfrm>
            <a:off x="5810850" y="2803775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4" name="Google Shape;1094;p37"/>
          <p:cNvSpPr/>
          <p:nvPr/>
        </p:nvSpPr>
        <p:spPr>
          <a:xfrm>
            <a:off x="6821922" y="2803775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5" name="Google Shape;1095;p37"/>
          <p:cNvSpPr/>
          <p:nvPr/>
        </p:nvSpPr>
        <p:spPr>
          <a:xfrm>
            <a:off x="7832994" y="2803775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6" name="Google Shape;1096;p37"/>
          <p:cNvSpPr/>
          <p:nvPr/>
        </p:nvSpPr>
        <p:spPr>
          <a:xfrm>
            <a:off x="5810850" y="3406050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7" name="Google Shape;1097;p37"/>
          <p:cNvSpPr/>
          <p:nvPr/>
        </p:nvSpPr>
        <p:spPr>
          <a:xfrm>
            <a:off x="6821922" y="3406050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8" name="Google Shape;1098;p37"/>
          <p:cNvSpPr/>
          <p:nvPr/>
        </p:nvSpPr>
        <p:spPr>
          <a:xfrm>
            <a:off x="7832994" y="3406050"/>
            <a:ext cx="8538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99" name="Google Shape;1099;p37"/>
          <p:cNvCxnSpPr>
            <a:stCxn id="1073" idx="4"/>
            <a:endCxn id="1086" idx="0"/>
          </p:cNvCxnSpPr>
          <p:nvPr/>
        </p:nvCxnSpPr>
        <p:spPr>
          <a:xfrm rot="5400000">
            <a:off x="1261722" y="2170463"/>
            <a:ext cx="255900" cy="10110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7"/>
          <p:cNvCxnSpPr>
            <a:stCxn id="1073" idx="4"/>
            <a:endCxn id="1088" idx="0"/>
          </p:cNvCxnSpPr>
          <p:nvPr/>
        </p:nvCxnSpPr>
        <p:spPr>
          <a:xfrm flipH="1" rot="-5400000">
            <a:off x="2272722" y="2170463"/>
            <a:ext cx="255900" cy="10110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7"/>
          <p:cNvCxnSpPr>
            <a:stCxn id="1073" idx="4"/>
            <a:endCxn id="1087" idx="0"/>
          </p:cNvCxnSpPr>
          <p:nvPr/>
        </p:nvCxnSpPr>
        <p:spPr>
          <a:xfrm flipH="1" rot="-5400000">
            <a:off x="1767522" y="2675663"/>
            <a:ext cx="255900" cy="6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7"/>
          <p:cNvCxnSpPr>
            <a:stCxn id="1086" idx="2"/>
            <a:endCxn id="1089" idx="0"/>
          </p:cNvCxnSpPr>
          <p:nvPr/>
        </p:nvCxnSpPr>
        <p:spPr>
          <a:xfrm>
            <a:off x="884100" y="3236075"/>
            <a:ext cx="0" cy="17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7"/>
          <p:cNvCxnSpPr>
            <a:endCxn id="1090" idx="0"/>
          </p:cNvCxnSpPr>
          <p:nvPr/>
        </p:nvCxnSpPr>
        <p:spPr>
          <a:xfrm>
            <a:off x="1895172" y="3235950"/>
            <a:ext cx="0" cy="17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7"/>
          <p:cNvCxnSpPr>
            <a:stCxn id="1088" idx="2"/>
            <a:endCxn id="1091" idx="0"/>
          </p:cNvCxnSpPr>
          <p:nvPr/>
        </p:nvCxnSpPr>
        <p:spPr>
          <a:xfrm>
            <a:off x="2906244" y="3236075"/>
            <a:ext cx="0" cy="17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7"/>
          <p:cNvCxnSpPr>
            <a:endCxn id="1096" idx="0"/>
          </p:cNvCxnSpPr>
          <p:nvPr/>
        </p:nvCxnSpPr>
        <p:spPr>
          <a:xfrm>
            <a:off x="6237750" y="3235950"/>
            <a:ext cx="0" cy="17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7"/>
          <p:cNvCxnSpPr>
            <a:endCxn id="1097" idx="0"/>
          </p:cNvCxnSpPr>
          <p:nvPr/>
        </p:nvCxnSpPr>
        <p:spPr>
          <a:xfrm>
            <a:off x="7248822" y="3235950"/>
            <a:ext cx="0" cy="17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37"/>
          <p:cNvCxnSpPr>
            <a:endCxn id="1098" idx="0"/>
          </p:cNvCxnSpPr>
          <p:nvPr/>
        </p:nvCxnSpPr>
        <p:spPr>
          <a:xfrm>
            <a:off x="8259894" y="3235950"/>
            <a:ext cx="0" cy="17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7"/>
          <p:cNvCxnSpPr>
            <a:stCxn id="1069" idx="4"/>
            <a:endCxn id="1093" idx="0"/>
          </p:cNvCxnSpPr>
          <p:nvPr/>
        </p:nvCxnSpPr>
        <p:spPr>
          <a:xfrm rot="5400000">
            <a:off x="6615372" y="2170463"/>
            <a:ext cx="255900" cy="10110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7"/>
          <p:cNvCxnSpPr>
            <a:stCxn id="1069" idx="4"/>
            <a:endCxn id="1095" idx="0"/>
          </p:cNvCxnSpPr>
          <p:nvPr/>
        </p:nvCxnSpPr>
        <p:spPr>
          <a:xfrm flipH="1" rot="-5400000">
            <a:off x="7626372" y="2170463"/>
            <a:ext cx="255900" cy="10110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7"/>
          <p:cNvCxnSpPr>
            <a:stCxn id="1069" idx="4"/>
            <a:endCxn id="1094" idx="0"/>
          </p:cNvCxnSpPr>
          <p:nvPr/>
        </p:nvCxnSpPr>
        <p:spPr>
          <a:xfrm flipH="1" rot="-5400000">
            <a:off x="7121172" y="2675663"/>
            <a:ext cx="255900" cy="600"/>
          </a:xfrm>
          <a:prstGeom prst="bentConnector3">
            <a:avLst>
              <a:gd fmla="val 4997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7"/>
          <p:cNvCxnSpPr>
            <a:stCxn id="1090" idx="2"/>
            <a:endCxn id="1077" idx="0"/>
          </p:cNvCxnSpPr>
          <p:nvPr/>
        </p:nvCxnSpPr>
        <p:spPr>
          <a:xfrm flipH="1" rot="-5400000">
            <a:off x="1695822" y="4037700"/>
            <a:ext cx="3993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7"/>
          <p:cNvCxnSpPr>
            <a:stCxn id="1089" idx="2"/>
            <a:endCxn id="1077" idx="0"/>
          </p:cNvCxnSpPr>
          <p:nvPr/>
        </p:nvCxnSpPr>
        <p:spPr>
          <a:xfrm flipH="1" rot="-5400000">
            <a:off x="1189950" y="3532500"/>
            <a:ext cx="399300" cy="10110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7"/>
          <p:cNvCxnSpPr>
            <a:stCxn id="1091" idx="2"/>
            <a:endCxn id="1077" idx="0"/>
          </p:cNvCxnSpPr>
          <p:nvPr/>
        </p:nvCxnSpPr>
        <p:spPr>
          <a:xfrm rot="5400000">
            <a:off x="2201094" y="3532500"/>
            <a:ext cx="399300" cy="10110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7"/>
          <p:cNvCxnSpPr>
            <a:stCxn id="1096" idx="2"/>
            <a:endCxn id="1092" idx="0"/>
          </p:cNvCxnSpPr>
          <p:nvPr/>
        </p:nvCxnSpPr>
        <p:spPr>
          <a:xfrm flipH="1" rot="-5400000">
            <a:off x="6543600" y="3532500"/>
            <a:ext cx="399300" cy="10110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37"/>
          <p:cNvCxnSpPr>
            <a:stCxn id="1098" idx="2"/>
            <a:endCxn id="1092" idx="0"/>
          </p:cNvCxnSpPr>
          <p:nvPr/>
        </p:nvCxnSpPr>
        <p:spPr>
          <a:xfrm rot="5400000">
            <a:off x="7554744" y="3532500"/>
            <a:ext cx="399300" cy="10110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37"/>
          <p:cNvCxnSpPr>
            <a:stCxn id="1097" idx="2"/>
            <a:endCxn id="1092" idx="0"/>
          </p:cNvCxnSpPr>
          <p:nvPr/>
        </p:nvCxnSpPr>
        <p:spPr>
          <a:xfrm flipH="1" rot="-5400000">
            <a:off x="7049472" y="4037700"/>
            <a:ext cx="3993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37"/>
          <p:cNvSpPr/>
          <p:nvPr/>
        </p:nvSpPr>
        <p:spPr>
          <a:xfrm>
            <a:off x="3828750" y="4237725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18" name="Google Shape;1118;p37"/>
          <p:cNvCxnSpPr>
            <a:stCxn id="1085" idx="2"/>
            <a:endCxn id="1117" idx="0"/>
          </p:cNvCxnSpPr>
          <p:nvPr/>
        </p:nvCxnSpPr>
        <p:spPr>
          <a:xfrm>
            <a:off x="4572000" y="3626325"/>
            <a:ext cx="0" cy="61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37"/>
          <p:cNvSpPr/>
          <p:nvPr/>
        </p:nvSpPr>
        <p:spPr>
          <a:xfrm>
            <a:off x="3754500" y="3194025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8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124" name="Google Shape;1124;p38"/>
          <p:cNvSpPr/>
          <p:nvPr/>
        </p:nvSpPr>
        <p:spPr>
          <a:xfrm>
            <a:off x="4215738" y="4298700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5" name="Google Shape;1125;p38"/>
          <p:cNvSpPr/>
          <p:nvPr/>
        </p:nvSpPr>
        <p:spPr>
          <a:xfrm>
            <a:off x="4215738" y="3476900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6" name="Google Shape;1126;p38"/>
          <p:cNvSpPr/>
          <p:nvPr/>
        </p:nvSpPr>
        <p:spPr>
          <a:xfrm>
            <a:off x="4215738" y="2655100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7" name="Google Shape;1127;p38"/>
          <p:cNvSpPr/>
          <p:nvPr/>
        </p:nvSpPr>
        <p:spPr>
          <a:xfrm>
            <a:off x="4215738" y="1868725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8" name="Google Shape;1128;p38"/>
          <p:cNvSpPr/>
          <p:nvPr/>
        </p:nvSpPr>
        <p:spPr>
          <a:xfrm>
            <a:off x="4215738" y="1139463"/>
            <a:ext cx="14865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9" name="Google Shape;1129;p38"/>
          <p:cNvSpPr/>
          <p:nvPr/>
        </p:nvSpPr>
        <p:spPr>
          <a:xfrm>
            <a:off x="6078350" y="26551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0" name="Google Shape;1130;p38"/>
          <p:cNvSpPr/>
          <p:nvPr/>
        </p:nvSpPr>
        <p:spPr>
          <a:xfrm>
            <a:off x="2721396" y="2394125"/>
            <a:ext cx="949200" cy="9492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6996476" y="26551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2" name="Google Shape;1132;p38"/>
          <p:cNvSpPr/>
          <p:nvPr/>
        </p:nvSpPr>
        <p:spPr>
          <a:xfrm>
            <a:off x="6078350" y="34769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3" name="Google Shape;1133;p38"/>
          <p:cNvSpPr/>
          <p:nvPr/>
        </p:nvSpPr>
        <p:spPr>
          <a:xfrm>
            <a:off x="6996476" y="34769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4" name="Google Shape;1134;p38"/>
          <p:cNvSpPr/>
          <p:nvPr/>
        </p:nvSpPr>
        <p:spPr>
          <a:xfrm>
            <a:off x="6078350" y="42987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5" name="Google Shape;1135;p38"/>
          <p:cNvSpPr/>
          <p:nvPr/>
        </p:nvSpPr>
        <p:spPr>
          <a:xfrm>
            <a:off x="6996476" y="42987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6" name="Google Shape;1136;p38"/>
          <p:cNvSpPr/>
          <p:nvPr/>
        </p:nvSpPr>
        <p:spPr>
          <a:xfrm>
            <a:off x="6078350" y="1274200"/>
            <a:ext cx="1495800" cy="825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38"/>
          <p:cNvSpPr/>
          <p:nvPr/>
        </p:nvSpPr>
        <p:spPr>
          <a:xfrm>
            <a:off x="2721396" y="1212400"/>
            <a:ext cx="949200" cy="9492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38"/>
          <p:cNvGrpSpPr/>
          <p:nvPr/>
        </p:nvGrpSpPr>
        <p:grpSpPr>
          <a:xfrm>
            <a:off x="2925258" y="1416275"/>
            <a:ext cx="541475" cy="541450"/>
            <a:chOff x="5772250" y="1374000"/>
            <a:chExt cx="541475" cy="541450"/>
          </a:xfrm>
        </p:grpSpPr>
        <p:sp>
          <p:nvSpPr>
            <p:cNvPr id="1139" name="Google Shape;1139;p38"/>
            <p:cNvSpPr/>
            <p:nvPr/>
          </p:nvSpPr>
          <p:spPr>
            <a:xfrm>
              <a:off x="5795100" y="15186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23"/>
                    <a:pt x="0" y="456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5772250" y="1636325"/>
              <a:ext cx="201500" cy="134500"/>
            </a:xfrm>
            <a:custGeom>
              <a:rect b="b" l="l" r="r" t="t"/>
              <a:pathLst>
                <a:path extrusionOk="0" h="5380" w="8060">
                  <a:moveTo>
                    <a:pt x="4040" y="1"/>
                  </a:moveTo>
                  <a:cubicBezTo>
                    <a:pt x="1807" y="1"/>
                    <a:pt x="1" y="1807"/>
                    <a:pt x="1" y="4020"/>
                  </a:cubicBezTo>
                  <a:lnTo>
                    <a:pt x="1" y="4751"/>
                  </a:lnTo>
                  <a:cubicBezTo>
                    <a:pt x="1" y="5096"/>
                    <a:pt x="285" y="5380"/>
                    <a:pt x="630" y="5380"/>
                  </a:cubicBezTo>
                  <a:lnTo>
                    <a:pt x="7430" y="5380"/>
                  </a:lnTo>
                  <a:cubicBezTo>
                    <a:pt x="7775" y="5380"/>
                    <a:pt x="8059" y="5096"/>
                    <a:pt x="8059" y="4751"/>
                  </a:cubicBezTo>
                  <a:lnTo>
                    <a:pt x="8059" y="4020"/>
                  </a:lnTo>
                  <a:cubicBezTo>
                    <a:pt x="8059" y="1807"/>
                    <a:pt x="6253" y="1"/>
                    <a:pt x="404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134575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111750" y="1780450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3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50" y="5400"/>
                  </a:cubicBezTo>
                  <a:lnTo>
                    <a:pt x="7429" y="5400"/>
                  </a:lnTo>
                  <a:cubicBezTo>
                    <a:pt x="7794" y="5400"/>
                    <a:pt x="8079" y="5115"/>
                    <a:pt x="8079" y="4770"/>
                  </a:cubicBezTo>
                  <a:lnTo>
                    <a:pt x="8079" y="4040"/>
                  </a:lnTo>
                  <a:cubicBezTo>
                    <a:pt x="8079" y="1807"/>
                    <a:pt x="6272" y="0"/>
                    <a:pt x="403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134575" y="13740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7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5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002650" y="1594725"/>
              <a:ext cx="80200" cy="320725"/>
            </a:xfrm>
            <a:custGeom>
              <a:rect b="b" l="l" r="r" t="t"/>
              <a:pathLst>
                <a:path extrusionOk="0" h="12829" w="3208">
                  <a:moveTo>
                    <a:pt x="1604" y="0"/>
                  </a:moveTo>
                  <a:cubicBezTo>
                    <a:pt x="1259" y="0"/>
                    <a:pt x="974" y="285"/>
                    <a:pt x="974" y="650"/>
                  </a:cubicBezTo>
                  <a:lnTo>
                    <a:pt x="974" y="5785"/>
                  </a:lnTo>
                  <a:lnTo>
                    <a:pt x="122" y="5785"/>
                  </a:lnTo>
                  <a:lnTo>
                    <a:pt x="122" y="6415"/>
                  </a:lnTo>
                  <a:cubicBezTo>
                    <a:pt x="122" y="6638"/>
                    <a:pt x="81" y="6861"/>
                    <a:pt x="0" y="7044"/>
                  </a:cubicBezTo>
                  <a:lnTo>
                    <a:pt x="974" y="7044"/>
                  </a:lnTo>
                  <a:lnTo>
                    <a:pt x="974" y="12199"/>
                  </a:lnTo>
                  <a:cubicBezTo>
                    <a:pt x="974" y="12544"/>
                    <a:pt x="1259" y="12829"/>
                    <a:pt x="1604" y="12829"/>
                  </a:cubicBezTo>
                  <a:lnTo>
                    <a:pt x="3207" y="12829"/>
                  </a:lnTo>
                  <a:cubicBezTo>
                    <a:pt x="3146" y="12626"/>
                    <a:pt x="3106" y="12423"/>
                    <a:pt x="3106" y="12199"/>
                  </a:cubicBezTo>
                  <a:lnTo>
                    <a:pt x="3106" y="11550"/>
                  </a:lnTo>
                  <a:lnTo>
                    <a:pt x="2253" y="11550"/>
                  </a:lnTo>
                  <a:lnTo>
                    <a:pt x="2253" y="1279"/>
                  </a:lnTo>
                  <a:lnTo>
                    <a:pt x="3207" y="1279"/>
                  </a:lnTo>
                  <a:cubicBezTo>
                    <a:pt x="3146" y="1076"/>
                    <a:pt x="3106" y="873"/>
                    <a:pt x="3106" y="650"/>
                  </a:cubicBezTo>
                  <a:lnTo>
                    <a:pt x="3106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6111750" y="1491725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39" y="0"/>
                  </a:moveTo>
                  <a:cubicBezTo>
                    <a:pt x="1807" y="0"/>
                    <a:pt x="0" y="1807"/>
                    <a:pt x="0" y="4039"/>
                  </a:cubicBezTo>
                  <a:lnTo>
                    <a:pt x="0" y="4770"/>
                  </a:lnTo>
                  <a:cubicBezTo>
                    <a:pt x="0" y="5115"/>
                    <a:pt x="284" y="5399"/>
                    <a:pt x="650" y="5399"/>
                  </a:cubicBezTo>
                  <a:lnTo>
                    <a:pt x="7429" y="5399"/>
                  </a:lnTo>
                  <a:cubicBezTo>
                    <a:pt x="7794" y="5399"/>
                    <a:pt x="8079" y="5115"/>
                    <a:pt x="8079" y="4770"/>
                  </a:cubicBezTo>
                  <a:lnTo>
                    <a:pt x="8079" y="4039"/>
                  </a:lnTo>
                  <a:cubicBezTo>
                    <a:pt x="8079" y="1807"/>
                    <a:pt x="6272" y="0"/>
                    <a:pt x="403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38"/>
          <p:cNvSpPr/>
          <p:nvPr/>
        </p:nvSpPr>
        <p:spPr>
          <a:xfrm>
            <a:off x="2721396" y="3575850"/>
            <a:ext cx="949200" cy="9492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7914603" y="26551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8" name="Google Shape;1148;p38"/>
          <p:cNvSpPr/>
          <p:nvPr/>
        </p:nvSpPr>
        <p:spPr>
          <a:xfrm>
            <a:off x="7914601" y="3476900"/>
            <a:ext cx="7722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49" name="Google Shape;1149;p38"/>
          <p:cNvGrpSpPr/>
          <p:nvPr/>
        </p:nvGrpSpPr>
        <p:grpSpPr>
          <a:xfrm>
            <a:off x="2922733" y="2597988"/>
            <a:ext cx="546525" cy="541475"/>
            <a:chOff x="3525825" y="2114850"/>
            <a:chExt cx="546525" cy="541475"/>
          </a:xfrm>
        </p:grpSpPr>
        <p:sp>
          <p:nvSpPr>
            <p:cNvPr id="1150" name="Google Shape;1150;p38"/>
            <p:cNvSpPr/>
            <p:nvPr/>
          </p:nvSpPr>
          <p:spPr>
            <a:xfrm>
              <a:off x="3638475" y="2114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3809475" y="2114850"/>
              <a:ext cx="262875" cy="150725"/>
            </a:xfrm>
            <a:custGeom>
              <a:rect b="b" l="l" r="r" t="t"/>
              <a:pathLst>
                <a:path extrusionOk="0" h="6029" w="10515">
                  <a:moveTo>
                    <a:pt x="3086" y="0"/>
                  </a:moveTo>
                  <a:cubicBezTo>
                    <a:pt x="1787" y="0"/>
                    <a:pt x="1198" y="1097"/>
                    <a:pt x="1117" y="1726"/>
                  </a:cubicBezTo>
                  <a:lnTo>
                    <a:pt x="265" y="2578"/>
                  </a:lnTo>
                  <a:cubicBezTo>
                    <a:pt x="1" y="2802"/>
                    <a:pt x="1" y="3228"/>
                    <a:pt x="265" y="3471"/>
                  </a:cubicBezTo>
                  <a:lnTo>
                    <a:pt x="1117" y="4324"/>
                  </a:lnTo>
                  <a:cubicBezTo>
                    <a:pt x="1178" y="4872"/>
                    <a:pt x="1706" y="6029"/>
                    <a:pt x="3086" y="6029"/>
                  </a:cubicBezTo>
                  <a:lnTo>
                    <a:pt x="8526" y="6029"/>
                  </a:lnTo>
                  <a:cubicBezTo>
                    <a:pt x="9622" y="6029"/>
                    <a:pt x="10515" y="5136"/>
                    <a:pt x="10515" y="4040"/>
                  </a:cubicBezTo>
                  <a:lnTo>
                    <a:pt x="10515" y="1990"/>
                  </a:lnTo>
                  <a:cubicBezTo>
                    <a:pt x="10515" y="894"/>
                    <a:pt x="9601" y="0"/>
                    <a:pt x="85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3553725" y="240357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1"/>
                  </a:moveTo>
                  <a:cubicBezTo>
                    <a:pt x="1" y="143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1"/>
                    <a:pt x="312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3893200" y="240357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1"/>
                  </a:moveTo>
                  <a:cubicBezTo>
                    <a:pt x="1" y="143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1"/>
                    <a:pt x="312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3723225" y="240357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43"/>
                    <a:pt x="20" y="4588"/>
                    <a:pt x="3126" y="4710"/>
                  </a:cubicBezTo>
                  <a:cubicBezTo>
                    <a:pt x="4425" y="4710"/>
                    <a:pt x="5480" y="3654"/>
                    <a:pt x="5480" y="2355"/>
                  </a:cubicBezTo>
                  <a:cubicBezTo>
                    <a:pt x="5480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3530525" y="2521400"/>
              <a:ext cx="164300" cy="134925"/>
            </a:xfrm>
            <a:custGeom>
              <a:rect b="b" l="l" r="r" t="t"/>
              <a:pathLst>
                <a:path extrusionOk="0" h="5397" w="6572">
                  <a:moveTo>
                    <a:pt x="4098" y="1"/>
                  </a:moveTo>
                  <a:cubicBezTo>
                    <a:pt x="2009" y="1"/>
                    <a:pt x="1" y="1646"/>
                    <a:pt x="15" y="4036"/>
                  </a:cubicBezTo>
                  <a:lnTo>
                    <a:pt x="15" y="4767"/>
                  </a:lnTo>
                  <a:cubicBezTo>
                    <a:pt x="15" y="5112"/>
                    <a:pt x="299" y="5396"/>
                    <a:pt x="645" y="5396"/>
                  </a:cubicBezTo>
                  <a:lnTo>
                    <a:pt x="5658" y="5396"/>
                  </a:lnTo>
                  <a:cubicBezTo>
                    <a:pt x="5577" y="5193"/>
                    <a:pt x="5536" y="4990"/>
                    <a:pt x="5536" y="4767"/>
                  </a:cubicBezTo>
                  <a:lnTo>
                    <a:pt x="5536" y="4036"/>
                  </a:lnTo>
                  <a:cubicBezTo>
                    <a:pt x="5536" y="2859"/>
                    <a:pt x="5922" y="1783"/>
                    <a:pt x="6571" y="890"/>
                  </a:cubicBezTo>
                  <a:cubicBezTo>
                    <a:pt x="5823" y="277"/>
                    <a:pt x="4954" y="1"/>
                    <a:pt x="4098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3908425" y="2521300"/>
              <a:ext cx="163925" cy="135025"/>
            </a:xfrm>
            <a:custGeom>
              <a:rect b="b" l="l" r="r" t="t"/>
              <a:pathLst>
                <a:path extrusionOk="0" h="5401" w="6557">
                  <a:moveTo>
                    <a:pt x="2518" y="1"/>
                  </a:moveTo>
                  <a:cubicBezTo>
                    <a:pt x="1564" y="1"/>
                    <a:pt x="691" y="346"/>
                    <a:pt x="1" y="894"/>
                  </a:cubicBezTo>
                  <a:cubicBezTo>
                    <a:pt x="650" y="1787"/>
                    <a:pt x="1036" y="2863"/>
                    <a:pt x="1036" y="4040"/>
                  </a:cubicBezTo>
                  <a:lnTo>
                    <a:pt x="1036" y="4771"/>
                  </a:lnTo>
                  <a:cubicBezTo>
                    <a:pt x="1036" y="4994"/>
                    <a:pt x="995" y="5197"/>
                    <a:pt x="914" y="5400"/>
                  </a:cubicBezTo>
                  <a:lnTo>
                    <a:pt x="5928" y="5400"/>
                  </a:lnTo>
                  <a:cubicBezTo>
                    <a:pt x="6273" y="5400"/>
                    <a:pt x="6557" y="5116"/>
                    <a:pt x="6557" y="4771"/>
                  </a:cubicBezTo>
                  <a:lnTo>
                    <a:pt x="6557" y="4040"/>
                  </a:lnTo>
                  <a:cubicBezTo>
                    <a:pt x="6557" y="1828"/>
                    <a:pt x="4750" y="1"/>
                    <a:pt x="2518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3700900" y="2521300"/>
              <a:ext cx="201475" cy="135025"/>
            </a:xfrm>
            <a:custGeom>
              <a:rect b="b" l="l" r="r" t="t"/>
              <a:pathLst>
                <a:path extrusionOk="0" h="5401" w="8059">
                  <a:moveTo>
                    <a:pt x="4019" y="1"/>
                  </a:moveTo>
                  <a:cubicBezTo>
                    <a:pt x="1807" y="1"/>
                    <a:pt x="0" y="1828"/>
                    <a:pt x="0" y="4040"/>
                  </a:cubicBezTo>
                  <a:lnTo>
                    <a:pt x="0" y="4771"/>
                  </a:lnTo>
                  <a:cubicBezTo>
                    <a:pt x="0" y="5116"/>
                    <a:pt x="284" y="5400"/>
                    <a:pt x="629" y="5400"/>
                  </a:cubicBezTo>
                  <a:lnTo>
                    <a:pt x="7429" y="5400"/>
                  </a:lnTo>
                  <a:cubicBezTo>
                    <a:pt x="7774" y="5400"/>
                    <a:pt x="8058" y="5116"/>
                    <a:pt x="8058" y="4771"/>
                  </a:cubicBezTo>
                  <a:lnTo>
                    <a:pt x="8058" y="4040"/>
                  </a:lnTo>
                  <a:cubicBezTo>
                    <a:pt x="8058" y="1828"/>
                    <a:pt x="6252" y="1"/>
                    <a:pt x="401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3525825" y="2200100"/>
              <a:ext cx="381625" cy="230900"/>
            </a:xfrm>
            <a:custGeom>
              <a:rect b="b" l="l" r="r" t="t"/>
              <a:pathLst>
                <a:path extrusionOk="0" h="9236" w="15265">
                  <a:moveTo>
                    <a:pt x="2883" y="0"/>
                  </a:moveTo>
                  <a:cubicBezTo>
                    <a:pt x="2720" y="0"/>
                    <a:pt x="2558" y="61"/>
                    <a:pt x="2436" y="183"/>
                  </a:cubicBezTo>
                  <a:lnTo>
                    <a:pt x="1076" y="1543"/>
                  </a:lnTo>
                  <a:cubicBezTo>
                    <a:pt x="954" y="1665"/>
                    <a:pt x="893" y="1827"/>
                    <a:pt x="893" y="1990"/>
                  </a:cubicBezTo>
                  <a:lnTo>
                    <a:pt x="893" y="4080"/>
                  </a:lnTo>
                  <a:lnTo>
                    <a:pt x="833" y="4080"/>
                  </a:lnTo>
                  <a:cubicBezTo>
                    <a:pt x="0" y="4101"/>
                    <a:pt x="0" y="5298"/>
                    <a:pt x="833" y="5339"/>
                  </a:cubicBezTo>
                  <a:lnTo>
                    <a:pt x="2253" y="5339"/>
                  </a:lnTo>
                  <a:lnTo>
                    <a:pt x="2253" y="7470"/>
                  </a:lnTo>
                  <a:cubicBezTo>
                    <a:pt x="2846" y="7062"/>
                    <a:pt x="3522" y="6875"/>
                    <a:pt x="4194" y="6875"/>
                  </a:cubicBezTo>
                  <a:cubicBezTo>
                    <a:pt x="5665" y="6875"/>
                    <a:pt x="7117" y="7773"/>
                    <a:pt x="7632" y="9236"/>
                  </a:cubicBezTo>
                  <a:cubicBezTo>
                    <a:pt x="8140" y="7856"/>
                    <a:pt x="9479" y="6881"/>
                    <a:pt x="11022" y="6881"/>
                  </a:cubicBezTo>
                  <a:cubicBezTo>
                    <a:pt x="11773" y="6881"/>
                    <a:pt x="12443" y="7105"/>
                    <a:pt x="13031" y="7470"/>
                  </a:cubicBezTo>
                  <a:lnTo>
                    <a:pt x="13031" y="5339"/>
                  </a:lnTo>
                  <a:lnTo>
                    <a:pt x="14432" y="5339"/>
                  </a:lnTo>
                  <a:cubicBezTo>
                    <a:pt x="15264" y="5298"/>
                    <a:pt x="15264" y="4101"/>
                    <a:pt x="14432" y="4080"/>
                  </a:cubicBezTo>
                  <a:lnTo>
                    <a:pt x="2152" y="4080"/>
                  </a:lnTo>
                  <a:lnTo>
                    <a:pt x="2152" y="2254"/>
                  </a:lnTo>
                  <a:lnTo>
                    <a:pt x="3329" y="1076"/>
                  </a:lnTo>
                  <a:cubicBezTo>
                    <a:pt x="3573" y="833"/>
                    <a:pt x="3573" y="427"/>
                    <a:pt x="3329" y="183"/>
                  </a:cubicBezTo>
                  <a:cubicBezTo>
                    <a:pt x="3207" y="61"/>
                    <a:pt x="3045" y="0"/>
                    <a:pt x="288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3638475" y="2232575"/>
              <a:ext cx="156325" cy="37575"/>
            </a:xfrm>
            <a:custGeom>
              <a:rect b="b" l="l" r="r" t="t"/>
              <a:pathLst>
                <a:path extrusionOk="0" h="1503" w="6253">
                  <a:moveTo>
                    <a:pt x="3126" y="1"/>
                  </a:moveTo>
                  <a:cubicBezTo>
                    <a:pt x="1868" y="1"/>
                    <a:pt x="731" y="589"/>
                    <a:pt x="0" y="1503"/>
                  </a:cubicBezTo>
                  <a:lnTo>
                    <a:pt x="6252" y="1503"/>
                  </a:lnTo>
                  <a:cubicBezTo>
                    <a:pt x="5521" y="589"/>
                    <a:pt x="438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2925508" y="3811425"/>
            <a:ext cx="540975" cy="478050"/>
            <a:chOff x="5025300" y="2855700"/>
            <a:chExt cx="540975" cy="478050"/>
          </a:xfrm>
        </p:grpSpPr>
        <p:sp>
          <p:nvSpPr>
            <p:cNvPr id="1161" name="Google Shape;1161;p38"/>
            <p:cNvSpPr/>
            <p:nvPr/>
          </p:nvSpPr>
          <p:spPr>
            <a:xfrm>
              <a:off x="5362250" y="28557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5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073525" y="28557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06" y="1"/>
                  </a:moveTo>
                  <a:cubicBezTo>
                    <a:pt x="0" y="143"/>
                    <a:pt x="0" y="4588"/>
                    <a:pt x="3106" y="4710"/>
                  </a:cubicBezTo>
                  <a:cubicBezTo>
                    <a:pt x="4405" y="4710"/>
                    <a:pt x="5480" y="3655"/>
                    <a:pt x="5480" y="2355"/>
                  </a:cubicBezTo>
                  <a:cubicBezTo>
                    <a:pt x="5480" y="1056"/>
                    <a:pt x="4405" y="1"/>
                    <a:pt x="310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43975" y="2973450"/>
              <a:ext cx="192350" cy="71550"/>
            </a:xfrm>
            <a:custGeom>
              <a:rect b="b" l="l" r="r" t="t"/>
              <a:pathLst>
                <a:path extrusionOk="0" h="2862" w="7694">
                  <a:moveTo>
                    <a:pt x="3857" y="0"/>
                  </a:moveTo>
                  <a:cubicBezTo>
                    <a:pt x="2030" y="0"/>
                    <a:pt x="488" y="1218"/>
                    <a:pt x="1" y="2862"/>
                  </a:cubicBezTo>
                  <a:lnTo>
                    <a:pt x="7694" y="2862"/>
                  </a:lnTo>
                  <a:cubicBezTo>
                    <a:pt x="7206" y="1218"/>
                    <a:pt x="5664" y="0"/>
                    <a:pt x="385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055250" y="2973450"/>
              <a:ext cx="192350" cy="71550"/>
            </a:xfrm>
            <a:custGeom>
              <a:rect b="b" l="l" r="r" t="t"/>
              <a:pathLst>
                <a:path extrusionOk="0" h="2862" w="7694">
                  <a:moveTo>
                    <a:pt x="3837" y="0"/>
                  </a:moveTo>
                  <a:cubicBezTo>
                    <a:pt x="2030" y="0"/>
                    <a:pt x="488" y="1218"/>
                    <a:pt x="0" y="2862"/>
                  </a:cubicBezTo>
                  <a:lnTo>
                    <a:pt x="7693" y="2862"/>
                  </a:lnTo>
                  <a:cubicBezTo>
                    <a:pt x="7206" y="1218"/>
                    <a:pt x="5663" y="0"/>
                    <a:pt x="383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025300" y="3076950"/>
              <a:ext cx="540975" cy="256800"/>
            </a:xfrm>
            <a:custGeom>
              <a:rect b="b" l="l" r="r" t="t"/>
              <a:pathLst>
                <a:path extrusionOk="0" h="10272" w="21639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2477"/>
                    <a:pt x="1503" y="3979"/>
                    <a:pt x="3350" y="3979"/>
                  </a:cubicBezTo>
                  <a:lnTo>
                    <a:pt x="4405" y="3979"/>
                  </a:lnTo>
                  <a:lnTo>
                    <a:pt x="4405" y="6070"/>
                  </a:lnTo>
                  <a:cubicBezTo>
                    <a:pt x="4405" y="6415"/>
                    <a:pt x="4690" y="6699"/>
                    <a:pt x="5035" y="6699"/>
                  </a:cubicBezTo>
                  <a:lnTo>
                    <a:pt x="8932" y="6699"/>
                  </a:lnTo>
                  <a:cubicBezTo>
                    <a:pt x="9135" y="7288"/>
                    <a:pt x="9602" y="7754"/>
                    <a:pt x="10190" y="7957"/>
                  </a:cubicBezTo>
                  <a:lnTo>
                    <a:pt x="10190" y="8830"/>
                  </a:lnTo>
                  <a:lnTo>
                    <a:pt x="5035" y="8830"/>
                  </a:lnTo>
                  <a:cubicBezTo>
                    <a:pt x="4690" y="8830"/>
                    <a:pt x="4405" y="9114"/>
                    <a:pt x="4405" y="9459"/>
                  </a:cubicBezTo>
                  <a:lnTo>
                    <a:pt x="4405" y="10271"/>
                  </a:lnTo>
                  <a:lnTo>
                    <a:pt x="17234" y="10271"/>
                  </a:lnTo>
                  <a:lnTo>
                    <a:pt x="17234" y="9459"/>
                  </a:lnTo>
                  <a:cubicBezTo>
                    <a:pt x="17234" y="9114"/>
                    <a:pt x="16949" y="8830"/>
                    <a:pt x="16604" y="8830"/>
                  </a:cubicBezTo>
                  <a:lnTo>
                    <a:pt x="11449" y="8830"/>
                  </a:lnTo>
                  <a:lnTo>
                    <a:pt x="11449" y="7957"/>
                  </a:lnTo>
                  <a:cubicBezTo>
                    <a:pt x="12037" y="7754"/>
                    <a:pt x="12504" y="7288"/>
                    <a:pt x="12707" y="6699"/>
                  </a:cubicBezTo>
                  <a:lnTo>
                    <a:pt x="16604" y="6699"/>
                  </a:lnTo>
                  <a:cubicBezTo>
                    <a:pt x="16949" y="6699"/>
                    <a:pt x="17234" y="6415"/>
                    <a:pt x="17234" y="6070"/>
                  </a:cubicBezTo>
                  <a:lnTo>
                    <a:pt x="17234" y="3979"/>
                  </a:lnTo>
                  <a:lnTo>
                    <a:pt x="18289" y="3979"/>
                  </a:lnTo>
                  <a:cubicBezTo>
                    <a:pt x="20136" y="3979"/>
                    <a:pt x="21638" y="2477"/>
                    <a:pt x="21638" y="630"/>
                  </a:cubicBezTo>
                  <a:cubicBezTo>
                    <a:pt x="21638" y="285"/>
                    <a:pt x="21354" y="1"/>
                    <a:pt x="21009" y="1"/>
                  </a:cubicBezTo>
                  <a:lnTo>
                    <a:pt x="12179" y="1"/>
                  </a:lnTo>
                  <a:cubicBezTo>
                    <a:pt x="11834" y="1"/>
                    <a:pt x="11550" y="285"/>
                    <a:pt x="11550" y="630"/>
                  </a:cubicBezTo>
                  <a:cubicBezTo>
                    <a:pt x="11550" y="2477"/>
                    <a:pt x="13052" y="3979"/>
                    <a:pt x="14899" y="3979"/>
                  </a:cubicBezTo>
                  <a:lnTo>
                    <a:pt x="15955" y="3979"/>
                  </a:lnTo>
                  <a:lnTo>
                    <a:pt x="15955" y="5420"/>
                  </a:lnTo>
                  <a:lnTo>
                    <a:pt x="12707" y="5420"/>
                  </a:lnTo>
                  <a:cubicBezTo>
                    <a:pt x="12403" y="4527"/>
                    <a:pt x="11611" y="4081"/>
                    <a:pt x="10819" y="4081"/>
                  </a:cubicBezTo>
                  <a:cubicBezTo>
                    <a:pt x="10028" y="4081"/>
                    <a:pt x="9236" y="4527"/>
                    <a:pt x="8932" y="5420"/>
                  </a:cubicBezTo>
                  <a:lnTo>
                    <a:pt x="5684" y="5420"/>
                  </a:lnTo>
                  <a:lnTo>
                    <a:pt x="5684" y="3979"/>
                  </a:lnTo>
                  <a:lnTo>
                    <a:pt x="6740" y="3979"/>
                  </a:lnTo>
                  <a:cubicBezTo>
                    <a:pt x="8587" y="3979"/>
                    <a:pt x="10089" y="2477"/>
                    <a:pt x="10089" y="630"/>
                  </a:cubicBezTo>
                  <a:cubicBezTo>
                    <a:pt x="10089" y="285"/>
                    <a:pt x="9805" y="1"/>
                    <a:pt x="946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66" name="Google Shape;1166;p38"/>
          <p:cNvCxnSpPr>
            <a:stCxn id="1124" idx="1"/>
            <a:endCxn id="1146" idx="6"/>
          </p:cNvCxnSpPr>
          <p:nvPr/>
        </p:nvCxnSpPr>
        <p:spPr>
          <a:xfrm rot="10800000">
            <a:off x="3670638" y="4050450"/>
            <a:ext cx="545100" cy="4644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38"/>
          <p:cNvCxnSpPr>
            <a:stCxn id="1125" idx="1"/>
            <a:endCxn id="1130" idx="6"/>
          </p:cNvCxnSpPr>
          <p:nvPr/>
        </p:nvCxnSpPr>
        <p:spPr>
          <a:xfrm rot="10800000">
            <a:off x="3670638" y="2868650"/>
            <a:ext cx="545100" cy="8244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38"/>
          <p:cNvCxnSpPr>
            <a:stCxn id="1130" idx="6"/>
            <a:endCxn id="1126" idx="1"/>
          </p:cNvCxnSpPr>
          <p:nvPr/>
        </p:nvCxnSpPr>
        <p:spPr>
          <a:xfrm>
            <a:off x="3670596" y="2868725"/>
            <a:ext cx="545100" cy="24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8"/>
          <p:cNvCxnSpPr>
            <a:stCxn id="1127" idx="1"/>
            <a:endCxn id="1137" idx="6"/>
          </p:cNvCxnSpPr>
          <p:nvPr/>
        </p:nvCxnSpPr>
        <p:spPr>
          <a:xfrm rot="10800000">
            <a:off x="3670638" y="1687075"/>
            <a:ext cx="545100" cy="3978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8"/>
          <p:cNvCxnSpPr>
            <a:stCxn id="1128" idx="1"/>
            <a:endCxn id="1137" idx="6"/>
          </p:cNvCxnSpPr>
          <p:nvPr/>
        </p:nvCxnSpPr>
        <p:spPr>
          <a:xfrm flipH="1">
            <a:off x="3670638" y="1355613"/>
            <a:ext cx="545100" cy="331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8"/>
          <p:cNvCxnSpPr>
            <a:stCxn id="1137" idx="2"/>
            <a:endCxn id="1172" idx="3"/>
          </p:cNvCxnSpPr>
          <p:nvPr/>
        </p:nvCxnSpPr>
        <p:spPr>
          <a:xfrm flipH="1">
            <a:off x="2092296" y="1687000"/>
            <a:ext cx="629100" cy="1181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38"/>
          <p:cNvCxnSpPr>
            <a:stCxn id="1172" idx="3"/>
            <a:endCxn id="1146" idx="2"/>
          </p:cNvCxnSpPr>
          <p:nvPr/>
        </p:nvCxnSpPr>
        <p:spPr>
          <a:xfrm>
            <a:off x="2092200" y="2868425"/>
            <a:ext cx="629100" cy="1182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8"/>
          <p:cNvCxnSpPr>
            <a:stCxn id="1172" idx="3"/>
            <a:endCxn id="1130" idx="2"/>
          </p:cNvCxnSpPr>
          <p:nvPr/>
        </p:nvCxnSpPr>
        <p:spPr>
          <a:xfrm>
            <a:off x="2092200" y="2868425"/>
            <a:ext cx="629100" cy="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38"/>
          <p:cNvCxnSpPr>
            <a:stCxn id="1128" idx="3"/>
            <a:endCxn id="1136" idx="1"/>
          </p:cNvCxnSpPr>
          <p:nvPr/>
        </p:nvCxnSpPr>
        <p:spPr>
          <a:xfrm>
            <a:off x="5702238" y="1355613"/>
            <a:ext cx="376200" cy="331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38"/>
          <p:cNvCxnSpPr>
            <a:stCxn id="1126" idx="3"/>
            <a:endCxn id="1129" idx="1"/>
          </p:cNvCxnSpPr>
          <p:nvPr/>
        </p:nvCxnSpPr>
        <p:spPr>
          <a:xfrm>
            <a:off x="5702238" y="2871250"/>
            <a:ext cx="37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38"/>
          <p:cNvCxnSpPr>
            <a:stCxn id="1131" idx="1"/>
            <a:endCxn id="1129" idx="3"/>
          </p:cNvCxnSpPr>
          <p:nvPr/>
        </p:nvCxnSpPr>
        <p:spPr>
          <a:xfrm rot="10800000">
            <a:off x="6850676" y="2871250"/>
            <a:ext cx="14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38"/>
          <p:cNvCxnSpPr>
            <a:endCxn id="1147" idx="1"/>
          </p:cNvCxnSpPr>
          <p:nvPr/>
        </p:nvCxnSpPr>
        <p:spPr>
          <a:xfrm>
            <a:off x="7768803" y="2871250"/>
            <a:ext cx="14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38"/>
          <p:cNvCxnSpPr>
            <a:stCxn id="1125" idx="3"/>
            <a:endCxn id="1132" idx="1"/>
          </p:cNvCxnSpPr>
          <p:nvPr/>
        </p:nvCxnSpPr>
        <p:spPr>
          <a:xfrm>
            <a:off x="5702238" y="3693050"/>
            <a:ext cx="37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38"/>
          <p:cNvCxnSpPr>
            <a:stCxn id="1133" idx="1"/>
            <a:endCxn id="1132" idx="3"/>
          </p:cNvCxnSpPr>
          <p:nvPr/>
        </p:nvCxnSpPr>
        <p:spPr>
          <a:xfrm rot="10800000">
            <a:off x="6850676" y="3693050"/>
            <a:ext cx="14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8"/>
          <p:cNvCxnSpPr>
            <a:stCxn id="1148" idx="1"/>
            <a:endCxn id="1133" idx="3"/>
          </p:cNvCxnSpPr>
          <p:nvPr/>
        </p:nvCxnSpPr>
        <p:spPr>
          <a:xfrm rot="10800000">
            <a:off x="7768801" y="3693050"/>
            <a:ext cx="14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8"/>
          <p:cNvCxnSpPr>
            <a:stCxn id="1134" idx="1"/>
            <a:endCxn id="1124" idx="3"/>
          </p:cNvCxnSpPr>
          <p:nvPr/>
        </p:nvCxnSpPr>
        <p:spPr>
          <a:xfrm rot="10800000">
            <a:off x="5702150" y="4514850"/>
            <a:ext cx="37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8"/>
          <p:cNvCxnSpPr>
            <a:endCxn id="1135" idx="1"/>
          </p:cNvCxnSpPr>
          <p:nvPr/>
        </p:nvCxnSpPr>
        <p:spPr>
          <a:xfrm>
            <a:off x="6850676" y="4514850"/>
            <a:ext cx="14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38"/>
          <p:cNvSpPr/>
          <p:nvPr/>
        </p:nvSpPr>
        <p:spPr>
          <a:xfrm>
            <a:off x="457200" y="2652275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9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189" name="Google Shape;1189;p39"/>
          <p:cNvSpPr/>
          <p:nvPr/>
        </p:nvSpPr>
        <p:spPr>
          <a:xfrm>
            <a:off x="457200" y="895911"/>
            <a:ext cx="9849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457200" y="1674949"/>
            <a:ext cx="9849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1" name="Google Shape;1191;p39"/>
          <p:cNvSpPr/>
          <p:nvPr/>
        </p:nvSpPr>
        <p:spPr>
          <a:xfrm>
            <a:off x="457200" y="2452640"/>
            <a:ext cx="9849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9"/>
          <p:cNvSpPr/>
          <p:nvPr/>
        </p:nvSpPr>
        <p:spPr>
          <a:xfrm>
            <a:off x="457200" y="3233025"/>
            <a:ext cx="984900" cy="14979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3" name="Google Shape;1193;p39"/>
          <p:cNvSpPr/>
          <p:nvPr/>
        </p:nvSpPr>
        <p:spPr>
          <a:xfrm>
            <a:off x="2687824" y="895900"/>
            <a:ext cx="48387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Name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4" name="Google Shape;1194;p39"/>
          <p:cNvSpPr/>
          <p:nvPr/>
        </p:nvSpPr>
        <p:spPr>
          <a:xfrm>
            <a:off x="1814782" y="1668259"/>
            <a:ext cx="17460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9"/>
          <p:cNvSpPr/>
          <p:nvPr/>
        </p:nvSpPr>
        <p:spPr>
          <a:xfrm>
            <a:off x="1527575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6" name="Google Shape;1196;p39"/>
          <p:cNvSpPr/>
          <p:nvPr/>
        </p:nvSpPr>
        <p:spPr>
          <a:xfrm>
            <a:off x="2319819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9"/>
          <p:cNvSpPr/>
          <p:nvPr/>
        </p:nvSpPr>
        <p:spPr>
          <a:xfrm>
            <a:off x="3112064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8" name="Google Shape;1198;p39"/>
          <p:cNvSpPr/>
          <p:nvPr/>
        </p:nvSpPr>
        <p:spPr>
          <a:xfrm>
            <a:off x="4239661" y="1668259"/>
            <a:ext cx="17460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9" name="Google Shape;1199;p39"/>
          <p:cNvSpPr/>
          <p:nvPr/>
        </p:nvSpPr>
        <p:spPr>
          <a:xfrm>
            <a:off x="6653641" y="1668259"/>
            <a:ext cx="17460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9"/>
          <p:cNvSpPr/>
          <p:nvPr/>
        </p:nvSpPr>
        <p:spPr>
          <a:xfrm>
            <a:off x="1527575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9"/>
          <p:cNvSpPr/>
          <p:nvPr/>
        </p:nvSpPr>
        <p:spPr>
          <a:xfrm>
            <a:off x="2319819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9"/>
          <p:cNvSpPr/>
          <p:nvPr/>
        </p:nvSpPr>
        <p:spPr>
          <a:xfrm>
            <a:off x="3112064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3" name="Google Shape;1203;p39"/>
          <p:cNvSpPr/>
          <p:nvPr/>
        </p:nvSpPr>
        <p:spPr>
          <a:xfrm>
            <a:off x="1527575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4" name="Google Shape;1204;p39"/>
          <p:cNvSpPr/>
          <p:nvPr/>
        </p:nvSpPr>
        <p:spPr>
          <a:xfrm>
            <a:off x="2319819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5" name="Google Shape;1205;p39"/>
          <p:cNvSpPr/>
          <p:nvPr/>
        </p:nvSpPr>
        <p:spPr>
          <a:xfrm>
            <a:off x="3112064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6" name="Google Shape;1206;p39"/>
          <p:cNvSpPr/>
          <p:nvPr/>
        </p:nvSpPr>
        <p:spPr>
          <a:xfrm>
            <a:off x="1527575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7" name="Google Shape;1207;p39"/>
          <p:cNvSpPr/>
          <p:nvPr/>
        </p:nvSpPr>
        <p:spPr>
          <a:xfrm>
            <a:off x="2319819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8" name="Google Shape;1208;p39"/>
          <p:cNvSpPr/>
          <p:nvPr/>
        </p:nvSpPr>
        <p:spPr>
          <a:xfrm>
            <a:off x="3112064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09" name="Google Shape;1209;p39"/>
          <p:cNvCxnSpPr>
            <a:stCxn id="1195" idx="2"/>
            <a:endCxn id="1200" idx="0"/>
          </p:cNvCxnSpPr>
          <p:nvPr/>
        </p:nvCxnSpPr>
        <p:spPr>
          <a:xfrm>
            <a:off x="1884725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9"/>
          <p:cNvCxnSpPr>
            <a:stCxn id="1203" idx="0"/>
            <a:endCxn id="1200" idx="2"/>
          </p:cNvCxnSpPr>
          <p:nvPr/>
        </p:nvCxnSpPr>
        <p:spPr>
          <a:xfrm rot="10800000">
            <a:off x="1884725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9"/>
          <p:cNvCxnSpPr>
            <a:stCxn id="1206" idx="0"/>
            <a:endCxn id="1203" idx="2"/>
          </p:cNvCxnSpPr>
          <p:nvPr/>
        </p:nvCxnSpPr>
        <p:spPr>
          <a:xfrm rot="10800000">
            <a:off x="1884725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9"/>
          <p:cNvCxnSpPr>
            <a:stCxn id="1196" idx="2"/>
            <a:endCxn id="1201" idx="0"/>
          </p:cNvCxnSpPr>
          <p:nvPr/>
        </p:nvCxnSpPr>
        <p:spPr>
          <a:xfrm>
            <a:off x="2676969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9"/>
          <p:cNvCxnSpPr>
            <a:stCxn id="1204" idx="0"/>
            <a:endCxn id="1201" idx="2"/>
          </p:cNvCxnSpPr>
          <p:nvPr/>
        </p:nvCxnSpPr>
        <p:spPr>
          <a:xfrm rot="10800000">
            <a:off x="2676969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9"/>
          <p:cNvCxnSpPr>
            <a:stCxn id="1207" idx="0"/>
            <a:endCxn id="1204" idx="2"/>
          </p:cNvCxnSpPr>
          <p:nvPr/>
        </p:nvCxnSpPr>
        <p:spPr>
          <a:xfrm rot="10800000">
            <a:off x="2676969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39"/>
          <p:cNvCxnSpPr>
            <a:stCxn id="1197" idx="2"/>
            <a:endCxn id="1202" idx="0"/>
          </p:cNvCxnSpPr>
          <p:nvPr/>
        </p:nvCxnSpPr>
        <p:spPr>
          <a:xfrm>
            <a:off x="3469214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9"/>
          <p:cNvCxnSpPr>
            <a:stCxn id="1205" idx="0"/>
            <a:endCxn id="1202" idx="2"/>
          </p:cNvCxnSpPr>
          <p:nvPr/>
        </p:nvCxnSpPr>
        <p:spPr>
          <a:xfrm rot="10800000">
            <a:off x="3469214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9"/>
          <p:cNvCxnSpPr>
            <a:stCxn id="1208" idx="0"/>
            <a:endCxn id="1205" idx="2"/>
          </p:cNvCxnSpPr>
          <p:nvPr/>
        </p:nvCxnSpPr>
        <p:spPr>
          <a:xfrm rot="10800000">
            <a:off x="3469214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39"/>
          <p:cNvSpPr/>
          <p:nvPr/>
        </p:nvSpPr>
        <p:spPr>
          <a:xfrm>
            <a:off x="3952434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4744678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0" name="Google Shape;1220;p39"/>
          <p:cNvSpPr/>
          <p:nvPr/>
        </p:nvSpPr>
        <p:spPr>
          <a:xfrm>
            <a:off x="5536922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1" name="Google Shape;1221;p39"/>
          <p:cNvSpPr/>
          <p:nvPr/>
        </p:nvSpPr>
        <p:spPr>
          <a:xfrm>
            <a:off x="3952434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4744678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5536922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4" name="Google Shape;1224;p39"/>
          <p:cNvSpPr/>
          <p:nvPr/>
        </p:nvSpPr>
        <p:spPr>
          <a:xfrm>
            <a:off x="3952434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4744678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6" name="Google Shape;1226;p39"/>
          <p:cNvSpPr/>
          <p:nvPr/>
        </p:nvSpPr>
        <p:spPr>
          <a:xfrm>
            <a:off x="5536922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7" name="Google Shape;1227;p39"/>
          <p:cNvSpPr/>
          <p:nvPr/>
        </p:nvSpPr>
        <p:spPr>
          <a:xfrm>
            <a:off x="3952434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8" name="Google Shape;1228;p39"/>
          <p:cNvSpPr/>
          <p:nvPr/>
        </p:nvSpPr>
        <p:spPr>
          <a:xfrm>
            <a:off x="4744678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9" name="Google Shape;1229;p39"/>
          <p:cNvSpPr/>
          <p:nvPr/>
        </p:nvSpPr>
        <p:spPr>
          <a:xfrm>
            <a:off x="5536922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30" name="Google Shape;1230;p39"/>
          <p:cNvCxnSpPr>
            <a:stCxn id="1218" idx="2"/>
            <a:endCxn id="1221" idx="0"/>
          </p:cNvCxnSpPr>
          <p:nvPr/>
        </p:nvCxnSpPr>
        <p:spPr>
          <a:xfrm>
            <a:off x="4309584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39"/>
          <p:cNvCxnSpPr>
            <a:stCxn id="1224" idx="0"/>
            <a:endCxn id="1221" idx="2"/>
          </p:cNvCxnSpPr>
          <p:nvPr/>
        </p:nvCxnSpPr>
        <p:spPr>
          <a:xfrm rot="10800000">
            <a:off x="4309584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39"/>
          <p:cNvCxnSpPr>
            <a:stCxn id="1227" idx="0"/>
            <a:endCxn id="1224" idx="2"/>
          </p:cNvCxnSpPr>
          <p:nvPr/>
        </p:nvCxnSpPr>
        <p:spPr>
          <a:xfrm rot="10800000">
            <a:off x="4309584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39"/>
          <p:cNvCxnSpPr>
            <a:stCxn id="1219" idx="2"/>
            <a:endCxn id="1222" idx="0"/>
          </p:cNvCxnSpPr>
          <p:nvPr/>
        </p:nvCxnSpPr>
        <p:spPr>
          <a:xfrm>
            <a:off x="5101828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39"/>
          <p:cNvCxnSpPr>
            <a:stCxn id="1225" idx="0"/>
            <a:endCxn id="1222" idx="2"/>
          </p:cNvCxnSpPr>
          <p:nvPr/>
        </p:nvCxnSpPr>
        <p:spPr>
          <a:xfrm rot="10800000">
            <a:off x="5101828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39"/>
          <p:cNvCxnSpPr>
            <a:stCxn id="1228" idx="0"/>
            <a:endCxn id="1225" idx="2"/>
          </p:cNvCxnSpPr>
          <p:nvPr/>
        </p:nvCxnSpPr>
        <p:spPr>
          <a:xfrm rot="10800000">
            <a:off x="5101828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39"/>
          <p:cNvCxnSpPr>
            <a:stCxn id="1220" idx="2"/>
            <a:endCxn id="1223" idx="0"/>
          </p:cNvCxnSpPr>
          <p:nvPr/>
        </p:nvCxnSpPr>
        <p:spPr>
          <a:xfrm>
            <a:off x="5894072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39"/>
          <p:cNvCxnSpPr>
            <a:stCxn id="1226" idx="0"/>
            <a:endCxn id="1223" idx="2"/>
          </p:cNvCxnSpPr>
          <p:nvPr/>
        </p:nvCxnSpPr>
        <p:spPr>
          <a:xfrm rot="10800000">
            <a:off x="5894072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39"/>
          <p:cNvCxnSpPr>
            <a:stCxn id="1229" idx="0"/>
            <a:endCxn id="1226" idx="2"/>
          </p:cNvCxnSpPr>
          <p:nvPr/>
        </p:nvCxnSpPr>
        <p:spPr>
          <a:xfrm rot="10800000">
            <a:off x="5894072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9" name="Google Shape;1239;p39"/>
          <p:cNvSpPr/>
          <p:nvPr/>
        </p:nvSpPr>
        <p:spPr>
          <a:xfrm>
            <a:off x="6377305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0" name="Google Shape;1240;p39"/>
          <p:cNvSpPr/>
          <p:nvPr/>
        </p:nvSpPr>
        <p:spPr>
          <a:xfrm>
            <a:off x="7169549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1" name="Google Shape;1241;p39"/>
          <p:cNvSpPr/>
          <p:nvPr/>
        </p:nvSpPr>
        <p:spPr>
          <a:xfrm>
            <a:off x="7961794" y="2452637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2" name="Google Shape;1242;p39"/>
          <p:cNvSpPr/>
          <p:nvPr/>
        </p:nvSpPr>
        <p:spPr>
          <a:xfrm>
            <a:off x="6377305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3" name="Google Shape;1243;p39"/>
          <p:cNvSpPr/>
          <p:nvPr/>
        </p:nvSpPr>
        <p:spPr>
          <a:xfrm>
            <a:off x="7169549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4" name="Google Shape;1244;p39"/>
          <p:cNvSpPr/>
          <p:nvPr/>
        </p:nvSpPr>
        <p:spPr>
          <a:xfrm>
            <a:off x="7961794" y="3234328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5" name="Google Shape;1245;p39"/>
          <p:cNvSpPr/>
          <p:nvPr/>
        </p:nvSpPr>
        <p:spPr>
          <a:xfrm>
            <a:off x="6377305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6" name="Google Shape;1246;p39"/>
          <p:cNvSpPr/>
          <p:nvPr/>
        </p:nvSpPr>
        <p:spPr>
          <a:xfrm>
            <a:off x="7169549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7" name="Google Shape;1247;p39"/>
          <p:cNvSpPr/>
          <p:nvPr/>
        </p:nvSpPr>
        <p:spPr>
          <a:xfrm>
            <a:off x="7961794" y="3757751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8" name="Google Shape;1248;p39"/>
          <p:cNvSpPr/>
          <p:nvPr/>
        </p:nvSpPr>
        <p:spPr>
          <a:xfrm>
            <a:off x="6377305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9" name="Google Shape;1249;p39"/>
          <p:cNvSpPr/>
          <p:nvPr/>
        </p:nvSpPr>
        <p:spPr>
          <a:xfrm>
            <a:off x="7169549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0" name="Google Shape;1250;p39"/>
          <p:cNvSpPr/>
          <p:nvPr/>
        </p:nvSpPr>
        <p:spPr>
          <a:xfrm>
            <a:off x="7961794" y="4281175"/>
            <a:ext cx="714300" cy="4323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51" name="Google Shape;1251;p39"/>
          <p:cNvCxnSpPr>
            <a:stCxn id="1239" idx="2"/>
            <a:endCxn id="1242" idx="0"/>
          </p:cNvCxnSpPr>
          <p:nvPr/>
        </p:nvCxnSpPr>
        <p:spPr>
          <a:xfrm>
            <a:off x="6734455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39"/>
          <p:cNvCxnSpPr>
            <a:stCxn id="1245" idx="0"/>
            <a:endCxn id="1242" idx="2"/>
          </p:cNvCxnSpPr>
          <p:nvPr/>
        </p:nvCxnSpPr>
        <p:spPr>
          <a:xfrm rot="10800000">
            <a:off x="6734455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39"/>
          <p:cNvCxnSpPr>
            <a:stCxn id="1248" idx="0"/>
            <a:endCxn id="1245" idx="2"/>
          </p:cNvCxnSpPr>
          <p:nvPr/>
        </p:nvCxnSpPr>
        <p:spPr>
          <a:xfrm rot="10800000">
            <a:off x="6734455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9"/>
          <p:cNvCxnSpPr>
            <a:stCxn id="1240" idx="2"/>
            <a:endCxn id="1243" idx="0"/>
          </p:cNvCxnSpPr>
          <p:nvPr/>
        </p:nvCxnSpPr>
        <p:spPr>
          <a:xfrm>
            <a:off x="7526699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9"/>
          <p:cNvCxnSpPr>
            <a:stCxn id="1246" idx="0"/>
            <a:endCxn id="1243" idx="2"/>
          </p:cNvCxnSpPr>
          <p:nvPr/>
        </p:nvCxnSpPr>
        <p:spPr>
          <a:xfrm rot="10800000">
            <a:off x="7526699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39"/>
          <p:cNvCxnSpPr>
            <a:stCxn id="1249" idx="0"/>
            <a:endCxn id="1246" idx="2"/>
          </p:cNvCxnSpPr>
          <p:nvPr/>
        </p:nvCxnSpPr>
        <p:spPr>
          <a:xfrm rot="10800000">
            <a:off x="7526699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39"/>
          <p:cNvCxnSpPr>
            <a:stCxn id="1241" idx="2"/>
            <a:endCxn id="1244" idx="0"/>
          </p:cNvCxnSpPr>
          <p:nvPr/>
        </p:nvCxnSpPr>
        <p:spPr>
          <a:xfrm>
            <a:off x="8318944" y="2884937"/>
            <a:ext cx="0" cy="3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39"/>
          <p:cNvCxnSpPr>
            <a:stCxn id="1247" idx="0"/>
            <a:endCxn id="1244" idx="2"/>
          </p:cNvCxnSpPr>
          <p:nvPr/>
        </p:nvCxnSpPr>
        <p:spPr>
          <a:xfrm rot="10800000">
            <a:off x="8318944" y="3666551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39"/>
          <p:cNvCxnSpPr>
            <a:stCxn id="1250" idx="0"/>
            <a:endCxn id="1247" idx="2"/>
          </p:cNvCxnSpPr>
          <p:nvPr/>
        </p:nvCxnSpPr>
        <p:spPr>
          <a:xfrm rot="10800000">
            <a:off x="8318944" y="4189975"/>
            <a:ext cx="0" cy="9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39"/>
          <p:cNvCxnSpPr>
            <a:stCxn id="1194" idx="2"/>
            <a:endCxn id="1195" idx="0"/>
          </p:cNvCxnSpPr>
          <p:nvPr/>
        </p:nvCxnSpPr>
        <p:spPr>
          <a:xfrm rot="5400000">
            <a:off x="2110132" y="1875109"/>
            <a:ext cx="352200" cy="8031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39"/>
          <p:cNvCxnSpPr>
            <a:stCxn id="1194" idx="2"/>
            <a:endCxn id="1197" idx="0"/>
          </p:cNvCxnSpPr>
          <p:nvPr/>
        </p:nvCxnSpPr>
        <p:spPr>
          <a:xfrm flipH="1" rot="-5400000">
            <a:off x="2902432" y="1885909"/>
            <a:ext cx="352200" cy="7815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39"/>
          <p:cNvCxnSpPr>
            <a:stCxn id="1198" idx="2"/>
            <a:endCxn id="1220" idx="0"/>
          </p:cNvCxnSpPr>
          <p:nvPr/>
        </p:nvCxnSpPr>
        <p:spPr>
          <a:xfrm flipH="1" rot="-5400000">
            <a:off x="5327311" y="1885909"/>
            <a:ext cx="352200" cy="7815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9"/>
          <p:cNvCxnSpPr>
            <a:stCxn id="1198" idx="2"/>
            <a:endCxn id="1218" idx="0"/>
          </p:cNvCxnSpPr>
          <p:nvPr/>
        </p:nvCxnSpPr>
        <p:spPr>
          <a:xfrm rot="5400000">
            <a:off x="4535011" y="1875109"/>
            <a:ext cx="352200" cy="8031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9"/>
          <p:cNvCxnSpPr>
            <a:stCxn id="1199" idx="2"/>
            <a:endCxn id="1239" idx="0"/>
          </p:cNvCxnSpPr>
          <p:nvPr/>
        </p:nvCxnSpPr>
        <p:spPr>
          <a:xfrm rot="5400000">
            <a:off x="6954391" y="1880509"/>
            <a:ext cx="352200" cy="7923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9"/>
          <p:cNvCxnSpPr>
            <a:stCxn id="1199" idx="2"/>
            <a:endCxn id="1241" idx="0"/>
          </p:cNvCxnSpPr>
          <p:nvPr/>
        </p:nvCxnSpPr>
        <p:spPr>
          <a:xfrm flipH="1" rot="-5400000">
            <a:off x="7746691" y="1880509"/>
            <a:ext cx="352200" cy="7923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39"/>
          <p:cNvCxnSpPr>
            <a:stCxn id="1194" idx="2"/>
            <a:endCxn id="1196" idx="0"/>
          </p:cNvCxnSpPr>
          <p:nvPr/>
        </p:nvCxnSpPr>
        <p:spPr>
          <a:xfrm flipH="1">
            <a:off x="2676982" y="2100559"/>
            <a:ext cx="10800" cy="35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9"/>
          <p:cNvCxnSpPr>
            <a:stCxn id="1198" idx="2"/>
            <a:endCxn id="1219" idx="0"/>
          </p:cNvCxnSpPr>
          <p:nvPr/>
        </p:nvCxnSpPr>
        <p:spPr>
          <a:xfrm flipH="1">
            <a:off x="5101861" y="2100559"/>
            <a:ext cx="10800" cy="35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39"/>
          <p:cNvCxnSpPr>
            <a:stCxn id="1199" idx="2"/>
            <a:endCxn id="1240" idx="0"/>
          </p:cNvCxnSpPr>
          <p:nvPr/>
        </p:nvCxnSpPr>
        <p:spPr>
          <a:xfrm>
            <a:off x="7526641" y="2100559"/>
            <a:ext cx="0" cy="35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39"/>
          <p:cNvCxnSpPr>
            <a:stCxn id="1193" idx="2"/>
            <a:endCxn id="1194" idx="0"/>
          </p:cNvCxnSpPr>
          <p:nvPr/>
        </p:nvCxnSpPr>
        <p:spPr>
          <a:xfrm rot="5400000">
            <a:off x="3727324" y="288550"/>
            <a:ext cx="340200" cy="24195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39"/>
          <p:cNvCxnSpPr>
            <a:stCxn id="1193" idx="2"/>
            <a:endCxn id="1199" idx="0"/>
          </p:cNvCxnSpPr>
          <p:nvPr/>
        </p:nvCxnSpPr>
        <p:spPr>
          <a:xfrm flipH="1" rot="-5400000">
            <a:off x="6146824" y="288550"/>
            <a:ext cx="340200" cy="24195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39"/>
          <p:cNvCxnSpPr>
            <a:stCxn id="1193" idx="2"/>
            <a:endCxn id="1198" idx="0"/>
          </p:cNvCxnSpPr>
          <p:nvPr/>
        </p:nvCxnSpPr>
        <p:spPr>
          <a:xfrm>
            <a:off x="5107174" y="1328200"/>
            <a:ext cx="5400" cy="34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0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457200" y="1923475"/>
            <a:ext cx="1753200" cy="17532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8" name="Google Shape;1278;p40"/>
          <p:cNvGrpSpPr/>
          <p:nvPr/>
        </p:nvGrpSpPr>
        <p:grpSpPr>
          <a:xfrm>
            <a:off x="518250" y="2118828"/>
            <a:ext cx="1631100" cy="1294967"/>
            <a:chOff x="518250" y="2118828"/>
            <a:chExt cx="1631100" cy="1294967"/>
          </a:xfrm>
        </p:grpSpPr>
        <p:sp>
          <p:nvSpPr>
            <p:cNvPr id="1279" name="Google Shape;1279;p40"/>
            <p:cNvSpPr txBox="1"/>
            <p:nvPr/>
          </p:nvSpPr>
          <p:spPr>
            <a:xfrm>
              <a:off x="518250" y="2118828"/>
              <a:ext cx="16311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0" name="Google Shape;1280;p40"/>
            <p:cNvSpPr txBox="1"/>
            <p:nvPr/>
          </p:nvSpPr>
          <p:spPr>
            <a:xfrm>
              <a:off x="518250" y="2519796"/>
              <a:ext cx="1631100" cy="8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1" name="Google Shape;1281;p40"/>
          <p:cNvSpPr/>
          <p:nvPr/>
        </p:nvSpPr>
        <p:spPr>
          <a:xfrm>
            <a:off x="2585025" y="915846"/>
            <a:ext cx="1486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82" name="Google Shape;1282;p40"/>
          <p:cNvGrpSpPr/>
          <p:nvPr/>
        </p:nvGrpSpPr>
        <p:grpSpPr>
          <a:xfrm>
            <a:off x="2713950" y="915850"/>
            <a:ext cx="1263000" cy="1116685"/>
            <a:chOff x="2942550" y="915850"/>
            <a:chExt cx="1263000" cy="1116685"/>
          </a:xfrm>
        </p:grpSpPr>
        <p:sp>
          <p:nvSpPr>
            <p:cNvPr id="1283" name="Google Shape;1283;p40"/>
            <p:cNvSpPr txBox="1"/>
            <p:nvPr/>
          </p:nvSpPr>
          <p:spPr>
            <a:xfrm>
              <a:off x="2942550" y="915850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4" name="Google Shape;1284;p40"/>
            <p:cNvSpPr txBox="1"/>
            <p:nvPr/>
          </p:nvSpPr>
          <p:spPr>
            <a:xfrm>
              <a:off x="2942550" y="1301949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 hours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40"/>
            <p:cNvSpPr txBox="1"/>
            <p:nvPr/>
          </p:nvSpPr>
          <p:spPr>
            <a:xfrm>
              <a:off x="2942550" y="1641935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$2,000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6" name="Google Shape;1286;p40"/>
          <p:cNvSpPr/>
          <p:nvPr/>
        </p:nvSpPr>
        <p:spPr>
          <a:xfrm>
            <a:off x="2585025" y="2225686"/>
            <a:ext cx="1486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87" name="Google Shape;1287;p40"/>
          <p:cNvGrpSpPr/>
          <p:nvPr/>
        </p:nvGrpSpPr>
        <p:grpSpPr>
          <a:xfrm>
            <a:off x="2713950" y="2223170"/>
            <a:ext cx="1289400" cy="1116681"/>
            <a:chOff x="2942550" y="2223170"/>
            <a:chExt cx="1289400" cy="1116681"/>
          </a:xfrm>
        </p:grpSpPr>
        <p:sp>
          <p:nvSpPr>
            <p:cNvPr id="1288" name="Google Shape;1288;p40"/>
            <p:cNvSpPr txBox="1"/>
            <p:nvPr/>
          </p:nvSpPr>
          <p:spPr>
            <a:xfrm>
              <a:off x="2942550" y="2223170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2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9" name="Google Shape;1289;p40"/>
            <p:cNvSpPr txBox="1"/>
            <p:nvPr/>
          </p:nvSpPr>
          <p:spPr>
            <a:xfrm>
              <a:off x="2942550" y="2609275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140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hours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0"/>
            <p:cNvSpPr txBox="1"/>
            <p:nvPr/>
          </p:nvSpPr>
          <p:spPr>
            <a:xfrm>
              <a:off x="2942550" y="2949252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$30,000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1" name="Google Shape;1291;p40"/>
          <p:cNvSpPr/>
          <p:nvPr/>
        </p:nvSpPr>
        <p:spPr>
          <a:xfrm>
            <a:off x="2585025" y="3525996"/>
            <a:ext cx="1486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92" name="Google Shape;1292;p40"/>
          <p:cNvGrpSpPr/>
          <p:nvPr/>
        </p:nvGrpSpPr>
        <p:grpSpPr>
          <a:xfrm>
            <a:off x="2713950" y="3530490"/>
            <a:ext cx="1263000" cy="1116685"/>
            <a:chOff x="2942550" y="3530490"/>
            <a:chExt cx="1263000" cy="1116685"/>
          </a:xfrm>
        </p:grpSpPr>
        <p:sp>
          <p:nvSpPr>
            <p:cNvPr id="1293" name="Google Shape;1293;p40"/>
            <p:cNvSpPr txBox="1"/>
            <p:nvPr/>
          </p:nvSpPr>
          <p:spPr>
            <a:xfrm>
              <a:off x="2942550" y="3530490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3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4" name="Google Shape;1294;p40"/>
            <p:cNvSpPr txBox="1"/>
            <p:nvPr/>
          </p:nvSpPr>
          <p:spPr>
            <a:xfrm>
              <a:off x="2942550" y="3916589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200 hours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0"/>
            <p:cNvSpPr txBox="1"/>
            <p:nvPr/>
          </p:nvSpPr>
          <p:spPr>
            <a:xfrm>
              <a:off x="2942550" y="4256575"/>
              <a:ext cx="1263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$21,000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6" name="Google Shape;1296;p40"/>
          <p:cNvSpPr/>
          <p:nvPr/>
        </p:nvSpPr>
        <p:spPr>
          <a:xfrm>
            <a:off x="4331450" y="915846"/>
            <a:ext cx="1486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97" name="Google Shape;1297;p40"/>
          <p:cNvGrpSpPr/>
          <p:nvPr/>
        </p:nvGrpSpPr>
        <p:grpSpPr>
          <a:xfrm>
            <a:off x="4430000" y="1036638"/>
            <a:ext cx="1289400" cy="921225"/>
            <a:chOff x="4582400" y="1036638"/>
            <a:chExt cx="1289400" cy="921225"/>
          </a:xfrm>
        </p:grpSpPr>
        <p:sp>
          <p:nvSpPr>
            <p:cNvPr id="1298" name="Google Shape;1298;p40"/>
            <p:cNvSpPr txBox="1"/>
            <p:nvPr/>
          </p:nvSpPr>
          <p:spPr>
            <a:xfrm>
              <a:off x="4582400" y="1036638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9" name="Google Shape;1299;p40"/>
            <p:cNvSpPr txBox="1"/>
            <p:nvPr/>
          </p:nvSpPr>
          <p:spPr>
            <a:xfrm>
              <a:off x="4582400" y="1567263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0" name="Google Shape;1300;p40"/>
          <p:cNvSpPr/>
          <p:nvPr/>
        </p:nvSpPr>
        <p:spPr>
          <a:xfrm>
            <a:off x="4331450" y="2225686"/>
            <a:ext cx="1486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01" name="Google Shape;1301;p40"/>
          <p:cNvGrpSpPr/>
          <p:nvPr/>
        </p:nvGrpSpPr>
        <p:grpSpPr>
          <a:xfrm>
            <a:off x="4430000" y="2348988"/>
            <a:ext cx="1289400" cy="921225"/>
            <a:chOff x="4582400" y="2348988"/>
            <a:chExt cx="1289400" cy="921225"/>
          </a:xfrm>
        </p:grpSpPr>
        <p:sp>
          <p:nvSpPr>
            <p:cNvPr id="1302" name="Google Shape;1302;p40"/>
            <p:cNvSpPr txBox="1"/>
            <p:nvPr/>
          </p:nvSpPr>
          <p:spPr>
            <a:xfrm>
              <a:off x="4582400" y="2348988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3" name="Google Shape;1303;p40"/>
            <p:cNvSpPr txBox="1"/>
            <p:nvPr/>
          </p:nvSpPr>
          <p:spPr>
            <a:xfrm>
              <a:off x="4582400" y="2879613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4" name="Google Shape;1304;p40"/>
          <p:cNvSpPr/>
          <p:nvPr/>
        </p:nvSpPr>
        <p:spPr>
          <a:xfrm>
            <a:off x="4331450" y="3525996"/>
            <a:ext cx="1486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05" name="Google Shape;1305;p40"/>
          <p:cNvGrpSpPr/>
          <p:nvPr/>
        </p:nvGrpSpPr>
        <p:grpSpPr>
          <a:xfrm>
            <a:off x="4430000" y="3642288"/>
            <a:ext cx="1289400" cy="921225"/>
            <a:chOff x="4582400" y="3642288"/>
            <a:chExt cx="1289400" cy="921225"/>
          </a:xfrm>
        </p:grpSpPr>
        <p:sp>
          <p:nvSpPr>
            <p:cNvPr id="1306" name="Google Shape;1306;p40"/>
            <p:cNvSpPr txBox="1"/>
            <p:nvPr/>
          </p:nvSpPr>
          <p:spPr>
            <a:xfrm>
              <a:off x="4582400" y="3642288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7" name="Google Shape;1307;p40"/>
            <p:cNvSpPr txBox="1"/>
            <p:nvPr/>
          </p:nvSpPr>
          <p:spPr>
            <a:xfrm>
              <a:off x="4582400" y="4172913"/>
              <a:ext cx="12894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8" name="Google Shape;1308;p40"/>
          <p:cNvSpPr/>
          <p:nvPr/>
        </p:nvSpPr>
        <p:spPr>
          <a:xfrm>
            <a:off x="6077875" y="915850"/>
            <a:ext cx="1174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09" name="Google Shape;1309;p40"/>
          <p:cNvGrpSpPr/>
          <p:nvPr/>
        </p:nvGrpSpPr>
        <p:grpSpPr>
          <a:xfrm>
            <a:off x="6127825" y="1034375"/>
            <a:ext cx="1074600" cy="921225"/>
            <a:chOff x="6204025" y="1034375"/>
            <a:chExt cx="1074600" cy="921225"/>
          </a:xfrm>
        </p:grpSpPr>
        <p:sp>
          <p:nvSpPr>
            <p:cNvPr id="1310" name="Google Shape;1310;p40"/>
            <p:cNvSpPr txBox="1"/>
            <p:nvPr/>
          </p:nvSpPr>
          <p:spPr>
            <a:xfrm>
              <a:off x="6204025" y="1034375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</a:t>
              </a: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1" name="Google Shape;1311;p40"/>
            <p:cNvSpPr txBox="1"/>
            <p:nvPr/>
          </p:nvSpPr>
          <p:spPr>
            <a:xfrm>
              <a:off x="6204025" y="1565000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</a:t>
              </a: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2" name="Google Shape;1312;p40"/>
          <p:cNvSpPr/>
          <p:nvPr/>
        </p:nvSpPr>
        <p:spPr>
          <a:xfrm>
            <a:off x="7512300" y="915850"/>
            <a:ext cx="1174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7562250" y="1034375"/>
            <a:ext cx="1074600" cy="921225"/>
            <a:chOff x="7562250" y="1034375"/>
            <a:chExt cx="1074600" cy="921225"/>
          </a:xfrm>
        </p:grpSpPr>
        <p:sp>
          <p:nvSpPr>
            <p:cNvPr id="1314" name="Google Shape;1314;p40"/>
            <p:cNvSpPr txBox="1"/>
            <p:nvPr/>
          </p:nvSpPr>
          <p:spPr>
            <a:xfrm>
              <a:off x="7562250" y="1034375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5" name="Google Shape;1315;p40"/>
            <p:cNvSpPr txBox="1"/>
            <p:nvPr/>
          </p:nvSpPr>
          <p:spPr>
            <a:xfrm>
              <a:off x="7562250" y="1565000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6" name="Google Shape;1316;p40"/>
          <p:cNvSpPr/>
          <p:nvPr/>
        </p:nvSpPr>
        <p:spPr>
          <a:xfrm>
            <a:off x="6077875" y="2225686"/>
            <a:ext cx="1174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17" name="Google Shape;1317;p40"/>
          <p:cNvGrpSpPr/>
          <p:nvPr/>
        </p:nvGrpSpPr>
        <p:grpSpPr>
          <a:xfrm>
            <a:off x="6127825" y="2346725"/>
            <a:ext cx="1074600" cy="921225"/>
            <a:chOff x="6204025" y="2346725"/>
            <a:chExt cx="1074600" cy="921225"/>
          </a:xfrm>
        </p:grpSpPr>
        <p:sp>
          <p:nvSpPr>
            <p:cNvPr id="1318" name="Google Shape;1318;p40"/>
            <p:cNvSpPr txBox="1"/>
            <p:nvPr/>
          </p:nvSpPr>
          <p:spPr>
            <a:xfrm>
              <a:off x="6204025" y="2346725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40"/>
            <p:cNvSpPr txBox="1"/>
            <p:nvPr/>
          </p:nvSpPr>
          <p:spPr>
            <a:xfrm>
              <a:off x="6204025" y="2877350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0" name="Google Shape;1320;p40"/>
          <p:cNvSpPr/>
          <p:nvPr/>
        </p:nvSpPr>
        <p:spPr>
          <a:xfrm>
            <a:off x="7512300" y="2225686"/>
            <a:ext cx="1174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21" name="Google Shape;1321;p40"/>
          <p:cNvGrpSpPr/>
          <p:nvPr/>
        </p:nvGrpSpPr>
        <p:grpSpPr>
          <a:xfrm>
            <a:off x="7562250" y="2346725"/>
            <a:ext cx="1074600" cy="921225"/>
            <a:chOff x="7562250" y="2346725"/>
            <a:chExt cx="1074600" cy="921225"/>
          </a:xfrm>
        </p:grpSpPr>
        <p:sp>
          <p:nvSpPr>
            <p:cNvPr id="1322" name="Google Shape;1322;p40"/>
            <p:cNvSpPr txBox="1"/>
            <p:nvPr/>
          </p:nvSpPr>
          <p:spPr>
            <a:xfrm>
              <a:off x="7562250" y="2346725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3" name="Google Shape;1323;p40"/>
            <p:cNvSpPr txBox="1"/>
            <p:nvPr/>
          </p:nvSpPr>
          <p:spPr>
            <a:xfrm>
              <a:off x="7562250" y="2877350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4" name="Google Shape;1324;p40"/>
          <p:cNvSpPr/>
          <p:nvPr/>
        </p:nvSpPr>
        <p:spPr>
          <a:xfrm>
            <a:off x="6077875" y="3525996"/>
            <a:ext cx="1174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25" name="Google Shape;1325;p40"/>
          <p:cNvGrpSpPr/>
          <p:nvPr/>
        </p:nvGrpSpPr>
        <p:grpSpPr>
          <a:xfrm>
            <a:off x="6127825" y="3640025"/>
            <a:ext cx="1074600" cy="921225"/>
            <a:chOff x="6204025" y="3640025"/>
            <a:chExt cx="1074600" cy="921225"/>
          </a:xfrm>
        </p:grpSpPr>
        <p:sp>
          <p:nvSpPr>
            <p:cNvPr id="1326" name="Google Shape;1326;p40"/>
            <p:cNvSpPr txBox="1"/>
            <p:nvPr/>
          </p:nvSpPr>
          <p:spPr>
            <a:xfrm>
              <a:off x="6204025" y="3640025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7" name="Google Shape;1327;p40"/>
            <p:cNvSpPr txBox="1"/>
            <p:nvPr/>
          </p:nvSpPr>
          <p:spPr>
            <a:xfrm>
              <a:off x="6204025" y="4170650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8" name="Google Shape;1328;p40"/>
          <p:cNvSpPr/>
          <p:nvPr/>
        </p:nvSpPr>
        <p:spPr>
          <a:xfrm>
            <a:off x="7512300" y="3525996"/>
            <a:ext cx="11745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29" name="Google Shape;1329;p40"/>
          <p:cNvGrpSpPr/>
          <p:nvPr/>
        </p:nvGrpSpPr>
        <p:grpSpPr>
          <a:xfrm>
            <a:off x="7562250" y="3640025"/>
            <a:ext cx="1074600" cy="921225"/>
            <a:chOff x="7562250" y="3640025"/>
            <a:chExt cx="1074600" cy="921225"/>
          </a:xfrm>
        </p:grpSpPr>
        <p:sp>
          <p:nvSpPr>
            <p:cNvPr id="1330" name="Google Shape;1330;p40"/>
            <p:cNvSpPr txBox="1"/>
            <p:nvPr/>
          </p:nvSpPr>
          <p:spPr>
            <a:xfrm>
              <a:off x="7562250" y="3640025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1" name="Google Shape;1331;p40"/>
            <p:cNvSpPr txBox="1"/>
            <p:nvPr/>
          </p:nvSpPr>
          <p:spPr>
            <a:xfrm>
              <a:off x="7562250" y="4170650"/>
              <a:ext cx="1074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Subtask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32" name="Google Shape;1332;p40"/>
          <p:cNvCxnSpPr>
            <a:stCxn id="1281" idx="3"/>
            <a:endCxn id="1296" idx="1"/>
          </p:cNvCxnSpPr>
          <p:nvPr/>
        </p:nvCxnSpPr>
        <p:spPr>
          <a:xfrm>
            <a:off x="4071525" y="149724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40"/>
          <p:cNvCxnSpPr>
            <a:stCxn id="1296" idx="3"/>
            <a:endCxn id="1308" idx="1"/>
          </p:cNvCxnSpPr>
          <p:nvPr/>
        </p:nvCxnSpPr>
        <p:spPr>
          <a:xfrm>
            <a:off x="5817950" y="149724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40"/>
          <p:cNvCxnSpPr>
            <a:stCxn id="1308" idx="3"/>
            <a:endCxn id="1312" idx="1"/>
          </p:cNvCxnSpPr>
          <p:nvPr/>
        </p:nvCxnSpPr>
        <p:spPr>
          <a:xfrm>
            <a:off x="7252375" y="1497250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40"/>
          <p:cNvCxnSpPr>
            <a:stCxn id="1286" idx="3"/>
            <a:endCxn id="1300" idx="1"/>
          </p:cNvCxnSpPr>
          <p:nvPr/>
        </p:nvCxnSpPr>
        <p:spPr>
          <a:xfrm>
            <a:off x="4071525" y="280708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40"/>
          <p:cNvCxnSpPr>
            <a:stCxn id="1300" idx="3"/>
            <a:endCxn id="1316" idx="1"/>
          </p:cNvCxnSpPr>
          <p:nvPr/>
        </p:nvCxnSpPr>
        <p:spPr>
          <a:xfrm>
            <a:off x="5817950" y="280708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40"/>
          <p:cNvCxnSpPr>
            <a:stCxn id="1316" idx="3"/>
            <a:endCxn id="1320" idx="1"/>
          </p:cNvCxnSpPr>
          <p:nvPr/>
        </p:nvCxnSpPr>
        <p:spPr>
          <a:xfrm>
            <a:off x="7252375" y="280708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40"/>
          <p:cNvCxnSpPr>
            <a:stCxn id="1291" idx="3"/>
            <a:endCxn id="1304" idx="1"/>
          </p:cNvCxnSpPr>
          <p:nvPr/>
        </p:nvCxnSpPr>
        <p:spPr>
          <a:xfrm>
            <a:off x="4071525" y="410739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40"/>
          <p:cNvCxnSpPr>
            <a:stCxn id="1304" idx="3"/>
            <a:endCxn id="1324" idx="1"/>
          </p:cNvCxnSpPr>
          <p:nvPr/>
        </p:nvCxnSpPr>
        <p:spPr>
          <a:xfrm>
            <a:off x="5817950" y="410739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40"/>
          <p:cNvCxnSpPr>
            <a:stCxn id="1324" idx="3"/>
            <a:endCxn id="1328" idx="1"/>
          </p:cNvCxnSpPr>
          <p:nvPr/>
        </p:nvCxnSpPr>
        <p:spPr>
          <a:xfrm>
            <a:off x="7252375" y="4107396"/>
            <a:ext cx="25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40"/>
          <p:cNvCxnSpPr>
            <a:stCxn id="1277" idx="6"/>
            <a:endCxn id="1281" idx="1"/>
          </p:cNvCxnSpPr>
          <p:nvPr/>
        </p:nvCxnSpPr>
        <p:spPr>
          <a:xfrm flipH="1" rot="10800000">
            <a:off x="2210400" y="1497175"/>
            <a:ext cx="374700" cy="13029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40"/>
          <p:cNvCxnSpPr>
            <a:stCxn id="1277" idx="6"/>
            <a:endCxn id="1291" idx="1"/>
          </p:cNvCxnSpPr>
          <p:nvPr/>
        </p:nvCxnSpPr>
        <p:spPr>
          <a:xfrm>
            <a:off x="2210400" y="2800075"/>
            <a:ext cx="374700" cy="13074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40"/>
          <p:cNvCxnSpPr>
            <a:stCxn id="1277" idx="6"/>
            <a:endCxn id="1286" idx="1"/>
          </p:cNvCxnSpPr>
          <p:nvPr/>
        </p:nvCxnSpPr>
        <p:spPr>
          <a:xfrm>
            <a:off x="2210400" y="2800075"/>
            <a:ext cx="3747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1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349" name="Google Shape;1349;p41"/>
          <p:cNvSpPr/>
          <p:nvPr/>
        </p:nvSpPr>
        <p:spPr>
          <a:xfrm>
            <a:off x="1280100" y="1130350"/>
            <a:ext cx="17583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50" name="Google Shape;1350;p41"/>
          <p:cNvGrpSpPr/>
          <p:nvPr/>
        </p:nvGrpSpPr>
        <p:grpSpPr>
          <a:xfrm>
            <a:off x="1402050" y="1149400"/>
            <a:ext cx="1514400" cy="1055725"/>
            <a:chOff x="1402050" y="1051350"/>
            <a:chExt cx="1514400" cy="1055725"/>
          </a:xfrm>
        </p:grpSpPr>
        <p:sp>
          <p:nvSpPr>
            <p:cNvPr id="1351" name="Google Shape;1351;p41"/>
            <p:cNvSpPr txBox="1"/>
            <p:nvPr/>
          </p:nvSpPr>
          <p:spPr>
            <a:xfrm>
              <a:off x="1402050" y="1051350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Research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41"/>
            <p:cNvSpPr txBox="1"/>
            <p:nvPr/>
          </p:nvSpPr>
          <p:spPr>
            <a:xfrm>
              <a:off x="1402050" y="1395175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3" name="Google Shape;1353;p41"/>
          <p:cNvSpPr/>
          <p:nvPr/>
        </p:nvSpPr>
        <p:spPr>
          <a:xfrm>
            <a:off x="457200" y="2612763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4" name="Google Shape;1354;p41"/>
          <p:cNvSpPr/>
          <p:nvPr/>
        </p:nvSpPr>
        <p:spPr>
          <a:xfrm>
            <a:off x="457200" y="3174738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5" name="Google Shape;1355;p41"/>
          <p:cNvSpPr/>
          <p:nvPr/>
        </p:nvSpPr>
        <p:spPr>
          <a:xfrm>
            <a:off x="457200" y="3736713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6" name="Google Shape;1356;p41"/>
          <p:cNvSpPr/>
          <p:nvPr/>
        </p:nvSpPr>
        <p:spPr>
          <a:xfrm>
            <a:off x="457200" y="4298688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7" name="Google Shape;1357;p41"/>
          <p:cNvSpPr/>
          <p:nvPr/>
        </p:nvSpPr>
        <p:spPr>
          <a:xfrm>
            <a:off x="3692850" y="1130350"/>
            <a:ext cx="17583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58" name="Google Shape;1358;p41"/>
          <p:cNvGrpSpPr/>
          <p:nvPr/>
        </p:nvGrpSpPr>
        <p:grpSpPr>
          <a:xfrm>
            <a:off x="3814800" y="1149400"/>
            <a:ext cx="1514400" cy="1055725"/>
            <a:chOff x="3814800" y="1051350"/>
            <a:chExt cx="1514400" cy="1055725"/>
          </a:xfrm>
        </p:grpSpPr>
        <p:sp>
          <p:nvSpPr>
            <p:cNvPr id="1359" name="Google Shape;1359;p41"/>
            <p:cNvSpPr txBox="1"/>
            <p:nvPr/>
          </p:nvSpPr>
          <p:spPr>
            <a:xfrm>
              <a:off x="3814800" y="1051350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Planing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0" name="Google Shape;1360;p41"/>
            <p:cNvSpPr txBox="1"/>
            <p:nvPr/>
          </p:nvSpPr>
          <p:spPr>
            <a:xfrm>
              <a:off x="3814800" y="1395175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1"/>
          <p:cNvSpPr/>
          <p:nvPr/>
        </p:nvSpPr>
        <p:spPr>
          <a:xfrm>
            <a:off x="2914350" y="2612763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2" name="Google Shape;1362;p41"/>
          <p:cNvSpPr/>
          <p:nvPr/>
        </p:nvSpPr>
        <p:spPr>
          <a:xfrm>
            <a:off x="3828750" y="3174738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3" name="Google Shape;1363;p41"/>
          <p:cNvSpPr/>
          <p:nvPr/>
        </p:nvSpPr>
        <p:spPr>
          <a:xfrm>
            <a:off x="4743150" y="2612763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4" name="Google Shape;1364;p41"/>
          <p:cNvSpPr/>
          <p:nvPr/>
        </p:nvSpPr>
        <p:spPr>
          <a:xfrm>
            <a:off x="6105600" y="1130350"/>
            <a:ext cx="1758300" cy="1162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65" name="Google Shape;1365;p41"/>
          <p:cNvGrpSpPr/>
          <p:nvPr/>
        </p:nvGrpSpPr>
        <p:grpSpPr>
          <a:xfrm>
            <a:off x="6227550" y="1149400"/>
            <a:ext cx="1514400" cy="1055725"/>
            <a:chOff x="6227550" y="1051350"/>
            <a:chExt cx="1514400" cy="1055725"/>
          </a:xfrm>
        </p:grpSpPr>
        <p:sp>
          <p:nvSpPr>
            <p:cNvPr id="1366" name="Google Shape;1366;p41"/>
            <p:cNvSpPr txBox="1"/>
            <p:nvPr/>
          </p:nvSpPr>
          <p:spPr>
            <a:xfrm>
              <a:off x="6227550" y="1051350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Creation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7" name="Google Shape;1367;p41"/>
            <p:cNvSpPr txBox="1"/>
            <p:nvPr/>
          </p:nvSpPr>
          <p:spPr>
            <a:xfrm>
              <a:off x="6227550" y="1395175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8" name="Google Shape;1368;p41"/>
          <p:cNvSpPr/>
          <p:nvPr/>
        </p:nvSpPr>
        <p:spPr>
          <a:xfrm>
            <a:off x="7200300" y="2612763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9" name="Google Shape;1369;p41"/>
          <p:cNvSpPr/>
          <p:nvPr/>
        </p:nvSpPr>
        <p:spPr>
          <a:xfrm>
            <a:off x="7200300" y="3195088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0" name="Google Shape;1370;p41"/>
          <p:cNvSpPr/>
          <p:nvPr/>
        </p:nvSpPr>
        <p:spPr>
          <a:xfrm>
            <a:off x="7200300" y="3777413"/>
            <a:ext cx="14865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371" name="Google Shape;1371;p41"/>
          <p:cNvCxnSpPr>
            <a:stCxn id="1357" idx="2"/>
            <a:endCxn id="1361" idx="0"/>
          </p:cNvCxnSpPr>
          <p:nvPr/>
        </p:nvCxnSpPr>
        <p:spPr>
          <a:xfrm rot="5400000">
            <a:off x="3955050" y="1995700"/>
            <a:ext cx="319500" cy="914400"/>
          </a:xfrm>
          <a:prstGeom prst="bentConnector3">
            <a:avLst>
              <a:gd fmla="val 5001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41"/>
          <p:cNvCxnSpPr>
            <a:stCxn id="1357" idx="2"/>
            <a:endCxn id="1363" idx="0"/>
          </p:cNvCxnSpPr>
          <p:nvPr/>
        </p:nvCxnSpPr>
        <p:spPr>
          <a:xfrm flipH="1" rot="-5400000">
            <a:off x="4869450" y="1995700"/>
            <a:ext cx="319500" cy="914400"/>
          </a:xfrm>
          <a:prstGeom prst="bentConnector3">
            <a:avLst>
              <a:gd fmla="val 5001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41"/>
          <p:cNvCxnSpPr>
            <a:stCxn id="1357" idx="2"/>
            <a:endCxn id="1362" idx="0"/>
          </p:cNvCxnSpPr>
          <p:nvPr/>
        </p:nvCxnSpPr>
        <p:spPr>
          <a:xfrm>
            <a:off x="4572000" y="2293150"/>
            <a:ext cx="0" cy="88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41"/>
          <p:cNvCxnSpPr>
            <a:stCxn id="1349" idx="2"/>
            <a:endCxn id="1353" idx="3"/>
          </p:cNvCxnSpPr>
          <p:nvPr/>
        </p:nvCxnSpPr>
        <p:spPr>
          <a:xfrm rot="5400000">
            <a:off x="1783650" y="2453350"/>
            <a:ext cx="535800" cy="215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41"/>
          <p:cNvCxnSpPr>
            <a:stCxn id="1354" idx="3"/>
            <a:endCxn id="1349" idx="2"/>
          </p:cNvCxnSpPr>
          <p:nvPr/>
        </p:nvCxnSpPr>
        <p:spPr>
          <a:xfrm flipH="1" rot="10800000">
            <a:off x="1943700" y="2293188"/>
            <a:ext cx="215700" cy="1097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41"/>
          <p:cNvCxnSpPr>
            <a:stCxn id="1355" idx="3"/>
            <a:endCxn id="1349" idx="2"/>
          </p:cNvCxnSpPr>
          <p:nvPr/>
        </p:nvCxnSpPr>
        <p:spPr>
          <a:xfrm flipH="1" rot="10800000">
            <a:off x="1943700" y="2293263"/>
            <a:ext cx="215700" cy="165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41"/>
          <p:cNvCxnSpPr>
            <a:stCxn id="1356" idx="3"/>
            <a:endCxn id="1349" idx="2"/>
          </p:cNvCxnSpPr>
          <p:nvPr/>
        </p:nvCxnSpPr>
        <p:spPr>
          <a:xfrm flipH="1" rot="10800000">
            <a:off x="1943700" y="2293038"/>
            <a:ext cx="215700" cy="2221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41"/>
          <p:cNvCxnSpPr>
            <a:stCxn id="1368" idx="1"/>
            <a:endCxn id="1364" idx="2"/>
          </p:cNvCxnSpPr>
          <p:nvPr/>
        </p:nvCxnSpPr>
        <p:spPr>
          <a:xfrm rot="10800000">
            <a:off x="6984900" y="2293113"/>
            <a:ext cx="215400" cy="5358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41"/>
          <p:cNvCxnSpPr>
            <a:stCxn id="1369" idx="1"/>
            <a:endCxn id="1364" idx="2"/>
          </p:cNvCxnSpPr>
          <p:nvPr/>
        </p:nvCxnSpPr>
        <p:spPr>
          <a:xfrm rot="10800000">
            <a:off x="6984900" y="2293138"/>
            <a:ext cx="215400" cy="11181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41"/>
          <p:cNvCxnSpPr>
            <a:stCxn id="1370" idx="1"/>
            <a:endCxn id="1364" idx="2"/>
          </p:cNvCxnSpPr>
          <p:nvPr/>
        </p:nvCxnSpPr>
        <p:spPr>
          <a:xfrm rot="10800000">
            <a:off x="6984900" y="2293163"/>
            <a:ext cx="215400" cy="17004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41"/>
          <p:cNvCxnSpPr>
            <a:stCxn id="1357" idx="1"/>
            <a:endCxn id="1349" idx="3"/>
          </p:cNvCxnSpPr>
          <p:nvPr/>
        </p:nvCxnSpPr>
        <p:spPr>
          <a:xfrm rot="10800000">
            <a:off x="3038550" y="1711750"/>
            <a:ext cx="65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41"/>
          <p:cNvCxnSpPr>
            <a:stCxn id="1357" idx="3"/>
            <a:endCxn id="1364" idx="1"/>
          </p:cNvCxnSpPr>
          <p:nvPr/>
        </p:nvCxnSpPr>
        <p:spPr>
          <a:xfrm>
            <a:off x="5451150" y="1711750"/>
            <a:ext cx="654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2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388" name="Google Shape;1388;p42"/>
          <p:cNvSpPr/>
          <p:nvPr/>
        </p:nvSpPr>
        <p:spPr>
          <a:xfrm>
            <a:off x="457200" y="1165125"/>
            <a:ext cx="82296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 here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9" name="Google Shape;1389;p42"/>
          <p:cNvSpPr/>
          <p:nvPr/>
        </p:nvSpPr>
        <p:spPr>
          <a:xfrm>
            <a:off x="3477263" y="17802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ask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0" name="Google Shape;1390;p42"/>
          <p:cNvSpPr/>
          <p:nvPr/>
        </p:nvSpPr>
        <p:spPr>
          <a:xfrm>
            <a:off x="3477263" y="225650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391" name="Google Shape;1391;p42"/>
          <p:cNvCxnSpPr>
            <a:stCxn id="1392" idx="3"/>
            <a:endCxn id="1389" idx="1"/>
          </p:cNvCxnSpPr>
          <p:nvPr/>
        </p:nvCxnSpPr>
        <p:spPr>
          <a:xfrm flipH="1" rot="10800000">
            <a:off x="2728350" y="1956138"/>
            <a:ext cx="748800" cy="236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42"/>
          <p:cNvCxnSpPr>
            <a:stCxn id="1392" idx="3"/>
            <a:endCxn id="1390" idx="1"/>
          </p:cNvCxnSpPr>
          <p:nvPr/>
        </p:nvCxnSpPr>
        <p:spPr>
          <a:xfrm>
            <a:off x="2728350" y="2192238"/>
            <a:ext cx="748800" cy="240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42"/>
          <p:cNvCxnSpPr>
            <a:stCxn id="1390" idx="3"/>
            <a:endCxn id="1395" idx="1"/>
          </p:cNvCxnSpPr>
          <p:nvPr/>
        </p:nvCxnSpPr>
        <p:spPr>
          <a:xfrm flipH="1" rot="10800000">
            <a:off x="4782263" y="2194100"/>
            <a:ext cx="400200" cy="2382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6" name="Google Shape;1396;p42"/>
          <p:cNvSpPr/>
          <p:nvPr/>
        </p:nvSpPr>
        <p:spPr>
          <a:xfrm>
            <a:off x="3477263" y="284170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7" name="Google Shape;1397;p42"/>
          <p:cNvSpPr/>
          <p:nvPr/>
        </p:nvSpPr>
        <p:spPr>
          <a:xfrm>
            <a:off x="3477263" y="33179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398" name="Google Shape;1398;p42"/>
          <p:cNvCxnSpPr>
            <a:stCxn id="1399" idx="3"/>
            <a:endCxn id="1396" idx="1"/>
          </p:cNvCxnSpPr>
          <p:nvPr/>
        </p:nvCxnSpPr>
        <p:spPr>
          <a:xfrm flipH="1" rot="10800000">
            <a:off x="2728350" y="3017413"/>
            <a:ext cx="748800" cy="238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42"/>
          <p:cNvCxnSpPr>
            <a:stCxn id="1399" idx="3"/>
            <a:endCxn id="1397" idx="1"/>
          </p:cNvCxnSpPr>
          <p:nvPr/>
        </p:nvCxnSpPr>
        <p:spPr>
          <a:xfrm>
            <a:off x="2728350" y="3255613"/>
            <a:ext cx="748800" cy="238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42"/>
          <p:cNvCxnSpPr>
            <a:stCxn id="1396" idx="3"/>
            <a:endCxn id="1402" idx="2"/>
          </p:cNvCxnSpPr>
          <p:nvPr/>
        </p:nvCxnSpPr>
        <p:spPr>
          <a:xfrm>
            <a:off x="4782263" y="3017500"/>
            <a:ext cx="936300" cy="2382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03" name="Google Shape;1403;p42"/>
          <p:cNvSpPr/>
          <p:nvPr/>
        </p:nvSpPr>
        <p:spPr>
          <a:xfrm>
            <a:off x="3477263" y="39031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04" name="Google Shape;1404;p42"/>
          <p:cNvSpPr/>
          <p:nvPr/>
        </p:nvSpPr>
        <p:spPr>
          <a:xfrm>
            <a:off x="3477263" y="437940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405" name="Google Shape;1405;p42"/>
          <p:cNvCxnSpPr>
            <a:stCxn id="1406" idx="3"/>
            <a:endCxn id="1403" idx="1"/>
          </p:cNvCxnSpPr>
          <p:nvPr/>
        </p:nvCxnSpPr>
        <p:spPr>
          <a:xfrm flipH="1" rot="10800000">
            <a:off x="2728350" y="4078988"/>
            <a:ext cx="748800" cy="240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42"/>
          <p:cNvCxnSpPr>
            <a:stCxn id="1406" idx="3"/>
            <a:endCxn id="1404" idx="1"/>
          </p:cNvCxnSpPr>
          <p:nvPr/>
        </p:nvCxnSpPr>
        <p:spPr>
          <a:xfrm>
            <a:off x="2728350" y="4318988"/>
            <a:ext cx="748800" cy="236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42"/>
          <p:cNvCxnSpPr>
            <a:stCxn id="1404" idx="3"/>
            <a:endCxn id="1409" idx="1"/>
          </p:cNvCxnSpPr>
          <p:nvPr/>
        </p:nvCxnSpPr>
        <p:spPr>
          <a:xfrm flipH="1" rot="10800000">
            <a:off x="4782263" y="4317000"/>
            <a:ext cx="400200" cy="2382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42"/>
          <p:cNvCxnSpPr>
            <a:stCxn id="1403" idx="3"/>
            <a:endCxn id="1409" idx="1"/>
          </p:cNvCxnSpPr>
          <p:nvPr/>
        </p:nvCxnSpPr>
        <p:spPr>
          <a:xfrm>
            <a:off x="4782263" y="4078950"/>
            <a:ext cx="400200" cy="2382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42"/>
          <p:cNvSpPr/>
          <p:nvPr/>
        </p:nvSpPr>
        <p:spPr>
          <a:xfrm>
            <a:off x="5182325" y="4141275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1" name="Google Shape;1411;p42"/>
          <p:cNvSpPr/>
          <p:nvPr/>
        </p:nvSpPr>
        <p:spPr>
          <a:xfrm>
            <a:off x="6753288" y="2693275"/>
            <a:ext cx="1933500" cy="1124700"/>
          </a:xfrm>
          <a:prstGeom prst="roundRect">
            <a:avLst>
              <a:gd fmla="val 9561" name="adj"/>
            </a:avLst>
          </a:prstGeom>
          <a:gradFill>
            <a:gsLst>
              <a:gs pos="0">
                <a:srgbClr val="6A99F0"/>
              </a:gs>
              <a:gs pos="100000">
                <a:srgbClr val="B77EE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12" name="Google Shape;1412;p42"/>
          <p:cNvGrpSpPr/>
          <p:nvPr/>
        </p:nvGrpSpPr>
        <p:grpSpPr>
          <a:xfrm>
            <a:off x="6887388" y="2693375"/>
            <a:ext cx="1665307" cy="1026400"/>
            <a:chOff x="6887388" y="2513950"/>
            <a:chExt cx="1665307" cy="1026400"/>
          </a:xfrm>
        </p:grpSpPr>
        <p:sp>
          <p:nvSpPr>
            <p:cNvPr id="1413" name="Google Shape;1413;p42"/>
            <p:cNvSpPr txBox="1"/>
            <p:nvPr/>
          </p:nvSpPr>
          <p:spPr>
            <a:xfrm>
              <a:off x="6887388" y="2513950"/>
              <a:ext cx="16653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4" name="Google Shape;1414;p42"/>
            <p:cNvSpPr txBox="1"/>
            <p:nvPr/>
          </p:nvSpPr>
          <p:spPr>
            <a:xfrm>
              <a:off x="6887394" y="2828450"/>
              <a:ext cx="16653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5" name="Google Shape;1395;p42"/>
          <p:cNvSpPr/>
          <p:nvPr/>
        </p:nvSpPr>
        <p:spPr>
          <a:xfrm>
            <a:off x="5182325" y="2018375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415" name="Google Shape;1415;p42"/>
          <p:cNvCxnSpPr>
            <a:stCxn id="1402" idx="4"/>
            <a:endCxn id="1409" idx="0"/>
          </p:cNvCxnSpPr>
          <p:nvPr/>
        </p:nvCxnSpPr>
        <p:spPr>
          <a:xfrm flipH="1">
            <a:off x="5834888" y="3374725"/>
            <a:ext cx="2700" cy="766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42"/>
          <p:cNvCxnSpPr>
            <a:stCxn id="1402" idx="6"/>
            <a:endCxn id="1411" idx="1"/>
          </p:cNvCxnSpPr>
          <p:nvPr/>
        </p:nvCxnSpPr>
        <p:spPr>
          <a:xfrm>
            <a:off x="5956688" y="3255625"/>
            <a:ext cx="796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42"/>
          <p:cNvCxnSpPr>
            <a:stCxn id="1395" idx="3"/>
            <a:endCxn id="1411" idx="0"/>
          </p:cNvCxnSpPr>
          <p:nvPr/>
        </p:nvCxnSpPr>
        <p:spPr>
          <a:xfrm>
            <a:off x="6487325" y="2194175"/>
            <a:ext cx="1232700" cy="4992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42"/>
          <p:cNvCxnSpPr>
            <a:stCxn id="1392" idx="2"/>
            <a:endCxn id="1399" idx="0"/>
          </p:cNvCxnSpPr>
          <p:nvPr/>
        </p:nvCxnSpPr>
        <p:spPr>
          <a:xfrm>
            <a:off x="1980300" y="2478588"/>
            <a:ext cx="0" cy="49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42"/>
          <p:cNvCxnSpPr>
            <a:stCxn id="1399" idx="2"/>
            <a:endCxn id="1406" idx="0"/>
          </p:cNvCxnSpPr>
          <p:nvPr/>
        </p:nvCxnSpPr>
        <p:spPr>
          <a:xfrm>
            <a:off x="1980300" y="3541963"/>
            <a:ext cx="0" cy="49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42"/>
          <p:cNvSpPr/>
          <p:nvPr/>
        </p:nvSpPr>
        <p:spPr>
          <a:xfrm>
            <a:off x="457200" y="1879775"/>
            <a:ext cx="628800" cy="6288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1" name="Google Shape;1421;p42"/>
          <p:cNvSpPr/>
          <p:nvPr/>
        </p:nvSpPr>
        <p:spPr>
          <a:xfrm>
            <a:off x="457200" y="2941225"/>
            <a:ext cx="628800" cy="6288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2" name="Google Shape;1422;p42"/>
          <p:cNvSpPr/>
          <p:nvPr/>
        </p:nvSpPr>
        <p:spPr>
          <a:xfrm>
            <a:off x="457200" y="4002675"/>
            <a:ext cx="628800" cy="6288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02" name="Google Shape;1402;p42"/>
          <p:cNvSpPr/>
          <p:nvPr/>
        </p:nvSpPr>
        <p:spPr>
          <a:xfrm>
            <a:off x="5718488" y="313652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1232250" y="1905888"/>
            <a:ext cx="14961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42"/>
          <p:cNvSpPr/>
          <p:nvPr/>
        </p:nvSpPr>
        <p:spPr>
          <a:xfrm>
            <a:off x="1232250" y="2969263"/>
            <a:ext cx="14961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42"/>
          <p:cNvSpPr/>
          <p:nvPr/>
        </p:nvSpPr>
        <p:spPr>
          <a:xfrm>
            <a:off x="1232250" y="4032638"/>
            <a:ext cx="14961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3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428" name="Google Shape;1428;p43"/>
          <p:cNvSpPr/>
          <p:nvPr/>
        </p:nvSpPr>
        <p:spPr>
          <a:xfrm>
            <a:off x="457200" y="2571750"/>
            <a:ext cx="12876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9" name="Google Shape;1429;p43"/>
          <p:cNvSpPr/>
          <p:nvPr/>
        </p:nvSpPr>
        <p:spPr>
          <a:xfrm>
            <a:off x="1832624" y="2571750"/>
            <a:ext cx="12876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0" name="Google Shape;1430;p43"/>
          <p:cNvSpPr/>
          <p:nvPr/>
        </p:nvSpPr>
        <p:spPr>
          <a:xfrm>
            <a:off x="3208049" y="2571750"/>
            <a:ext cx="12876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1" name="Google Shape;1431;p43"/>
          <p:cNvSpPr/>
          <p:nvPr/>
        </p:nvSpPr>
        <p:spPr>
          <a:xfrm>
            <a:off x="457200" y="3304300"/>
            <a:ext cx="1287600" cy="136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2" name="Google Shape;1432;p43"/>
          <p:cNvSpPr/>
          <p:nvPr/>
        </p:nvSpPr>
        <p:spPr>
          <a:xfrm>
            <a:off x="1832625" y="3304300"/>
            <a:ext cx="1287600" cy="136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3" name="Google Shape;1433;p43"/>
          <p:cNvSpPr/>
          <p:nvPr/>
        </p:nvSpPr>
        <p:spPr>
          <a:xfrm>
            <a:off x="3208050" y="3304300"/>
            <a:ext cx="1287600" cy="136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34" name="Google Shape;1434;p43"/>
          <p:cNvGrpSpPr/>
          <p:nvPr/>
        </p:nvGrpSpPr>
        <p:grpSpPr>
          <a:xfrm>
            <a:off x="457200" y="3364562"/>
            <a:ext cx="1287600" cy="1246029"/>
            <a:chOff x="457200" y="3364562"/>
            <a:chExt cx="1287600" cy="1246029"/>
          </a:xfrm>
        </p:grpSpPr>
        <p:sp>
          <p:nvSpPr>
            <p:cNvPr id="1435" name="Google Shape;1435;p43"/>
            <p:cNvSpPr txBox="1"/>
            <p:nvPr/>
          </p:nvSpPr>
          <p:spPr>
            <a:xfrm>
              <a:off x="457200" y="3364562"/>
              <a:ext cx="12876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Activities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6" name="Google Shape;1436;p43"/>
            <p:cNvSpPr txBox="1"/>
            <p:nvPr/>
          </p:nvSpPr>
          <p:spPr>
            <a:xfrm>
              <a:off x="457200" y="3745749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7" name="Google Shape;1437;p43"/>
            <p:cNvSpPr txBox="1"/>
            <p:nvPr/>
          </p:nvSpPr>
          <p:spPr>
            <a:xfrm>
              <a:off x="457200" y="4033995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8" name="Google Shape;1438;p43"/>
            <p:cNvSpPr txBox="1"/>
            <p:nvPr/>
          </p:nvSpPr>
          <p:spPr>
            <a:xfrm>
              <a:off x="457200" y="4322291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9" name="Google Shape;1439;p43"/>
          <p:cNvGrpSpPr/>
          <p:nvPr/>
        </p:nvGrpSpPr>
        <p:grpSpPr>
          <a:xfrm>
            <a:off x="1832625" y="3364562"/>
            <a:ext cx="1287600" cy="1246029"/>
            <a:chOff x="1832625" y="3364562"/>
            <a:chExt cx="1287600" cy="1246029"/>
          </a:xfrm>
        </p:grpSpPr>
        <p:sp>
          <p:nvSpPr>
            <p:cNvPr id="1440" name="Google Shape;1440;p43"/>
            <p:cNvSpPr txBox="1"/>
            <p:nvPr/>
          </p:nvSpPr>
          <p:spPr>
            <a:xfrm>
              <a:off x="1832625" y="3364562"/>
              <a:ext cx="12876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Activities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1" name="Google Shape;1441;p43"/>
            <p:cNvSpPr txBox="1"/>
            <p:nvPr/>
          </p:nvSpPr>
          <p:spPr>
            <a:xfrm>
              <a:off x="1832625" y="3745749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3"/>
            <p:cNvSpPr txBox="1"/>
            <p:nvPr/>
          </p:nvSpPr>
          <p:spPr>
            <a:xfrm>
              <a:off x="1832625" y="4033995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3" name="Google Shape;1443;p43"/>
            <p:cNvSpPr txBox="1"/>
            <p:nvPr/>
          </p:nvSpPr>
          <p:spPr>
            <a:xfrm>
              <a:off x="1832625" y="4322291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4" name="Google Shape;1444;p43"/>
          <p:cNvGrpSpPr/>
          <p:nvPr/>
        </p:nvGrpSpPr>
        <p:grpSpPr>
          <a:xfrm>
            <a:off x="3208050" y="3364562"/>
            <a:ext cx="1287600" cy="1246029"/>
            <a:chOff x="3208050" y="3364562"/>
            <a:chExt cx="1287600" cy="1246029"/>
          </a:xfrm>
        </p:grpSpPr>
        <p:sp>
          <p:nvSpPr>
            <p:cNvPr id="1445" name="Google Shape;1445;p43"/>
            <p:cNvSpPr txBox="1"/>
            <p:nvPr/>
          </p:nvSpPr>
          <p:spPr>
            <a:xfrm>
              <a:off x="3208050" y="3364562"/>
              <a:ext cx="12876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Activities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6" name="Google Shape;1446;p43"/>
            <p:cNvSpPr txBox="1"/>
            <p:nvPr/>
          </p:nvSpPr>
          <p:spPr>
            <a:xfrm>
              <a:off x="3208050" y="3745749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7" name="Google Shape;1447;p43"/>
            <p:cNvSpPr txBox="1"/>
            <p:nvPr/>
          </p:nvSpPr>
          <p:spPr>
            <a:xfrm>
              <a:off x="3208050" y="4033995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8" name="Google Shape;1448;p43"/>
            <p:cNvSpPr txBox="1"/>
            <p:nvPr/>
          </p:nvSpPr>
          <p:spPr>
            <a:xfrm>
              <a:off x="3208050" y="4322291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9" name="Google Shape;1449;p43"/>
          <p:cNvSpPr/>
          <p:nvPr/>
        </p:nvSpPr>
        <p:spPr>
          <a:xfrm>
            <a:off x="4648350" y="2571750"/>
            <a:ext cx="12876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0" name="Google Shape;1450;p43"/>
          <p:cNvSpPr/>
          <p:nvPr/>
        </p:nvSpPr>
        <p:spPr>
          <a:xfrm>
            <a:off x="6023774" y="2571750"/>
            <a:ext cx="12876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1" name="Google Shape;1451;p43"/>
          <p:cNvSpPr/>
          <p:nvPr/>
        </p:nvSpPr>
        <p:spPr>
          <a:xfrm>
            <a:off x="7399199" y="2571750"/>
            <a:ext cx="1287600" cy="572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2" name="Google Shape;1452;p43"/>
          <p:cNvSpPr/>
          <p:nvPr/>
        </p:nvSpPr>
        <p:spPr>
          <a:xfrm>
            <a:off x="4648350" y="3304300"/>
            <a:ext cx="1287600" cy="136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3" name="Google Shape;1453;p43"/>
          <p:cNvSpPr/>
          <p:nvPr/>
        </p:nvSpPr>
        <p:spPr>
          <a:xfrm>
            <a:off x="6023775" y="3304300"/>
            <a:ext cx="1287600" cy="136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4" name="Google Shape;1454;p43"/>
          <p:cNvSpPr/>
          <p:nvPr/>
        </p:nvSpPr>
        <p:spPr>
          <a:xfrm>
            <a:off x="7399200" y="3304300"/>
            <a:ext cx="1287600" cy="13665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55" name="Google Shape;1455;p43"/>
          <p:cNvGrpSpPr/>
          <p:nvPr/>
        </p:nvGrpSpPr>
        <p:grpSpPr>
          <a:xfrm>
            <a:off x="4648350" y="3364562"/>
            <a:ext cx="1287600" cy="1246029"/>
            <a:chOff x="4648350" y="3364562"/>
            <a:chExt cx="1287600" cy="1246029"/>
          </a:xfrm>
        </p:grpSpPr>
        <p:sp>
          <p:nvSpPr>
            <p:cNvPr id="1456" name="Google Shape;1456;p43"/>
            <p:cNvSpPr txBox="1"/>
            <p:nvPr/>
          </p:nvSpPr>
          <p:spPr>
            <a:xfrm>
              <a:off x="4648350" y="3364562"/>
              <a:ext cx="12876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Activities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7" name="Google Shape;1457;p43"/>
            <p:cNvSpPr txBox="1"/>
            <p:nvPr/>
          </p:nvSpPr>
          <p:spPr>
            <a:xfrm>
              <a:off x="4648350" y="3745749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3"/>
            <p:cNvSpPr txBox="1"/>
            <p:nvPr/>
          </p:nvSpPr>
          <p:spPr>
            <a:xfrm>
              <a:off x="4648350" y="4033995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43"/>
            <p:cNvSpPr txBox="1"/>
            <p:nvPr/>
          </p:nvSpPr>
          <p:spPr>
            <a:xfrm>
              <a:off x="4648350" y="4322291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0" name="Google Shape;1460;p43"/>
          <p:cNvGrpSpPr/>
          <p:nvPr/>
        </p:nvGrpSpPr>
        <p:grpSpPr>
          <a:xfrm>
            <a:off x="6023775" y="3364562"/>
            <a:ext cx="1287600" cy="1246029"/>
            <a:chOff x="6023775" y="3364562"/>
            <a:chExt cx="1287600" cy="1246029"/>
          </a:xfrm>
        </p:grpSpPr>
        <p:sp>
          <p:nvSpPr>
            <p:cNvPr id="1461" name="Google Shape;1461;p43"/>
            <p:cNvSpPr txBox="1"/>
            <p:nvPr/>
          </p:nvSpPr>
          <p:spPr>
            <a:xfrm>
              <a:off x="6023775" y="3364562"/>
              <a:ext cx="12876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Activities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2" name="Google Shape;1462;p43"/>
            <p:cNvSpPr txBox="1"/>
            <p:nvPr/>
          </p:nvSpPr>
          <p:spPr>
            <a:xfrm>
              <a:off x="6023775" y="3745749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3" name="Google Shape;1463;p43"/>
            <p:cNvSpPr txBox="1"/>
            <p:nvPr/>
          </p:nvSpPr>
          <p:spPr>
            <a:xfrm>
              <a:off x="6023775" y="4033995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4" name="Google Shape;1464;p43"/>
            <p:cNvSpPr txBox="1"/>
            <p:nvPr/>
          </p:nvSpPr>
          <p:spPr>
            <a:xfrm>
              <a:off x="6023775" y="4322291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5" name="Google Shape;1465;p43"/>
          <p:cNvGrpSpPr/>
          <p:nvPr/>
        </p:nvGrpSpPr>
        <p:grpSpPr>
          <a:xfrm>
            <a:off x="7399200" y="3364562"/>
            <a:ext cx="1287600" cy="1246029"/>
            <a:chOff x="7399200" y="3364562"/>
            <a:chExt cx="1287600" cy="1246029"/>
          </a:xfrm>
        </p:grpSpPr>
        <p:sp>
          <p:nvSpPr>
            <p:cNvPr id="1466" name="Google Shape;1466;p43"/>
            <p:cNvSpPr txBox="1"/>
            <p:nvPr/>
          </p:nvSpPr>
          <p:spPr>
            <a:xfrm>
              <a:off x="7399200" y="3364562"/>
              <a:ext cx="12876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Activities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7" name="Google Shape;1467;p43"/>
            <p:cNvSpPr txBox="1"/>
            <p:nvPr/>
          </p:nvSpPr>
          <p:spPr>
            <a:xfrm>
              <a:off x="7399200" y="3745749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399200" y="4033995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3"/>
            <p:cNvSpPr txBox="1"/>
            <p:nvPr/>
          </p:nvSpPr>
          <p:spPr>
            <a:xfrm>
              <a:off x="7399200" y="4322291"/>
              <a:ext cx="128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0" name="Google Shape;1470;p43"/>
          <p:cNvSpPr/>
          <p:nvPr/>
        </p:nvSpPr>
        <p:spPr>
          <a:xfrm>
            <a:off x="5458725" y="1938200"/>
            <a:ext cx="24177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1" name="Google Shape;1471;p43"/>
          <p:cNvSpPr/>
          <p:nvPr/>
        </p:nvSpPr>
        <p:spPr>
          <a:xfrm>
            <a:off x="6324975" y="1115050"/>
            <a:ext cx="685200" cy="6852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3"/>
          <p:cNvSpPr/>
          <p:nvPr/>
        </p:nvSpPr>
        <p:spPr>
          <a:xfrm>
            <a:off x="1267575" y="1938200"/>
            <a:ext cx="24177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3" name="Google Shape;1473;p43"/>
          <p:cNvSpPr/>
          <p:nvPr/>
        </p:nvSpPr>
        <p:spPr>
          <a:xfrm>
            <a:off x="2133825" y="1115050"/>
            <a:ext cx="685200" cy="6852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43"/>
          <p:cNvCxnSpPr>
            <a:stCxn id="1475" idx="2"/>
            <a:endCxn id="1472" idx="3"/>
          </p:cNvCxnSpPr>
          <p:nvPr/>
        </p:nvCxnSpPr>
        <p:spPr>
          <a:xfrm rot="5400000">
            <a:off x="3886200" y="1468700"/>
            <a:ext cx="484800" cy="886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43"/>
          <p:cNvCxnSpPr>
            <a:stCxn id="1475" idx="2"/>
            <a:endCxn id="1470" idx="1"/>
          </p:cNvCxnSpPr>
          <p:nvPr/>
        </p:nvCxnSpPr>
        <p:spPr>
          <a:xfrm flipH="1" rot="-5400000">
            <a:off x="4773000" y="1468700"/>
            <a:ext cx="484800" cy="886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43"/>
          <p:cNvCxnSpPr>
            <a:stCxn id="1472" idx="2"/>
            <a:endCxn id="1428" idx="0"/>
          </p:cNvCxnSpPr>
          <p:nvPr/>
        </p:nvCxnSpPr>
        <p:spPr>
          <a:xfrm rot="5400000">
            <a:off x="1688025" y="1783400"/>
            <a:ext cx="201300" cy="137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43"/>
          <p:cNvCxnSpPr>
            <a:stCxn id="1472" idx="2"/>
            <a:endCxn id="1430" idx="0"/>
          </p:cNvCxnSpPr>
          <p:nvPr/>
        </p:nvCxnSpPr>
        <p:spPr>
          <a:xfrm flipH="1" rot="-5400000">
            <a:off x="3063525" y="1783400"/>
            <a:ext cx="201300" cy="137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43"/>
          <p:cNvCxnSpPr>
            <a:stCxn id="1470" idx="2"/>
            <a:endCxn id="1449" idx="0"/>
          </p:cNvCxnSpPr>
          <p:nvPr/>
        </p:nvCxnSpPr>
        <p:spPr>
          <a:xfrm rot="5400000">
            <a:off x="5879175" y="1783400"/>
            <a:ext cx="201300" cy="137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43"/>
          <p:cNvCxnSpPr>
            <a:stCxn id="1470" idx="2"/>
            <a:endCxn id="1451" idx="0"/>
          </p:cNvCxnSpPr>
          <p:nvPr/>
        </p:nvCxnSpPr>
        <p:spPr>
          <a:xfrm flipH="1" rot="-5400000">
            <a:off x="7254675" y="1783400"/>
            <a:ext cx="201300" cy="137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43"/>
          <p:cNvCxnSpPr>
            <a:stCxn id="1472" idx="2"/>
            <a:endCxn id="1429" idx="0"/>
          </p:cNvCxnSpPr>
          <p:nvPr/>
        </p:nvCxnSpPr>
        <p:spPr>
          <a:xfrm>
            <a:off x="2476425" y="2370500"/>
            <a:ext cx="0" cy="20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43"/>
          <p:cNvCxnSpPr>
            <a:stCxn id="1470" idx="2"/>
            <a:endCxn id="1450" idx="0"/>
          </p:cNvCxnSpPr>
          <p:nvPr/>
        </p:nvCxnSpPr>
        <p:spPr>
          <a:xfrm>
            <a:off x="6667575" y="2370500"/>
            <a:ext cx="0" cy="20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43"/>
          <p:cNvCxnSpPr>
            <a:endCxn id="1431" idx="0"/>
          </p:cNvCxnSpPr>
          <p:nvPr/>
        </p:nvCxnSpPr>
        <p:spPr>
          <a:xfrm>
            <a:off x="1101000" y="3144400"/>
            <a:ext cx="0" cy="15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43"/>
          <p:cNvCxnSpPr>
            <a:stCxn id="1429" idx="2"/>
            <a:endCxn id="1432" idx="0"/>
          </p:cNvCxnSpPr>
          <p:nvPr/>
        </p:nvCxnSpPr>
        <p:spPr>
          <a:xfrm>
            <a:off x="2476424" y="3144450"/>
            <a:ext cx="0" cy="1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43"/>
          <p:cNvCxnSpPr>
            <a:stCxn id="1430" idx="2"/>
            <a:endCxn id="1433" idx="0"/>
          </p:cNvCxnSpPr>
          <p:nvPr/>
        </p:nvCxnSpPr>
        <p:spPr>
          <a:xfrm>
            <a:off x="3851849" y="3144450"/>
            <a:ext cx="0" cy="159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43"/>
          <p:cNvCxnSpPr>
            <a:stCxn id="1449" idx="2"/>
            <a:endCxn id="1452" idx="0"/>
          </p:cNvCxnSpPr>
          <p:nvPr/>
        </p:nvCxnSpPr>
        <p:spPr>
          <a:xfrm>
            <a:off x="5292150" y="3144450"/>
            <a:ext cx="0" cy="15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43"/>
          <p:cNvCxnSpPr>
            <a:stCxn id="1450" idx="2"/>
            <a:endCxn id="1453" idx="0"/>
          </p:cNvCxnSpPr>
          <p:nvPr/>
        </p:nvCxnSpPr>
        <p:spPr>
          <a:xfrm>
            <a:off x="6667574" y="3144450"/>
            <a:ext cx="0" cy="1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43"/>
          <p:cNvCxnSpPr>
            <a:stCxn id="1451" idx="2"/>
            <a:endCxn id="1454" idx="0"/>
          </p:cNvCxnSpPr>
          <p:nvPr/>
        </p:nvCxnSpPr>
        <p:spPr>
          <a:xfrm>
            <a:off x="8042999" y="3144450"/>
            <a:ext cx="0" cy="159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9" name="Google Shape;1489;p43"/>
          <p:cNvGrpSpPr/>
          <p:nvPr/>
        </p:nvGrpSpPr>
        <p:grpSpPr>
          <a:xfrm>
            <a:off x="2213911" y="1236441"/>
            <a:ext cx="451550" cy="442419"/>
            <a:chOff x="4234725" y="2114850"/>
            <a:chExt cx="552625" cy="541450"/>
          </a:xfrm>
        </p:grpSpPr>
        <p:sp>
          <p:nvSpPr>
            <p:cNvPr id="1490" name="Google Shape;1490;p43"/>
            <p:cNvSpPr/>
            <p:nvPr/>
          </p:nvSpPr>
          <p:spPr>
            <a:xfrm>
              <a:off x="4309825" y="2554800"/>
              <a:ext cx="88825" cy="101500"/>
            </a:xfrm>
            <a:custGeom>
              <a:rect b="b" l="l" r="r" t="t"/>
              <a:pathLst>
                <a:path extrusionOk="0" h="4060" w="3553">
                  <a:moveTo>
                    <a:pt x="2537" y="0"/>
                  </a:moveTo>
                  <a:lnTo>
                    <a:pt x="223" y="3045"/>
                  </a:lnTo>
                  <a:cubicBezTo>
                    <a:pt x="0" y="3309"/>
                    <a:pt x="61" y="3715"/>
                    <a:pt x="345" y="3938"/>
                  </a:cubicBezTo>
                  <a:cubicBezTo>
                    <a:pt x="452" y="4020"/>
                    <a:pt x="581" y="4059"/>
                    <a:pt x="711" y="4059"/>
                  </a:cubicBezTo>
                  <a:cubicBezTo>
                    <a:pt x="904" y="4059"/>
                    <a:pt x="1097" y="3974"/>
                    <a:pt x="1218" y="3816"/>
                  </a:cubicBezTo>
                  <a:lnTo>
                    <a:pt x="3552" y="772"/>
                  </a:lnTo>
                  <a:cubicBezTo>
                    <a:pt x="3207" y="528"/>
                    <a:pt x="2862" y="285"/>
                    <a:pt x="253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4699025" y="2554800"/>
              <a:ext cx="88325" cy="101500"/>
            </a:xfrm>
            <a:custGeom>
              <a:rect b="b" l="l" r="r" t="t"/>
              <a:pathLst>
                <a:path extrusionOk="0" h="4060" w="3533">
                  <a:moveTo>
                    <a:pt x="995" y="0"/>
                  </a:moveTo>
                  <a:cubicBezTo>
                    <a:pt x="670" y="285"/>
                    <a:pt x="346" y="528"/>
                    <a:pt x="0" y="772"/>
                  </a:cubicBezTo>
                  <a:lnTo>
                    <a:pt x="2314" y="3816"/>
                  </a:lnTo>
                  <a:cubicBezTo>
                    <a:pt x="2448" y="3974"/>
                    <a:pt x="2639" y="4059"/>
                    <a:pt x="2831" y="4059"/>
                  </a:cubicBezTo>
                  <a:cubicBezTo>
                    <a:pt x="2962" y="4059"/>
                    <a:pt x="3093" y="4020"/>
                    <a:pt x="3207" y="3938"/>
                  </a:cubicBezTo>
                  <a:cubicBezTo>
                    <a:pt x="3492" y="3715"/>
                    <a:pt x="3532" y="3309"/>
                    <a:pt x="3329" y="3045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4513800" y="2316800"/>
              <a:ext cx="70050" cy="69675"/>
            </a:xfrm>
            <a:custGeom>
              <a:rect b="b" l="l" r="r" t="t"/>
              <a:pathLst>
                <a:path extrusionOk="0" h="2787" w="2802">
                  <a:moveTo>
                    <a:pt x="1401" y="1"/>
                  </a:moveTo>
                  <a:cubicBezTo>
                    <a:pt x="630" y="1"/>
                    <a:pt x="1" y="630"/>
                    <a:pt x="1" y="1401"/>
                  </a:cubicBezTo>
                  <a:cubicBezTo>
                    <a:pt x="31" y="2325"/>
                    <a:pt x="711" y="2787"/>
                    <a:pt x="1394" y="2787"/>
                  </a:cubicBezTo>
                  <a:cubicBezTo>
                    <a:pt x="2076" y="2787"/>
                    <a:pt x="2761" y="2325"/>
                    <a:pt x="2802" y="1401"/>
                  </a:cubicBezTo>
                  <a:cubicBezTo>
                    <a:pt x="2802" y="630"/>
                    <a:pt x="2173" y="1"/>
                    <a:pt x="1401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4234725" y="2114850"/>
              <a:ext cx="550600" cy="473475"/>
            </a:xfrm>
            <a:custGeom>
              <a:rect b="b" l="l" r="r" t="t"/>
              <a:pathLst>
                <a:path extrusionOk="0" h="18939" w="22024">
                  <a:moveTo>
                    <a:pt x="12557" y="3436"/>
                  </a:moveTo>
                  <a:cubicBezTo>
                    <a:pt x="15508" y="3436"/>
                    <a:pt x="18461" y="5450"/>
                    <a:pt x="18633" y="9479"/>
                  </a:cubicBezTo>
                  <a:cubicBezTo>
                    <a:pt x="18633" y="12829"/>
                    <a:pt x="15913" y="15548"/>
                    <a:pt x="12564" y="15548"/>
                  </a:cubicBezTo>
                  <a:cubicBezTo>
                    <a:pt x="9215" y="15548"/>
                    <a:pt x="6495" y="12829"/>
                    <a:pt x="6495" y="9479"/>
                  </a:cubicBezTo>
                  <a:cubicBezTo>
                    <a:pt x="6658" y="5450"/>
                    <a:pt x="9606" y="3436"/>
                    <a:pt x="12557" y="3436"/>
                  </a:cubicBezTo>
                  <a:close/>
                  <a:moveTo>
                    <a:pt x="12564" y="0"/>
                  </a:moveTo>
                  <a:cubicBezTo>
                    <a:pt x="0" y="528"/>
                    <a:pt x="0" y="18431"/>
                    <a:pt x="12564" y="18938"/>
                  </a:cubicBezTo>
                  <a:cubicBezTo>
                    <a:pt x="17781" y="18938"/>
                    <a:pt x="22023" y="14696"/>
                    <a:pt x="22023" y="9479"/>
                  </a:cubicBezTo>
                  <a:cubicBezTo>
                    <a:pt x="22023" y="4263"/>
                    <a:pt x="17781" y="0"/>
                    <a:pt x="12564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4428550" y="2231550"/>
              <a:ext cx="240050" cy="239600"/>
            </a:xfrm>
            <a:custGeom>
              <a:rect b="b" l="l" r="r" t="t"/>
              <a:pathLst>
                <a:path extrusionOk="0" h="9584" w="9602">
                  <a:moveTo>
                    <a:pt x="4801" y="2147"/>
                  </a:moveTo>
                  <a:cubicBezTo>
                    <a:pt x="6100" y="2147"/>
                    <a:pt x="7399" y="3035"/>
                    <a:pt x="7470" y="4811"/>
                  </a:cubicBezTo>
                  <a:cubicBezTo>
                    <a:pt x="7470" y="6273"/>
                    <a:pt x="6273" y="7470"/>
                    <a:pt x="4811" y="7470"/>
                  </a:cubicBezTo>
                  <a:cubicBezTo>
                    <a:pt x="3330" y="7470"/>
                    <a:pt x="2132" y="6273"/>
                    <a:pt x="2132" y="4811"/>
                  </a:cubicBezTo>
                  <a:cubicBezTo>
                    <a:pt x="2203" y="3035"/>
                    <a:pt x="3502" y="2147"/>
                    <a:pt x="4801" y="2147"/>
                  </a:cubicBezTo>
                  <a:close/>
                  <a:moveTo>
                    <a:pt x="4811" y="1"/>
                  </a:moveTo>
                  <a:cubicBezTo>
                    <a:pt x="2152" y="1"/>
                    <a:pt x="1" y="2152"/>
                    <a:pt x="1" y="4811"/>
                  </a:cubicBezTo>
                  <a:cubicBezTo>
                    <a:pt x="133" y="7996"/>
                    <a:pt x="2463" y="9584"/>
                    <a:pt x="4796" y="9584"/>
                  </a:cubicBezTo>
                  <a:cubicBezTo>
                    <a:pt x="7132" y="9584"/>
                    <a:pt x="9470" y="7991"/>
                    <a:pt x="9602" y="4811"/>
                  </a:cubicBezTo>
                  <a:cubicBezTo>
                    <a:pt x="9602" y="2152"/>
                    <a:pt x="7450" y="1"/>
                    <a:pt x="4811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43"/>
          <p:cNvGrpSpPr/>
          <p:nvPr/>
        </p:nvGrpSpPr>
        <p:grpSpPr>
          <a:xfrm>
            <a:off x="6445120" y="1308611"/>
            <a:ext cx="444911" cy="298078"/>
            <a:chOff x="5770750" y="2944125"/>
            <a:chExt cx="544500" cy="364800"/>
          </a:xfrm>
        </p:grpSpPr>
        <p:sp>
          <p:nvSpPr>
            <p:cNvPr id="1496" name="Google Shape;1496;p43"/>
            <p:cNvSpPr/>
            <p:nvPr/>
          </p:nvSpPr>
          <p:spPr>
            <a:xfrm>
              <a:off x="5770750" y="2944125"/>
              <a:ext cx="148700" cy="146550"/>
            </a:xfrm>
            <a:custGeom>
              <a:rect b="b" l="l" r="r" t="t"/>
              <a:pathLst>
                <a:path extrusionOk="0" h="5862" w="5948">
                  <a:moveTo>
                    <a:pt x="4770" y="1"/>
                  </a:moveTo>
                  <a:cubicBezTo>
                    <a:pt x="4608" y="1"/>
                    <a:pt x="4445" y="67"/>
                    <a:pt x="4323" y="199"/>
                  </a:cubicBezTo>
                  <a:lnTo>
                    <a:pt x="244" y="4258"/>
                  </a:lnTo>
                  <a:cubicBezTo>
                    <a:pt x="0" y="4522"/>
                    <a:pt x="0" y="4908"/>
                    <a:pt x="244" y="5172"/>
                  </a:cubicBezTo>
                  <a:lnTo>
                    <a:pt x="934" y="5862"/>
                  </a:lnTo>
                  <a:lnTo>
                    <a:pt x="5460" y="1335"/>
                  </a:lnTo>
                  <a:cubicBezTo>
                    <a:pt x="5622" y="1173"/>
                    <a:pt x="5765" y="1051"/>
                    <a:pt x="5947" y="909"/>
                  </a:cubicBezTo>
                  <a:lnTo>
                    <a:pt x="5217" y="199"/>
                  </a:lnTo>
                  <a:cubicBezTo>
                    <a:pt x="5095" y="67"/>
                    <a:pt x="4932" y="1"/>
                    <a:pt x="477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5816400" y="2974000"/>
              <a:ext cx="366400" cy="334925"/>
            </a:xfrm>
            <a:custGeom>
              <a:rect b="b" l="l" r="r" t="t"/>
              <a:pathLst>
                <a:path extrusionOk="0" h="13397" w="14656">
                  <a:moveTo>
                    <a:pt x="7034" y="1"/>
                  </a:moveTo>
                  <a:cubicBezTo>
                    <a:pt x="6129" y="1"/>
                    <a:pt x="5228" y="348"/>
                    <a:pt x="4527" y="1033"/>
                  </a:cubicBezTo>
                  <a:lnTo>
                    <a:pt x="1" y="5560"/>
                  </a:lnTo>
                  <a:lnTo>
                    <a:pt x="6943" y="12502"/>
                  </a:lnTo>
                  <a:cubicBezTo>
                    <a:pt x="7548" y="13096"/>
                    <a:pt x="8336" y="13396"/>
                    <a:pt x="9122" y="13396"/>
                  </a:cubicBezTo>
                  <a:cubicBezTo>
                    <a:pt x="9839" y="13396"/>
                    <a:pt x="10553" y="13147"/>
                    <a:pt x="11124" y="12644"/>
                  </a:cubicBezTo>
                  <a:cubicBezTo>
                    <a:pt x="12139" y="12542"/>
                    <a:pt x="12951" y="11791"/>
                    <a:pt x="13174" y="10817"/>
                  </a:cubicBezTo>
                  <a:cubicBezTo>
                    <a:pt x="13803" y="10695"/>
                    <a:pt x="14331" y="10289"/>
                    <a:pt x="14656" y="9761"/>
                  </a:cubicBezTo>
                  <a:lnTo>
                    <a:pt x="11083" y="6189"/>
                  </a:lnTo>
                  <a:cubicBezTo>
                    <a:pt x="10231" y="6899"/>
                    <a:pt x="9155" y="7285"/>
                    <a:pt x="8039" y="7285"/>
                  </a:cubicBezTo>
                  <a:cubicBezTo>
                    <a:pt x="6760" y="7285"/>
                    <a:pt x="5562" y="6798"/>
                    <a:pt x="4649" y="5885"/>
                  </a:cubicBezTo>
                  <a:cubicBezTo>
                    <a:pt x="3918" y="5174"/>
                    <a:pt x="3918" y="3895"/>
                    <a:pt x="4649" y="3205"/>
                  </a:cubicBezTo>
                  <a:lnTo>
                    <a:pt x="7714" y="140"/>
                  </a:lnTo>
                  <a:cubicBezTo>
                    <a:pt x="7734" y="120"/>
                    <a:pt x="7755" y="100"/>
                    <a:pt x="7775" y="79"/>
                  </a:cubicBezTo>
                  <a:cubicBezTo>
                    <a:pt x="7530" y="27"/>
                    <a:pt x="7282" y="1"/>
                    <a:pt x="7034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166550" y="2944125"/>
              <a:ext cx="148700" cy="146550"/>
            </a:xfrm>
            <a:custGeom>
              <a:rect b="b" l="l" r="r" t="t"/>
              <a:pathLst>
                <a:path extrusionOk="0" h="5862" w="5948">
                  <a:moveTo>
                    <a:pt x="1167" y="1"/>
                  </a:moveTo>
                  <a:cubicBezTo>
                    <a:pt x="1005" y="1"/>
                    <a:pt x="843" y="67"/>
                    <a:pt x="711" y="199"/>
                  </a:cubicBezTo>
                  <a:lnTo>
                    <a:pt x="0" y="909"/>
                  </a:lnTo>
                  <a:cubicBezTo>
                    <a:pt x="163" y="1051"/>
                    <a:pt x="325" y="1173"/>
                    <a:pt x="467" y="1335"/>
                  </a:cubicBezTo>
                  <a:lnTo>
                    <a:pt x="4993" y="5862"/>
                  </a:lnTo>
                  <a:lnTo>
                    <a:pt x="5684" y="5172"/>
                  </a:lnTo>
                  <a:cubicBezTo>
                    <a:pt x="5947" y="4908"/>
                    <a:pt x="5947" y="4522"/>
                    <a:pt x="5684" y="4258"/>
                  </a:cubicBezTo>
                  <a:lnTo>
                    <a:pt x="1624" y="199"/>
                  </a:lnTo>
                  <a:cubicBezTo>
                    <a:pt x="1492" y="67"/>
                    <a:pt x="1330" y="1"/>
                    <a:pt x="116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5948850" y="2973950"/>
              <a:ext cx="320225" cy="212625"/>
            </a:xfrm>
            <a:custGeom>
              <a:rect b="b" l="l" r="r" t="t"/>
              <a:pathLst>
                <a:path extrusionOk="0" h="8505" w="12809">
                  <a:moveTo>
                    <a:pt x="5795" y="0"/>
                  </a:moveTo>
                  <a:cubicBezTo>
                    <a:pt x="4897" y="0"/>
                    <a:pt x="3999" y="345"/>
                    <a:pt x="3309" y="1035"/>
                  </a:cubicBezTo>
                  <a:lnTo>
                    <a:pt x="264" y="4100"/>
                  </a:lnTo>
                  <a:cubicBezTo>
                    <a:pt x="1" y="4344"/>
                    <a:pt x="1" y="4750"/>
                    <a:pt x="264" y="4994"/>
                  </a:cubicBezTo>
                  <a:cubicBezTo>
                    <a:pt x="944" y="5673"/>
                    <a:pt x="1843" y="6013"/>
                    <a:pt x="2743" y="6013"/>
                  </a:cubicBezTo>
                  <a:cubicBezTo>
                    <a:pt x="3644" y="6013"/>
                    <a:pt x="4547" y="5673"/>
                    <a:pt x="5237" y="4994"/>
                  </a:cubicBezTo>
                  <a:lnTo>
                    <a:pt x="5806" y="4425"/>
                  </a:lnTo>
                  <a:lnTo>
                    <a:pt x="9885" y="8505"/>
                  </a:lnTo>
                  <a:lnTo>
                    <a:pt x="12808" y="5562"/>
                  </a:lnTo>
                  <a:lnTo>
                    <a:pt x="8282" y="1035"/>
                  </a:lnTo>
                  <a:cubicBezTo>
                    <a:pt x="7592" y="345"/>
                    <a:pt x="6694" y="0"/>
                    <a:pt x="5795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5" name="Google Shape;1475;p43"/>
          <p:cNvSpPr/>
          <p:nvPr/>
        </p:nvSpPr>
        <p:spPr>
          <a:xfrm>
            <a:off x="3754500" y="1237400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4"/>
          <p:cNvSpPr/>
          <p:nvPr/>
        </p:nvSpPr>
        <p:spPr>
          <a:xfrm>
            <a:off x="457200" y="1085804"/>
            <a:ext cx="2016600" cy="644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5" name="Google Shape;1505;p44"/>
          <p:cNvSpPr/>
          <p:nvPr/>
        </p:nvSpPr>
        <p:spPr>
          <a:xfrm>
            <a:off x="2528200" y="1085804"/>
            <a:ext cx="2016600" cy="644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6" name="Google Shape;1506;p44"/>
          <p:cNvSpPr/>
          <p:nvPr/>
        </p:nvSpPr>
        <p:spPr>
          <a:xfrm>
            <a:off x="4599200" y="1085804"/>
            <a:ext cx="2016600" cy="644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7" name="Google Shape;1507;p44"/>
          <p:cNvSpPr/>
          <p:nvPr/>
        </p:nvSpPr>
        <p:spPr>
          <a:xfrm>
            <a:off x="6670200" y="1085804"/>
            <a:ext cx="2016600" cy="6447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8" name="Google Shape;1508;p44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grpSp>
        <p:nvGrpSpPr>
          <p:cNvPr id="1509" name="Google Shape;1509;p44"/>
          <p:cNvGrpSpPr/>
          <p:nvPr/>
        </p:nvGrpSpPr>
        <p:grpSpPr>
          <a:xfrm>
            <a:off x="669954" y="1123859"/>
            <a:ext cx="1591200" cy="568589"/>
            <a:chOff x="669954" y="1123861"/>
            <a:chExt cx="1591200" cy="568589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669954" y="1123861"/>
              <a:ext cx="1591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669954" y="1447650"/>
              <a:ext cx="15912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2" name="Google Shape;1512;p44"/>
          <p:cNvGrpSpPr/>
          <p:nvPr/>
        </p:nvGrpSpPr>
        <p:grpSpPr>
          <a:xfrm>
            <a:off x="2740955" y="1123859"/>
            <a:ext cx="1591200" cy="568589"/>
            <a:chOff x="2740955" y="1123861"/>
            <a:chExt cx="1591200" cy="568589"/>
          </a:xfrm>
        </p:grpSpPr>
        <p:sp>
          <p:nvSpPr>
            <p:cNvPr id="1513" name="Google Shape;1513;p44"/>
            <p:cNvSpPr txBox="1"/>
            <p:nvPr/>
          </p:nvSpPr>
          <p:spPr>
            <a:xfrm>
              <a:off x="2740955" y="1123861"/>
              <a:ext cx="1591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2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4" name="Google Shape;1514;p44"/>
            <p:cNvSpPr txBox="1"/>
            <p:nvPr/>
          </p:nvSpPr>
          <p:spPr>
            <a:xfrm>
              <a:off x="2740955" y="1447650"/>
              <a:ext cx="15912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 Section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5" name="Google Shape;1515;p44"/>
          <p:cNvGrpSpPr/>
          <p:nvPr/>
        </p:nvGrpSpPr>
        <p:grpSpPr>
          <a:xfrm>
            <a:off x="4811955" y="1123859"/>
            <a:ext cx="1591200" cy="568589"/>
            <a:chOff x="4811955" y="1123861"/>
            <a:chExt cx="1591200" cy="568589"/>
          </a:xfrm>
        </p:grpSpPr>
        <p:sp>
          <p:nvSpPr>
            <p:cNvPr id="1516" name="Google Shape;1516;p44"/>
            <p:cNvSpPr txBox="1"/>
            <p:nvPr/>
          </p:nvSpPr>
          <p:spPr>
            <a:xfrm>
              <a:off x="4811955" y="1123861"/>
              <a:ext cx="1591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3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7" name="Google Shape;1517;p44"/>
            <p:cNvSpPr txBox="1"/>
            <p:nvPr/>
          </p:nvSpPr>
          <p:spPr>
            <a:xfrm>
              <a:off x="4811955" y="1447650"/>
              <a:ext cx="15912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Sub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 Section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8" name="Google Shape;1518;p44"/>
          <p:cNvGrpSpPr/>
          <p:nvPr/>
        </p:nvGrpSpPr>
        <p:grpSpPr>
          <a:xfrm>
            <a:off x="6882956" y="1123859"/>
            <a:ext cx="1591200" cy="568589"/>
            <a:chOff x="6882956" y="1123861"/>
            <a:chExt cx="1591200" cy="568589"/>
          </a:xfrm>
        </p:grpSpPr>
        <p:sp>
          <p:nvSpPr>
            <p:cNvPr id="1519" name="Google Shape;1519;p44"/>
            <p:cNvSpPr txBox="1"/>
            <p:nvPr/>
          </p:nvSpPr>
          <p:spPr>
            <a:xfrm>
              <a:off x="6882956" y="1123861"/>
              <a:ext cx="1591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 4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0" name="Google Shape;1520;p44"/>
            <p:cNvSpPr txBox="1"/>
            <p:nvPr/>
          </p:nvSpPr>
          <p:spPr>
            <a:xfrm>
              <a:off x="6882956" y="1447650"/>
              <a:ext cx="15912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Activity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1" name="Google Shape;1521;p44"/>
          <p:cNvSpPr/>
          <p:nvPr/>
        </p:nvSpPr>
        <p:spPr>
          <a:xfrm>
            <a:off x="457200" y="3014525"/>
            <a:ext cx="1866900" cy="644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2" name="Google Shape;1522;p44"/>
          <p:cNvSpPr/>
          <p:nvPr/>
        </p:nvSpPr>
        <p:spPr>
          <a:xfrm>
            <a:off x="2816800" y="205795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3" name="Google Shape;1523;p44"/>
          <p:cNvSpPr/>
          <p:nvPr/>
        </p:nvSpPr>
        <p:spPr>
          <a:xfrm>
            <a:off x="2816800" y="249920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4" name="Google Shape;1524;p44"/>
          <p:cNvSpPr/>
          <p:nvPr/>
        </p:nvSpPr>
        <p:spPr>
          <a:xfrm>
            <a:off x="2816800" y="294045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5" name="Google Shape;1525;p44"/>
          <p:cNvSpPr/>
          <p:nvPr/>
        </p:nvSpPr>
        <p:spPr>
          <a:xfrm>
            <a:off x="2816800" y="338170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6" name="Google Shape;1526;p44"/>
          <p:cNvSpPr/>
          <p:nvPr/>
        </p:nvSpPr>
        <p:spPr>
          <a:xfrm>
            <a:off x="2816800" y="382295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7" name="Google Shape;1527;p44"/>
          <p:cNvSpPr/>
          <p:nvPr/>
        </p:nvSpPr>
        <p:spPr>
          <a:xfrm>
            <a:off x="2816800" y="426420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 6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8" name="Google Shape;1528;p44"/>
          <p:cNvSpPr/>
          <p:nvPr/>
        </p:nvSpPr>
        <p:spPr>
          <a:xfrm>
            <a:off x="4887800" y="205795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Subwork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9" name="Google Shape;1529;p44"/>
          <p:cNvSpPr/>
          <p:nvPr/>
        </p:nvSpPr>
        <p:spPr>
          <a:xfrm>
            <a:off x="4887800" y="249920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Subwork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0" name="Google Shape;1530;p44"/>
          <p:cNvSpPr/>
          <p:nvPr/>
        </p:nvSpPr>
        <p:spPr>
          <a:xfrm>
            <a:off x="4887800" y="294045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Subwork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1" name="Google Shape;1531;p44"/>
          <p:cNvSpPr/>
          <p:nvPr/>
        </p:nvSpPr>
        <p:spPr>
          <a:xfrm>
            <a:off x="4887800" y="426420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Subwork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2" name="Google Shape;1532;p44"/>
          <p:cNvSpPr/>
          <p:nvPr/>
        </p:nvSpPr>
        <p:spPr>
          <a:xfrm>
            <a:off x="6958800" y="205795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3" name="Google Shape;1533;p44"/>
          <p:cNvSpPr/>
          <p:nvPr/>
        </p:nvSpPr>
        <p:spPr>
          <a:xfrm>
            <a:off x="6958800" y="2499200"/>
            <a:ext cx="14394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34" name="Google Shape;1534;p44"/>
          <p:cNvCxnSpPr>
            <a:stCxn id="1527" idx="3"/>
            <a:endCxn id="1531" idx="1"/>
          </p:cNvCxnSpPr>
          <p:nvPr/>
        </p:nvCxnSpPr>
        <p:spPr>
          <a:xfrm>
            <a:off x="4256200" y="4440000"/>
            <a:ext cx="631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44"/>
          <p:cNvCxnSpPr>
            <a:stCxn id="1521" idx="3"/>
            <a:endCxn id="1522" idx="1"/>
          </p:cNvCxnSpPr>
          <p:nvPr/>
        </p:nvCxnSpPr>
        <p:spPr>
          <a:xfrm flipH="1" rot="10800000">
            <a:off x="2324100" y="2233775"/>
            <a:ext cx="492600" cy="11031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44"/>
          <p:cNvCxnSpPr>
            <a:stCxn id="1521" idx="3"/>
            <a:endCxn id="1523" idx="1"/>
          </p:cNvCxnSpPr>
          <p:nvPr/>
        </p:nvCxnSpPr>
        <p:spPr>
          <a:xfrm flipH="1" rot="10800000">
            <a:off x="2324100" y="2675075"/>
            <a:ext cx="492600" cy="6618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44"/>
          <p:cNvCxnSpPr>
            <a:stCxn id="1521" idx="3"/>
            <a:endCxn id="1525" idx="1"/>
          </p:cNvCxnSpPr>
          <p:nvPr/>
        </p:nvCxnSpPr>
        <p:spPr>
          <a:xfrm>
            <a:off x="2324100" y="3336875"/>
            <a:ext cx="492600" cy="2205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44"/>
          <p:cNvCxnSpPr>
            <a:stCxn id="1521" idx="3"/>
            <a:endCxn id="1524" idx="1"/>
          </p:cNvCxnSpPr>
          <p:nvPr/>
        </p:nvCxnSpPr>
        <p:spPr>
          <a:xfrm flipH="1" rot="10800000">
            <a:off x="2324100" y="3116375"/>
            <a:ext cx="492600" cy="2205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44"/>
          <p:cNvCxnSpPr>
            <a:stCxn id="1521" idx="3"/>
            <a:endCxn id="1526" idx="1"/>
          </p:cNvCxnSpPr>
          <p:nvPr/>
        </p:nvCxnSpPr>
        <p:spPr>
          <a:xfrm>
            <a:off x="2324100" y="3336875"/>
            <a:ext cx="492600" cy="6618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44"/>
          <p:cNvCxnSpPr>
            <a:stCxn id="1521" idx="3"/>
            <a:endCxn id="1527" idx="1"/>
          </p:cNvCxnSpPr>
          <p:nvPr/>
        </p:nvCxnSpPr>
        <p:spPr>
          <a:xfrm>
            <a:off x="2324100" y="3336875"/>
            <a:ext cx="492600" cy="11031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44"/>
          <p:cNvCxnSpPr>
            <a:stCxn id="1522" idx="3"/>
            <a:endCxn id="1529" idx="1"/>
          </p:cNvCxnSpPr>
          <p:nvPr/>
        </p:nvCxnSpPr>
        <p:spPr>
          <a:xfrm>
            <a:off x="4256200" y="2233750"/>
            <a:ext cx="631500" cy="441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44"/>
          <p:cNvCxnSpPr>
            <a:stCxn id="1528" idx="3"/>
            <a:endCxn id="1533" idx="1"/>
          </p:cNvCxnSpPr>
          <p:nvPr/>
        </p:nvCxnSpPr>
        <p:spPr>
          <a:xfrm>
            <a:off x="6327200" y="2233750"/>
            <a:ext cx="631500" cy="441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44"/>
          <p:cNvCxnSpPr>
            <a:stCxn id="1522" idx="3"/>
            <a:endCxn id="1530" idx="1"/>
          </p:cNvCxnSpPr>
          <p:nvPr/>
        </p:nvCxnSpPr>
        <p:spPr>
          <a:xfrm>
            <a:off x="4256200" y="2233750"/>
            <a:ext cx="631500" cy="882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44"/>
          <p:cNvCxnSpPr>
            <a:stCxn id="1522" idx="3"/>
            <a:endCxn id="1528" idx="1"/>
          </p:cNvCxnSpPr>
          <p:nvPr/>
        </p:nvCxnSpPr>
        <p:spPr>
          <a:xfrm>
            <a:off x="4256200" y="2233750"/>
            <a:ext cx="631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44"/>
          <p:cNvCxnSpPr>
            <a:stCxn id="1528" idx="3"/>
            <a:endCxn id="1532" idx="1"/>
          </p:cNvCxnSpPr>
          <p:nvPr/>
        </p:nvCxnSpPr>
        <p:spPr>
          <a:xfrm>
            <a:off x="6327200" y="2233750"/>
            <a:ext cx="63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44"/>
          <p:cNvCxnSpPr>
            <a:stCxn id="1533" idx="2"/>
            <a:endCxn id="1531" idx="3"/>
          </p:cNvCxnSpPr>
          <p:nvPr/>
        </p:nvCxnSpPr>
        <p:spPr>
          <a:xfrm rot="5400000">
            <a:off x="6208350" y="2969750"/>
            <a:ext cx="1589100" cy="13512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974175" y="1338363"/>
            <a:ext cx="1417500" cy="14178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6" name="Google Shape;116;p18"/>
          <p:cNvCxnSpPr>
            <a:stCxn id="117" idx="0"/>
            <a:endCxn id="118" idx="4"/>
          </p:cNvCxnSpPr>
          <p:nvPr/>
        </p:nvCxnSpPr>
        <p:spPr>
          <a:xfrm rot="-5400000">
            <a:off x="6803076" y="2822807"/>
            <a:ext cx="769200" cy="636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20" idx="0"/>
            <a:endCxn id="118" idx="4"/>
          </p:cNvCxnSpPr>
          <p:nvPr/>
        </p:nvCxnSpPr>
        <p:spPr>
          <a:xfrm flipH="1" rot="5400000">
            <a:off x="7453260" y="2808857"/>
            <a:ext cx="769200" cy="663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/>
          <p:nvPr/>
        </p:nvSpPr>
        <p:spPr>
          <a:xfrm>
            <a:off x="457200" y="3525407"/>
            <a:ext cx="1034100" cy="10341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757334" y="3525407"/>
            <a:ext cx="1034100" cy="10341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352626" y="3525407"/>
            <a:ext cx="1034100" cy="10341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7652760" y="3525407"/>
            <a:ext cx="1034100" cy="10341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149601" y="3525407"/>
            <a:ext cx="1034100" cy="10341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960135" y="3525407"/>
            <a:ext cx="1034100" cy="10341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5" name="Google Shape;125;p18"/>
          <p:cNvCxnSpPr>
            <a:stCxn id="115" idx="6"/>
            <a:endCxn id="126" idx="2"/>
          </p:cNvCxnSpPr>
          <p:nvPr/>
        </p:nvCxnSpPr>
        <p:spPr>
          <a:xfrm flipH="1" rot="10800000">
            <a:off x="2391675" y="1648563"/>
            <a:ext cx="1471800" cy="3987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6" idx="6"/>
            <a:endCxn id="118" idx="2"/>
          </p:cNvCxnSpPr>
          <p:nvPr/>
        </p:nvCxnSpPr>
        <p:spPr>
          <a:xfrm>
            <a:off x="5280850" y="1648500"/>
            <a:ext cx="1516200" cy="39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15" idx="4"/>
            <a:endCxn id="122" idx="0"/>
          </p:cNvCxnSpPr>
          <p:nvPr/>
        </p:nvCxnSpPr>
        <p:spPr>
          <a:xfrm flipH="1" rot="-5400000">
            <a:off x="1594125" y="2844963"/>
            <a:ext cx="769200" cy="591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15" idx="4"/>
            <a:endCxn id="121" idx="0"/>
          </p:cNvCxnSpPr>
          <p:nvPr/>
        </p:nvCxnSpPr>
        <p:spPr>
          <a:xfrm rot="5400000">
            <a:off x="944025" y="2786463"/>
            <a:ext cx="769200" cy="708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31" idx="0"/>
            <a:endCxn id="126" idx="4"/>
          </p:cNvCxnSpPr>
          <p:nvPr/>
        </p:nvCxnSpPr>
        <p:spPr>
          <a:xfrm flipH="1" rot="5400000">
            <a:off x="4817775" y="2111750"/>
            <a:ext cx="413700" cy="905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33" idx="0"/>
            <a:endCxn id="126" idx="4"/>
          </p:cNvCxnSpPr>
          <p:nvPr/>
        </p:nvCxnSpPr>
        <p:spPr>
          <a:xfrm rot="-5400000">
            <a:off x="3912500" y="2111600"/>
            <a:ext cx="413700" cy="905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/>
          <p:nvPr/>
        </p:nvSpPr>
        <p:spPr>
          <a:xfrm>
            <a:off x="2985050" y="277115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795575" y="277115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863350" y="939600"/>
            <a:ext cx="1417500" cy="14178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797050" y="1338363"/>
            <a:ext cx="1417500" cy="14178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34" name="Google Shape;134;p18"/>
          <p:cNvCxnSpPr>
            <a:stCxn id="131" idx="2"/>
            <a:endCxn id="124" idx="0"/>
          </p:cNvCxnSpPr>
          <p:nvPr/>
        </p:nvCxnSpPr>
        <p:spPr>
          <a:xfrm>
            <a:off x="5477175" y="3113150"/>
            <a:ext cx="0" cy="41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33" idx="2"/>
            <a:endCxn id="123" idx="0"/>
          </p:cNvCxnSpPr>
          <p:nvPr/>
        </p:nvCxnSpPr>
        <p:spPr>
          <a:xfrm>
            <a:off x="3666650" y="3113150"/>
            <a:ext cx="0" cy="41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5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552" name="Google Shape;1552;p45"/>
          <p:cNvSpPr/>
          <p:nvPr/>
        </p:nvSpPr>
        <p:spPr>
          <a:xfrm>
            <a:off x="3190800" y="1076325"/>
            <a:ext cx="2762400" cy="42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3" name="Google Shape;1553;p45"/>
          <p:cNvSpPr/>
          <p:nvPr/>
        </p:nvSpPr>
        <p:spPr>
          <a:xfrm>
            <a:off x="1362000" y="1885950"/>
            <a:ext cx="1952700" cy="42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4" name="Google Shape;1554;p45"/>
          <p:cNvSpPr/>
          <p:nvPr/>
        </p:nvSpPr>
        <p:spPr>
          <a:xfrm>
            <a:off x="767100" y="2629525"/>
            <a:ext cx="685200" cy="6852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5"/>
          <p:cNvSpPr/>
          <p:nvPr/>
        </p:nvSpPr>
        <p:spPr>
          <a:xfrm>
            <a:off x="457200" y="34295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6" name="Google Shape;1556;p45"/>
          <p:cNvSpPr/>
          <p:nvPr/>
        </p:nvSpPr>
        <p:spPr>
          <a:xfrm>
            <a:off x="1995750" y="3429550"/>
            <a:ext cx="685200" cy="6852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5"/>
          <p:cNvSpPr/>
          <p:nvPr/>
        </p:nvSpPr>
        <p:spPr>
          <a:xfrm>
            <a:off x="1685850" y="4229575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8" name="Google Shape;1558;p45"/>
          <p:cNvSpPr/>
          <p:nvPr/>
        </p:nvSpPr>
        <p:spPr>
          <a:xfrm>
            <a:off x="3224400" y="2629525"/>
            <a:ext cx="685200" cy="6852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5"/>
          <p:cNvSpPr/>
          <p:nvPr/>
        </p:nvSpPr>
        <p:spPr>
          <a:xfrm>
            <a:off x="2914500" y="34295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0" name="Google Shape;1560;p45"/>
          <p:cNvSpPr/>
          <p:nvPr/>
        </p:nvSpPr>
        <p:spPr>
          <a:xfrm>
            <a:off x="5733975" y="1885950"/>
            <a:ext cx="1952700" cy="42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1" name="Google Shape;1561;p45"/>
          <p:cNvSpPr/>
          <p:nvPr/>
        </p:nvSpPr>
        <p:spPr>
          <a:xfrm>
            <a:off x="5139075" y="2629525"/>
            <a:ext cx="685200" cy="6852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5"/>
          <p:cNvSpPr/>
          <p:nvPr/>
        </p:nvSpPr>
        <p:spPr>
          <a:xfrm>
            <a:off x="4829175" y="34295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3" name="Google Shape;1563;p45"/>
          <p:cNvSpPr/>
          <p:nvPr/>
        </p:nvSpPr>
        <p:spPr>
          <a:xfrm>
            <a:off x="6367725" y="3429550"/>
            <a:ext cx="685200" cy="6852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5"/>
          <p:cNvSpPr/>
          <p:nvPr/>
        </p:nvSpPr>
        <p:spPr>
          <a:xfrm>
            <a:off x="6057825" y="4229575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5" name="Google Shape;1565;p45"/>
          <p:cNvSpPr/>
          <p:nvPr/>
        </p:nvSpPr>
        <p:spPr>
          <a:xfrm>
            <a:off x="7596375" y="2629525"/>
            <a:ext cx="685200" cy="6852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5"/>
          <p:cNvSpPr/>
          <p:nvPr/>
        </p:nvSpPr>
        <p:spPr>
          <a:xfrm>
            <a:off x="7286475" y="3429550"/>
            <a:ext cx="1305000" cy="3516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67" name="Google Shape;1567;p45"/>
          <p:cNvCxnSpPr>
            <a:stCxn id="1552" idx="2"/>
            <a:endCxn id="1553" idx="0"/>
          </p:cNvCxnSpPr>
          <p:nvPr/>
        </p:nvCxnSpPr>
        <p:spPr>
          <a:xfrm flipH="1">
            <a:off x="2338500" y="1505025"/>
            <a:ext cx="22335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45"/>
          <p:cNvCxnSpPr>
            <a:stCxn id="1552" idx="2"/>
            <a:endCxn id="1560" idx="0"/>
          </p:cNvCxnSpPr>
          <p:nvPr/>
        </p:nvCxnSpPr>
        <p:spPr>
          <a:xfrm>
            <a:off x="4572000" y="1505025"/>
            <a:ext cx="21384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45"/>
          <p:cNvCxnSpPr>
            <a:endCxn id="1556" idx="0"/>
          </p:cNvCxnSpPr>
          <p:nvPr/>
        </p:nvCxnSpPr>
        <p:spPr>
          <a:xfrm>
            <a:off x="2338350" y="2314750"/>
            <a:ext cx="0" cy="111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45"/>
          <p:cNvCxnSpPr>
            <a:stCxn id="1553" idx="2"/>
            <a:endCxn id="1554" idx="7"/>
          </p:cNvCxnSpPr>
          <p:nvPr/>
        </p:nvCxnSpPr>
        <p:spPr>
          <a:xfrm flipH="1">
            <a:off x="1351950" y="2314650"/>
            <a:ext cx="986400" cy="41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45"/>
          <p:cNvCxnSpPr>
            <a:stCxn id="1553" idx="2"/>
            <a:endCxn id="1558" idx="1"/>
          </p:cNvCxnSpPr>
          <p:nvPr/>
        </p:nvCxnSpPr>
        <p:spPr>
          <a:xfrm>
            <a:off x="2338350" y="2314650"/>
            <a:ext cx="986400" cy="41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45"/>
          <p:cNvCxnSpPr>
            <a:stCxn id="1560" idx="2"/>
            <a:endCxn id="1563" idx="0"/>
          </p:cNvCxnSpPr>
          <p:nvPr/>
        </p:nvCxnSpPr>
        <p:spPr>
          <a:xfrm>
            <a:off x="6710325" y="2314650"/>
            <a:ext cx="0" cy="111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45"/>
          <p:cNvCxnSpPr>
            <a:stCxn id="1560" idx="2"/>
            <a:endCxn id="1561" idx="7"/>
          </p:cNvCxnSpPr>
          <p:nvPr/>
        </p:nvCxnSpPr>
        <p:spPr>
          <a:xfrm flipH="1">
            <a:off x="5723925" y="2314650"/>
            <a:ext cx="986400" cy="41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45"/>
          <p:cNvCxnSpPr>
            <a:stCxn id="1560" idx="2"/>
            <a:endCxn id="1565" idx="1"/>
          </p:cNvCxnSpPr>
          <p:nvPr/>
        </p:nvCxnSpPr>
        <p:spPr>
          <a:xfrm>
            <a:off x="6710325" y="2314650"/>
            <a:ext cx="986400" cy="41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5" name="Google Shape;1575;p45"/>
          <p:cNvGrpSpPr/>
          <p:nvPr/>
        </p:nvGrpSpPr>
        <p:grpSpPr>
          <a:xfrm>
            <a:off x="2137716" y="3571506"/>
            <a:ext cx="401269" cy="401287"/>
            <a:chOff x="3530900" y="633125"/>
            <a:chExt cx="541450" cy="541475"/>
          </a:xfrm>
        </p:grpSpPr>
        <p:sp>
          <p:nvSpPr>
            <p:cNvPr id="1576" name="Google Shape;1576;p45"/>
            <p:cNvSpPr/>
            <p:nvPr/>
          </p:nvSpPr>
          <p:spPr>
            <a:xfrm>
              <a:off x="3615650" y="1090825"/>
              <a:ext cx="167975" cy="83775"/>
            </a:xfrm>
            <a:custGeom>
              <a:rect b="b" l="l" r="r" t="t"/>
              <a:pathLst>
                <a:path extrusionOk="0" h="3351" w="6719">
                  <a:moveTo>
                    <a:pt x="3369" y="1"/>
                  </a:moveTo>
                  <a:cubicBezTo>
                    <a:pt x="1522" y="1"/>
                    <a:pt x="0" y="1503"/>
                    <a:pt x="0" y="3350"/>
                  </a:cubicBezTo>
                  <a:lnTo>
                    <a:pt x="6719" y="3350"/>
                  </a:lnTo>
                  <a:cubicBezTo>
                    <a:pt x="6719" y="1503"/>
                    <a:pt x="5217" y="1"/>
                    <a:pt x="336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3632900" y="989850"/>
              <a:ext cx="117225" cy="101000"/>
            </a:xfrm>
            <a:custGeom>
              <a:rect b="b" l="l" r="r" t="t"/>
              <a:pathLst>
                <a:path extrusionOk="0" h="4040" w="4689">
                  <a:moveTo>
                    <a:pt x="2679" y="1"/>
                  </a:moveTo>
                  <a:cubicBezTo>
                    <a:pt x="0" y="102"/>
                    <a:pt x="0" y="3918"/>
                    <a:pt x="2679" y="4040"/>
                  </a:cubicBezTo>
                  <a:cubicBezTo>
                    <a:pt x="3775" y="4040"/>
                    <a:pt x="4689" y="3127"/>
                    <a:pt x="4689" y="2010"/>
                  </a:cubicBezTo>
                  <a:cubicBezTo>
                    <a:pt x="4689" y="914"/>
                    <a:pt x="3775" y="1"/>
                    <a:pt x="267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3530900" y="935550"/>
              <a:ext cx="337475" cy="239050"/>
            </a:xfrm>
            <a:custGeom>
              <a:rect b="b" l="l" r="r" t="t"/>
              <a:pathLst>
                <a:path extrusionOk="0" h="9562" w="13499">
                  <a:moveTo>
                    <a:pt x="0" y="1"/>
                  </a:moveTo>
                  <a:lnTo>
                    <a:pt x="0" y="7572"/>
                  </a:lnTo>
                  <a:cubicBezTo>
                    <a:pt x="0" y="8668"/>
                    <a:pt x="893" y="9561"/>
                    <a:pt x="1989" y="9561"/>
                  </a:cubicBezTo>
                  <a:lnTo>
                    <a:pt x="2132" y="9561"/>
                  </a:lnTo>
                  <a:cubicBezTo>
                    <a:pt x="2132" y="8059"/>
                    <a:pt x="2842" y="6740"/>
                    <a:pt x="3938" y="5887"/>
                  </a:cubicBezTo>
                  <a:cubicBezTo>
                    <a:pt x="2628" y="3771"/>
                    <a:pt x="4200" y="914"/>
                    <a:pt x="6706" y="914"/>
                  </a:cubicBezTo>
                  <a:cubicBezTo>
                    <a:pt x="6724" y="914"/>
                    <a:pt x="6742" y="914"/>
                    <a:pt x="6759" y="914"/>
                  </a:cubicBezTo>
                  <a:cubicBezTo>
                    <a:pt x="6777" y="914"/>
                    <a:pt x="6794" y="914"/>
                    <a:pt x="6812" y="914"/>
                  </a:cubicBezTo>
                  <a:cubicBezTo>
                    <a:pt x="9299" y="914"/>
                    <a:pt x="10891" y="3771"/>
                    <a:pt x="9560" y="5887"/>
                  </a:cubicBezTo>
                  <a:cubicBezTo>
                    <a:pt x="10657" y="6740"/>
                    <a:pt x="11367" y="8059"/>
                    <a:pt x="11367" y="9561"/>
                  </a:cubicBezTo>
                  <a:lnTo>
                    <a:pt x="11509" y="9561"/>
                  </a:lnTo>
                  <a:cubicBezTo>
                    <a:pt x="12605" y="9561"/>
                    <a:pt x="13498" y="8668"/>
                    <a:pt x="13498" y="7572"/>
                  </a:cubicBezTo>
                  <a:lnTo>
                    <a:pt x="13498" y="1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3530900" y="853850"/>
              <a:ext cx="337475" cy="49775"/>
            </a:xfrm>
            <a:custGeom>
              <a:rect b="b" l="l" r="r" t="t"/>
              <a:pathLst>
                <a:path extrusionOk="0" h="1991" w="13499">
                  <a:moveTo>
                    <a:pt x="1989" y="1"/>
                  </a:moveTo>
                  <a:cubicBezTo>
                    <a:pt x="893" y="1"/>
                    <a:pt x="0" y="894"/>
                    <a:pt x="0" y="1990"/>
                  </a:cubicBezTo>
                  <a:lnTo>
                    <a:pt x="13498" y="1990"/>
                  </a:lnTo>
                  <a:cubicBezTo>
                    <a:pt x="13498" y="894"/>
                    <a:pt x="12605" y="1"/>
                    <a:pt x="1150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3847100" y="769125"/>
              <a:ext cx="140000" cy="184725"/>
            </a:xfrm>
            <a:custGeom>
              <a:rect b="b" l="l" r="r" t="t"/>
              <a:pathLst>
                <a:path extrusionOk="0" h="7389" w="5600">
                  <a:moveTo>
                    <a:pt x="2220" y="0"/>
                  </a:moveTo>
                  <a:cubicBezTo>
                    <a:pt x="976" y="0"/>
                    <a:pt x="0" y="1228"/>
                    <a:pt x="282" y="2456"/>
                  </a:cubicBezTo>
                  <a:cubicBezTo>
                    <a:pt x="1378" y="2984"/>
                    <a:pt x="2129" y="4100"/>
                    <a:pt x="2129" y="5379"/>
                  </a:cubicBezTo>
                  <a:lnTo>
                    <a:pt x="2129" y="7389"/>
                  </a:lnTo>
                  <a:lnTo>
                    <a:pt x="5600" y="7389"/>
                  </a:lnTo>
                  <a:cubicBezTo>
                    <a:pt x="5600" y="5542"/>
                    <a:pt x="4098" y="4019"/>
                    <a:pt x="2251" y="4019"/>
                  </a:cubicBezTo>
                  <a:cubicBezTo>
                    <a:pt x="4930" y="3918"/>
                    <a:pt x="4930" y="102"/>
                    <a:pt x="2251" y="0"/>
                  </a:cubicBezTo>
                  <a:cubicBezTo>
                    <a:pt x="2241" y="0"/>
                    <a:pt x="2230" y="0"/>
                    <a:pt x="222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3734875" y="714825"/>
              <a:ext cx="337475" cy="239025"/>
            </a:xfrm>
            <a:custGeom>
              <a:rect b="b" l="l" r="r" t="t"/>
              <a:pathLst>
                <a:path extrusionOk="0" h="9561" w="13499">
                  <a:moveTo>
                    <a:pt x="1" y="0"/>
                  </a:moveTo>
                  <a:lnTo>
                    <a:pt x="1" y="4304"/>
                  </a:lnTo>
                  <a:lnTo>
                    <a:pt x="3472" y="4304"/>
                  </a:lnTo>
                  <a:cubicBezTo>
                    <a:pt x="3391" y="2456"/>
                    <a:pt x="4893" y="894"/>
                    <a:pt x="6740" y="894"/>
                  </a:cubicBezTo>
                  <a:cubicBezTo>
                    <a:pt x="6749" y="893"/>
                    <a:pt x="6758" y="893"/>
                    <a:pt x="6766" y="893"/>
                  </a:cubicBezTo>
                  <a:cubicBezTo>
                    <a:pt x="9288" y="893"/>
                    <a:pt x="10876" y="3763"/>
                    <a:pt x="9561" y="5887"/>
                  </a:cubicBezTo>
                  <a:cubicBezTo>
                    <a:pt x="10657" y="6739"/>
                    <a:pt x="11368" y="8059"/>
                    <a:pt x="11368" y="9561"/>
                  </a:cubicBezTo>
                  <a:lnTo>
                    <a:pt x="11510" y="9561"/>
                  </a:lnTo>
                  <a:cubicBezTo>
                    <a:pt x="12606" y="9561"/>
                    <a:pt x="13499" y="8668"/>
                    <a:pt x="13499" y="7551"/>
                  </a:cubicBezTo>
                  <a:lnTo>
                    <a:pt x="13499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3734875" y="633125"/>
              <a:ext cx="337475" cy="49750"/>
            </a:xfrm>
            <a:custGeom>
              <a:rect b="b" l="l" r="r" t="t"/>
              <a:pathLst>
                <a:path extrusionOk="0" h="1990" w="13499">
                  <a:moveTo>
                    <a:pt x="1990" y="1"/>
                  </a:moveTo>
                  <a:cubicBezTo>
                    <a:pt x="894" y="1"/>
                    <a:pt x="1" y="894"/>
                    <a:pt x="1" y="1990"/>
                  </a:cubicBezTo>
                  <a:lnTo>
                    <a:pt x="13499" y="1990"/>
                  </a:lnTo>
                  <a:cubicBezTo>
                    <a:pt x="13499" y="894"/>
                    <a:pt x="12606" y="1"/>
                    <a:pt x="1151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45"/>
          <p:cNvGrpSpPr/>
          <p:nvPr/>
        </p:nvGrpSpPr>
        <p:grpSpPr>
          <a:xfrm>
            <a:off x="3366366" y="2771481"/>
            <a:ext cx="401269" cy="401287"/>
            <a:chOff x="3530900" y="2855700"/>
            <a:chExt cx="541450" cy="541475"/>
          </a:xfrm>
        </p:grpSpPr>
        <p:sp>
          <p:nvSpPr>
            <p:cNvPr id="1584" name="Google Shape;1584;p45"/>
            <p:cNvSpPr/>
            <p:nvPr/>
          </p:nvSpPr>
          <p:spPr>
            <a:xfrm>
              <a:off x="3630350" y="3057800"/>
              <a:ext cx="53300" cy="53175"/>
            </a:xfrm>
            <a:custGeom>
              <a:rect b="b" l="l" r="r" t="t"/>
              <a:pathLst>
                <a:path extrusionOk="0" h="2127" w="2132">
                  <a:moveTo>
                    <a:pt x="1066" y="0"/>
                  </a:moveTo>
                  <a:cubicBezTo>
                    <a:pt x="549" y="0"/>
                    <a:pt x="31" y="351"/>
                    <a:pt x="1" y="1051"/>
                  </a:cubicBezTo>
                  <a:cubicBezTo>
                    <a:pt x="1" y="1640"/>
                    <a:pt x="488" y="2127"/>
                    <a:pt x="1076" y="2127"/>
                  </a:cubicBezTo>
                  <a:cubicBezTo>
                    <a:pt x="1665" y="2127"/>
                    <a:pt x="2132" y="1640"/>
                    <a:pt x="2132" y="1051"/>
                  </a:cubicBezTo>
                  <a:cubicBezTo>
                    <a:pt x="2101" y="351"/>
                    <a:pt x="1584" y="0"/>
                    <a:pt x="106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3630350" y="3227150"/>
              <a:ext cx="183725" cy="53325"/>
            </a:xfrm>
            <a:custGeom>
              <a:rect b="b" l="l" r="r" t="t"/>
              <a:pathLst>
                <a:path extrusionOk="0" h="2133" w="7349">
                  <a:moveTo>
                    <a:pt x="731" y="1"/>
                  </a:moveTo>
                  <a:cubicBezTo>
                    <a:pt x="346" y="1"/>
                    <a:pt x="1" y="326"/>
                    <a:pt x="1" y="732"/>
                  </a:cubicBezTo>
                  <a:lnTo>
                    <a:pt x="1" y="1422"/>
                  </a:lnTo>
                  <a:cubicBezTo>
                    <a:pt x="1" y="1807"/>
                    <a:pt x="325" y="2132"/>
                    <a:pt x="731" y="2132"/>
                  </a:cubicBezTo>
                  <a:lnTo>
                    <a:pt x="6171" y="2132"/>
                  </a:lnTo>
                  <a:cubicBezTo>
                    <a:pt x="6577" y="2132"/>
                    <a:pt x="6902" y="1807"/>
                    <a:pt x="6902" y="1422"/>
                  </a:cubicBezTo>
                  <a:lnTo>
                    <a:pt x="6902" y="732"/>
                  </a:lnTo>
                  <a:cubicBezTo>
                    <a:pt x="6902" y="569"/>
                    <a:pt x="6963" y="407"/>
                    <a:pt x="7085" y="285"/>
                  </a:cubicBezTo>
                  <a:lnTo>
                    <a:pt x="7348" y="1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3788675" y="3057675"/>
              <a:ext cx="183725" cy="53300"/>
            </a:xfrm>
            <a:custGeom>
              <a:rect b="b" l="l" r="r" t="t"/>
              <a:pathLst>
                <a:path extrusionOk="0" h="2132" w="7349">
                  <a:moveTo>
                    <a:pt x="1" y="0"/>
                  </a:moveTo>
                  <a:lnTo>
                    <a:pt x="285" y="264"/>
                  </a:lnTo>
                  <a:cubicBezTo>
                    <a:pt x="406" y="386"/>
                    <a:pt x="467" y="548"/>
                    <a:pt x="467" y="711"/>
                  </a:cubicBezTo>
                  <a:lnTo>
                    <a:pt x="467" y="1401"/>
                  </a:lnTo>
                  <a:cubicBezTo>
                    <a:pt x="467" y="1807"/>
                    <a:pt x="792" y="2132"/>
                    <a:pt x="1198" y="2132"/>
                  </a:cubicBezTo>
                  <a:lnTo>
                    <a:pt x="6638" y="2132"/>
                  </a:lnTo>
                  <a:cubicBezTo>
                    <a:pt x="7023" y="2132"/>
                    <a:pt x="7348" y="1807"/>
                    <a:pt x="7348" y="1401"/>
                  </a:cubicBezTo>
                  <a:lnTo>
                    <a:pt x="7348" y="711"/>
                  </a:lnTo>
                  <a:cubicBezTo>
                    <a:pt x="7348" y="325"/>
                    <a:pt x="7023" y="0"/>
                    <a:pt x="6638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3919600" y="3227150"/>
              <a:ext cx="52800" cy="53175"/>
            </a:xfrm>
            <a:custGeom>
              <a:rect b="b" l="l" r="r" t="t"/>
              <a:pathLst>
                <a:path extrusionOk="0" h="2127" w="2112">
                  <a:moveTo>
                    <a:pt x="1056" y="1"/>
                  </a:moveTo>
                  <a:cubicBezTo>
                    <a:pt x="467" y="1"/>
                    <a:pt x="0" y="488"/>
                    <a:pt x="0" y="1077"/>
                  </a:cubicBezTo>
                  <a:cubicBezTo>
                    <a:pt x="21" y="1777"/>
                    <a:pt x="538" y="2127"/>
                    <a:pt x="1056" y="2127"/>
                  </a:cubicBezTo>
                  <a:cubicBezTo>
                    <a:pt x="1573" y="2127"/>
                    <a:pt x="2091" y="1777"/>
                    <a:pt x="2111" y="1077"/>
                  </a:cubicBezTo>
                  <a:cubicBezTo>
                    <a:pt x="2111" y="488"/>
                    <a:pt x="1644" y="1"/>
                    <a:pt x="105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3530900" y="2855700"/>
              <a:ext cx="541450" cy="85275"/>
            </a:xfrm>
            <a:custGeom>
              <a:rect b="b" l="l" r="r" t="t"/>
              <a:pathLst>
                <a:path extrusionOk="0" h="3411" w="21658">
                  <a:moveTo>
                    <a:pt x="1989" y="1"/>
                  </a:moveTo>
                  <a:cubicBezTo>
                    <a:pt x="893" y="1"/>
                    <a:pt x="0" y="914"/>
                    <a:pt x="0" y="2010"/>
                  </a:cubicBezTo>
                  <a:lnTo>
                    <a:pt x="0" y="3411"/>
                  </a:lnTo>
                  <a:lnTo>
                    <a:pt x="21658" y="3411"/>
                  </a:lnTo>
                  <a:lnTo>
                    <a:pt x="21658" y="2010"/>
                  </a:lnTo>
                  <a:cubicBezTo>
                    <a:pt x="21658" y="894"/>
                    <a:pt x="20744" y="1"/>
                    <a:pt x="1966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3530900" y="2972425"/>
              <a:ext cx="541450" cy="424750"/>
            </a:xfrm>
            <a:custGeom>
              <a:rect b="b" l="l" r="r" t="t"/>
              <a:pathLst>
                <a:path extrusionOk="0" h="16990" w="21658">
                  <a:moveTo>
                    <a:pt x="5054" y="2132"/>
                  </a:moveTo>
                  <a:cubicBezTo>
                    <a:pt x="6333" y="2132"/>
                    <a:pt x="7389" y="3187"/>
                    <a:pt x="7389" y="4466"/>
                  </a:cubicBezTo>
                  <a:cubicBezTo>
                    <a:pt x="7328" y="6019"/>
                    <a:pt x="6191" y="6795"/>
                    <a:pt x="5054" y="6795"/>
                  </a:cubicBezTo>
                  <a:cubicBezTo>
                    <a:pt x="3918" y="6795"/>
                    <a:pt x="2781" y="6019"/>
                    <a:pt x="2720" y="4466"/>
                  </a:cubicBezTo>
                  <a:cubicBezTo>
                    <a:pt x="2720" y="3187"/>
                    <a:pt x="3776" y="2132"/>
                    <a:pt x="5054" y="2132"/>
                  </a:cubicBezTo>
                  <a:close/>
                  <a:moveTo>
                    <a:pt x="16949" y="2132"/>
                  </a:moveTo>
                  <a:cubicBezTo>
                    <a:pt x="18045" y="2132"/>
                    <a:pt x="18938" y="3045"/>
                    <a:pt x="18938" y="4121"/>
                  </a:cubicBezTo>
                  <a:lnTo>
                    <a:pt x="18938" y="4811"/>
                  </a:lnTo>
                  <a:cubicBezTo>
                    <a:pt x="18938" y="5927"/>
                    <a:pt x="18025" y="6800"/>
                    <a:pt x="16949" y="6800"/>
                  </a:cubicBezTo>
                  <a:lnTo>
                    <a:pt x="11509" y="6800"/>
                  </a:lnTo>
                  <a:cubicBezTo>
                    <a:pt x="10393" y="6800"/>
                    <a:pt x="9520" y="5907"/>
                    <a:pt x="9520" y="4811"/>
                  </a:cubicBezTo>
                  <a:lnTo>
                    <a:pt x="9520" y="4385"/>
                  </a:lnTo>
                  <a:lnTo>
                    <a:pt x="8343" y="3207"/>
                  </a:lnTo>
                  <a:cubicBezTo>
                    <a:pt x="8160" y="3045"/>
                    <a:pt x="8099" y="2761"/>
                    <a:pt x="8201" y="2517"/>
                  </a:cubicBezTo>
                  <a:cubicBezTo>
                    <a:pt x="8302" y="2294"/>
                    <a:pt x="8525" y="2132"/>
                    <a:pt x="8789" y="2132"/>
                  </a:cubicBezTo>
                  <a:close/>
                  <a:moveTo>
                    <a:pt x="12869" y="8931"/>
                  </a:moveTo>
                  <a:cubicBezTo>
                    <a:pt x="13417" y="8931"/>
                    <a:pt x="13722" y="9621"/>
                    <a:pt x="13316" y="10007"/>
                  </a:cubicBezTo>
                  <a:lnTo>
                    <a:pt x="12138" y="11184"/>
                  </a:lnTo>
                  <a:lnTo>
                    <a:pt x="12138" y="11611"/>
                  </a:lnTo>
                  <a:cubicBezTo>
                    <a:pt x="12138" y="12686"/>
                    <a:pt x="11265" y="13600"/>
                    <a:pt x="10149" y="13600"/>
                  </a:cubicBezTo>
                  <a:lnTo>
                    <a:pt x="4709" y="13600"/>
                  </a:lnTo>
                  <a:cubicBezTo>
                    <a:pt x="3613" y="13600"/>
                    <a:pt x="2720" y="12707"/>
                    <a:pt x="2720" y="11611"/>
                  </a:cubicBezTo>
                  <a:lnTo>
                    <a:pt x="2720" y="10921"/>
                  </a:lnTo>
                  <a:cubicBezTo>
                    <a:pt x="2720" y="9824"/>
                    <a:pt x="3593" y="8931"/>
                    <a:pt x="4709" y="8931"/>
                  </a:cubicBezTo>
                  <a:close/>
                  <a:moveTo>
                    <a:pt x="16604" y="8936"/>
                  </a:moveTo>
                  <a:cubicBezTo>
                    <a:pt x="17740" y="8936"/>
                    <a:pt x="18877" y="9713"/>
                    <a:pt x="18938" y="11266"/>
                  </a:cubicBezTo>
                  <a:cubicBezTo>
                    <a:pt x="18938" y="12544"/>
                    <a:pt x="17883" y="13600"/>
                    <a:pt x="16604" y="13600"/>
                  </a:cubicBezTo>
                  <a:cubicBezTo>
                    <a:pt x="15325" y="13600"/>
                    <a:pt x="14270" y="12544"/>
                    <a:pt x="14270" y="11266"/>
                  </a:cubicBezTo>
                  <a:cubicBezTo>
                    <a:pt x="14330" y="9713"/>
                    <a:pt x="15467" y="8936"/>
                    <a:pt x="16604" y="8936"/>
                  </a:cubicBezTo>
                  <a:close/>
                  <a:moveTo>
                    <a:pt x="0" y="0"/>
                  </a:moveTo>
                  <a:lnTo>
                    <a:pt x="0" y="15000"/>
                  </a:lnTo>
                  <a:cubicBezTo>
                    <a:pt x="0" y="16117"/>
                    <a:pt x="914" y="16989"/>
                    <a:pt x="1989" y="16989"/>
                  </a:cubicBezTo>
                  <a:lnTo>
                    <a:pt x="19669" y="16989"/>
                  </a:lnTo>
                  <a:cubicBezTo>
                    <a:pt x="20765" y="16989"/>
                    <a:pt x="21658" y="16096"/>
                    <a:pt x="21658" y="15000"/>
                  </a:cubicBezTo>
                  <a:lnTo>
                    <a:pt x="21658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45"/>
          <p:cNvGrpSpPr/>
          <p:nvPr/>
        </p:nvGrpSpPr>
        <p:grpSpPr>
          <a:xfrm>
            <a:off x="6528672" y="3571506"/>
            <a:ext cx="363306" cy="401287"/>
            <a:chOff x="5050675" y="633125"/>
            <a:chExt cx="490225" cy="541475"/>
          </a:xfrm>
        </p:grpSpPr>
        <p:sp>
          <p:nvSpPr>
            <p:cNvPr id="1591" name="Google Shape;1591;p45"/>
            <p:cNvSpPr/>
            <p:nvPr/>
          </p:nvSpPr>
          <p:spPr>
            <a:xfrm>
              <a:off x="5118675" y="701125"/>
              <a:ext cx="422225" cy="473475"/>
            </a:xfrm>
            <a:custGeom>
              <a:rect b="b" l="l" r="r" t="t"/>
              <a:pathLst>
                <a:path extrusionOk="0" h="18939" w="16889">
                  <a:moveTo>
                    <a:pt x="15447" y="0"/>
                  </a:moveTo>
                  <a:lnTo>
                    <a:pt x="15447" y="10149"/>
                  </a:lnTo>
                  <a:cubicBezTo>
                    <a:pt x="15447" y="10657"/>
                    <a:pt x="15244" y="11124"/>
                    <a:pt x="14879" y="11489"/>
                  </a:cubicBezTo>
                  <a:lnTo>
                    <a:pt x="9439" y="16929"/>
                  </a:lnTo>
                  <a:cubicBezTo>
                    <a:pt x="9094" y="17294"/>
                    <a:pt x="8607" y="17477"/>
                    <a:pt x="8099" y="17477"/>
                  </a:cubicBezTo>
                  <a:lnTo>
                    <a:pt x="1" y="17477"/>
                  </a:lnTo>
                  <a:lnTo>
                    <a:pt x="1" y="18309"/>
                  </a:lnTo>
                  <a:cubicBezTo>
                    <a:pt x="1" y="18654"/>
                    <a:pt x="285" y="18938"/>
                    <a:pt x="630" y="18938"/>
                  </a:cubicBezTo>
                  <a:lnTo>
                    <a:pt x="16259" y="18938"/>
                  </a:lnTo>
                  <a:cubicBezTo>
                    <a:pt x="16604" y="18938"/>
                    <a:pt x="16888" y="18654"/>
                    <a:pt x="16888" y="18309"/>
                  </a:cubicBezTo>
                  <a:lnTo>
                    <a:pt x="16888" y="630"/>
                  </a:lnTo>
                  <a:cubicBezTo>
                    <a:pt x="16888" y="285"/>
                    <a:pt x="16604" y="0"/>
                    <a:pt x="1625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286125" y="800575"/>
              <a:ext cx="87300" cy="53300"/>
            </a:xfrm>
            <a:custGeom>
              <a:rect b="b" l="l" r="r" t="t"/>
              <a:pathLst>
                <a:path extrusionOk="0" h="2132" w="3492">
                  <a:moveTo>
                    <a:pt x="1746" y="1"/>
                  </a:moveTo>
                  <a:cubicBezTo>
                    <a:pt x="792" y="1"/>
                    <a:pt x="1" y="792"/>
                    <a:pt x="1" y="1746"/>
                  </a:cubicBezTo>
                  <a:lnTo>
                    <a:pt x="1" y="2132"/>
                  </a:lnTo>
                  <a:lnTo>
                    <a:pt x="3492" y="2132"/>
                  </a:lnTo>
                  <a:lnTo>
                    <a:pt x="3492" y="1746"/>
                  </a:lnTo>
                  <a:cubicBezTo>
                    <a:pt x="3492" y="792"/>
                    <a:pt x="2700" y="1"/>
                    <a:pt x="174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5311500" y="732975"/>
              <a:ext cx="36575" cy="36175"/>
            </a:xfrm>
            <a:custGeom>
              <a:rect b="b" l="l" r="r" t="t"/>
              <a:pathLst>
                <a:path extrusionOk="0" h="1447" w="1463">
                  <a:moveTo>
                    <a:pt x="731" y="0"/>
                  </a:moveTo>
                  <a:cubicBezTo>
                    <a:pt x="376" y="0"/>
                    <a:pt x="21" y="239"/>
                    <a:pt x="1" y="716"/>
                  </a:cubicBezTo>
                  <a:cubicBezTo>
                    <a:pt x="1" y="1122"/>
                    <a:pt x="325" y="1446"/>
                    <a:pt x="731" y="1446"/>
                  </a:cubicBezTo>
                  <a:cubicBezTo>
                    <a:pt x="1137" y="1446"/>
                    <a:pt x="1462" y="1122"/>
                    <a:pt x="1462" y="716"/>
                  </a:cubicBezTo>
                  <a:cubicBezTo>
                    <a:pt x="1442" y="239"/>
                    <a:pt x="1087" y="0"/>
                    <a:pt x="73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5050675" y="633125"/>
              <a:ext cx="422225" cy="473475"/>
            </a:xfrm>
            <a:custGeom>
              <a:rect b="b" l="l" r="r" t="t"/>
              <a:pathLst>
                <a:path extrusionOk="0" h="18939" w="16889">
                  <a:moveTo>
                    <a:pt x="6070" y="3390"/>
                  </a:moveTo>
                  <a:cubicBezTo>
                    <a:pt x="6902" y="3431"/>
                    <a:pt x="6902" y="4628"/>
                    <a:pt x="6070" y="4669"/>
                  </a:cubicBezTo>
                  <a:lnTo>
                    <a:pt x="3350" y="4669"/>
                  </a:lnTo>
                  <a:cubicBezTo>
                    <a:pt x="2518" y="4628"/>
                    <a:pt x="2518" y="3431"/>
                    <a:pt x="3350" y="3390"/>
                  </a:cubicBezTo>
                  <a:close/>
                  <a:moveTo>
                    <a:pt x="6070" y="6110"/>
                  </a:moveTo>
                  <a:cubicBezTo>
                    <a:pt x="6902" y="6151"/>
                    <a:pt x="6902" y="7348"/>
                    <a:pt x="6070" y="7389"/>
                  </a:cubicBezTo>
                  <a:lnTo>
                    <a:pt x="3350" y="7389"/>
                  </a:lnTo>
                  <a:cubicBezTo>
                    <a:pt x="2518" y="7348"/>
                    <a:pt x="2518" y="6151"/>
                    <a:pt x="3350" y="6110"/>
                  </a:cubicBezTo>
                  <a:close/>
                  <a:moveTo>
                    <a:pt x="6070" y="8830"/>
                  </a:moveTo>
                  <a:cubicBezTo>
                    <a:pt x="6902" y="8871"/>
                    <a:pt x="6902" y="10068"/>
                    <a:pt x="6070" y="10109"/>
                  </a:cubicBezTo>
                  <a:lnTo>
                    <a:pt x="3350" y="10109"/>
                  </a:lnTo>
                  <a:cubicBezTo>
                    <a:pt x="2518" y="10068"/>
                    <a:pt x="2518" y="8871"/>
                    <a:pt x="3350" y="8830"/>
                  </a:cubicBezTo>
                  <a:close/>
                  <a:moveTo>
                    <a:pt x="11164" y="2720"/>
                  </a:moveTo>
                  <a:cubicBezTo>
                    <a:pt x="12788" y="2720"/>
                    <a:pt x="13742" y="4608"/>
                    <a:pt x="12768" y="5907"/>
                  </a:cubicBezTo>
                  <a:cubicBezTo>
                    <a:pt x="13620" y="6435"/>
                    <a:pt x="14168" y="7369"/>
                    <a:pt x="14168" y="8444"/>
                  </a:cubicBezTo>
                  <a:lnTo>
                    <a:pt x="14168" y="9459"/>
                  </a:lnTo>
                  <a:cubicBezTo>
                    <a:pt x="14168" y="9825"/>
                    <a:pt x="13884" y="10109"/>
                    <a:pt x="13539" y="10109"/>
                  </a:cubicBezTo>
                  <a:lnTo>
                    <a:pt x="8790" y="10109"/>
                  </a:lnTo>
                  <a:cubicBezTo>
                    <a:pt x="8445" y="10109"/>
                    <a:pt x="8160" y="9825"/>
                    <a:pt x="8160" y="9459"/>
                  </a:cubicBezTo>
                  <a:lnTo>
                    <a:pt x="8160" y="8444"/>
                  </a:lnTo>
                  <a:cubicBezTo>
                    <a:pt x="8160" y="7369"/>
                    <a:pt x="8708" y="6435"/>
                    <a:pt x="9561" y="5907"/>
                  </a:cubicBezTo>
                  <a:cubicBezTo>
                    <a:pt x="8587" y="4608"/>
                    <a:pt x="9541" y="2720"/>
                    <a:pt x="11164" y="2720"/>
                  </a:cubicBezTo>
                  <a:close/>
                  <a:moveTo>
                    <a:pt x="8099" y="11550"/>
                  </a:moveTo>
                  <a:cubicBezTo>
                    <a:pt x="8952" y="11590"/>
                    <a:pt x="8952" y="12788"/>
                    <a:pt x="8099" y="12829"/>
                  </a:cubicBezTo>
                  <a:lnTo>
                    <a:pt x="3350" y="12829"/>
                  </a:lnTo>
                  <a:cubicBezTo>
                    <a:pt x="2518" y="12788"/>
                    <a:pt x="2518" y="11590"/>
                    <a:pt x="3350" y="11550"/>
                  </a:cubicBezTo>
                  <a:close/>
                  <a:moveTo>
                    <a:pt x="8099" y="14270"/>
                  </a:moveTo>
                  <a:cubicBezTo>
                    <a:pt x="8952" y="14310"/>
                    <a:pt x="8952" y="15508"/>
                    <a:pt x="8099" y="15548"/>
                  </a:cubicBezTo>
                  <a:lnTo>
                    <a:pt x="3350" y="15548"/>
                  </a:lnTo>
                  <a:cubicBezTo>
                    <a:pt x="2518" y="15508"/>
                    <a:pt x="2518" y="14310"/>
                    <a:pt x="3350" y="14270"/>
                  </a:cubicBezTo>
                  <a:close/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18309"/>
                  </a:lnTo>
                  <a:cubicBezTo>
                    <a:pt x="1" y="18654"/>
                    <a:pt x="285" y="18938"/>
                    <a:pt x="630" y="18938"/>
                  </a:cubicBezTo>
                  <a:lnTo>
                    <a:pt x="10190" y="18938"/>
                  </a:lnTo>
                  <a:lnTo>
                    <a:pt x="10190" y="12869"/>
                  </a:lnTo>
                  <a:cubicBezTo>
                    <a:pt x="10190" y="12524"/>
                    <a:pt x="10474" y="12240"/>
                    <a:pt x="10819" y="12240"/>
                  </a:cubicBezTo>
                  <a:lnTo>
                    <a:pt x="16888" y="12240"/>
                  </a:lnTo>
                  <a:lnTo>
                    <a:pt x="16888" y="630"/>
                  </a:lnTo>
                  <a:cubicBezTo>
                    <a:pt x="16888" y="285"/>
                    <a:pt x="16604" y="1"/>
                    <a:pt x="16259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336875" y="970575"/>
              <a:ext cx="126875" cy="126875"/>
            </a:xfrm>
            <a:custGeom>
              <a:rect b="b" l="l" r="r" t="t"/>
              <a:pathLst>
                <a:path extrusionOk="0" h="5075" w="5075">
                  <a:moveTo>
                    <a:pt x="1" y="0"/>
                  </a:moveTo>
                  <a:lnTo>
                    <a:pt x="1" y="5075"/>
                  </a:lnTo>
                  <a:lnTo>
                    <a:pt x="5075" y="0"/>
                  </a:ln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5"/>
          <p:cNvGrpSpPr/>
          <p:nvPr/>
        </p:nvGrpSpPr>
        <p:grpSpPr>
          <a:xfrm>
            <a:off x="908927" y="2771481"/>
            <a:ext cx="401547" cy="401287"/>
            <a:chOff x="6518850" y="2855700"/>
            <a:chExt cx="541825" cy="541475"/>
          </a:xfrm>
        </p:grpSpPr>
        <p:sp>
          <p:nvSpPr>
            <p:cNvPr id="1597" name="Google Shape;1597;p45"/>
            <p:cNvSpPr/>
            <p:nvPr/>
          </p:nvSpPr>
          <p:spPr>
            <a:xfrm>
              <a:off x="6548150" y="2991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32" y="1"/>
                  </a:moveTo>
                  <a:cubicBezTo>
                    <a:pt x="0" y="41"/>
                    <a:pt x="0" y="1239"/>
                    <a:pt x="832" y="1279"/>
                  </a:cubicBezTo>
                  <a:lnTo>
                    <a:pt x="4912" y="1279"/>
                  </a:lnTo>
                  <a:cubicBezTo>
                    <a:pt x="5765" y="1239"/>
                    <a:pt x="5765" y="41"/>
                    <a:pt x="491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6718125" y="2991700"/>
              <a:ext cx="143625" cy="32000"/>
            </a:xfrm>
            <a:custGeom>
              <a:rect b="b" l="l" r="r" t="t"/>
              <a:pathLst>
                <a:path extrusionOk="0" h="1280" w="5745">
                  <a:moveTo>
                    <a:pt x="833" y="1"/>
                  </a:moveTo>
                  <a:cubicBezTo>
                    <a:pt x="1" y="41"/>
                    <a:pt x="1" y="1239"/>
                    <a:pt x="833" y="1279"/>
                  </a:cubicBezTo>
                  <a:lnTo>
                    <a:pt x="4913" y="1279"/>
                  </a:lnTo>
                  <a:cubicBezTo>
                    <a:pt x="5745" y="1239"/>
                    <a:pt x="5745" y="41"/>
                    <a:pt x="491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6887625" y="2991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53" y="1"/>
                  </a:moveTo>
                  <a:cubicBezTo>
                    <a:pt x="0" y="41"/>
                    <a:pt x="0" y="1239"/>
                    <a:pt x="853" y="1279"/>
                  </a:cubicBezTo>
                  <a:lnTo>
                    <a:pt x="4932" y="1279"/>
                  </a:lnTo>
                  <a:cubicBezTo>
                    <a:pt x="5765" y="1239"/>
                    <a:pt x="5765" y="41"/>
                    <a:pt x="493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6548150" y="3059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32" y="1"/>
                  </a:moveTo>
                  <a:cubicBezTo>
                    <a:pt x="0" y="41"/>
                    <a:pt x="0" y="1239"/>
                    <a:pt x="832" y="1279"/>
                  </a:cubicBezTo>
                  <a:lnTo>
                    <a:pt x="4912" y="1279"/>
                  </a:lnTo>
                  <a:cubicBezTo>
                    <a:pt x="5765" y="1239"/>
                    <a:pt x="5765" y="41"/>
                    <a:pt x="491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6718125" y="3059700"/>
              <a:ext cx="143625" cy="32000"/>
            </a:xfrm>
            <a:custGeom>
              <a:rect b="b" l="l" r="r" t="t"/>
              <a:pathLst>
                <a:path extrusionOk="0" h="1280" w="5745">
                  <a:moveTo>
                    <a:pt x="833" y="1"/>
                  </a:moveTo>
                  <a:cubicBezTo>
                    <a:pt x="1" y="41"/>
                    <a:pt x="1" y="1239"/>
                    <a:pt x="833" y="1279"/>
                  </a:cubicBezTo>
                  <a:lnTo>
                    <a:pt x="4913" y="1279"/>
                  </a:lnTo>
                  <a:cubicBezTo>
                    <a:pt x="5745" y="1239"/>
                    <a:pt x="5745" y="41"/>
                    <a:pt x="491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6887625" y="3059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53" y="1"/>
                  </a:moveTo>
                  <a:cubicBezTo>
                    <a:pt x="0" y="41"/>
                    <a:pt x="0" y="1239"/>
                    <a:pt x="853" y="1279"/>
                  </a:cubicBezTo>
                  <a:lnTo>
                    <a:pt x="4932" y="1279"/>
                  </a:lnTo>
                  <a:cubicBezTo>
                    <a:pt x="5765" y="1239"/>
                    <a:pt x="5765" y="41"/>
                    <a:pt x="493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6548150" y="2923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32" y="1"/>
                  </a:moveTo>
                  <a:cubicBezTo>
                    <a:pt x="0" y="41"/>
                    <a:pt x="0" y="1239"/>
                    <a:pt x="832" y="1280"/>
                  </a:cubicBezTo>
                  <a:lnTo>
                    <a:pt x="4912" y="1280"/>
                  </a:lnTo>
                  <a:cubicBezTo>
                    <a:pt x="5765" y="1239"/>
                    <a:pt x="5765" y="41"/>
                    <a:pt x="491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6887625" y="2923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53" y="1"/>
                  </a:moveTo>
                  <a:cubicBezTo>
                    <a:pt x="0" y="41"/>
                    <a:pt x="0" y="1239"/>
                    <a:pt x="853" y="1280"/>
                  </a:cubicBezTo>
                  <a:lnTo>
                    <a:pt x="4932" y="1280"/>
                  </a:lnTo>
                  <a:cubicBezTo>
                    <a:pt x="5765" y="1239"/>
                    <a:pt x="5765" y="41"/>
                    <a:pt x="493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6548150" y="2855700"/>
              <a:ext cx="144125" cy="32000"/>
            </a:xfrm>
            <a:custGeom>
              <a:rect b="b" l="l" r="r" t="t"/>
              <a:pathLst>
                <a:path extrusionOk="0" h="1280" w="5765">
                  <a:moveTo>
                    <a:pt x="832" y="1"/>
                  </a:moveTo>
                  <a:cubicBezTo>
                    <a:pt x="0" y="42"/>
                    <a:pt x="0" y="1239"/>
                    <a:pt x="832" y="1280"/>
                  </a:cubicBezTo>
                  <a:lnTo>
                    <a:pt x="4912" y="1280"/>
                  </a:lnTo>
                  <a:cubicBezTo>
                    <a:pt x="5765" y="1239"/>
                    <a:pt x="5765" y="42"/>
                    <a:pt x="491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6542050" y="3144450"/>
              <a:ext cx="137025" cy="118250"/>
            </a:xfrm>
            <a:custGeom>
              <a:rect b="b" l="l" r="r" t="t"/>
              <a:pathLst>
                <a:path extrusionOk="0" h="4730" w="5481">
                  <a:moveTo>
                    <a:pt x="3126" y="0"/>
                  </a:moveTo>
                  <a:cubicBezTo>
                    <a:pt x="0" y="142"/>
                    <a:pt x="0" y="4588"/>
                    <a:pt x="3126" y="4730"/>
                  </a:cubicBezTo>
                  <a:cubicBezTo>
                    <a:pt x="4425" y="4730"/>
                    <a:pt x="5481" y="3654"/>
                    <a:pt x="5481" y="2355"/>
                  </a:cubicBezTo>
                  <a:cubicBezTo>
                    <a:pt x="5481" y="107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881525" y="3144450"/>
              <a:ext cx="137025" cy="118250"/>
            </a:xfrm>
            <a:custGeom>
              <a:rect b="b" l="l" r="r" t="t"/>
              <a:pathLst>
                <a:path extrusionOk="0" h="4730" w="5481">
                  <a:moveTo>
                    <a:pt x="3126" y="0"/>
                  </a:moveTo>
                  <a:cubicBezTo>
                    <a:pt x="1" y="142"/>
                    <a:pt x="1" y="4588"/>
                    <a:pt x="3126" y="4730"/>
                  </a:cubicBezTo>
                  <a:cubicBezTo>
                    <a:pt x="4425" y="4730"/>
                    <a:pt x="5481" y="3654"/>
                    <a:pt x="5481" y="2355"/>
                  </a:cubicBezTo>
                  <a:cubicBezTo>
                    <a:pt x="5481" y="107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6712050" y="3144450"/>
              <a:ext cx="137025" cy="118250"/>
            </a:xfrm>
            <a:custGeom>
              <a:rect b="b" l="l" r="r" t="t"/>
              <a:pathLst>
                <a:path extrusionOk="0" h="4730" w="5481">
                  <a:moveTo>
                    <a:pt x="3126" y="0"/>
                  </a:moveTo>
                  <a:cubicBezTo>
                    <a:pt x="0" y="142"/>
                    <a:pt x="0" y="4588"/>
                    <a:pt x="3126" y="4730"/>
                  </a:cubicBezTo>
                  <a:cubicBezTo>
                    <a:pt x="4425" y="4730"/>
                    <a:pt x="5481" y="3654"/>
                    <a:pt x="5481" y="2355"/>
                  </a:cubicBezTo>
                  <a:cubicBezTo>
                    <a:pt x="5481" y="107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6518850" y="3262450"/>
              <a:ext cx="164300" cy="134725"/>
            </a:xfrm>
            <a:custGeom>
              <a:rect b="b" l="l" r="r" t="t"/>
              <a:pathLst>
                <a:path extrusionOk="0" h="5389" w="6572">
                  <a:moveTo>
                    <a:pt x="4084" y="1"/>
                  </a:moveTo>
                  <a:cubicBezTo>
                    <a:pt x="2000" y="1"/>
                    <a:pt x="1" y="1643"/>
                    <a:pt x="15" y="4029"/>
                  </a:cubicBezTo>
                  <a:lnTo>
                    <a:pt x="15" y="4759"/>
                  </a:lnTo>
                  <a:cubicBezTo>
                    <a:pt x="15" y="5104"/>
                    <a:pt x="299" y="5388"/>
                    <a:pt x="644" y="5388"/>
                  </a:cubicBezTo>
                  <a:lnTo>
                    <a:pt x="5658" y="5388"/>
                  </a:lnTo>
                  <a:cubicBezTo>
                    <a:pt x="5577" y="5186"/>
                    <a:pt x="5536" y="4983"/>
                    <a:pt x="5536" y="4759"/>
                  </a:cubicBezTo>
                  <a:lnTo>
                    <a:pt x="5536" y="4029"/>
                  </a:lnTo>
                  <a:cubicBezTo>
                    <a:pt x="5536" y="2851"/>
                    <a:pt x="5922" y="1776"/>
                    <a:pt x="6571" y="903"/>
                  </a:cubicBezTo>
                  <a:cubicBezTo>
                    <a:pt x="5818" y="280"/>
                    <a:pt x="4944" y="1"/>
                    <a:pt x="4084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6896750" y="3262675"/>
              <a:ext cx="163925" cy="134500"/>
            </a:xfrm>
            <a:custGeom>
              <a:rect b="b" l="l" r="r" t="t"/>
              <a:pathLst>
                <a:path extrusionOk="0" h="5380" w="6557">
                  <a:moveTo>
                    <a:pt x="2517" y="1"/>
                  </a:moveTo>
                  <a:cubicBezTo>
                    <a:pt x="1563" y="1"/>
                    <a:pt x="691" y="325"/>
                    <a:pt x="0" y="894"/>
                  </a:cubicBezTo>
                  <a:cubicBezTo>
                    <a:pt x="650" y="1767"/>
                    <a:pt x="1036" y="2842"/>
                    <a:pt x="1036" y="4020"/>
                  </a:cubicBezTo>
                  <a:lnTo>
                    <a:pt x="1036" y="4750"/>
                  </a:lnTo>
                  <a:cubicBezTo>
                    <a:pt x="1036" y="4974"/>
                    <a:pt x="995" y="5177"/>
                    <a:pt x="914" y="5379"/>
                  </a:cubicBezTo>
                  <a:lnTo>
                    <a:pt x="5927" y="5379"/>
                  </a:lnTo>
                  <a:cubicBezTo>
                    <a:pt x="6272" y="5379"/>
                    <a:pt x="6557" y="5095"/>
                    <a:pt x="6557" y="4750"/>
                  </a:cubicBezTo>
                  <a:lnTo>
                    <a:pt x="6557" y="4020"/>
                  </a:lnTo>
                  <a:cubicBezTo>
                    <a:pt x="6557" y="1807"/>
                    <a:pt x="4750" y="1"/>
                    <a:pt x="251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6689200" y="3262675"/>
              <a:ext cx="201475" cy="134500"/>
            </a:xfrm>
            <a:custGeom>
              <a:rect b="b" l="l" r="r" t="t"/>
              <a:pathLst>
                <a:path extrusionOk="0" h="5380" w="8059">
                  <a:moveTo>
                    <a:pt x="4040" y="1"/>
                  </a:moveTo>
                  <a:cubicBezTo>
                    <a:pt x="1807" y="1"/>
                    <a:pt x="1" y="1807"/>
                    <a:pt x="1" y="4020"/>
                  </a:cubicBezTo>
                  <a:lnTo>
                    <a:pt x="1" y="4750"/>
                  </a:lnTo>
                  <a:cubicBezTo>
                    <a:pt x="1" y="5095"/>
                    <a:pt x="285" y="5379"/>
                    <a:pt x="630" y="5379"/>
                  </a:cubicBezTo>
                  <a:lnTo>
                    <a:pt x="7430" y="5379"/>
                  </a:lnTo>
                  <a:cubicBezTo>
                    <a:pt x="7775" y="5379"/>
                    <a:pt x="8059" y="5095"/>
                    <a:pt x="8059" y="4750"/>
                  </a:cubicBezTo>
                  <a:lnTo>
                    <a:pt x="8059" y="4020"/>
                  </a:lnTo>
                  <a:cubicBezTo>
                    <a:pt x="8059" y="1807"/>
                    <a:pt x="6252" y="1"/>
                    <a:pt x="404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45"/>
          <p:cNvGrpSpPr/>
          <p:nvPr/>
        </p:nvGrpSpPr>
        <p:grpSpPr>
          <a:xfrm>
            <a:off x="5281041" y="2771676"/>
            <a:ext cx="401269" cy="400898"/>
            <a:chOff x="6519225" y="4337950"/>
            <a:chExt cx="541450" cy="540950"/>
          </a:xfrm>
        </p:grpSpPr>
        <p:sp>
          <p:nvSpPr>
            <p:cNvPr id="1613" name="Google Shape;1613;p45"/>
            <p:cNvSpPr/>
            <p:nvPr/>
          </p:nvSpPr>
          <p:spPr>
            <a:xfrm>
              <a:off x="6519225" y="4337950"/>
              <a:ext cx="337450" cy="540950"/>
            </a:xfrm>
            <a:custGeom>
              <a:rect b="b" l="l" r="r" t="t"/>
              <a:pathLst>
                <a:path extrusionOk="0" h="21638" w="13498">
                  <a:moveTo>
                    <a:pt x="7429" y="2700"/>
                  </a:moveTo>
                  <a:cubicBezTo>
                    <a:pt x="8281" y="2740"/>
                    <a:pt x="8281" y="3938"/>
                    <a:pt x="7429" y="3979"/>
                  </a:cubicBezTo>
                  <a:lnTo>
                    <a:pt x="6069" y="3979"/>
                  </a:lnTo>
                  <a:cubicBezTo>
                    <a:pt x="5237" y="3938"/>
                    <a:pt x="5237" y="2740"/>
                    <a:pt x="6069" y="2700"/>
                  </a:cubicBezTo>
                  <a:close/>
                  <a:moveTo>
                    <a:pt x="6759" y="6110"/>
                  </a:moveTo>
                  <a:cubicBezTo>
                    <a:pt x="9114" y="6110"/>
                    <a:pt x="10311" y="9012"/>
                    <a:pt x="8647" y="10656"/>
                  </a:cubicBezTo>
                  <a:cubicBezTo>
                    <a:pt x="9926" y="11347"/>
                    <a:pt x="10778" y="12686"/>
                    <a:pt x="10778" y="14209"/>
                  </a:cubicBezTo>
                  <a:lnTo>
                    <a:pt x="10778" y="15568"/>
                  </a:lnTo>
                  <a:cubicBezTo>
                    <a:pt x="10778" y="15934"/>
                    <a:pt x="10494" y="16218"/>
                    <a:pt x="10149" y="16218"/>
                  </a:cubicBezTo>
                  <a:lnTo>
                    <a:pt x="3349" y="16218"/>
                  </a:lnTo>
                  <a:cubicBezTo>
                    <a:pt x="3004" y="16218"/>
                    <a:pt x="2720" y="15934"/>
                    <a:pt x="2720" y="15568"/>
                  </a:cubicBezTo>
                  <a:lnTo>
                    <a:pt x="2720" y="14209"/>
                  </a:lnTo>
                  <a:cubicBezTo>
                    <a:pt x="2720" y="12686"/>
                    <a:pt x="3593" y="11347"/>
                    <a:pt x="4851" y="10656"/>
                  </a:cubicBezTo>
                  <a:cubicBezTo>
                    <a:pt x="3187" y="9012"/>
                    <a:pt x="4384" y="6110"/>
                    <a:pt x="6759" y="6110"/>
                  </a:cubicBezTo>
                  <a:close/>
                  <a:moveTo>
                    <a:pt x="10149" y="17659"/>
                  </a:moveTo>
                  <a:cubicBezTo>
                    <a:pt x="11001" y="17700"/>
                    <a:pt x="10981" y="18897"/>
                    <a:pt x="10149" y="18918"/>
                  </a:cubicBezTo>
                  <a:lnTo>
                    <a:pt x="3349" y="18918"/>
                  </a:lnTo>
                  <a:cubicBezTo>
                    <a:pt x="2517" y="18897"/>
                    <a:pt x="2517" y="17700"/>
                    <a:pt x="3349" y="17659"/>
                  </a:cubicBezTo>
                  <a:close/>
                  <a:moveTo>
                    <a:pt x="3349" y="0"/>
                  </a:moveTo>
                  <a:cubicBezTo>
                    <a:pt x="1543" y="0"/>
                    <a:pt x="0" y="1441"/>
                    <a:pt x="0" y="3349"/>
                  </a:cubicBezTo>
                  <a:lnTo>
                    <a:pt x="0" y="18288"/>
                  </a:lnTo>
                  <a:cubicBezTo>
                    <a:pt x="0" y="20176"/>
                    <a:pt x="1543" y="21637"/>
                    <a:pt x="3349" y="21637"/>
                  </a:cubicBezTo>
                  <a:lnTo>
                    <a:pt x="10149" y="21637"/>
                  </a:lnTo>
                  <a:cubicBezTo>
                    <a:pt x="11955" y="21637"/>
                    <a:pt x="13498" y="20176"/>
                    <a:pt x="13498" y="18288"/>
                  </a:cubicBezTo>
                  <a:lnTo>
                    <a:pt x="13498" y="14675"/>
                  </a:lnTo>
                  <a:cubicBezTo>
                    <a:pt x="12889" y="14026"/>
                    <a:pt x="12483" y="13234"/>
                    <a:pt x="12321" y="12361"/>
                  </a:cubicBezTo>
                  <a:lnTo>
                    <a:pt x="11428" y="11489"/>
                  </a:lnTo>
                  <a:cubicBezTo>
                    <a:pt x="10697" y="10778"/>
                    <a:pt x="10697" y="9499"/>
                    <a:pt x="11428" y="8789"/>
                  </a:cubicBezTo>
                  <a:lnTo>
                    <a:pt x="12321" y="7916"/>
                  </a:lnTo>
                  <a:cubicBezTo>
                    <a:pt x="12483" y="7043"/>
                    <a:pt x="12889" y="6252"/>
                    <a:pt x="13498" y="5602"/>
                  </a:cubicBezTo>
                  <a:lnTo>
                    <a:pt x="13498" y="3349"/>
                  </a:lnTo>
                  <a:cubicBezTo>
                    <a:pt x="13498" y="1441"/>
                    <a:pt x="11955" y="0"/>
                    <a:pt x="1014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6619175" y="4624150"/>
              <a:ext cx="138050" cy="87300"/>
            </a:xfrm>
            <a:custGeom>
              <a:rect b="b" l="l" r="r" t="t"/>
              <a:pathLst>
                <a:path extrusionOk="0" h="3492" w="5522">
                  <a:moveTo>
                    <a:pt x="2761" y="0"/>
                  </a:moveTo>
                  <a:cubicBezTo>
                    <a:pt x="1239" y="0"/>
                    <a:pt x="1" y="1238"/>
                    <a:pt x="1" y="2761"/>
                  </a:cubicBezTo>
                  <a:lnTo>
                    <a:pt x="1" y="3491"/>
                  </a:lnTo>
                  <a:lnTo>
                    <a:pt x="5522" y="3491"/>
                  </a:lnTo>
                  <a:lnTo>
                    <a:pt x="5522" y="2761"/>
                  </a:lnTo>
                  <a:cubicBezTo>
                    <a:pt x="5522" y="1238"/>
                    <a:pt x="4283" y="0"/>
                    <a:pt x="276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6653175" y="4522650"/>
              <a:ext cx="70050" cy="70050"/>
            </a:xfrm>
            <a:custGeom>
              <a:rect b="b" l="l" r="r" t="t"/>
              <a:pathLst>
                <a:path extrusionOk="0" h="2802" w="2802">
                  <a:moveTo>
                    <a:pt x="1394" y="1"/>
                  </a:moveTo>
                  <a:cubicBezTo>
                    <a:pt x="711" y="1"/>
                    <a:pt x="31" y="467"/>
                    <a:pt x="1" y="1401"/>
                  </a:cubicBezTo>
                  <a:cubicBezTo>
                    <a:pt x="1" y="2172"/>
                    <a:pt x="630" y="2802"/>
                    <a:pt x="1401" y="2802"/>
                  </a:cubicBezTo>
                  <a:cubicBezTo>
                    <a:pt x="2172" y="2802"/>
                    <a:pt x="2802" y="2172"/>
                    <a:pt x="2802" y="1401"/>
                  </a:cubicBezTo>
                  <a:cubicBezTo>
                    <a:pt x="2761" y="467"/>
                    <a:pt x="2076" y="1"/>
                    <a:pt x="1394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6821150" y="4473425"/>
              <a:ext cx="239525" cy="236000"/>
            </a:xfrm>
            <a:custGeom>
              <a:rect b="b" l="l" r="r" t="t"/>
              <a:pathLst>
                <a:path extrusionOk="0" h="9440" w="9581">
                  <a:moveTo>
                    <a:pt x="6861" y="2721"/>
                  </a:moveTo>
                  <a:cubicBezTo>
                    <a:pt x="7693" y="2761"/>
                    <a:pt x="7693" y="3959"/>
                    <a:pt x="6861" y="3999"/>
                  </a:cubicBezTo>
                  <a:lnTo>
                    <a:pt x="4141" y="3999"/>
                  </a:lnTo>
                  <a:cubicBezTo>
                    <a:pt x="3309" y="3959"/>
                    <a:pt x="3309" y="2761"/>
                    <a:pt x="4141" y="2721"/>
                  </a:cubicBezTo>
                  <a:close/>
                  <a:moveTo>
                    <a:pt x="4831" y="5440"/>
                  </a:moveTo>
                  <a:cubicBezTo>
                    <a:pt x="5663" y="5481"/>
                    <a:pt x="5663" y="6679"/>
                    <a:pt x="4831" y="6719"/>
                  </a:cubicBezTo>
                  <a:lnTo>
                    <a:pt x="4141" y="6719"/>
                  </a:lnTo>
                  <a:cubicBezTo>
                    <a:pt x="3309" y="6679"/>
                    <a:pt x="3309" y="5481"/>
                    <a:pt x="4141" y="5440"/>
                  </a:cubicBezTo>
                  <a:close/>
                  <a:moveTo>
                    <a:pt x="4770" y="1"/>
                  </a:moveTo>
                  <a:cubicBezTo>
                    <a:pt x="3024" y="1"/>
                    <a:pt x="1583" y="1361"/>
                    <a:pt x="1441" y="3086"/>
                  </a:cubicBezTo>
                  <a:lnTo>
                    <a:pt x="244" y="4263"/>
                  </a:lnTo>
                  <a:cubicBezTo>
                    <a:pt x="0" y="4507"/>
                    <a:pt x="0" y="4933"/>
                    <a:pt x="244" y="5177"/>
                  </a:cubicBezTo>
                  <a:lnTo>
                    <a:pt x="1441" y="6354"/>
                  </a:lnTo>
                  <a:cubicBezTo>
                    <a:pt x="1583" y="8079"/>
                    <a:pt x="3024" y="9439"/>
                    <a:pt x="4770" y="9439"/>
                  </a:cubicBezTo>
                  <a:lnTo>
                    <a:pt x="6232" y="9439"/>
                  </a:lnTo>
                  <a:cubicBezTo>
                    <a:pt x="8079" y="9439"/>
                    <a:pt x="9581" y="7917"/>
                    <a:pt x="9581" y="6070"/>
                  </a:cubicBezTo>
                  <a:lnTo>
                    <a:pt x="9581" y="3370"/>
                  </a:lnTo>
                  <a:cubicBezTo>
                    <a:pt x="9581" y="1503"/>
                    <a:pt x="8079" y="1"/>
                    <a:pt x="623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45"/>
          <p:cNvGrpSpPr/>
          <p:nvPr/>
        </p:nvGrpSpPr>
        <p:grpSpPr>
          <a:xfrm>
            <a:off x="7737776" y="2771491"/>
            <a:ext cx="402399" cy="401269"/>
            <a:chOff x="6519225" y="1374000"/>
            <a:chExt cx="542975" cy="541450"/>
          </a:xfrm>
        </p:grpSpPr>
        <p:sp>
          <p:nvSpPr>
            <p:cNvPr id="1618" name="Google Shape;1618;p45"/>
            <p:cNvSpPr/>
            <p:nvPr/>
          </p:nvSpPr>
          <p:spPr>
            <a:xfrm>
              <a:off x="6704425" y="1374000"/>
              <a:ext cx="85775" cy="65850"/>
            </a:xfrm>
            <a:custGeom>
              <a:rect b="b" l="l" r="r" t="t"/>
              <a:pathLst>
                <a:path extrusionOk="0" h="2634" w="3431">
                  <a:moveTo>
                    <a:pt x="2741" y="0"/>
                  </a:moveTo>
                  <a:cubicBezTo>
                    <a:pt x="2578" y="0"/>
                    <a:pt x="2416" y="61"/>
                    <a:pt x="2294" y="183"/>
                  </a:cubicBezTo>
                  <a:lnTo>
                    <a:pt x="1381" y="1096"/>
                  </a:lnTo>
                  <a:lnTo>
                    <a:pt x="1158" y="873"/>
                  </a:lnTo>
                  <a:cubicBezTo>
                    <a:pt x="1036" y="751"/>
                    <a:pt x="873" y="690"/>
                    <a:pt x="711" y="690"/>
                  </a:cubicBezTo>
                  <a:cubicBezTo>
                    <a:pt x="549" y="690"/>
                    <a:pt x="386" y="751"/>
                    <a:pt x="265" y="873"/>
                  </a:cubicBezTo>
                  <a:cubicBezTo>
                    <a:pt x="1" y="1116"/>
                    <a:pt x="1" y="1522"/>
                    <a:pt x="265" y="1766"/>
                  </a:cubicBezTo>
                  <a:lnTo>
                    <a:pt x="934" y="2436"/>
                  </a:lnTo>
                  <a:cubicBezTo>
                    <a:pt x="1056" y="2568"/>
                    <a:pt x="1219" y="2634"/>
                    <a:pt x="1381" y="2634"/>
                  </a:cubicBezTo>
                  <a:cubicBezTo>
                    <a:pt x="1543" y="2634"/>
                    <a:pt x="1706" y="2568"/>
                    <a:pt x="1827" y="2436"/>
                  </a:cubicBezTo>
                  <a:lnTo>
                    <a:pt x="3187" y="1096"/>
                  </a:lnTo>
                  <a:cubicBezTo>
                    <a:pt x="3431" y="832"/>
                    <a:pt x="3431" y="447"/>
                    <a:pt x="3187" y="183"/>
                  </a:cubicBezTo>
                  <a:cubicBezTo>
                    <a:pt x="3066" y="61"/>
                    <a:pt x="2903" y="0"/>
                    <a:pt x="274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6704425" y="1679975"/>
              <a:ext cx="85775" cy="65475"/>
            </a:xfrm>
            <a:custGeom>
              <a:rect b="b" l="l" r="r" t="t"/>
              <a:pathLst>
                <a:path extrusionOk="0" h="2619" w="3431">
                  <a:moveTo>
                    <a:pt x="2741" y="0"/>
                  </a:moveTo>
                  <a:cubicBezTo>
                    <a:pt x="2578" y="0"/>
                    <a:pt x="2416" y="61"/>
                    <a:pt x="2294" y="183"/>
                  </a:cubicBezTo>
                  <a:lnTo>
                    <a:pt x="1381" y="1097"/>
                  </a:lnTo>
                  <a:lnTo>
                    <a:pt x="1158" y="853"/>
                  </a:lnTo>
                  <a:cubicBezTo>
                    <a:pt x="1036" y="731"/>
                    <a:pt x="873" y="670"/>
                    <a:pt x="711" y="670"/>
                  </a:cubicBezTo>
                  <a:cubicBezTo>
                    <a:pt x="549" y="670"/>
                    <a:pt x="386" y="731"/>
                    <a:pt x="265" y="853"/>
                  </a:cubicBezTo>
                  <a:cubicBezTo>
                    <a:pt x="1" y="1117"/>
                    <a:pt x="1" y="1502"/>
                    <a:pt x="265" y="1766"/>
                  </a:cubicBezTo>
                  <a:lnTo>
                    <a:pt x="934" y="2436"/>
                  </a:lnTo>
                  <a:cubicBezTo>
                    <a:pt x="1056" y="2558"/>
                    <a:pt x="1219" y="2619"/>
                    <a:pt x="1381" y="2619"/>
                  </a:cubicBezTo>
                  <a:cubicBezTo>
                    <a:pt x="1543" y="2619"/>
                    <a:pt x="1706" y="2558"/>
                    <a:pt x="1827" y="2436"/>
                  </a:cubicBezTo>
                  <a:lnTo>
                    <a:pt x="3187" y="1076"/>
                  </a:lnTo>
                  <a:cubicBezTo>
                    <a:pt x="3431" y="833"/>
                    <a:pt x="3431" y="427"/>
                    <a:pt x="3187" y="183"/>
                  </a:cubicBezTo>
                  <a:cubicBezTo>
                    <a:pt x="3066" y="61"/>
                    <a:pt x="2903" y="0"/>
                    <a:pt x="274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6976425" y="1374000"/>
              <a:ext cx="85775" cy="65850"/>
            </a:xfrm>
            <a:custGeom>
              <a:rect b="b" l="l" r="r" t="t"/>
              <a:pathLst>
                <a:path extrusionOk="0" h="2634" w="3431">
                  <a:moveTo>
                    <a:pt x="2740" y="0"/>
                  </a:moveTo>
                  <a:cubicBezTo>
                    <a:pt x="2578" y="0"/>
                    <a:pt x="2416" y="61"/>
                    <a:pt x="2294" y="183"/>
                  </a:cubicBezTo>
                  <a:lnTo>
                    <a:pt x="1380" y="1096"/>
                  </a:lnTo>
                  <a:lnTo>
                    <a:pt x="1137" y="873"/>
                  </a:lnTo>
                  <a:cubicBezTo>
                    <a:pt x="1015" y="751"/>
                    <a:pt x="853" y="690"/>
                    <a:pt x="690" y="690"/>
                  </a:cubicBezTo>
                  <a:cubicBezTo>
                    <a:pt x="528" y="690"/>
                    <a:pt x="366" y="751"/>
                    <a:pt x="244" y="873"/>
                  </a:cubicBezTo>
                  <a:cubicBezTo>
                    <a:pt x="0" y="1116"/>
                    <a:pt x="0" y="1522"/>
                    <a:pt x="244" y="1766"/>
                  </a:cubicBezTo>
                  <a:lnTo>
                    <a:pt x="934" y="2436"/>
                  </a:lnTo>
                  <a:cubicBezTo>
                    <a:pt x="1056" y="2568"/>
                    <a:pt x="1218" y="2634"/>
                    <a:pt x="1380" y="2634"/>
                  </a:cubicBezTo>
                  <a:cubicBezTo>
                    <a:pt x="1543" y="2634"/>
                    <a:pt x="1705" y="2568"/>
                    <a:pt x="1827" y="2436"/>
                  </a:cubicBezTo>
                  <a:lnTo>
                    <a:pt x="3187" y="1096"/>
                  </a:lnTo>
                  <a:cubicBezTo>
                    <a:pt x="3431" y="832"/>
                    <a:pt x="3431" y="447"/>
                    <a:pt x="3187" y="183"/>
                  </a:cubicBezTo>
                  <a:cubicBezTo>
                    <a:pt x="3065" y="61"/>
                    <a:pt x="2903" y="0"/>
                    <a:pt x="274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6985050" y="1675400"/>
              <a:ext cx="77150" cy="74500"/>
            </a:xfrm>
            <a:custGeom>
              <a:rect b="b" l="l" r="r" t="t"/>
              <a:pathLst>
                <a:path extrusionOk="0" h="2980" w="3086">
                  <a:moveTo>
                    <a:pt x="690" y="1"/>
                  </a:moveTo>
                  <a:cubicBezTo>
                    <a:pt x="528" y="1"/>
                    <a:pt x="366" y="62"/>
                    <a:pt x="244" y="183"/>
                  </a:cubicBezTo>
                  <a:cubicBezTo>
                    <a:pt x="0" y="447"/>
                    <a:pt x="0" y="833"/>
                    <a:pt x="244" y="1097"/>
                  </a:cubicBezTo>
                  <a:lnTo>
                    <a:pt x="650" y="1483"/>
                  </a:lnTo>
                  <a:lnTo>
                    <a:pt x="244" y="1888"/>
                  </a:lnTo>
                  <a:cubicBezTo>
                    <a:pt x="0" y="2132"/>
                    <a:pt x="0" y="2538"/>
                    <a:pt x="244" y="2782"/>
                  </a:cubicBezTo>
                  <a:cubicBezTo>
                    <a:pt x="366" y="2913"/>
                    <a:pt x="528" y="2979"/>
                    <a:pt x="690" y="2979"/>
                  </a:cubicBezTo>
                  <a:cubicBezTo>
                    <a:pt x="853" y="2979"/>
                    <a:pt x="1015" y="2913"/>
                    <a:pt x="1137" y="2782"/>
                  </a:cubicBezTo>
                  <a:lnTo>
                    <a:pt x="1543" y="2396"/>
                  </a:lnTo>
                  <a:lnTo>
                    <a:pt x="1949" y="2782"/>
                  </a:lnTo>
                  <a:cubicBezTo>
                    <a:pt x="2071" y="2913"/>
                    <a:pt x="2233" y="2979"/>
                    <a:pt x="2395" y="2979"/>
                  </a:cubicBezTo>
                  <a:cubicBezTo>
                    <a:pt x="2558" y="2979"/>
                    <a:pt x="2720" y="2913"/>
                    <a:pt x="2842" y="2782"/>
                  </a:cubicBezTo>
                  <a:cubicBezTo>
                    <a:pt x="3086" y="2538"/>
                    <a:pt x="3086" y="2132"/>
                    <a:pt x="2842" y="1888"/>
                  </a:cubicBezTo>
                  <a:lnTo>
                    <a:pt x="2436" y="1483"/>
                  </a:lnTo>
                  <a:lnTo>
                    <a:pt x="2842" y="1097"/>
                  </a:lnTo>
                  <a:cubicBezTo>
                    <a:pt x="3086" y="833"/>
                    <a:pt x="3086" y="447"/>
                    <a:pt x="2842" y="183"/>
                  </a:cubicBezTo>
                  <a:cubicBezTo>
                    <a:pt x="2720" y="62"/>
                    <a:pt x="2558" y="1"/>
                    <a:pt x="2395" y="1"/>
                  </a:cubicBezTo>
                  <a:cubicBezTo>
                    <a:pt x="2233" y="1"/>
                    <a:pt x="2071" y="62"/>
                    <a:pt x="1949" y="183"/>
                  </a:cubicBezTo>
                  <a:lnTo>
                    <a:pt x="1543" y="589"/>
                  </a:lnTo>
                  <a:lnTo>
                    <a:pt x="1137" y="183"/>
                  </a:lnTo>
                  <a:cubicBezTo>
                    <a:pt x="1015" y="62"/>
                    <a:pt x="853" y="1"/>
                    <a:pt x="690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6542050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6519225" y="17804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3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29" y="5400"/>
                  </a:cubicBezTo>
                  <a:lnTo>
                    <a:pt x="7429" y="5400"/>
                  </a:lnTo>
                  <a:cubicBezTo>
                    <a:pt x="7774" y="5400"/>
                    <a:pt x="8058" y="5115"/>
                    <a:pt x="8058" y="4770"/>
                  </a:cubicBezTo>
                  <a:lnTo>
                    <a:pt x="8058" y="4040"/>
                  </a:lnTo>
                  <a:cubicBezTo>
                    <a:pt x="8058" y="1807"/>
                    <a:pt x="6252" y="0"/>
                    <a:pt x="403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6813525" y="1374000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2"/>
                    <a:pt x="1" y="4587"/>
                    <a:pt x="3127" y="4709"/>
                  </a:cubicBezTo>
                  <a:cubicBezTo>
                    <a:pt x="4426" y="4709"/>
                    <a:pt x="5481" y="3654"/>
                    <a:pt x="5481" y="2355"/>
                  </a:cubicBezTo>
                  <a:cubicBezTo>
                    <a:pt x="5481" y="1055"/>
                    <a:pt x="4426" y="0"/>
                    <a:pt x="312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6791200" y="1492400"/>
              <a:ext cx="201475" cy="134325"/>
            </a:xfrm>
            <a:custGeom>
              <a:rect b="b" l="l" r="r" t="t"/>
              <a:pathLst>
                <a:path extrusionOk="0" h="5373" w="8059">
                  <a:moveTo>
                    <a:pt x="4035" y="1"/>
                  </a:moveTo>
                  <a:cubicBezTo>
                    <a:pt x="2075" y="1"/>
                    <a:pt x="112" y="1341"/>
                    <a:pt x="1" y="4012"/>
                  </a:cubicBezTo>
                  <a:lnTo>
                    <a:pt x="1" y="4743"/>
                  </a:lnTo>
                  <a:cubicBezTo>
                    <a:pt x="1" y="5088"/>
                    <a:pt x="285" y="5372"/>
                    <a:pt x="630" y="5372"/>
                  </a:cubicBezTo>
                  <a:lnTo>
                    <a:pt x="7430" y="5372"/>
                  </a:lnTo>
                  <a:cubicBezTo>
                    <a:pt x="7775" y="5372"/>
                    <a:pt x="8059" y="5088"/>
                    <a:pt x="8059" y="4743"/>
                  </a:cubicBezTo>
                  <a:lnTo>
                    <a:pt x="8059" y="4012"/>
                  </a:lnTo>
                  <a:cubicBezTo>
                    <a:pt x="7947" y="1336"/>
                    <a:pt x="5992" y="1"/>
                    <a:pt x="403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6542050" y="137400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7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5"/>
                    <a:pt x="4425" y="0"/>
                    <a:pt x="31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6519225" y="1492400"/>
              <a:ext cx="201475" cy="134325"/>
            </a:xfrm>
            <a:custGeom>
              <a:rect b="b" l="l" r="r" t="t"/>
              <a:pathLst>
                <a:path extrusionOk="0" h="5373" w="8059">
                  <a:moveTo>
                    <a:pt x="4035" y="1"/>
                  </a:moveTo>
                  <a:cubicBezTo>
                    <a:pt x="2074" y="1"/>
                    <a:pt x="112" y="1341"/>
                    <a:pt x="0" y="4012"/>
                  </a:cubicBezTo>
                  <a:lnTo>
                    <a:pt x="0" y="4743"/>
                  </a:lnTo>
                  <a:cubicBezTo>
                    <a:pt x="0" y="5088"/>
                    <a:pt x="284" y="5372"/>
                    <a:pt x="629" y="5372"/>
                  </a:cubicBezTo>
                  <a:lnTo>
                    <a:pt x="7429" y="5372"/>
                  </a:lnTo>
                  <a:cubicBezTo>
                    <a:pt x="7774" y="5372"/>
                    <a:pt x="8058" y="5088"/>
                    <a:pt x="8058" y="4743"/>
                  </a:cubicBezTo>
                  <a:lnTo>
                    <a:pt x="8058" y="4012"/>
                  </a:lnTo>
                  <a:cubicBezTo>
                    <a:pt x="7947" y="1336"/>
                    <a:pt x="5992" y="1"/>
                    <a:pt x="4035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6813525" y="166272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2"/>
                    <a:pt x="1" y="4588"/>
                    <a:pt x="3127" y="4709"/>
                  </a:cubicBezTo>
                  <a:cubicBezTo>
                    <a:pt x="4426" y="4709"/>
                    <a:pt x="5481" y="3654"/>
                    <a:pt x="5481" y="2355"/>
                  </a:cubicBezTo>
                  <a:cubicBezTo>
                    <a:pt x="5481" y="1056"/>
                    <a:pt x="4426" y="0"/>
                    <a:pt x="312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6791200" y="17804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20" y="0"/>
                  </a:moveTo>
                  <a:cubicBezTo>
                    <a:pt x="1807" y="0"/>
                    <a:pt x="1" y="1807"/>
                    <a:pt x="1" y="4040"/>
                  </a:cubicBezTo>
                  <a:lnTo>
                    <a:pt x="1" y="4770"/>
                  </a:lnTo>
                  <a:cubicBezTo>
                    <a:pt x="1" y="5115"/>
                    <a:pt x="285" y="5400"/>
                    <a:pt x="630" y="5400"/>
                  </a:cubicBezTo>
                  <a:lnTo>
                    <a:pt x="7430" y="5400"/>
                  </a:lnTo>
                  <a:cubicBezTo>
                    <a:pt x="7775" y="5400"/>
                    <a:pt x="8059" y="5115"/>
                    <a:pt x="8059" y="4770"/>
                  </a:cubicBezTo>
                  <a:lnTo>
                    <a:pt x="8059" y="4040"/>
                  </a:lnTo>
                  <a:cubicBezTo>
                    <a:pt x="8059" y="1807"/>
                    <a:pt x="6252" y="0"/>
                    <a:pt x="402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635" name="Google Shape;1635;p46"/>
          <p:cNvSpPr/>
          <p:nvPr/>
        </p:nvSpPr>
        <p:spPr>
          <a:xfrm>
            <a:off x="457200" y="1358375"/>
            <a:ext cx="17583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6" name="Google Shape;1636;p46"/>
          <p:cNvSpPr/>
          <p:nvPr/>
        </p:nvSpPr>
        <p:spPr>
          <a:xfrm>
            <a:off x="457200" y="2070525"/>
            <a:ext cx="1758300" cy="1162800"/>
          </a:xfrm>
          <a:prstGeom prst="roundRect">
            <a:avLst>
              <a:gd fmla="val 8249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37" name="Google Shape;1637;p46"/>
          <p:cNvGrpSpPr/>
          <p:nvPr/>
        </p:nvGrpSpPr>
        <p:grpSpPr>
          <a:xfrm>
            <a:off x="579150" y="2089575"/>
            <a:ext cx="1514400" cy="1055725"/>
            <a:chOff x="579150" y="2013375"/>
            <a:chExt cx="1514400" cy="1055725"/>
          </a:xfrm>
        </p:grpSpPr>
        <p:sp>
          <p:nvSpPr>
            <p:cNvPr id="1638" name="Google Shape;1638;p46"/>
            <p:cNvSpPr txBox="1"/>
            <p:nvPr/>
          </p:nvSpPr>
          <p:spPr>
            <a:xfrm>
              <a:off x="579150" y="2013375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9" name="Google Shape;1639;p46"/>
            <p:cNvSpPr txBox="1"/>
            <p:nvPr/>
          </p:nvSpPr>
          <p:spPr>
            <a:xfrm>
              <a:off x="579150" y="2357200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0" name="Google Shape;1640;p46"/>
          <p:cNvSpPr/>
          <p:nvPr/>
        </p:nvSpPr>
        <p:spPr>
          <a:xfrm>
            <a:off x="2596200" y="3155663"/>
            <a:ext cx="1758300" cy="42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1" name="Google Shape;1641;p46"/>
          <p:cNvSpPr/>
          <p:nvPr/>
        </p:nvSpPr>
        <p:spPr>
          <a:xfrm>
            <a:off x="6874200" y="3155663"/>
            <a:ext cx="1758300" cy="428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2" name="Google Shape;1642;p46"/>
          <p:cNvSpPr/>
          <p:nvPr/>
        </p:nvSpPr>
        <p:spPr>
          <a:xfrm>
            <a:off x="4600200" y="3914325"/>
            <a:ext cx="2028300" cy="711900"/>
          </a:xfrm>
          <a:prstGeom prst="roundRect">
            <a:avLst>
              <a:gd fmla="val 17752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46"/>
          <p:cNvSpPr/>
          <p:nvPr/>
        </p:nvSpPr>
        <p:spPr>
          <a:xfrm>
            <a:off x="4741950" y="2070525"/>
            <a:ext cx="1758300" cy="1162800"/>
          </a:xfrm>
          <a:prstGeom prst="roundRect">
            <a:avLst>
              <a:gd fmla="val 8249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44" name="Google Shape;1644;p46"/>
          <p:cNvGrpSpPr/>
          <p:nvPr/>
        </p:nvGrpSpPr>
        <p:grpSpPr>
          <a:xfrm>
            <a:off x="4863900" y="2089575"/>
            <a:ext cx="1514400" cy="1055725"/>
            <a:chOff x="4863900" y="2013375"/>
            <a:chExt cx="1514400" cy="1055725"/>
          </a:xfrm>
        </p:grpSpPr>
        <p:sp>
          <p:nvSpPr>
            <p:cNvPr id="1645" name="Google Shape;1645;p46"/>
            <p:cNvSpPr txBox="1"/>
            <p:nvPr/>
          </p:nvSpPr>
          <p:spPr>
            <a:xfrm>
              <a:off x="4863900" y="2013375"/>
              <a:ext cx="1514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6" name="Google Shape;1646;p46"/>
            <p:cNvSpPr txBox="1"/>
            <p:nvPr/>
          </p:nvSpPr>
          <p:spPr>
            <a:xfrm>
              <a:off x="4863900" y="2357200"/>
              <a:ext cx="15144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47" name="Google Shape;1647;p46"/>
          <p:cNvCxnSpPr>
            <a:stCxn id="1648" idx="2"/>
            <a:endCxn id="1640" idx="0"/>
          </p:cNvCxnSpPr>
          <p:nvPr/>
        </p:nvCxnSpPr>
        <p:spPr>
          <a:xfrm>
            <a:off x="3475350" y="2864100"/>
            <a:ext cx="0" cy="291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46"/>
          <p:cNvCxnSpPr>
            <a:stCxn id="1650" idx="2"/>
            <a:endCxn id="1641" idx="0"/>
          </p:cNvCxnSpPr>
          <p:nvPr/>
        </p:nvCxnSpPr>
        <p:spPr>
          <a:xfrm flipH="1">
            <a:off x="7753500" y="2864100"/>
            <a:ext cx="6000" cy="291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p46"/>
          <p:cNvCxnSpPr>
            <a:stCxn id="1636" idx="3"/>
            <a:endCxn id="1648" idx="1"/>
          </p:cNvCxnSpPr>
          <p:nvPr/>
        </p:nvCxnSpPr>
        <p:spPr>
          <a:xfrm flipH="1" rot="10800000">
            <a:off x="2215500" y="2648025"/>
            <a:ext cx="442500" cy="3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46"/>
          <p:cNvCxnSpPr>
            <a:stCxn id="1643" idx="3"/>
            <a:endCxn id="1650" idx="1"/>
          </p:cNvCxnSpPr>
          <p:nvPr/>
        </p:nvCxnSpPr>
        <p:spPr>
          <a:xfrm flipH="1" rot="10800000">
            <a:off x="6500250" y="2648025"/>
            <a:ext cx="441900" cy="3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46"/>
          <p:cNvCxnSpPr>
            <a:stCxn id="1648" idx="3"/>
            <a:endCxn id="1643" idx="1"/>
          </p:cNvCxnSpPr>
          <p:nvPr/>
        </p:nvCxnSpPr>
        <p:spPr>
          <a:xfrm>
            <a:off x="4292850" y="2647950"/>
            <a:ext cx="449100" cy="3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4" name="Google Shape;1654;p46"/>
          <p:cNvSpPr/>
          <p:nvPr/>
        </p:nvSpPr>
        <p:spPr>
          <a:xfrm>
            <a:off x="5278500" y="1231925"/>
            <a:ext cx="685200" cy="6852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5" name="Google Shape;1655;p46"/>
          <p:cNvCxnSpPr>
            <a:stCxn id="1640" idx="2"/>
            <a:endCxn id="1642" idx="1"/>
          </p:cNvCxnSpPr>
          <p:nvPr/>
        </p:nvCxnSpPr>
        <p:spPr>
          <a:xfrm flipH="1" rot="-5400000">
            <a:off x="3694950" y="3364763"/>
            <a:ext cx="685800" cy="11250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46"/>
          <p:cNvCxnSpPr>
            <a:stCxn id="1641" idx="2"/>
            <a:endCxn id="1642" idx="3"/>
          </p:cNvCxnSpPr>
          <p:nvPr/>
        </p:nvCxnSpPr>
        <p:spPr>
          <a:xfrm rot="5400000">
            <a:off x="6848100" y="3364913"/>
            <a:ext cx="685800" cy="11247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657" name="Google Shape;1657;p46"/>
          <p:cNvGrpSpPr/>
          <p:nvPr/>
        </p:nvGrpSpPr>
        <p:grpSpPr>
          <a:xfrm>
            <a:off x="5423012" y="1387329"/>
            <a:ext cx="396175" cy="374391"/>
            <a:chOff x="4277100" y="4337950"/>
            <a:chExt cx="572425" cy="540950"/>
          </a:xfrm>
        </p:grpSpPr>
        <p:sp>
          <p:nvSpPr>
            <p:cNvPr id="1658" name="Google Shape;1658;p46"/>
            <p:cNvSpPr/>
            <p:nvPr/>
          </p:nvSpPr>
          <p:spPr>
            <a:xfrm>
              <a:off x="4277100" y="4590325"/>
              <a:ext cx="349375" cy="288575"/>
            </a:xfrm>
            <a:custGeom>
              <a:rect b="b" l="l" r="r" t="t"/>
              <a:pathLst>
                <a:path extrusionOk="0" h="11543" w="13975">
                  <a:moveTo>
                    <a:pt x="8908" y="0"/>
                  </a:moveTo>
                  <a:cubicBezTo>
                    <a:pt x="4344" y="0"/>
                    <a:pt x="1" y="3618"/>
                    <a:pt x="30" y="8782"/>
                  </a:cubicBezTo>
                  <a:lnTo>
                    <a:pt x="30" y="10913"/>
                  </a:lnTo>
                  <a:cubicBezTo>
                    <a:pt x="30" y="11258"/>
                    <a:pt x="315" y="11542"/>
                    <a:pt x="680" y="11542"/>
                  </a:cubicBezTo>
                  <a:lnTo>
                    <a:pt x="13305" y="11542"/>
                  </a:lnTo>
                  <a:cubicBezTo>
                    <a:pt x="11905" y="10446"/>
                    <a:pt x="10991" y="8741"/>
                    <a:pt x="10991" y="6833"/>
                  </a:cubicBezTo>
                  <a:cubicBezTo>
                    <a:pt x="10991" y="4641"/>
                    <a:pt x="12189" y="2713"/>
                    <a:pt x="13975" y="1678"/>
                  </a:cubicBezTo>
                  <a:cubicBezTo>
                    <a:pt x="12405" y="522"/>
                    <a:pt x="10641" y="0"/>
                    <a:pt x="8908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4330125" y="4337950"/>
              <a:ext cx="293825" cy="252225"/>
            </a:xfrm>
            <a:custGeom>
              <a:rect b="b" l="l" r="r" t="t"/>
              <a:pathLst>
                <a:path extrusionOk="0" h="10089" w="11753">
                  <a:moveTo>
                    <a:pt x="6698" y="0"/>
                  </a:moveTo>
                  <a:cubicBezTo>
                    <a:pt x="0" y="264"/>
                    <a:pt x="0" y="9824"/>
                    <a:pt x="6698" y="10088"/>
                  </a:cubicBezTo>
                  <a:cubicBezTo>
                    <a:pt x="9499" y="10088"/>
                    <a:pt x="11752" y="7835"/>
                    <a:pt x="11752" y="5034"/>
                  </a:cubicBezTo>
                  <a:cubicBezTo>
                    <a:pt x="11752" y="2253"/>
                    <a:pt x="9499" y="0"/>
                    <a:pt x="6698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4583475" y="4643600"/>
              <a:ext cx="266050" cy="235300"/>
            </a:xfrm>
            <a:custGeom>
              <a:rect b="b" l="l" r="r" t="t"/>
              <a:pathLst>
                <a:path extrusionOk="0" h="9412" w="10642">
                  <a:moveTo>
                    <a:pt x="4776" y="1"/>
                  </a:moveTo>
                  <a:cubicBezTo>
                    <a:pt x="2350" y="1"/>
                    <a:pt x="1" y="1888"/>
                    <a:pt x="15" y="4702"/>
                  </a:cubicBezTo>
                  <a:cubicBezTo>
                    <a:pt x="15" y="7300"/>
                    <a:pt x="2126" y="9411"/>
                    <a:pt x="4724" y="9411"/>
                  </a:cubicBezTo>
                  <a:cubicBezTo>
                    <a:pt x="4742" y="9412"/>
                    <a:pt x="4759" y="9412"/>
                    <a:pt x="4777" y="9412"/>
                  </a:cubicBezTo>
                  <a:cubicBezTo>
                    <a:pt x="8380" y="9412"/>
                    <a:pt x="10642" y="5317"/>
                    <a:pt x="8743" y="2267"/>
                  </a:cubicBezTo>
                  <a:lnTo>
                    <a:pt x="8743" y="2267"/>
                  </a:lnTo>
                  <a:lnTo>
                    <a:pt x="5170" y="5839"/>
                  </a:lnTo>
                  <a:cubicBezTo>
                    <a:pt x="5049" y="5961"/>
                    <a:pt x="4886" y="6022"/>
                    <a:pt x="4724" y="6022"/>
                  </a:cubicBezTo>
                  <a:cubicBezTo>
                    <a:pt x="4562" y="6022"/>
                    <a:pt x="4399" y="5961"/>
                    <a:pt x="4277" y="5839"/>
                  </a:cubicBezTo>
                  <a:lnTo>
                    <a:pt x="2917" y="4479"/>
                  </a:lnTo>
                  <a:cubicBezTo>
                    <a:pt x="2674" y="4236"/>
                    <a:pt x="2674" y="3830"/>
                    <a:pt x="2917" y="3586"/>
                  </a:cubicBezTo>
                  <a:cubicBezTo>
                    <a:pt x="3039" y="3454"/>
                    <a:pt x="3202" y="3388"/>
                    <a:pt x="3364" y="3388"/>
                  </a:cubicBezTo>
                  <a:cubicBezTo>
                    <a:pt x="3526" y="3388"/>
                    <a:pt x="3689" y="3454"/>
                    <a:pt x="3811" y="3586"/>
                  </a:cubicBezTo>
                  <a:lnTo>
                    <a:pt x="4724" y="4479"/>
                  </a:lnTo>
                  <a:lnTo>
                    <a:pt x="7931" y="1272"/>
                  </a:lnTo>
                  <a:cubicBezTo>
                    <a:pt x="7008" y="394"/>
                    <a:pt x="5884" y="1"/>
                    <a:pt x="477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1" name="Google Shape;1661;p46"/>
          <p:cNvCxnSpPr>
            <a:stCxn id="1635" idx="2"/>
            <a:endCxn id="1638" idx="0"/>
          </p:cNvCxnSpPr>
          <p:nvPr/>
        </p:nvCxnSpPr>
        <p:spPr>
          <a:xfrm>
            <a:off x="1336350" y="1790675"/>
            <a:ext cx="0" cy="29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46"/>
          <p:cNvSpPr/>
          <p:nvPr/>
        </p:nvSpPr>
        <p:spPr>
          <a:xfrm>
            <a:off x="6942000" y="2431800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8" name="Google Shape;1648;p46"/>
          <p:cNvSpPr/>
          <p:nvPr/>
        </p:nvSpPr>
        <p:spPr>
          <a:xfrm>
            <a:off x="2657850" y="2431800"/>
            <a:ext cx="16350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67" name="Google Shape;166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8" name="Google Shape;1668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</a:rPr>
              <a:t> or keeping the "</a:t>
            </a:r>
            <a:r>
              <a:rPr b="1" lang="en" sz="1100" u="sng">
                <a:solidFill>
                  <a:schemeClr val="hlink"/>
                </a:solidFill>
                <a:hlinkClick/>
              </a:rPr>
              <a:t>Thanks</a:t>
            </a:r>
            <a:r>
              <a:rPr lang="en" sz="1100">
                <a:solidFill>
                  <a:schemeClr val="lt1"/>
                </a:solidFill>
              </a:rPr>
              <a:t>" slide.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74" name="Google Shape;167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675" name="Google Shape;1675;p48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83" name="Google Shape;1683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84" name="Google Shape;1684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85" name="Google Shape;1685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86" name="Google Shape;1686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8" name="Google Shape;1688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9" name="Google Shape;1689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90" name="Google Shape;1690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91" name="Google Shape;1691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2" name="Google Shape;1692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3" name="Google Shape;1693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94" name="Google Shape;1694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5" name="Google Shape;1695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8" name="Google Shape;1698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9" name="Google Shape;1699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00" name="Google Shape;1700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2" name="Google Shape;1702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03" name="Google Shape;1703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7" name="Google Shape;1707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8" name="Google Shape;1708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9" name="Google Shape;1709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1" name="Google Shape;1711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12" name="Google Shape;1712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4" name="Google Shape;1714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15" name="Google Shape;1715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16" name="Google Shape;1716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8" name="Google Shape;1718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9" name="Google Shape;1719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800350" y="1209675"/>
            <a:ext cx="3200400" cy="390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Title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42" name="Google Shape;142;p19"/>
          <p:cNvCxnSpPr>
            <a:stCxn id="141" idx="2"/>
            <a:endCxn id="143" idx="0"/>
          </p:cNvCxnSpPr>
          <p:nvPr/>
        </p:nvCxnSpPr>
        <p:spPr>
          <a:xfrm rot="5400000">
            <a:off x="3083250" y="745875"/>
            <a:ext cx="462900" cy="21717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41" idx="2"/>
            <a:endCxn id="145" idx="0"/>
          </p:cNvCxnSpPr>
          <p:nvPr/>
        </p:nvCxnSpPr>
        <p:spPr>
          <a:xfrm flipH="1" rot="-5400000">
            <a:off x="5426400" y="574425"/>
            <a:ext cx="462900" cy="2514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/>
          <p:nvPr/>
        </p:nvSpPr>
        <p:spPr>
          <a:xfrm>
            <a:off x="457200" y="2063088"/>
            <a:ext cx="35433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Title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143500" y="2063088"/>
            <a:ext cx="35433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Title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7153275" y="3277075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2.6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153275" y="278438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153275" y="376973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2.7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7153275" y="4262413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2.8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143500" y="3277075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143500" y="278438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143500" y="376973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5143500" y="4262413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4" name="Google Shape;154;p19"/>
          <p:cNvCxnSpPr>
            <a:stCxn id="151" idx="2"/>
            <a:endCxn id="150" idx="0"/>
          </p:cNvCxnSpPr>
          <p:nvPr/>
        </p:nvCxnSpPr>
        <p:spPr>
          <a:xfrm>
            <a:off x="5910300" y="3126388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>
            <a:stCxn id="150" idx="2"/>
            <a:endCxn id="152" idx="0"/>
          </p:cNvCxnSpPr>
          <p:nvPr/>
        </p:nvCxnSpPr>
        <p:spPr>
          <a:xfrm>
            <a:off x="5910300" y="3619075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>
            <a:endCxn id="153" idx="0"/>
          </p:cNvCxnSpPr>
          <p:nvPr/>
        </p:nvCxnSpPr>
        <p:spPr>
          <a:xfrm>
            <a:off x="5910300" y="4111813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>
            <a:stCxn id="147" idx="2"/>
            <a:endCxn id="146" idx="0"/>
          </p:cNvCxnSpPr>
          <p:nvPr/>
        </p:nvCxnSpPr>
        <p:spPr>
          <a:xfrm>
            <a:off x="7920075" y="3126388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endCxn id="148" idx="0"/>
          </p:cNvCxnSpPr>
          <p:nvPr/>
        </p:nvCxnSpPr>
        <p:spPr>
          <a:xfrm>
            <a:off x="7920075" y="3619138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endCxn id="149" idx="0"/>
          </p:cNvCxnSpPr>
          <p:nvPr/>
        </p:nvCxnSpPr>
        <p:spPr>
          <a:xfrm>
            <a:off x="7920075" y="4111813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>
            <a:stCxn id="145" idx="2"/>
            <a:endCxn id="151" idx="0"/>
          </p:cNvCxnSpPr>
          <p:nvPr/>
        </p:nvCxnSpPr>
        <p:spPr>
          <a:xfrm rot="5400000">
            <a:off x="6223050" y="2092188"/>
            <a:ext cx="379200" cy="10050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>
            <a:stCxn id="145" idx="2"/>
            <a:endCxn id="147" idx="0"/>
          </p:cNvCxnSpPr>
          <p:nvPr/>
        </p:nvCxnSpPr>
        <p:spPr>
          <a:xfrm flipH="1" rot="-5400000">
            <a:off x="7228050" y="2092188"/>
            <a:ext cx="379200" cy="10050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/>
          <p:nvPr/>
        </p:nvSpPr>
        <p:spPr>
          <a:xfrm>
            <a:off x="2466938" y="3277075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2.6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2466938" y="278438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57163" y="3277075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57163" y="278438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57163" y="3769738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57163" y="4262413"/>
            <a:ext cx="15336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Subtask 2.4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68" name="Google Shape;168;p19"/>
          <p:cNvCxnSpPr>
            <a:stCxn id="165" idx="2"/>
            <a:endCxn id="164" idx="0"/>
          </p:cNvCxnSpPr>
          <p:nvPr/>
        </p:nvCxnSpPr>
        <p:spPr>
          <a:xfrm>
            <a:off x="1223963" y="3126388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>
            <a:stCxn id="164" idx="2"/>
            <a:endCxn id="166" idx="0"/>
          </p:cNvCxnSpPr>
          <p:nvPr/>
        </p:nvCxnSpPr>
        <p:spPr>
          <a:xfrm>
            <a:off x="1223963" y="3619075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endCxn id="167" idx="0"/>
          </p:cNvCxnSpPr>
          <p:nvPr/>
        </p:nvCxnSpPr>
        <p:spPr>
          <a:xfrm>
            <a:off x="1223963" y="4111813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3" idx="2"/>
            <a:endCxn id="162" idx="0"/>
          </p:cNvCxnSpPr>
          <p:nvPr/>
        </p:nvCxnSpPr>
        <p:spPr>
          <a:xfrm>
            <a:off x="3233738" y="3126388"/>
            <a:ext cx="0" cy="15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43" idx="2"/>
            <a:endCxn id="165" idx="0"/>
          </p:cNvCxnSpPr>
          <p:nvPr/>
        </p:nvCxnSpPr>
        <p:spPr>
          <a:xfrm rot="5400000">
            <a:off x="1536750" y="2092188"/>
            <a:ext cx="379200" cy="10050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43" idx="2"/>
            <a:endCxn id="163" idx="0"/>
          </p:cNvCxnSpPr>
          <p:nvPr/>
        </p:nvCxnSpPr>
        <p:spPr>
          <a:xfrm flipH="1" rot="-5400000">
            <a:off x="2541750" y="2092188"/>
            <a:ext cx="379200" cy="10050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835225" y="2212500"/>
            <a:ext cx="1473300" cy="14733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3835350" y="2368238"/>
            <a:ext cx="1473300" cy="1047525"/>
            <a:chOff x="3835350" y="2368238"/>
            <a:chExt cx="1473300" cy="1047525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3835350" y="2368238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3835350" y="2753963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83" name="Google Shape;183;p20"/>
          <p:cNvCxnSpPr>
            <a:stCxn id="184" idx="6"/>
            <a:endCxn id="179" idx="2"/>
          </p:cNvCxnSpPr>
          <p:nvPr/>
        </p:nvCxnSpPr>
        <p:spPr>
          <a:xfrm>
            <a:off x="3195963" y="1803200"/>
            <a:ext cx="639300" cy="114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0"/>
          <p:cNvCxnSpPr>
            <a:stCxn id="186" idx="2"/>
            <a:endCxn id="179" idx="6"/>
          </p:cNvCxnSpPr>
          <p:nvPr/>
        </p:nvCxnSpPr>
        <p:spPr>
          <a:xfrm flipH="1">
            <a:off x="5308413" y="1803225"/>
            <a:ext cx="676800" cy="11460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stCxn id="179" idx="2"/>
            <a:endCxn id="188" idx="6"/>
          </p:cNvCxnSpPr>
          <p:nvPr/>
        </p:nvCxnSpPr>
        <p:spPr>
          <a:xfrm flipH="1">
            <a:off x="3195925" y="2949150"/>
            <a:ext cx="639300" cy="10713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stCxn id="179" idx="6"/>
            <a:endCxn id="190" idx="2"/>
          </p:cNvCxnSpPr>
          <p:nvPr/>
        </p:nvCxnSpPr>
        <p:spPr>
          <a:xfrm>
            <a:off x="5308525" y="2949150"/>
            <a:ext cx="676800" cy="10713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>
            <a:stCxn id="186" idx="6"/>
            <a:endCxn id="192" idx="1"/>
          </p:cNvCxnSpPr>
          <p:nvPr/>
        </p:nvCxnSpPr>
        <p:spPr>
          <a:xfrm flipH="1" rot="10800000">
            <a:off x="6647013" y="1271325"/>
            <a:ext cx="676500" cy="531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0"/>
          <p:cNvCxnSpPr>
            <a:stCxn id="186" idx="6"/>
            <a:endCxn id="194" idx="1"/>
          </p:cNvCxnSpPr>
          <p:nvPr/>
        </p:nvCxnSpPr>
        <p:spPr>
          <a:xfrm>
            <a:off x="6647013" y="1803225"/>
            <a:ext cx="676500" cy="531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>
            <a:stCxn id="184" idx="2"/>
            <a:endCxn id="196" idx="3"/>
          </p:cNvCxnSpPr>
          <p:nvPr/>
        </p:nvCxnSpPr>
        <p:spPr>
          <a:xfrm rot="10800000">
            <a:off x="1820163" y="1271300"/>
            <a:ext cx="714000" cy="531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>
            <a:stCxn id="184" idx="2"/>
            <a:endCxn id="198" idx="3"/>
          </p:cNvCxnSpPr>
          <p:nvPr/>
        </p:nvCxnSpPr>
        <p:spPr>
          <a:xfrm flipH="1">
            <a:off x="1820163" y="1803200"/>
            <a:ext cx="714000" cy="531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0"/>
          <p:cNvCxnSpPr>
            <a:stCxn id="188" idx="2"/>
            <a:endCxn id="200" idx="3"/>
          </p:cNvCxnSpPr>
          <p:nvPr/>
        </p:nvCxnSpPr>
        <p:spPr>
          <a:xfrm rot="10800000">
            <a:off x="1820163" y="3488400"/>
            <a:ext cx="714000" cy="531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>
            <a:stCxn id="188" idx="2"/>
            <a:endCxn id="202" idx="3"/>
          </p:cNvCxnSpPr>
          <p:nvPr/>
        </p:nvCxnSpPr>
        <p:spPr>
          <a:xfrm flipH="1">
            <a:off x="1820163" y="4020300"/>
            <a:ext cx="714000" cy="531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>
            <a:stCxn id="190" idx="6"/>
            <a:endCxn id="204" idx="1"/>
          </p:cNvCxnSpPr>
          <p:nvPr/>
        </p:nvCxnSpPr>
        <p:spPr>
          <a:xfrm flipH="1" rot="10800000">
            <a:off x="6647013" y="3488400"/>
            <a:ext cx="676500" cy="531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>
            <a:stCxn id="190" idx="6"/>
            <a:endCxn id="206" idx="1"/>
          </p:cNvCxnSpPr>
          <p:nvPr/>
        </p:nvCxnSpPr>
        <p:spPr>
          <a:xfrm>
            <a:off x="6647013" y="4020300"/>
            <a:ext cx="676500" cy="531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>
            <a:stCxn id="184" idx="2"/>
            <a:endCxn id="208" idx="3"/>
          </p:cNvCxnSpPr>
          <p:nvPr/>
        </p:nvCxnSpPr>
        <p:spPr>
          <a:xfrm rot="10800000">
            <a:off x="1820463" y="1803200"/>
            <a:ext cx="713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>
            <a:stCxn id="186" idx="6"/>
            <a:endCxn id="210" idx="3"/>
          </p:cNvCxnSpPr>
          <p:nvPr/>
        </p:nvCxnSpPr>
        <p:spPr>
          <a:xfrm>
            <a:off x="6647013" y="1803225"/>
            <a:ext cx="676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stCxn id="188" idx="2"/>
            <a:endCxn id="212" idx="3"/>
          </p:cNvCxnSpPr>
          <p:nvPr/>
        </p:nvCxnSpPr>
        <p:spPr>
          <a:xfrm rot="10800000">
            <a:off x="1820463" y="4020300"/>
            <a:ext cx="713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>
            <a:stCxn id="190" idx="6"/>
            <a:endCxn id="214" idx="3"/>
          </p:cNvCxnSpPr>
          <p:nvPr/>
        </p:nvCxnSpPr>
        <p:spPr>
          <a:xfrm>
            <a:off x="6647013" y="4020300"/>
            <a:ext cx="676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/>
          <p:nvPr/>
        </p:nvSpPr>
        <p:spPr>
          <a:xfrm>
            <a:off x="7323600" y="331740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7323600" y="384930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323600" y="438120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7323600" y="1100313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323600" y="1632213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7323600" y="2164113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56950" y="1100313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56950" y="1632213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456950" y="2164113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56950" y="331740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56950" y="384930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456950" y="4381200"/>
            <a:ext cx="1363200" cy="3420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Activity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534163" y="1472300"/>
            <a:ext cx="661800" cy="6618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534163" y="3689400"/>
            <a:ext cx="661800" cy="6618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5985213" y="3689400"/>
            <a:ext cx="661800" cy="6618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5985213" y="1472325"/>
            <a:ext cx="661800" cy="6618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315188" y="960200"/>
            <a:ext cx="744600" cy="7446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389438" y="960200"/>
            <a:ext cx="744600" cy="7446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463688" y="960200"/>
            <a:ext cx="744600" cy="7446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836688" y="2004375"/>
            <a:ext cx="1701600" cy="1015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910938" y="3441800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3910938" y="4108900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985188" y="2004375"/>
            <a:ext cx="1701600" cy="1015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985188" y="3441800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6985188" y="4108900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3" name="Google Shape;233;p21"/>
          <p:cNvCxnSpPr>
            <a:stCxn id="224" idx="4"/>
            <a:endCxn id="227" idx="0"/>
          </p:cNvCxnSpPr>
          <p:nvPr/>
        </p:nvCxnSpPr>
        <p:spPr>
          <a:xfrm>
            <a:off x="1687488" y="1704800"/>
            <a:ext cx="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1"/>
          <p:cNvCxnSpPr>
            <a:stCxn id="235" idx="6"/>
            <a:endCxn id="236" idx="2"/>
          </p:cNvCxnSpPr>
          <p:nvPr/>
        </p:nvCxnSpPr>
        <p:spPr>
          <a:xfrm>
            <a:off x="1482302" y="3925350"/>
            <a:ext cx="550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>
            <a:stCxn id="236" idx="6"/>
            <a:endCxn id="228" idx="1"/>
          </p:cNvCxnSpPr>
          <p:nvPr/>
        </p:nvCxnSpPr>
        <p:spPr>
          <a:xfrm flipH="1" rot="10800000">
            <a:off x="2777527" y="3649650"/>
            <a:ext cx="1133400" cy="275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>
            <a:stCxn id="236" idx="6"/>
            <a:endCxn id="229" idx="1"/>
          </p:cNvCxnSpPr>
          <p:nvPr/>
        </p:nvCxnSpPr>
        <p:spPr>
          <a:xfrm>
            <a:off x="2777527" y="3925350"/>
            <a:ext cx="1133400" cy="39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>
            <a:stCxn id="240" idx="4"/>
            <a:endCxn id="228" idx="0"/>
          </p:cNvCxnSpPr>
          <p:nvPr/>
        </p:nvCxnSpPr>
        <p:spPr>
          <a:xfrm flipH="1" rot="-5400000">
            <a:off x="4124102" y="2804175"/>
            <a:ext cx="557400" cy="717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>
            <a:stCxn id="242" idx="4"/>
            <a:endCxn id="228" idx="0"/>
          </p:cNvCxnSpPr>
          <p:nvPr/>
        </p:nvCxnSpPr>
        <p:spPr>
          <a:xfrm rot="5400000">
            <a:off x="4841952" y="2804175"/>
            <a:ext cx="557400" cy="717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>
            <a:stCxn id="240" idx="0"/>
            <a:endCxn id="225" idx="4"/>
          </p:cNvCxnSpPr>
          <p:nvPr/>
        </p:nvCxnSpPr>
        <p:spPr>
          <a:xfrm rot="-5400000">
            <a:off x="4185302" y="1563375"/>
            <a:ext cx="435000" cy="717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>
            <a:stCxn id="242" idx="0"/>
            <a:endCxn id="225" idx="4"/>
          </p:cNvCxnSpPr>
          <p:nvPr/>
        </p:nvCxnSpPr>
        <p:spPr>
          <a:xfrm flipH="1" rot="5400000">
            <a:off x="4903152" y="1563375"/>
            <a:ext cx="435000" cy="717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>
            <a:stCxn id="242" idx="6"/>
            <a:endCxn id="230" idx="1"/>
          </p:cNvCxnSpPr>
          <p:nvPr/>
        </p:nvCxnSpPr>
        <p:spPr>
          <a:xfrm>
            <a:off x="5851752" y="2511975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>
            <a:stCxn id="226" idx="4"/>
            <a:endCxn id="230" idx="0"/>
          </p:cNvCxnSpPr>
          <p:nvPr/>
        </p:nvCxnSpPr>
        <p:spPr>
          <a:xfrm>
            <a:off x="7835988" y="1704800"/>
            <a:ext cx="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>
            <a:stCxn id="230" idx="2"/>
            <a:endCxn id="231" idx="0"/>
          </p:cNvCxnSpPr>
          <p:nvPr/>
        </p:nvCxnSpPr>
        <p:spPr>
          <a:xfrm>
            <a:off x="7835988" y="3019575"/>
            <a:ext cx="0" cy="422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>
            <a:stCxn id="231" idx="2"/>
            <a:endCxn id="232" idx="0"/>
          </p:cNvCxnSpPr>
          <p:nvPr/>
        </p:nvCxnSpPr>
        <p:spPr>
          <a:xfrm>
            <a:off x="7835988" y="3857600"/>
            <a:ext cx="0" cy="25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>
            <a:stCxn id="228" idx="3"/>
            <a:endCxn id="231" idx="1"/>
          </p:cNvCxnSpPr>
          <p:nvPr/>
        </p:nvCxnSpPr>
        <p:spPr>
          <a:xfrm>
            <a:off x="5612538" y="3649700"/>
            <a:ext cx="1372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>
            <a:stCxn id="229" idx="3"/>
            <a:endCxn id="232" idx="1"/>
          </p:cNvCxnSpPr>
          <p:nvPr/>
        </p:nvCxnSpPr>
        <p:spPr>
          <a:xfrm>
            <a:off x="5612538" y="4316800"/>
            <a:ext cx="1372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>
            <a:stCxn id="227" idx="2"/>
            <a:endCxn id="235" idx="0"/>
          </p:cNvCxnSpPr>
          <p:nvPr/>
        </p:nvCxnSpPr>
        <p:spPr>
          <a:xfrm rot="5400000">
            <a:off x="1132038" y="2997525"/>
            <a:ext cx="533400" cy="5775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>
            <a:stCxn id="227" idx="2"/>
            <a:endCxn id="236" idx="0"/>
          </p:cNvCxnSpPr>
          <p:nvPr/>
        </p:nvCxnSpPr>
        <p:spPr>
          <a:xfrm flipH="1" rot="-5400000">
            <a:off x="1779588" y="2927475"/>
            <a:ext cx="533400" cy="717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21"/>
          <p:cNvGrpSpPr/>
          <p:nvPr/>
        </p:nvGrpSpPr>
        <p:grpSpPr>
          <a:xfrm>
            <a:off x="7590699" y="1087210"/>
            <a:ext cx="490576" cy="490576"/>
            <a:chOff x="1289525" y="633125"/>
            <a:chExt cx="541475" cy="541475"/>
          </a:xfrm>
        </p:grpSpPr>
        <p:sp>
          <p:nvSpPr>
            <p:cNvPr id="254" name="Google Shape;254;p21"/>
            <p:cNvSpPr/>
            <p:nvPr/>
          </p:nvSpPr>
          <p:spPr>
            <a:xfrm>
              <a:off x="1451900" y="814475"/>
              <a:ext cx="216725" cy="283500"/>
            </a:xfrm>
            <a:custGeom>
              <a:rect b="b" l="l" r="r" t="t"/>
              <a:pathLst>
                <a:path extrusionOk="0" h="11340" w="8669">
                  <a:moveTo>
                    <a:pt x="3984" y="1"/>
                  </a:moveTo>
                  <a:cubicBezTo>
                    <a:pt x="3774" y="1"/>
                    <a:pt x="3569" y="66"/>
                    <a:pt x="3391" y="196"/>
                  </a:cubicBezTo>
                  <a:cubicBezTo>
                    <a:pt x="3188" y="378"/>
                    <a:pt x="3066" y="622"/>
                    <a:pt x="3066" y="886"/>
                  </a:cubicBezTo>
                  <a:lnTo>
                    <a:pt x="3066" y="6610"/>
                  </a:lnTo>
                  <a:cubicBezTo>
                    <a:pt x="3045" y="7041"/>
                    <a:pt x="2729" y="7259"/>
                    <a:pt x="2415" y="7259"/>
                  </a:cubicBezTo>
                  <a:cubicBezTo>
                    <a:pt x="2110" y="7259"/>
                    <a:pt x="1807" y="7051"/>
                    <a:pt x="1787" y="6630"/>
                  </a:cubicBezTo>
                  <a:cubicBezTo>
                    <a:pt x="1787" y="5514"/>
                    <a:pt x="1036" y="4580"/>
                    <a:pt x="1" y="4296"/>
                  </a:cubicBezTo>
                  <a:lnTo>
                    <a:pt x="1" y="8396"/>
                  </a:lnTo>
                  <a:cubicBezTo>
                    <a:pt x="1" y="8558"/>
                    <a:pt x="82" y="8721"/>
                    <a:pt x="184" y="8843"/>
                  </a:cubicBezTo>
                  <a:lnTo>
                    <a:pt x="2498" y="11156"/>
                  </a:lnTo>
                  <a:cubicBezTo>
                    <a:pt x="2619" y="11278"/>
                    <a:pt x="2782" y="11339"/>
                    <a:pt x="2944" y="11339"/>
                  </a:cubicBezTo>
                  <a:lnTo>
                    <a:pt x="8668" y="11339"/>
                  </a:lnTo>
                  <a:lnTo>
                    <a:pt x="8668" y="1738"/>
                  </a:lnTo>
                  <a:cubicBezTo>
                    <a:pt x="8668" y="1312"/>
                    <a:pt x="8384" y="967"/>
                    <a:pt x="7978" y="866"/>
                  </a:cubicBezTo>
                  <a:lnTo>
                    <a:pt x="4142" y="13"/>
                  </a:lnTo>
                  <a:cubicBezTo>
                    <a:pt x="4089" y="5"/>
                    <a:pt x="4036" y="1"/>
                    <a:pt x="3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451900" y="709750"/>
              <a:ext cx="216725" cy="200975"/>
            </a:xfrm>
            <a:custGeom>
              <a:rect b="b" l="l" r="r" t="t"/>
              <a:pathLst>
                <a:path extrusionOk="0" h="8039" w="8669">
                  <a:moveTo>
                    <a:pt x="1" y="0"/>
                  </a:moveTo>
                  <a:lnTo>
                    <a:pt x="1" y="7186"/>
                  </a:lnTo>
                  <a:cubicBezTo>
                    <a:pt x="691" y="7308"/>
                    <a:pt x="1300" y="7612"/>
                    <a:pt x="1787" y="8038"/>
                  </a:cubicBezTo>
                  <a:lnTo>
                    <a:pt x="1787" y="5075"/>
                  </a:lnTo>
                  <a:cubicBezTo>
                    <a:pt x="1787" y="4425"/>
                    <a:pt x="2092" y="3816"/>
                    <a:pt x="2599" y="3390"/>
                  </a:cubicBezTo>
                  <a:cubicBezTo>
                    <a:pt x="2985" y="3081"/>
                    <a:pt x="3465" y="2913"/>
                    <a:pt x="3959" y="2913"/>
                  </a:cubicBezTo>
                  <a:cubicBezTo>
                    <a:pt x="4114" y="2913"/>
                    <a:pt x="4271" y="2930"/>
                    <a:pt x="4426" y="2964"/>
                  </a:cubicBezTo>
                  <a:lnTo>
                    <a:pt x="8242" y="3816"/>
                  </a:lnTo>
                  <a:cubicBezTo>
                    <a:pt x="8384" y="3857"/>
                    <a:pt x="8526" y="3898"/>
                    <a:pt x="8668" y="3959"/>
                  </a:cubicBezTo>
                  <a:lnTo>
                    <a:pt x="8668" y="2944"/>
                  </a:lnTo>
                  <a:cubicBezTo>
                    <a:pt x="8668" y="2781"/>
                    <a:pt x="8607" y="2619"/>
                    <a:pt x="8485" y="2497"/>
                  </a:cubicBezTo>
                  <a:lnTo>
                    <a:pt x="6171" y="183"/>
                  </a:lnTo>
                  <a:cubicBezTo>
                    <a:pt x="6050" y="61"/>
                    <a:pt x="5887" y="0"/>
                    <a:pt x="5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528525" y="1129900"/>
              <a:ext cx="140100" cy="44700"/>
            </a:xfrm>
            <a:custGeom>
              <a:rect b="b" l="l" r="r" t="t"/>
              <a:pathLst>
                <a:path extrusionOk="0" h="1788" w="5604">
                  <a:moveTo>
                    <a:pt x="1" y="1"/>
                  </a:moveTo>
                  <a:lnTo>
                    <a:pt x="1" y="1158"/>
                  </a:lnTo>
                  <a:cubicBezTo>
                    <a:pt x="1" y="1503"/>
                    <a:pt x="285" y="1787"/>
                    <a:pt x="630" y="1787"/>
                  </a:cubicBezTo>
                  <a:lnTo>
                    <a:pt x="4974" y="1787"/>
                  </a:lnTo>
                  <a:cubicBezTo>
                    <a:pt x="5319" y="1787"/>
                    <a:pt x="5603" y="1503"/>
                    <a:pt x="5603" y="1158"/>
                  </a:cubicBezTo>
                  <a:lnTo>
                    <a:pt x="5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451900" y="633125"/>
              <a:ext cx="140100" cy="44675"/>
            </a:xfrm>
            <a:custGeom>
              <a:rect b="b" l="l" r="r" t="t"/>
              <a:pathLst>
                <a:path extrusionOk="0" h="1787" w="5604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1787"/>
                  </a:lnTo>
                  <a:lnTo>
                    <a:pt x="5603" y="1787"/>
                  </a:lnTo>
                  <a:lnTo>
                    <a:pt x="5603" y="630"/>
                  </a:lnTo>
                  <a:cubicBezTo>
                    <a:pt x="5603" y="285"/>
                    <a:pt x="5319" y="1"/>
                    <a:pt x="4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1366150" y="808200"/>
              <a:ext cx="54325" cy="204000"/>
            </a:xfrm>
            <a:custGeom>
              <a:rect b="b" l="l" r="r" t="t"/>
              <a:pathLst>
                <a:path extrusionOk="0" h="8160" w="2173">
                  <a:moveTo>
                    <a:pt x="2172" y="0"/>
                  </a:moveTo>
                  <a:lnTo>
                    <a:pt x="1" y="2172"/>
                  </a:lnTo>
                  <a:lnTo>
                    <a:pt x="1" y="8160"/>
                  </a:lnTo>
                  <a:lnTo>
                    <a:pt x="2172" y="816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289525" y="872125"/>
              <a:ext cx="44675" cy="140075"/>
            </a:xfrm>
            <a:custGeom>
              <a:rect b="b" l="l" r="r" t="t"/>
              <a:pathLst>
                <a:path extrusionOk="0" h="5603" w="1787">
                  <a:moveTo>
                    <a:pt x="650" y="1"/>
                  </a:moveTo>
                  <a:cubicBezTo>
                    <a:pt x="285" y="1"/>
                    <a:pt x="1" y="285"/>
                    <a:pt x="1" y="630"/>
                  </a:cubicBezTo>
                  <a:lnTo>
                    <a:pt x="1" y="4974"/>
                  </a:lnTo>
                  <a:cubicBezTo>
                    <a:pt x="1" y="5319"/>
                    <a:pt x="285" y="5603"/>
                    <a:pt x="650" y="5603"/>
                  </a:cubicBezTo>
                  <a:lnTo>
                    <a:pt x="1787" y="5603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1700550" y="795500"/>
              <a:ext cx="53825" cy="203525"/>
            </a:xfrm>
            <a:custGeom>
              <a:rect b="b" l="l" r="r" t="t"/>
              <a:pathLst>
                <a:path extrusionOk="0" h="8141" w="2153">
                  <a:moveTo>
                    <a:pt x="1" y="1"/>
                  </a:moveTo>
                  <a:lnTo>
                    <a:pt x="1" y="8140"/>
                  </a:lnTo>
                  <a:lnTo>
                    <a:pt x="2152" y="5989"/>
                  </a:lnTo>
                  <a:lnTo>
                    <a:pt x="2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786325" y="795500"/>
              <a:ext cx="44675" cy="140075"/>
            </a:xfrm>
            <a:custGeom>
              <a:rect b="b" l="l" r="r" t="t"/>
              <a:pathLst>
                <a:path extrusionOk="0" h="5603" w="1787">
                  <a:moveTo>
                    <a:pt x="0" y="1"/>
                  </a:moveTo>
                  <a:lnTo>
                    <a:pt x="0" y="5603"/>
                  </a:lnTo>
                  <a:lnTo>
                    <a:pt x="1157" y="5603"/>
                  </a:lnTo>
                  <a:cubicBezTo>
                    <a:pt x="1502" y="5603"/>
                    <a:pt x="1786" y="5319"/>
                    <a:pt x="1786" y="4974"/>
                  </a:cubicBezTo>
                  <a:lnTo>
                    <a:pt x="1786" y="630"/>
                  </a:lnTo>
                  <a:cubicBezTo>
                    <a:pt x="1786" y="285"/>
                    <a:pt x="1502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1442267" y="1087193"/>
            <a:ext cx="490440" cy="490576"/>
            <a:chOff x="2036625" y="633125"/>
            <a:chExt cx="541325" cy="541475"/>
          </a:xfrm>
        </p:grpSpPr>
        <p:sp>
          <p:nvSpPr>
            <p:cNvPr id="263" name="Google Shape;263;p21"/>
            <p:cNvSpPr/>
            <p:nvPr/>
          </p:nvSpPr>
          <p:spPr>
            <a:xfrm>
              <a:off x="2059325" y="921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0" y="143"/>
                    <a:pt x="0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399300" y="921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1" y="143"/>
                    <a:pt x="1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229300" y="921850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1"/>
                  </a:moveTo>
                  <a:cubicBezTo>
                    <a:pt x="1" y="143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036625" y="1039675"/>
              <a:ext cx="164300" cy="134925"/>
            </a:xfrm>
            <a:custGeom>
              <a:rect b="b" l="l" r="r" t="t"/>
              <a:pathLst>
                <a:path extrusionOk="0" h="5397" w="6572">
                  <a:moveTo>
                    <a:pt x="4089" y="1"/>
                  </a:moveTo>
                  <a:cubicBezTo>
                    <a:pt x="1999" y="1"/>
                    <a:pt x="1" y="1646"/>
                    <a:pt x="15" y="4036"/>
                  </a:cubicBezTo>
                  <a:lnTo>
                    <a:pt x="15" y="4767"/>
                  </a:lnTo>
                  <a:cubicBezTo>
                    <a:pt x="15" y="5112"/>
                    <a:pt x="299" y="5396"/>
                    <a:pt x="644" y="5396"/>
                  </a:cubicBezTo>
                  <a:lnTo>
                    <a:pt x="5638" y="5396"/>
                  </a:lnTo>
                  <a:cubicBezTo>
                    <a:pt x="5577" y="5193"/>
                    <a:pt x="5536" y="4990"/>
                    <a:pt x="5536" y="4767"/>
                  </a:cubicBezTo>
                  <a:lnTo>
                    <a:pt x="5536" y="4036"/>
                  </a:lnTo>
                  <a:cubicBezTo>
                    <a:pt x="5536" y="2859"/>
                    <a:pt x="5922" y="1783"/>
                    <a:pt x="6571" y="890"/>
                  </a:cubicBezTo>
                  <a:cubicBezTo>
                    <a:pt x="5816" y="277"/>
                    <a:pt x="4945" y="1"/>
                    <a:pt x="4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414025" y="1039575"/>
              <a:ext cx="163925" cy="135025"/>
            </a:xfrm>
            <a:custGeom>
              <a:rect b="b" l="l" r="r" t="t"/>
              <a:pathLst>
                <a:path extrusionOk="0" h="5401" w="6557">
                  <a:moveTo>
                    <a:pt x="2537" y="1"/>
                  </a:moveTo>
                  <a:cubicBezTo>
                    <a:pt x="1583" y="1"/>
                    <a:pt x="690" y="346"/>
                    <a:pt x="0" y="894"/>
                  </a:cubicBezTo>
                  <a:cubicBezTo>
                    <a:pt x="650" y="1787"/>
                    <a:pt x="1035" y="2863"/>
                    <a:pt x="1035" y="4040"/>
                  </a:cubicBezTo>
                  <a:lnTo>
                    <a:pt x="1035" y="4771"/>
                  </a:lnTo>
                  <a:cubicBezTo>
                    <a:pt x="1035" y="4994"/>
                    <a:pt x="995" y="5197"/>
                    <a:pt x="934" y="5400"/>
                  </a:cubicBezTo>
                  <a:lnTo>
                    <a:pt x="5927" y="5400"/>
                  </a:lnTo>
                  <a:cubicBezTo>
                    <a:pt x="6272" y="5400"/>
                    <a:pt x="6556" y="5116"/>
                    <a:pt x="6556" y="4771"/>
                  </a:cubicBezTo>
                  <a:lnTo>
                    <a:pt x="6556" y="4040"/>
                  </a:lnTo>
                  <a:cubicBezTo>
                    <a:pt x="6556" y="1807"/>
                    <a:pt x="4750" y="1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206475" y="1039575"/>
              <a:ext cx="201975" cy="135025"/>
            </a:xfrm>
            <a:custGeom>
              <a:rect b="b" l="l" r="r" t="t"/>
              <a:pathLst>
                <a:path extrusionOk="0" h="5401" w="8079">
                  <a:moveTo>
                    <a:pt x="4040" y="1"/>
                  </a:moveTo>
                  <a:cubicBezTo>
                    <a:pt x="1807" y="1"/>
                    <a:pt x="1" y="1807"/>
                    <a:pt x="1" y="4040"/>
                  </a:cubicBezTo>
                  <a:lnTo>
                    <a:pt x="1" y="4771"/>
                  </a:lnTo>
                  <a:cubicBezTo>
                    <a:pt x="1" y="5116"/>
                    <a:pt x="285" y="5400"/>
                    <a:pt x="650" y="5400"/>
                  </a:cubicBezTo>
                  <a:lnTo>
                    <a:pt x="7429" y="5400"/>
                  </a:lnTo>
                  <a:cubicBezTo>
                    <a:pt x="7795" y="5400"/>
                    <a:pt x="8079" y="5116"/>
                    <a:pt x="8079" y="4771"/>
                  </a:cubicBezTo>
                  <a:lnTo>
                    <a:pt x="8079" y="4040"/>
                  </a:lnTo>
                  <a:cubicBezTo>
                    <a:pt x="8079" y="1807"/>
                    <a:pt x="6252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154200" y="633125"/>
              <a:ext cx="51800" cy="48750"/>
            </a:xfrm>
            <a:custGeom>
              <a:rect b="b" l="l" r="r" t="t"/>
              <a:pathLst>
                <a:path extrusionOk="0" h="1950" w="2072">
                  <a:moveTo>
                    <a:pt x="691" y="1"/>
                  </a:moveTo>
                  <a:cubicBezTo>
                    <a:pt x="529" y="1"/>
                    <a:pt x="366" y="61"/>
                    <a:pt x="244" y="183"/>
                  </a:cubicBezTo>
                  <a:cubicBezTo>
                    <a:pt x="1" y="427"/>
                    <a:pt x="1" y="833"/>
                    <a:pt x="244" y="1076"/>
                  </a:cubicBezTo>
                  <a:lnTo>
                    <a:pt x="914" y="1766"/>
                  </a:lnTo>
                  <a:cubicBezTo>
                    <a:pt x="1046" y="1888"/>
                    <a:pt x="1209" y="1949"/>
                    <a:pt x="1371" y="1949"/>
                  </a:cubicBezTo>
                  <a:cubicBezTo>
                    <a:pt x="1533" y="1949"/>
                    <a:pt x="1696" y="1888"/>
                    <a:pt x="1828" y="1766"/>
                  </a:cubicBezTo>
                  <a:cubicBezTo>
                    <a:pt x="2071" y="1523"/>
                    <a:pt x="2071" y="1117"/>
                    <a:pt x="1828" y="873"/>
                  </a:cubicBezTo>
                  <a:lnTo>
                    <a:pt x="1138" y="183"/>
                  </a:lnTo>
                  <a:cubicBezTo>
                    <a:pt x="1016" y="61"/>
                    <a:pt x="853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154200" y="769125"/>
              <a:ext cx="51800" cy="48725"/>
            </a:xfrm>
            <a:custGeom>
              <a:rect b="b" l="l" r="r" t="t"/>
              <a:pathLst>
                <a:path extrusionOk="0" h="1949" w="2072">
                  <a:moveTo>
                    <a:pt x="1371" y="0"/>
                  </a:moveTo>
                  <a:cubicBezTo>
                    <a:pt x="1209" y="0"/>
                    <a:pt x="1046" y="61"/>
                    <a:pt x="914" y="183"/>
                  </a:cubicBezTo>
                  <a:lnTo>
                    <a:pt x="244" y="853"/>
                  </a:lnTo>
                  <a:cubicBezTo>
                    <a:pt x="1" y="1117"/>
                    <a:pt x="1" y="1502"/>
                    <a:pt x="244" y="1766"/>
                  </a:cubicBezTo>
                  <a:cubicBezTo>
                    <a:pt x="366" y="1888"/>
                    <a:pt x="529" y="1949"/>
                    <a:pt x="691" y="1949"/>
                  </a:cubicBezTo>
                  <a:cubicBezTo>
                    <a:pt x="853" y="1949"/>
                    <a:pt x="1016" y="1888"/>
                    <a:pt x="1138" y="1766"/>
                  </a:cubicBezTo>
                  <a:lnTo>
                    <a:pt x="1828" y="1076"/>
                  </a:lnTo>
                  <a:cubicBezTo>
                    <a:pt x="2071" y="833"/>
                    <a:pt x="2071" y="427"/>
                    <a:pt x="1828" y="183"/>
                  </a:cubicBezTo>
                  <a:cubicBezTo>
                    <a:pt x="1696" y="61"/>
                    <a:pt x="1533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118700" y="709750"/>
              <a:ext cx="66475" cy="31475"/>
            </a:xfrm>
            <a:custGeom>
              <a:rect b="b" l="l" r="r" t="t"/>
              <a:pathLst>
                <a:path extrusionOk="0" h="1259" w="2659">
                  <a:moveTo>
                    <a:pt x="853" y="0"/>
                  </a:moveTo>
                  <a:cubicBezTo>
                    <a:pt x="0" y="21"/>
                    <a:pt x="0" y="1239"/>
                    <a:pt x="853" y="1259"/>
                  </a:cubicBezTo>
                  <a:lnTo>
                    <a:pt x="1807" y="1259"/>
                  </a:lnTo>
                  <a:cubicBezTo>
                    <a:pt x="2659" y="1239"/>
                    <a:pt x="2639" y="21"/>
                    <a:pt x="1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408950" y="633125"/>
              <a:ext cx="51775" cy="48750"/>
            </a:xfrm>
            <a:custGeom>
              <a:rect b="b" l="l" r="r" t="t"/>
              <a:pathLst>
                <a:path extrusionOk="0" h="1950" w="2071">
                  <a:moveTo>
                    <a:pt x="1380" y="1"/>
                  </a:moveTo>
                  <a:cubicBezTo>
                    <a:pt x="1218" y="1"/>
                    <a:pt x="1056" y="61"/>
                    <a:pt x="934" y="183"/>
                  </a:cubicBezTo>
                  <a:lnTo>
                    <a:pt x="244" y="873"/>
                  </a:lnTo>
                  <a:cubicBezTo>
                    <a:pt x="0" y="1117"/>
                    <a:pt x="0" y="1523"/>
                    <a:pt x="244" y="1766"/>
                  </a:cubicBezTo>
                  <a:cubicBezTo>
                    <a:pt x="366" y="1888"/>
                    <a:pt x="528" y="1949"/>
                    <a:pt x="690" y="1949"/>
                  </a:cubicBezTo>
                  <a:cubicBezTo>
                    <a:pt x="853" y="1949"/>
                    <a:pt x="1015" y="1888"/>
                    <a:pt x="1137" y="1766"/>
                  </a:cubicBezTo>
                  <a:lnTo>
                    <a:pt x="1827" y="1076"/>
                  </a:lnTo>
                  <a:cubicBezTo>
                    <a:pt x="2071" y="833"/>
                    <a:pt x="2071" y="427"/>
                    <a:pt x="1827" y="183"/>
                  </a:cubicBezTo>
                  <a:cubicBezTo>
                    <a:pt x="1705" y="61"/>
                    <a:pt x="1543" y="1"/>
                    <a:pt x="1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408950" y="769125"/>
              <a:ext cx="51775" cy="48725"/>
            </a:xfrm>
            <a:custGeom>
              <a:rect b="b" l="l" r="r" t="t"/>
              <a:pathLst>
                <a:path extrusionOk="0" h="1949" w="2071">
                  <a:moveTo>
                    <a:pt x="690" y="0"/>
                  </a:moveTo>
                  <a:cubicBezTo>
                    <a:pt x="528" y="0"/>
                    <a:pt x="366" y="61"/>
                    <a:pt x="244" y="183"/>
                  </a:cubicBezTo>
                  <a:cubicBezTo>
                    <a:pt x="0" y="427"/>
                    <a:pt x="0" y="833"/>
                    <a:pt x="244" y="1076"/>
                  </a:cubicBezTo>
                  <a:lnTo>
                    <a:pt x="934" y="1766"/>
                  </a:lnTo>
                  <a:cubicBezTo>
                    <a:pt x="1056" y="1888"/>
                    <a:pt x="1218" y="1949"/>
                    <a:pt x="1380" y="1949"/>
                  </a:cubicBezTo>
                  <a:cubicBezTo>
                    <a:pt x="1543" y="1949"/>
                    <a:pt x="1705" y="1888"/>
                    <a:pt x="1827" y="1766"/>
                  </a:cubicBezTo>
                  <a:cubicBezTo>
                    <a:pt x="2071" y="1502"/>
                    <a:pt x="2071" y="1117"/>
                    <a:pt x="1827" y="853"/>
                  </a:cubicBezTo>
                  <a:lnTo>
                    <a:pt x="1137" y="183"/>
                  </a:lnTo>
                  <a:cubicBezTo>
                    <a:pt x="1015" y="61"/>
                    <a:pt x="85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434825" y="709750"/>
              <a:ext cx="61425" cy="31475"/>
            </a:xfrm>
            <a:custGeom>
              <a:rect b="b" l="l" r="r" t="t"/>
              <a:pathLst>
                <a:path extrusionOk="0" h="1259" w="2457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lnTo>
                    <a:pt x="1604" y="1259"/>
                  </a:lnTo>
                  <a:cubicBezTo>
                    <a:pt x="2456" y="1239"/>
                    <a:pt x="2456" y="21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257725" y="833575"/>
              <a:ext cx="99475" cy="52025"/>
            </a:xfrm>
            <a:custGeom>
              <a:rect b="b" l="l" r="r" t="t"/>
              <a:pathLst>
                <a:path extrusionOk="0" h="2081" w="3979">
                  <a:moveTo>
                    <a:pt x="1" y="0"/>
                  </a:moveTo>
                  <a:lnTo>
                    <a:pt x="1" y="102"/>
                  </a:lnTo>
                  <a:cubicBezTo>
                    <a:pt x="51" y="1421"/>
                    <a:pt x="1021" y="2081"/>
                    <a:pt x="1990" y="2081"/>
                  </a:cubicBezTo>
                  <a:cubicBezTo>
                    <a:pt x="2959" y="2081"/>
                    <a:pt x="3928" y="1421"/>
                    <a:pt x="3979" y="102"/>
                  </a:cubicBez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196325" y="633125"/>
              <a:ext cx="222275" cy="169000"/>
            </a:xfrm>
            <a:custGeom>
              <a:rect b="b" l="l" r="r" t="t"/>
              <a:pathLst>
                <a:path extrusionOk="0" h="6760" w="8891">
                  <a:moveTo>
                    <a:pt x="4446" y="1"/>
                  </a:moveTo>
                  <a:cubicBezTo>
                    <a:pt x="1523" y="1"/>
                    <a:pt x="1" y="3553"/>
                    <a:pt x="2010" y="5664"/>
                  </a:cubicBezTo>
                  <a:cubicBezTo>
                    <a:pt x="2294" y="5968"/>
                    <a:pt x="2457" y="6354"/>
                    <a:pt x="2457" y="6760"/>
                  </a:cubicBezTo>
                  <a:lnTo>
                    <a:pt x="6435" y="6760"/>
                  </a:lnTo>
                  <a:cubicBezTo>
                    <a:pt x="6435" y="6354"/>
                    <a:pt x="6597" y="5968"/>
                    <a:pt x="6881" y="5664"/>
                  </a:cubicBezTo>
                  <a:cubicBezTo>
                    <a:pt x="8891" y="3553"/>
                    <a:pt x="7369" y="1"/>
                    <a:pt x="4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4550005" y="1087208"/>
            <a:ext cx="423464" cy="490576"/>
            <a:chOff x="2820975" y="2114850"/>
            <a:chExt cx="467400" cy="541475"/>
          </a:xfrm>
        </p:grpSpPr>
        <p:sp>
          <p:nvSpPr>
            <p:cNvPr id="278" name="Google Shape;278;p21"/>
            <p:cNvSpPr/>
            <p:nvPr/>
          </p:nvSpPr>
          <p:spPr>
            <a:xfrm>
              <a:off x="2847875" y="2114850"/>
              <a:ext cx="388700" cy="269500"/>
            </a:xfrm>
            <a:custGeom>
              <a:rect b="b" l="l" r="r" t="t"/>
              <a:pathLst>
                <a:path extrusionOk="0" h="10780" w="15548">
                  <a:moveTo>
                    <a:pt x="3005" y="0"/>
                  </a:moveTo>
                  <a:cubicBezTo>
                    <a:pt x="2660" y="0"/>
                    <a:pt x="2376" y="285"/>
                    <a:pt x="2376" y="650"/>
                  </a:cubicBezTo>
                  <a:lnTo>
                    <a:pt x="2376" y="3187"/>
                  </a:lnTo>
                  <a:cubicBezTo>
                    <a:pt x="2317" y="3183"/>
                    <a:pt x="2260" y="3180"/>
                    <a:pt x="2202" y="3180"/>
                  </a:cubicBezTo>
                  <a:cubicBezTo>
                    <a:pt x="999" y="3180"/>
                    <a:pt x="1" y="4179"/>
                    <a:pt x="1" y="5400"/>
                  </a:cubicBezTo>
                  <a:cubicBezTo>
                    <a:pt x="1" y="6618"/>
                    <a:pt x="995" y="7612"/>
                    <a:pt x="2213" y="7612"/>
                  </a:cubicBezTo>
                  <a:lnTo>
                    <a:pt x="2376" y="7612"/>
                  </a:lnTo>
                  <a:lnTo>
                    <a:pt x="2376" y="10149"/>
                  </a:lnTo>
                  <a:cubicBezTo>
                    <a:pt x="2376" y="10494"/>
                    <a:pt x="2660" y="10779"/>
                    <a:pt x="3005" y="10779"/>
                  </a:cubicBezTo>
                  <a:lnTo>
                    <a:pt x="6394" y="10779"/>
                  </a:lnTo>
                  <a:cubicBezTo>
                    <a:pt x="6403" y="10779"/>
                    <a:pt x="6412" y="10779"/>
                    <a:pt x="6421" y="10779"/>
                  </a:cubicBezTo>
                  <a:cubicBezTo>
                    <a:pt x="6892" y="10779"/>
                    <a:pt x="7182" y="10243"/>
                    <a:pt x="6942" y="9845"/>
                  </a:cubicBezTo>
                  <a:cubicBezTo>
                    <a:pt x="6577" y="9216"/>
                    <a:pt x="7044" y="8404"/>
                    <a:pt x="7775" y="8404"/>
                  </a:cubicBezTo>
                  <a:cubicBezTo>
                    <a:pt x="8485" y="8404"/>
                    <a:pt x="8952" y="9216"/>
                    <a:pt x="8587" y="9845"/>
                  </a:cubicBezTo>
                  <a:cubicBezTo>
                    <a:pt x="8485" y="10027"/>
                    <a:pt x="8485" y="10271"/>
                    <a:pt x="8607" y="10474"/>
                  </a:cubicBezTo>
                  <a:cubicBezTo>
                    <a:pt x="8708" y="10677"/>
                    <a:pt x="8911" y="10779"/>
                    <a:pt x="9155" y="10779"/>
                  </a:cubicBezTo>
                  <a:lnTo>
                    <a:pt x="12524" y="10779"/>
                  </a:lnTo>
                  <a:cubicBezTo>
                    <a:pt x="12869" y="10779"/>
                    <a:pt x="13154" y="10494"/>
                    <a:pt x="13154" y="10149"/>
                  </a:cubicBezTo>
                  <a:lnTo>
                    <a:pt x="13154" y="7612"/>
                  </a:lnTo>
                  <a:cubicBezTo>
                    <a:pt x="13212" y="7617"/>
                    <a:pt x="13269" y="7619"/>
                    <a:pt x="13327" y="7619"/>
                  </a:cubicBezTo>
                  <a:cubicBezTo>
                    <a:pt x="14531" y="7619"/>
                    <a:pt x="15548" y="6620"/>
                    <a:pt x="15528" y="5400"/>
                  </a:cubicBezTo>
                  <a:cubicBezTo>
                    <a:pt x="15548" y="4179"/>
                    <a:pt x="14531" y="3180"/>
                    <a:pt x="13327" y="3180"/>
                  </a:cubicBezTo>
                  <a:cubicBezTo>
                    <a:pt x="13269" y="3180"/>
                    <a:pt x="13212" y="3183"/>
                    <a:pt x="13154" y="3187"/>
                  </a:cubicBezTo>
                  <a:lnTo>
                    <a:pt x="13154" y="650"/>
                  </a:lnTo>
                  <a:cubicBezTo>
                    <a:pt x="13154" y="285"/>
                    <a:pt x="12869" y="0"/>
                    <a:pt x="12524" y="0"/>
                  </a:cubicBezTo>
                  <a:lnTo>
                    <a:pt x="9155" y="0"/>
                  </a:lnTo>
                  <a:cubicBezTo>
                    <a:pt x="8668" y="0"/>
                    <a:pt x="8343" y="549"/>
                    <a:pt x="8587" y="954"/>
                  </a:cubicBezTo>
                  <a:cubicBezTo>
                    <a:pt x="8947" y="1576"/>
                    <a:pt x="8496" y="2376"/>
                    <a:pt x="7801" y="2376"/>
                  </a:cubicBezTo>
                  <a:cubicBezTo>
                    <a:pt x="7792" y="2376"/>
                    <a:pt x="7783" y="2376"/>
                    <a:pt x="7775" y="2375"/>
                  </a:cubicBezTo>
                  <a:cubicBezTo>
                    <a:pt x="7766" y="2376"/>
                    <a:pt x="7757" y="2376"/>
                    <a:pt x="7748" y="2376"/>
                  </a:cubicBezTo>
                  <a:cubicBezTo>
                    <a:pt x="7033" y="2376"/>
                    <a:pt x="6582" y="1576"/>
                    <a:pt x="6942" y="954"/>
                  </a:cubicBezTo>
                  <a:cubicBezTo>
                    <a:pt x="7064" y="752"/>
                    <a:pt x="7064" y="508"/>
                    <a:pt x="6942" y="325"/>
                  </a:cubicBezTo>
                  <a:cubicBezTo>
                    <a:pt x="6841" y="122"/>
                    <a:pt x="6618" y="0"/>
                    <a:pt x="6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820975" y="2426250"/>
              <a:ext cx="467400" cy="230075"/>
            </a:xfrm>
            <a:custGeom>
              <a:rect b="b" l="l" r="r" t="t"/>
              <a:pathLst>
                <a:path extrusionOk="0" h="9203" w="18696">
                  <a:moveTo>
                    <a:pt x="17451" y="1"/>
                  </a:moveTo>
                  <a:cubicBezTo>
                    <a:pt x="17018" y="1"/>
                    <a:pt x="16648" y="211"/>
                    <a:pt x="16483" y="352"/>
                  </a:cubicBezTo>
                  <a:cubicBezTo>
                    <a:pt x="13864" y="2544"/>
                    <a:pt x="10718" y="5203"/>
                    <a:pt x="10718" y="5203"/>
                  </a:cubicBezTo>
                  <a:cubicBezTo>
                    <a:pt x="10596" y="5305"/>
                    <a:pt x="10454" y="5366"/>
                    <a:pt x="10312" y="5366"/>
                  </a:cubicBezTo>
                  <a:lnTo>
                    <a:pt x="7430" y="5366"/>
                  </a:lnTo>
                  <a:cubicBezTo>
                    <a:pt x="7065" y="5366"/>
                    <a:pt x="6780" y="5082"/>
                    <a:pt x="6780" y="4716"/>
                  </a:cubicBezTo>
                  <a:cubicBezTo>
                    <a:pt x="6780" y="4371"/>
                    <a:pt x="7065" y="4087"/>
                    <a:pt x="7430" y="4087"/>
                  </a:cubicBezTo>
                  <a:lnTo>
                    <a:pt x="9521" y="4087"/>
                  </a:lnTo>
                  <a:cubicBezTo>
                    <a:pt x="11428" y="3986"/>
                    <a:pt x="11489" y="1205"/>
                    <a:pt x="9257" y="1205"/>
                  </a:cubicBezTo>
                  <a:lnTo>
                    <a:pt x="7653" y="1205"/>
                  </a:lnTo>
                  <a:cubicBezTo>
                    <a:pt x="7170" y="807"/>
                    <a:pt x="6576" y="608"/>
                    <a:pt x="5980" y="608"/>
                  </a:cubicBezTo>
                  <a:cubicBezTo>
                    <a:pt x="5298" y="608"/>
                    <a:pt x="4611" y="868"/>
                    <a:pt x="4081" y="1387"/>
                  </a:cubicBezTo>
                  <a:lnTo>
                    <a:pt x="244" y="5244"/>
                  </a:lnTo>
                  <a:cubicBezTo>
                    <a:pt x="1" y="5488"/>
                    <a:pt x="1" y="5894"/>
                    <a:pt x="244" y="6137"/>
                  </a:cubicBezTo>
                  <a:lnTo>
                    <a:pt x="3127" y="9019"/>
                  </a:lnTo>
                  <a:cubicBezTo>
                    <a:pt x="3249" y="9141"/>
                    <a:pt x="3411" y="9202"/>
                    <a:pt x="3573" y="9202"/>
                  </a:cubicBezTo>
                  <a:cubicBezTo>
                    <a:pt x="3736" y="9202"/>
                    <a:pt x="3898" y="9141"/>
                    <a:pt x="4020" y="9019"/>
                  </a:cubicBezTo>
                  <a:lnTo>
                    <a:pt x="4791" y="8248"/>
                  </a:lnTo>
                  <a:lnTo>
                    <a:pt x="11266" y="8248"/>
                  </a:lnTo>
                  <a:cubicBezTo>
                    <a:pt x="11428" y="8248"/>
                    <a:pt x="11591" y="8167"/>
                    <a:pt x="11713" y="8065"/>
                  </a:cubicBezTo>
                  <a:lnTo>
                    <a:pt x="18431" y="1327"/>
                  </a:lnTo>
                  <a:cubicBezTo>
                    <a:pt x="18695" y="1083"/>
                    <a:pt x="18675" y="677"/>
                    <a:pt x="18431" y="433"/>
                  </a:cubicBezTo>
                  <a:cubicBezTo>
                    <a:pt x="18108" y="110"/>
                    <a:pt x="17763" y="1"/>
                    <a:pt x="17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1"/>
          <p:cNvSpPr/>
          <p:nvPr/>
        </p:nvSpPr>
        <p:spPr>
          <a:xfrm>
            <a:off x="3671702" y="2139675"/>
            <a:ext cx="744600" cy="7446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5107152" y="2139675"/>
            <a:ext cx="744600" cy="7446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2032927" y="3553050"/>
            <a:ext cx="744600" cy="7446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737702" y="3553050"/>
            <a:ext cx="744600" cy="7446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3467100" y="994323"/>
            <a:ext cx="22098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966850" y="2380552"/>
            <a:ext cx="1619100" cy="504900"/>
          </a:xfrm>
          <a:prstGeom prst="roundRect">
            <a:avLst>
              <a:gd fmla="val 29263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 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457200" y="307185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1952623" y="307185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1430200" y="1549760"/>
            <a:ext cx="692400" cy="6924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3762450" y="2380552"/>
            <a:ext cx="1619100" cy="504900"/>
          </a:xfrm>
          <a:prstGeom prst="roundRect">
            <a:avLst>
              <a:gd fmla="val 29263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2.1 Saturn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3252796" y="307185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4748218" y="307185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225800" y="1549760"/>
            <a:ext cx="692400" cy="6924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6558038" y="2380552"/>
            <a:ext cx="1619100" cy="504900"/>
          </a:xfrm>
          <a:prstGeom prst="roundRect">
            <a:avLst>
              <a:gd fmla="val 29263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3.1 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6048379" y="307185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1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7543802" y="307185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2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7021388" y="1549760"/>
            <a:ext cx="692400" cy="6924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2"/>
          <p:cNvCxnSpPr>
            <a:stCxn id="290" idx="2"/>
            <a:endCxn id="291" idx="0"/>
          </p:cNvCxnSpPr>
          <p:nvPr/>
        </p:nvCxnSpPr>
        <p:spPr>
          <a:xfrm flipH="1">
            <a:off x="3824400" y="2885452"/>
            <a:ext cx="747600" cy="18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2"/>
          <p:cNvCxnSpPr>
            <a:stCxn id="290" idx="2"/>
            <a:endCxn id="292" idx="0"/>
          </p:cNvCxnSpPr>
          <p:nvPr/>
        </p:nvCxnSpPr>
        <p:spPr>
          <a:xfrm>
            <a:off x="4572000" y="2885452"/>
            <a:ext cx="747600" cy="18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2"/>
          <p:cNvCxnSpPr>
            <a:stCxn id="286" idx="2"/>
            <a:endCxn id="288" idx="0"/>
          </p:cNvCxnSpPr>
          <p:nvPr/>
        </p:nvCxnSpPr>
        <p:spPr>
          <a:xfrm>
            <a:off x="1776400" y="2885452"/>
            <a:ext cx="747600" cy="186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2"/>
          <p:cNvCxnSpPr>
            <a:stCxn id="286" idx="2"/>
            <a:endCxn id="287" idx="0"/>
          </p:cNvCxnSpPr>
          <p:nvPr/>
        </p:nvCxnSpPr>
        <p:spPr>
          <a:xfrm flipH="1">
            <a:off x="1028800" y="2885452"/>
            <a:ext cx="747600" cy="186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2"/>
          <p:cNvCxnSpPr>
            <a:stCxn id="294" idx="2"/>
            <a:endCxn id="295" idx="0"/>
          </p:cNvCxnSpPr>
          <p:nvPr/>
        </p:nvCxnSpPr>
        <p:spPr>
          <a:xfrm flipH="1">
            <a:off x="6619988" y="2885452"/>
            <a:ext cx="747600" cy="1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2"/>
          <p:cNvCxnSpPr>
            <a:stCxn id="294" idx="2"/>
            <a:endCxn id="296" idx="0"/>
          </p:cNvCxnSpPr>
          <p:nvPr/>
        </p:nvCxnSpPr>
        <p:spPr>
          <a:xfrm>
            <a:off x="7367588" y="2885452"/>
            <a:ext cx="747600" cy="1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22"/>
          <p:cNvGrpSpPr/>
          <p:nvPr/>
        </p:nvGrpSpPr>
        <p:grpSpPr>
          <a:xfrm>
            <a:off x="4355785" y="1679894"/>
            <a:ext cx="432431" cy="432131"/>
            <a:chOff x="542225" y="1374000"/>
            <a:chExt cx="541825" cy="541450"/>
          </a:xfrm>
        </p:grpSpPr>
        <p:sp>
          <p:nvSpPr>
            <p:cNvPr id="305" name="Google Shape;305;p22"/>
            <p:cNvSpPr/>
            <p:nvPr/>
          </p:nvSpPr>
          <p:spPr>
            <a:xfrm>
              <a:off x="542575" y="1374000"/>
              <a:ext cx="541475" cy="269475"/>
            </a:xfrm>
            <a:custGeom>
              <a:rect b="b" l="l" r="r" t="t"/>
              <a:pathLst>
                <a:path extrusionOk="0" h="10779" w="21659">
                  <a:moveTo>
                    <a:pt x="18309" y="2720"/>
                  </a:moveTo>
                  <a:cubicBezTo>
                    <a:pt x="19141" y="2760"/>
                    <a:pt x="19141" y="3958"/>
                    <a:pt x="18309" y="3999"/>
                  </a:cubicBezTo>
                  <a:lnTo>
                    <a:pt x="3350" y="3999"/>
                  </a:lnTo>
                  <a:cubicBezTo>
                    <a:pt x="2517" y="3958"/>
                    <a:pt x="2517" y="2760"/>
                    <a:pt x="3350" y="2720"/>
                  </a:cubicBezTo>
                  <a:close/>
                  <a:moveTo>
                    <a:pt x="10149" y="5440"/>
                  </a:moveTo>
                  <a:cubicBezTo>
                    <a:pt x="10982" y="5480"/>
                    <a:pt x="10982" y="6678"/>
                    <a:pt x="10149" y="6698"/>
                  </a:cubicBezTo>
                  <a:lnTo>
                    <a:pt x="3350" y="6698"/>
                  </a:lnTo>
                  <a:cubicBezTo>
                    <a:pt x="2517" y="6678"/>
                    <a:pt x="2517" y="5480"/>
                    <a:pt x="3350" y="5440"/>
                  </a:cubicBezTo>
                  <a:close/>
                  <a:moveTo>
                    <a:pt x="3350" y="0"/>
                  </a:moveTo>
                  <a:cubicBezTo>
                    <a:pt x="1503" y="0"/>
                    <a:pt x="1" y="1502"/>
                    <a:pt x="1" y="3349"/>
                  </a:cubicBezTo>
                  <a:lnTo>
                    <a:pt x="1" y="6069"/>
                  </a:lnTo>
                  <a:cubicBezTo>
                    <a:pt x="1" y="7916"/>
                    <a:pt x="1503" y="9418"/>
                    <a:pt x="3350" y="9418"/>
                  </a:cubicBezTo>
                  <a:lnTo>
                    <a:pt x="9195" y="9418"/>
                  </a:lnTo>
                  <a:lnTo>
                    <a:pt x="10373" y="10595"/>
                  </a:lnTo>
                  <a:cubicBezTo>
                    <a:pt x="10494" y="10717"/>
                    <a:pt x="10657" y="10778"/>
                    <a:pt x="10819" y="10778"/>
                  </a:cubicBezTo>
                  <a:cubicBezTo>
                    <a:pt x="10982" y="10778"/>
                    <a:pt x="11144" y="10717"/>
                    <a:pt x="11266" y="10595"/>
                  </a:cubicBezTo>
                  <a:lnTo>
                    <a:pt x="12443" y="9418"/>
                  </a:lnTo>
                  <a:lnTo>
                    <a:pt x="18309" y="9418"/>
                  </a:lnTo>
                  <a:cubicBezTo>
                    <a:pt x="20156" y="9418"/>
                    <a:pt x="21658" y="7916"/>
                    <a:pt x="21658" y="6069"/>
                  </a:cubicBezTo>
                  <a:lnTo>
                    <a:pt x="21658" y="3349"/>
                  </a:lnTo>
                  <a:cubicBezTo>
                    <a:pt x="21658" y="1502"/>
                    <a:pt x="20156" y="0"/>
                    <a:pt x="18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65400" y="166272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2"/>
                    <a:pt x="1" y="4588"/>
                    <a:pt x="3127" y="4709"/>
                  </a:cubicBezTo>
                  <a:cubicBezTo>
                    <a:pt x="4426" y="4709"/>
                    <a:pt x="5481" y="3654"/>
                    <a:pt x="5481" y="2355"/>
                  </a:cubicBezTo>
                  <a:cubicBezTo>
                    <a:pt x="5481" y="1056"/>
                    <a:pt x="4426" y="0"/>
                    <a:pt x="3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904900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8"/>
                    <a:pt x="3126" y="4709"/>
                  </a:cubicBezTo>
                  <a:cubicBezTo>
                    <a:pt x="4425" y="4709"/>
                    <a:pt x="5480" y="3654"/>
                    <a:pt x="5480" y="2355"/>
                  </a:cubicBezTo>
                  <a:cubicBezTo>
                    <a:pt x="5480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734900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0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42225" y="1780550"/>
              <a:ext cx="164275" cy="134900"/>
            </a:xfrm>
            <a:custGeom>
              <a:rect b="b" l="l" r="r" t="t"/>
              <a:pathLst>
                <a:path extrusionOk="0" h="5396" w="6571">
                  <a:moveTo>
                    <a:pt x="4098" y="0"/>
                  </a:moveTo>
                  <a:cubicBezTo>
                    <a:pt x="2009" y="0"/>
                    <a:pt x="0" y="1645"/>
                    <a:pt x="15" y="4036"/>
                  </a:cubicBezTo>
                  <a:lnTo>
                    <a:pt x="15" y="4766"/>
                  </a:lnTo>
                  <a:cubicBezTo>
                    <a:pt x="15" y="5111"/>
                    <a:pt x="299" y="5396"/>
                    <a:pt x="644" y="5396"/>
                  </a:cubicBezTo>
                  <a:lnTo>
                    <a:pt x="5657" y="5396"/>
                  </a:lnTo>
                  <a:cubicBezTo>
                    <a:pt x="5576" y="5193"/>
                    <a:pt x="5536" y="4990"/>
                    <a:pt x="5536" y="4766"/>
                  </a:cubicBezTo>
                  <a:lnTo>
                    <a:pt x="5536" y="4036"/>
                  </a:lnTo>
                  <a:cubicBezTo>
                    <a:pt x="5536" y="2858"/>
                    <a:pt x="5921" y="1783"/>
                    <a:pt x="6571" y="889"/>
                  </a:cubicBezTo>
                  <a:cubicBezTo>
                    <a:pt x="5822" y="276"/>
                    <a:pt x="4953" y="0"/>
                    <a:pt x="4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920125" y="1780450"/>
              <a:ext cx="163925" cy="135000"/>
            </a:xfrm>
            <a:custGeom>
              <a:rect b="b" l="l" r="r" t="t"/>
              <a:pathLst>
                <a:path extrusionOk="0" h="5400" w="6557">
                  <a:moveTo>
                    <a:pt x="2517" y="0"/>
                  </a:moveTo>
                  <a:cubicBezTo>
                    <a:pt x="1563" y="0"/>
                    <a:pt x="690" y="345"/>
                    <a:pt x="0" y="893"/>
                  </a:cubicBezTo>
                  <a:cubicBezTo>
                    <a:pt x="650" y="1787"/>
                    <a:pt x="1015" y="2862"/>
                    <a:pt x="1015" y="4040"/>
                  </a:cubicBezTo>
                  <a:lnTo>
                    <a:pt x="1015" y="4770"/>
                  </a:lnTo>
                  <a:cubicBezTo>
                    <a:pt x="1015" y="4994"/>
                    <a:pt x="995" y="5197"/>
                    <a:pt x="913" y="5400"/>
                  </a:cubicBezTo>
                  <a:lnTo>
                    <a:pt x="5907" y="5400"/>
                  </a:lnTo>
                  <a:cubicBezTo>
                    <a:pt x="6272" y="5400"/>
                    <a:pt x="6556" y="5115"/>
                    <a:pt x="6556" y="4770"/>
                  </a:cubicBezTo>
                  <a:lnTo>
                    <a:pt x="6556" y="4040"/>
                  </a:lnTo>
                  <a:cubicBezTo>
                    <a:pt x="6556" y="1807"/>
                    <a:pt x="4750" y="0"/>
                    <a:pt x="2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712575" y="17804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1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30" y="5400"/>
                  </a:cubicBezTo>
                  <a:lnTo>
                    <a:pt x="7429" y="5400"/>
                  </a:lnTo>
                  <a:cubicBezTo>
                    <a:pt x="7774" y="5400"/>
                    <a:pt x="8058" y="5115"/>
                    <a:pt x="8058" y="4770"/>
                  </a:cubicBezTo>
                  <a:lnTo>
                    <a:pt x="8058" y="4040"/>
                  </a:lnTo>
                  <a:cubicBezTo>
                    <a:pt x="8058" y="1807"/>
                    <a:pt x="6252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7150295" y="1679874"/>
            <a:ext cx="434585" cy="432171"/>
            <a:chOff x="1288000" y="1373975"/>
            <a:chExt cx="544525" cy="541500"/>
          </a:xfrm>
        </p:grpSpPr>
        <p:sp>
          <p:nvSpPr>
            <p:cNvPr id="313" name="Google Shape;313;p22"/>
            <p:cNvSpPr/>
            <p:nvPr/>
          </p:nvSpPr>
          <p:spPr>
            <a:xfrm>
              <a:off x="1620375" y="1507950"/>
              <a:ext cx="77150" cy="76325"/>
            </a:xfrm>
            <a:custGeom>
              <a:rect b="b" l="l" r="r" t="t"/>
              <a:pathLst>
                <a:path extrusionOk="0" h="3053" w="3086">
                  <a:moveTo>
                    <a:pt x="1543" y="1"/>
                  </a:moveTo>
                  <a:cubicBezTo>
                    <a:pt x="691" y="1"/>
                    <a:pt x="1" y="670"/>
                    <a:pt x="1" y="1523"/>
                  </a:cubicBezTo>
                  <a:cubicBezTo>
                    <a:pt x="52" y="2540"/>
                    <a:pt x="806" y="3053"/>
                    <a:pt x="1557" y="3053"/>
                  </a:cubicBezTo>
                  <a:cubicBezTo>
                    <a:pt x="2303" y="3053"/>
                    <a:pt x="3045" y="2545"/>
                    <a:pt x="3086" y="1523"/>
                  </a:cubicBezTo>
                  <a:cubicBezTo>
                    <a:pt x="3086" y="670"/>
                    <a:pt x="2396" y="1"/>
                    <a:pt x="1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486425" y="1373975"/>
              <a:ext cx="346100" cy="344075"/>
            </a:xfrm>
            <a:custGeom>
              <a:rect b="b" l="l" r="r" t="t"/>
              <a:pathLst>
                <a:path extrusionOk="0" h="13763" w="13844">
                  <a:moveTo>
                    <a:pt x="6901" y="4096"/>
                  </a:moveTo>
                  <a:cubicBezTo>
                    <a:pt x="8266" y="4096"/>
                    <a:pt x="9631" y="5025"/>
                    <a:pt x="9702" y="6882"/>
                  </a:cubicBezTo>
                  <a:cubicBezTo>
                    <a:pt x="9702" y="8425"/>
                    <a:pt x="8444" y="9683"/>
                    <a:pt x="6901" y="9683"/>
                  </a:cubicBezTo>
                  <a:cubicBezTo>
                    <a:pt x="5359" y="9683"/>
                    <a:pt x="4100" y="8425"/>
                    <a:pt x="4100" y="6882"/>
                  </a:cubicBezTo>
                  <a:cubicBezTo>
                    <a:pt x="4171" y="5025"/>
                    <a:pt x="5536" y="4096"/>
                    <a:pt x="6901" y="4096"/>
                  </a:cubicBezTo>
                  <a:close/>
                  <a:moveTo>
                    <a:pt x="6419" y="1"/>
                  </a:moveTo>
                  <a:cubicBezTo>
                    <a:pt x="6364" y="1"/>
                    <a:pt x="6308" y="7"/>
                    <a:pt x="6252" y="21"/>
                  </a:cubicBezTo>
                  <a:lnTo>
                    <a:pt x="4019" y="630"/>
                  </a:lnTo>
                  <a:cubicBezTo>
                    <a:pt x="3715" y="711"/>
                    <a:pt x="3512" y="1016"/>
                    <a:pt x="3573" y="1320"/>
                  </a:cubicBezTo>
                  <a:lnTo>
                    <a:pt x="3694" y="2254"/>
                  </a:lnTo>
                  <a:cubicBezTo>
                    <a:pt x="3146" y="2640"/>
                    <a:pt x="2659" y="3127"/>
                    <a:pt x="2273" y="3675"/>
                  </a:cubicBezTo>
                  <a:lnTo>
                    <a:pt x="1340" y="3553"/>
                  </a:lnTo>
                  <a:cubicBezTo>
                    <a:pt x="1310" y="3549"/>
                    <a:pt x="1280" y="3547"/>
                    <a:pt x="1251" y="3547"/>
                  </a:cubicBezTo>
                  <a:cubicBezTo>
                    <a:pt x="964" y="3547"/>
                    <a:pt x="723" y="3725"/>
                    <a:pt x="650" y="4020"/>
                  </a:cubicBezTo>
                  <a:lnTo>
                    <a:pt x="41" y="6232"/>
                  </a:lnTo>
                  <a:cubicBezTo>
                    <a:pt x="0" y="6415"/>
                    <a:pt x="20" y="6577"/>
                    <a:pt x="102" y="6720"/>
                  </a:cubicBezTo>
                  <a:lnTo>
                    <a:pt x="2213" y="7288"/>
                  </a:lnTo>
                  <a:cubicBezTo>
                    <a:pt x="3146" y="7531"/>
                    <a:pt x="3735" y="8445"/>
                    <a:pt x="3613" y="9399"/>
                  </a:cubicBezTo>
                  <a:lnTo>
                    <a:pt x="3573" y="9602"/>
                  </a:lnTo>
                  <a:cubicBezTo>
                    <a:pt x="3796" y="9784"/>
                    <a:pt x="3999" y="9987"/>
                    <a:pt x="4202" y="10211"/>
                  </a:cubicBezTo>
                  <a:lnTo>
                    <a:pt x="4405" y="10190"/>
                  </a:lnTo>
                  <a:cubicBezTo>
                    <a:pt x="4497" y="10178"/>
                    <a:pt x="4587" y="10171"/>
                    <a:pt x="4677" y="10171"/>
                  </a:cubicBezTo>
                  <a:cubicBezTo>
                    <a:pt x="5569" y="10171"/>
                    <a:pt x="6292" y="10795"/>
                    <a:pt x="6495" y="11571"/>
                  </a:cubicBezTo>
                  <a:lnTo>
                    <a:pt x="7064" y="13682"/>
                  </a:lnTo>
                  <a:cubicBezTo>
                    <a:pt x="7158" y="13736"/>
                    <a:pt x="7271" y="13763"/>
                    <a:pt x="7384" y="13763"/>
                  </a:cubicBezTo>
                  <a:cubicBezTo>
                    <a:pt x="7440" y="13763"/>
                    <a:pt x="7497" y="13756"/>
                    <a:pt x="7551" y="13742"/>
                  </a:cubicBezTo>
                  <a:lnTo>
                    <a:pt x="9784" y="13154"/>
                  </a:lnTo>
                  <a:cubicBezTo>
                    <a:pt x="10088" y="13073"/>
                    <a:pt x="10291" y="12768"/>
                    <a:pt x="10230" y="12443"/>
                  </a:cubicBezTo>
                  <a:lnTo>
                    <a:pt x="10108" y="11530"/>
                  </a:lnTo>
                  <a:cubicBezTo>
                    <a:pt x="10677" y="11144"/>
                    <a:pt x="11144" y="10657"/>
                    <a:pt x="11529" y="10089"/>
                  </a:cubicBezTo>
                  <a:lnTo>
                    <a:pt x="12463" y="10231"/>
                  </a:lnTo>
                  <a:cubicBezTo>
                    <a:pt x="12491" y="10234"/>
                    <a:pt x="12518" y="10236"/>
                    <a:pt x="12545" y="10236"/>
                  </a:cubicBezTo>
                  <a:cubicBezTo>
                    <a:pt x="12835" y="10236"/>
                    <a:pt x="13079" y="10043"/>
                    <a:pt x="13153" y="9764"/>
                  </a:cubicBezTo>
                  <a:lnTo>
                    <a:pt x="13762" y="7531"/>
                  </a:lnTo>
                  <a:cubicBezTo>
                    <a:pt x="13843" y="7227"/>
                    <a:pt x="13681" y="6902"/>
                    <a:pt x="13397" y="6780"/>
                  </a:cubicBezTo>
                  <a:lnTo>
                    <a:pt x="12524" y="6415"/>
                  </a:lnTo>
                  <a:cubicBezTo>
                    <a:pt x="12504" y="6090"/>
                    <a:pt x="12443" y="5745"/>
                    <a:pt x="12341" y="5420"/>
                  </a:cubicBezTo>
                  <a:cubicBezTo>
                    <a:pt x="12260" y="5096"/>
                    <a:pt x="12138" y="4791"/>
                    <a:pt x="11996" y="4466"/>
                  </a:cubicBezTo>
                  <a:lnTo>
                    <a:pt x="12564" y="3736"/>
                  </a:lnTo>
                  <a:cubicBezTo>
                    <a:pt x="12767" y="3492"/>
                    <a:pt x="12747" y="3127"/>
                    <a:pt x="12524" y="2904"/>
                  </a:cubicBezTo>
                  <a:lnTo>
                    <a:pt x="10880" y="1259"/>
                  </a:lnTo>
                  <a:cubicBezTo>
                    <a:pt x="10760" y="1140"/>
                    <a:pt x="10606" y="1079"/>
                    <a:pt x="10447" y="1079"/>
                  </a:cubicBezTo>
                  <a:cubicBezTo>
                    <a:pt x="10310" y="1079"/>
                    <a:pt x="10170" y="1125"/>
                    <a:pt x="10047" y="1219"/>
                  </a:cubicBezTo>
                  <a:lnTo>
                    <a:pt x="9317" y="1787"/>
                  </a:lnTo>
                  <a:cubicBezTo>
                    <a:pt x="8708" y="1503"/>
                    <a:pt x="8038" y="1320"/>
                    <a:pt x="7368" y="1259"/>
                  </a:cubicBezTo>
                  <a:lnTo>
                    <a:pt x="7003" y="407"/>
                  </a:lnTo>
                  <a:cubicBezTo>
                    <a:pt x="6919" y="155"/>
                    <a:pt x="6682" y="1"/>
                    <a:pt x="6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423500" y="1704850"/>
              <a:ext cx="76650" cy="76625"/>
            </a:xfrm>
            <a:custGeom>
              <a:rect b="b" l="l" r="r" t="t"/>
              <a:pathLst>
                <a:path extrusionOk="0" h="3065" w="3066">
                  <a:moveTo>
                    <a:pt x="1523" y="0"/>
                  </a:moveTo>
                  <a:cubicBezTo>
                    <a:pt x="690" y="0"/>
                    <a:pt x="0" y="690"/>
                    <a:pt x="0" y="1543"/>
                  </a:cubicBezTo>
                  <a:cubicBezTo>
                    <a:pt x="41" y="2558"/>
                    <a:pt x="787" y="3065"/>
                    <a:pt x="1533" y="3065"/>
                  </a:cubicBezTo>
                  <a:cubicBezTo>
                    <a:pt x="2279" y="3065"/>
                    <a:pt x="3025" y="2558"/>
                    <a:pt x="3065" y="1543"/>
                  </a:cubicBezTo>
                  <a:cubicBezTo>
                    <a:pt x="3065" y="690"/>
                    <a:pt x="2375" y="0"/>
                    <a:pt x="1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288000" y="1571375"/>
              <a:ext cx="347125" cy="344100"/>
            </a:xfrm>
            <a:custGeom>
              <a:rect b="b" l="l" r="r" t="t"/>
              <a:pathLst>
                <a:path extrusionOk="0" h="13764" w="13885">
                  <a:moveTo>
                    <a:pt x="6953" y="4096"/>
                  </a:moveTo>
                  <a:cubicBezTo>
                    <a:pt x="8318" y="4096"/>
                    <a:pt x="9683" y="5024"/>
                    <a:pt x="9764" y="6882"/>
                  </a:cubicBezTo>
                  <a:cubicBezTo>
                    <a:pt x="9764" y="8424"/>
                    <a:pt x="8505" y="9683"/>
                    <a:pt x="6943" y="9683"/>
                  </a:cubicBezTo>
                  <a:cubicBezTo>
                    <a:pt x="5400" y="9683"/>
                    <a:pt x="4142" y="8424"/>
                    <a:pt x="4142" y="6882"/>
                  </a:cubicBezTo>
                  <a:cubicBezTo>
                    <a:pt x="4223" y="5024"/>
                    <a:pt x="5588" y="4096"/>
                    <a:pt x="6953" y="4096"/>
                  </a:cubicBezTo>
                  <a:close/>
                  <a:moveTo>
                    <a:pt x="7432" y="0"/>
                  </a:moveTo>
                  <a:cubicBezTo>
                    <a:pt x="7181" y="0"/>
                    <a:pt x="6942" y="152"/>
                    <a:pt x="6841" y="386"/>
                  </a:cubicBezTo>
                  <a:lnTo>
                    <a:pt x="6496" y="1259"/>
                  </a:lnTo>
                  <a:cubicBezTo>
                    <a:pt x="6151" y="1280"/>
                    <a:pt x="5806" y="1340"/>
                    <a:pt x="5481" y="1442"/>
                  </a:cubicBezTo>
                  <a:cubicBezTo>
                    <a:pt x="5156" y="1523"/>
                    <a:pt x="4852" y="1645"/>
                    <a:pt x="4547" y="1787"/>
                  </a:cubicBezTo>
                  <a:lnTo>
                    <a:pt x="3796" y="1198"/>
                  </a:lnTo>
                  <a:cubicBezTo>
                    <a:pt x="3687" y="1116"/>
                    <a:pt x="3553" y="1075"/>
                    <a:pt x="3418" y="1075"/>
                  </a:cubicBezTo>
                  <a:cubicBezTo>
                    <a:pt x="3253" y="1075"/>
                    <a:pt x="3087" y="1136"/>
                    <a:pt x="2964" y="1259"/>
                  </a:cubicBezTo>
                  <a:lnTo>
                    <a:pt x="1320" y="2903"/>
                  </a:lnTo>
                  <a:cubicBezTo>
                    <a:pt x="1097" y="3127"/>
                    <a:pt x="1077" y="3472"/>
                    <a:pt x="1280" y="3736"/>
                  </a:cubicBezTo>
                  <a:lnTo>
                    <a:pt x="1848" y="4466"/>
                  </a:lnTo>
                  <a:cubicBezTo>
                    <a:pt x="1564" y="5075"/>
                    <a:pt x="1381" y="5745"/>
                    <a:pt x="1320" y="6415"/>
                  </a:cubicBezTo>
                  <a:lnTo>
                    <a:pt x="468" y="6780"/>
                  </a:lnTo>
                  <a:cubicBezTo>
                    <a:pt x="163" y="6882"/>
                    <a:pt x="1" y="7206"/>
                    <a:pt x="82" y="7531"/>
                  </a:cubicBezTo>
                  <a:lnTo>
                    <a:pt x="691" y="9764"/>
                  </a:lnTo>
                  <a:cubicBezTo>
                    <a:pt x="762" y="10032"/>
                    <a:pt x="1007" y="10221"/>
                    <a:pt x="1272" y="10221"/>
                  </a:cubicBezTo>
                  <a:cubicBezTo>
                    <a:pt x="1308" y="10221"/>
                    <a:pt x="1345" y="10218"/>
                    <a:pt x="1381" y="10210"/>
                  </a:cubicBezTo>
                  <a:lnTo>
                    <a:pt x="2315" y="10089"/>
                  </a:lnTo>
                  <a:cubicBezTo>
                    <a:pt x="2700" y="10637"/>
                    <a:pt x="3188" y="11124"/>
                    <a:pt x="3736" y="11510"/>
                  </a:cubicBezTo>
                  <a:lnTo>
                    <a:pt x="3614" y="12443"/>
                  </a:lnTo>
                  <a:cubicBezTo>
                    <a:pt x="3573" y="12768"/>
                    <a:pt x="3756" y="13052"/>
                    <a:pt x="4081" y="13133"/>
                  </a:cubicBezTo>
                  <a:lnTo>
                    <a:pt x="6313" y="13742"/>
                  </a:lnTo>
                  <a:cubicBezTo>
                    <a:pt x="6366" y="13756"/>
                    <a:pt x="6419" y="13763"/>
                    <a:pt x="6472" y="13763"/>
                  </a:cubicBezTo>
                  <a:cubicBezTo>
                    <a:pt x="6724" y="13763"/>
                    <a:pt x="6964" y="13608"/>
                    <a:pt x="7064" y="13357"/>
                  </a:cubicBezTo>
                  <a:lnTo>
                    <a:pt x="7409" y="12504"/>
                  </a:lnTo>
                  <a:cubicBezTo>
                    <a:pt x="7754" y="12463"/>
                    <a:pt x="8079" y="12403"/>
                    <a:pt x="8404" y="12321"/>
                  </a:cubicBezTo>
                  <a:cubicBezTo>
                    <a:pt x="8729" y="12240"/>
                    <a:pt x="9054" y="12118"/>
                    <a:pt x="9358" y="11976"/>
                  </a:cubicBezTo>
                  <a:lnTo>
                    <a:pt x="10089" y="12545"/>
                  </a:lnTo>
                  <a:cubicBezTo>
                    <a:pt x="10211" y="12639"/>
                    <a:pt x="10351" y="12685"/>
                    <a:pt x="10491" y="12685"/>
                  </a:cubicBezTo>
                  <a:cubicBezTo>
                    <a:pt x="10651" y="12685"/>
                    <a:pt x="10811" y="12624"/>
                    <a:pt x="10941" y="12504"/>
                  </a:cubicBezTo>
                  <a:lnTo>
                    <a:pt x="12565" y="10860"/>
                  </a:lnTo>
                  <a:cubicBezTo>
                    <a:pt x="12788" y="10637"/>
                    <a:pt x="12809" y="10271"/>
                    <a:pt x="12626" y="10028"/>
                  </a:cubicBezTo>
                  <a:lnTo>
                    <a:pt x="12037" y="9297"/>
                  </a:lnTo>
                  <a:cubicBezTo>
                    <a:pt x="12342" y="8668"/>
                    <a:pt x="12504" y="8018"/>
                    <a:pt x="12565" y="7349"/>
                  </a:cubicBezTo>
                  <a:lnTo>
                    <a:pt x="13438" y="6983"/>
                  </a:lnTo>
                  <a:cubicBezTo>
                    <a:pt x="13722" y="6861"/>
                    <a:pt x="13884" y="6537"/>
                    <a:pt x="13803" y="6232"/>
                  </a:cubicBezTo>
                  <a:lnTo>
                    <a:pt x="13215" y="3999"/>
                  </a:lnTo>
                  <a:cubicBezTo>
                    <a:pt x="13143" y="3731"/>
                    <a:pt x="12899" y="3542"/>
                    <a:pt x="12620" y="3542"/>
                  </a:cubicBezTo>
                  <a:cubicBezTo>
                    <a:pt x="12582" y="3542"/>
                    <a:pt x="12543" y="3546"/>
                    <a:pt x="12504" y="3553"/>
                  </a:cubicBezTo>
                  <a:lnTo>
                    <a:pt x="11591" y="3675"/>
                  </a:lnTo>
                  <a:cubicBezTo>
                    <a:pt x="11205" y="3106"/>
                    <a:pt x="10718" y="2639"/>
                    <a:pt x="10150" y="2254"/>
                  </a:cubicBezTo>
                  <a:lnTo>
                    <a:pt x="10292" y="1320"/>
                  </a:lnTo>
                  <a:cubicBezTo>
                    <a:pt x="10332" y="995"/>
                    <a:pt x="10129" y="711"/>
                    <a:pt x="9825" y="610"/>
                  </a:cubicBezTo>
                  <a:lnTo>
                    <a:pt x="7592" y="21"/>
                  </a:lnTo>
                  <a:cubicBezTo>
                    <a:pt x="7539" y="7"/>
                    <a:pt x="7485" y="0"/>
                    <a:pt x="7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1560534" y="1680144"/>
            <a:ext cx="431732" cy="431632"/>
            <a:chOff x="2037000" y="2856225"/>
            <a:chExt cx="540950" cy="540825"/>
          </a:xfrm>
        </p:grpSpPr>
        <p:sp>
          <p:nvSpPr>
            <p:cNvPr id="318" name="Google Shape;318;p22"/>
            <p:cNvSpPr/>
            <p:nvPr/>
          </p:nvSpPr>
          <p:spPr>
            <a:xfrm>
              <a:off x="2037000" y="28562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47" y="0"/>
                  </a:moveTo>
                  <a:cubicBezTo>
                    <a:pt x="842" y="0"/>
                    <a:pt x="41" y="548"/>
                    <a:pt x="0" y="1644"/>
                  </a:cubicBezTo>
                  <a:cubicBezTo>
                    <a:pt x="0" y="2558"/>
                    <a:pt x="731" y="3309"/>
                    <a:pt x="1644" y="3309"/>
                  </a:cubicBezTo>
                  <a:cubicBezTo>
                    <a:pt x="2558" y="3309"/>
                    <a:pt x="3309" y="2558"/>
                    <a:pt x="3309" y="1644"/>
                  </a:cubicBezTo>
                  <a:cubicBezTo>
                    <a:pt x="3258" y="548"/>
                    <a:pt x="2451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037000" y="3314425"/>
              <a:ext cx="82725" cy="82625"/>
            </a:xfrm>
            <a:custGeom>
              <a:rect b="b" l="l" r="r" t="t"/>
              <a:pathLst>
                <a:path extrusionOk="0" h="3305" w="3309">
                  <a:moveTo>
                    <a:pt x="1644" y="1"/>
                  </a:moveTo>
                  <a:cubicBezTo>
                    <a:pt x="731" y="1"/>
                    <a:pt x="0" y="732"/>
                    <a:pt x="0" y="1645"/>
                  </a:cubicBezTo>
                  <a:cubicBezTo>
                    <a:pt x="41" y="2751"/>
                    <a:pt x="842" y="3304"/>
                    <a:pt x="1647" y="3304"/>
                  </a:cubicBezTo>
                  <a:cubicBezTo>
                    <a:pt x="2451" y="3304"/>
                    <a:pt x="3258" y="2751"/>
                    <a:pt x="3309" y="1645"/>
                  </a:cubicBezTo>
                  <a:cubicBezTo>
                    <a:pt x="3309" y="732"/>
                    <a:pt x="2558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495200" y="2856225"/>
              <a:ext cx="82750" cy="82725"/>
            </a:xfrm>
            <a:custGeom>
              <a:rect b="b" l="l" r="r" t="t"/>
              <a:pathLst>
                <a:path extrusionOk="0" h="3309" w="3310">
                  <a:moveTo>
                    <a:pt x="1655" y="0"/>
                  </a:moveTo>
                  <a:cubicBezTo>
                    <a:pt x="848" y="0"/>
                    <a:pt x="41" y="548"/>
                    <a:pt x="1" y="1644"/>
                  </a:cubicBezTo>
                  <a:cubicBezTo>
                    <a:pt x="1" y="2558"/>
                    <a:pt x="752" y="3309"/>
                    <a:pt x="1665" y="3309"/>
                  </a:cubicBezTo>
                  <a:cubicBezTo>
                    <a:pt x="2579" y="3309"/>
                    <a:pt x="3309" y="2558"/>
                    <a:pt x="3309" y="1644"/>
                  </a:cubicBezTo>
                  <a:cubicBezTo>
                    <a:pt x="3269" y="548"/>
                    <a:pt x="246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495200" y="3314425"/>
              <a:ext cx="82750" cy="82625"/>
            </a:xfrm>
            <a:custGeom>
              <a:rect b="b" l="l" r="r" t="t"/>
              <a:pathLst>
                <a:path extrusionOk="0" h="3305" w="3310">
                  <a:moveTo>
                    <a:pt x="1665" y="1"/>
                  </a:moveTo>
                  <a:cubicBezTo>
                    <a:pt x="752" y="1"/>
                    <a:pt x="1" y="732"/>
                    <a:pt x="1" y="1645"/>
                  </a:cubicBezTo>
                  <a:cubicBezTo>
                    <a:pt x="41" y="2751"/>
                    <a:pt x="848" y="3304"/>
                    <a:pt x="1655" y="3304"/>
                  </a:cubicBezTo>
                  <a:cubicBezTo>
                    <a:pt x="2462" y="3304"/>
                    <a:pt x="3269" y="2751"/>
                    <a:pt x="3309" y="1645"/>
                  </a:cubicBezTo>
                  <a:cubicBezTo>
                    <a:pt x="3309" y="732"/>
                    <a:pt x="2579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131875" y="2951500"/>
              <a:ext cx="351175" cy="350275"/>
            </a:xfrm>
            <a:custGeom>
              <a:rect b="b" l="l" r="r" t="t"/>
              <a:pathLst>
                <a:path extrusionOk="0" h="14011" w="14047">
                  <a:moveTo>
                    <a:pt x="7024" y="0"/>
                  </a:moveTo>
                  <a:cubicBezTo>
                    <a:pt x="6724" y="0"/>
                    <a:pt x="6425" y="15"/>
                    <a:pt x="6131" y="46"/>
                  </a:cubicBezTo>
                  <a:lnTo>
                    <a:pt x="6131" y="127"/>
                  </a:lnTo>
                  <a:cubicBezTo>
                    <a:pt x="6131" y="1419"/>
                    <a:pt x="5046" y="2283"/>
                    <a:pt x="3926" y="2283"/>
                  </a:cubicBezTo>
                  <a:cubicBezTo>
                    <a:pt x="3410" y="2283"/>
                    <a:pt x="2886" y="2100"/>
                    <a:pt x="2457" y="1690"/>
                  </a:cubicBezTo>
                  <a:cubicBezTo>
                    <a:pt x="2193" y="1913"/>
                    <a:pt x="1929" y="2177"/>
                    <a:pt x="1706" y="2441"/>
                  </a:cubicBezTo>
                  <a:cubicBezTo>
                    <a:pt x="3025" y="3801"/>
                    <a:pt x="2031" y="6115"/>
                    <a:pt x="143" y="6115"/>
                  </a:cubicBezTo>
                  <a:lnTo>
                    <a:pt x="82" y="6115"/>
                  </a:lnTo>
                  <a:cubicBezTo>
                    <a:pt x="1" y="6703"/>
                    <a:pt x="1" y="7292"/>
                    <a:pt x="82" y="7901"/>
                  </a:cubicBezTo>
                  <a:lnTo>
                    <a:pt x="143" y="7901"/>
                  </a:lnTo>
                  <a:cubicBezTo>
                    <a:pt x="2031" y="7901"/>
                    <a:pt x="3025" y="10195"/>
                    <a:pt x="1706" y="11555"/>
                  </a:cubicBezTo>
                  <a:cubicBezTo>
                    <a:pt x="1929" y="11839"/>
                    <a:pt x="2193" y="12082"/>
                    <a:pt x="2457" y="12326"/>
                  </a:cubicBezTo>
                  <a:cubicBezTo>
                    <a:pt x="2889" y="11907"/>
                    <a:pt x="3416" y="11719"/>
                    <a:pt x="3936" y="11719"/>
                  </a:cubicBezTo>
                  <a:cubicBezTo>
                    <a:pt x="5053" y="11719"/>
                    <a:pt x="6131" y="12587"/>
                    <a:pt x="6131" y="13889"/>
                  </a:cubicBezTo>
                  <a:lnTo>
                    <a:pt x="6131" y="13950"/>
                  </a:lnTo>
                  <a:cubicBezTo>
                    <a:pt x="6425" y="13990"/>
                    <a:pt x="6724" y="14011"/>
                    <a:pt x="7024" y="14011"/>
                  </a:cubicBezTo>
                  <a:cubicBezTo>
                    <a:pt x="7323" y="14011"/>
                    <a:pt x="7623" y="13990"/>
                    <a:pt x="7917" y="13950"/>
                  </a:cubicBezTo>
                  <a:lnTo>
                    <a:pt x="7917" y="13889"/>
                  </a:lnTo>
                  <a:cubicBezTo>
                    <a:pt x="7917" y="12587"/>
                    <a:pt x="8985" y="11719"/>
                    <a:pt x="10096" y="11719"/>
                  </a:cubicBezTo>
                  <a:cubicBezTo>
                    <a:pt x="10613" y="11719"/>
                    <a:pt x="11139" y="11907"/>
                    <a:pt x="11570" y="12326"/>
                  </a:cubicBezTo>
                  <a:cubicBezTo>
                    <a:pt x="11855" y="12082"/>
                    <a:pt x="12098" y="11839"/>
                    <a:pt x="12342" y="11555"/>
                  </a:cubicBezTo>
                  <a:cubicBezTo>
                    <a:pt x="11022" y="10195"/>
                    <a:pt x="11997" y="7901"/>
                    <a:pt x="13905" y="7901"/>
                  </a:cubicBezTo>
                  <a:lnTo>
                    <a:pt x="13966" y="7901"/>
                  </a:lnTo>
                  <a:cubicBezTo>
                    <a:pt x="14047" y="7292"/>
                    <a:pt x="14047" y="6703"/>
                    <a:pt x="13966" y="6115"/>
                  </a:cubicBezTo>
                  <a:lnTo>
                    <a:pt x="13905" y="6115"/>
                  </a:lnTo>
                  <a:cubicBezTo>
                    <a:pt x="11997" y="6115"/>
                    <a:pt x="11022" y="3801"/>
                    <a:pt x="12342" y="2441"/>
                  </a:cubicBezTo>
                  <a:cubicBezTo>
                    <a:pt x="12098" y="2177"/>
                    <a:pt x="11855" y="1913"/>
                    <a:pt x="11570" y="1690"/>
                  </a:cubicBezTo>
                  <a:cubicBezTo>
                    <a:pt x="11141" y="2100"/>
                    <a:pt x="10619" y="2283"/>
                    <a:pt x="10106" y="2283"/>
                  </a:cubicBezTo>
                  <a:cubicBezTo>
                    <a:pt x="8992" y="2283"/>
                    <a:pt x="7917" y="1419"/>
                    <a:pt x="7917" y="127"/>
                  </a:cubicBezTo>
                  <a:lnTo>
                    <a:pt x="7917" y="46"/>
                  </a:lnTo>
                  <a:cubicBezTo>
                    <a:pt x="7623" y="15"/>
                    <a:pt x="7323" y="0"/>
                    <a:pt x="7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361250" y="3276250"/>
              <a:ext cx="105575" cy="101650"/>
            </a:xfrm>
            <a:custGeom>
              <a:rect b="b" l="l" r="r" t="t"/>
              <a:pathLst>
                <a:path extrusionOk="0" h="4066" w="4223">
                  <a:moveTo>
                    <a:pt x="901" y="1"/>
                  </a:moveTo>
                  <a:cubicBezTo>
                    <a:pt x="467" y="1"/>
                    <a:pt x="31" y="300"/>
                    <a:pt x="0" y="899"/>
                  </a:cubicBezTo>
                  <a:lnTo>
                    <a:pt x="0" y="1650"/>
                  </a:lnTo>
                  <a:cubicBezTo>
                    <a:pt x="0" y="2989"/>
                    <a:pt x="1096" y="4065"/>
                    <a:pt x="2436" y="4065"/>
                  </a:cubicBezTo>
                  <a:lnTo>
                    <a:pt x="4222" y="4065"/>
                  </a:lnTo>
                  <a:cubicBezTo>
                    <a:pt x="4040" y="3517"/>
                    <a:pt x="4040" y="2847"/>
                    <a:pt x="4222" y="2279"/>
                  </a:cubicBezTo>
                  <a:lnTo>
                    <a:pt x="2436" y="2279"/>
                  </a:lnTo>
                  <a:cubicBezTo>
                    <a:pt x="2071" y="2279"/>
                    <a:pt x="1786" y="1995"/>
                    <a:pt x="1786" y="1650"/>
                  </a:cubicBezTo>
                  <a:lnTo>
                    <a:pt x="1786" y="899"/>
                  </a:lnTo>
                  <a:cubicBezTo>
                    <a:pt x="1766" y="300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449550" y="3180475"/>
              <a:ext cx="109625" cy="105575"/>
            </a:xfrm>
            <a:custGeom>
              <a:rect b="b" l="l" r="r" t="t"/>
              <a:pathLst>
                <a:path extrusionOk="0" h="4223" w="4385">
                  <a:moveTo>
                    <a:pt x="1198" y="0"/>
                  </a:moveTo>
                  <a:cubicBezTo>
                    <a:pt x="0" y="61"/>
                    <a:pt x="0" y="1746"/>
                    <a:pt x="1198" y="1787"/>
                  </a:cubicBezTo>
                  <a:lnTo>
                    <a:pt x="1949" y="1787"/>
                  </a:lnTo>
                  <a:cubicBezTo>
                    <a:pt x="2314" y="1787"/>
                    <a:pt x="2598" y="2071"/>
                    <a:pt x="2598" y="2436"/>
                  </a:cubicBezTo>
                  <a:lnTo>
                    <a:pt x="2598" y="4222"/>
                  </a:lnTo>
                  <a:cubicBezTo>
                    <a:pt x="2872" y="4131"/>
                    <a:pt x="3177" y="4085"/>
                    <a:pt x="3484" y="4085"/>
                  </a:cubicBezTo>
                  <a:cubicBezTo>
                    <a:pt x="3791" y="4085"/>
                    <a:pt x="4100" y="4131"/>
                    <a:pt x="4384" y="4222"/>
                  </a:cubicBezTo>
                  <a:lnTo>
                    <a:pt x="4384" y="2436"/>
                  </a:lnTo>
                  <a:cubicBezTo>
                    <a:pt x="4384" y="1096"/>
                    <a:pt x="328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055775" y="2966850"/>
              <a:ext cx="109625" cy="105575"/>
            </a:xfrm>
            <a:custGeom>
              <a:rect b="b" l="l" r="r" t="t"/>
              <a:pathLst>
                <a:path extrusionOk="0" h="4223" w="4385">
                  <a:moveTo>
                    <a:pt x="0" y="0"/>
                  </a:moveTo>
                  <a:lnTo>
                    <a:pt x="0" y="1807"/>
                  </a:lnTo>
                  <a:cubicBezTo>
                    <a:pt x="0" y="3146"/>
                    <a:pt x="1096" y="4222"/>
                    <a:pt x="2416" y="4222"/>
                  </a:cubicBezTo>
                  <a:lnTo>
                    <a:pt x="3187" y="4222"/>
                  </a:lnTo>
                  <a:cubicBezTo>
                    <a:pt x="4384" y="4181"/>
                    <a:pt x="4364" y="2476"/>
                    <a:pt x="3187" y="2436"/>
                  </a:cubicBezTo>
                  <a:lnTo>
                    <a:pt x="2416" y="2436"/>
                  </a:lnTo>
                  <a:cubicBezTo>
                    <a:pt x="2070" y="2436"/>
                    <a:pt x="1786" y="2152"/>
                    <a:pt x="1786" y="1807"/>
                  </a:cubicBezTo>
                  <a:lnTo>
                    <a:pt x="1786" y="0"/>
                  </a:lnTo>
                  <a:cubicBezTo>
                    <a:pt x="1512" y="91"/>
                    <a:pt x="1208" y="137"/>
                    <a:pt x="901" y="137"/>
                  </a:cubicBezTo>
                  <a:cubicBezTo>
                    <a:pt x="594" y="137"/>
                    <a:pt x="284" y="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147600" y="2875000"/>
              <a:ext cx="105575" cy="101950"/>
            </a:xfrm>
            <a:custGeom>
              <a:rect b="b" l="l" r="r" t="t"/>
              <a:pathLst>
                <a:path extrusionOk="0" h="4078" w="4223">
                  <a:moveTo>
                    <a:pt x="1" y="0"/>
                  </a:moveTo>
                  <a:cubicBezTo>
                    <a:pt x="204" y="569"/>
                    <a:pt x="204" y="1238"/>
                    <a:pt x="1" y="1786"/>
                  </a:cubicBezTo>
                  <a:lnTo>
                    <a:pt x="1807" y="1786"/>
                  </a:lnTo>
                  <a:cubicBezTo>
                    <a:pt x="2153" y="1786"/>
                    <a:pt x="2437" y="2071"/>
                    <a:pt x="2437" y="2416"/>
                  </a:cubicBezTo>
                  <a:lnTo>
                    <a:pt x="2437" y="3187"/>
                  </a:lnTo>
                  <a:cubicBezTo>
                    <a:pt x="2467" y="3783"/>
                    <a:pt x="2900" y="4078"/>
                    <a:pt x="3332" y="4078"/>
                  </a:cubicBezTo>
                  <a:cubicBezTo>
                    <a:pt x="3768" y="4078"/>
                    <a:pt x="4202" y="3778"/>
                    <a:pt x="4223" y="3187"/>
                  </a:cubicBezTo>
                  <a:lnTo>
                    <a:pt x="4223" y="2416"/>
                  </a:lnTo>
                  <a:cubicBezTo>
                    <a:pt x="4223" y="1096"/>
                    <a:pt x="3147" y="0"/>
                    <a:pt x="1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055775" y="3180475"/>
              <a:ext cx="102000" cy="105575"/>
            </a:xfrm>
            <a:custGeom>
              <a:rect b="b" l="l" r="r" t="t"/>
              <a:pathLst>
                <a:path extrusionOk="0" h="4223" w="4080">
                  <a:moveTo>
                    <a:pt x="2416" y="0"/>
                  </a:moveTo>
                  <a:cubicBezTo>
                    <a:pt x="1096" y="0"/>
                    <a:pt x="0" y="1096"/>
                    <a:pt x="0" y="2436"/>
                  </a:cubicBezTo>
                  <a:lnTo>
                    <a:pt x="0" y="4222"/>
                  </a:lnTo>
                  <a:cubicBezTo>
                    <a:pt x="284" y="4131"/>
                    <a:pt x="594" y="4085"/>
                    <a:pt x="901" y="4085"/>
                  </a:cubicBezTo>
                  <a:cubicBezTo>
                    <a:pt x="1208" y="4085"/>
                    <a:pt x="1512" y="4131"/>
                    <a:pt x="1786" y="4222"/>
                  </a:cubicBezTo>
                  <a:lnTo>
                    <a:pt x="1786" y="2436"/>
                  </a:lnTo>
                  <a:cubicBezTo>
                    <a:pt x="1786" y="2071"/>
                    <a:pt x="2070" y="1787"/>
                    <a:pt x="2416" y="1787"/>
                  </a:cubicBezTo>
                  <a:lnTo>
                    <a:pt x="3187" y="1787"/>
                  </a:lnTo>
                  <a:cubicBezTo>
                    <a:pt x="3674" y="1787"/>
                    <a:pt x="4080" y="1401"/>
                    <a:pt x="4080" y="894"/>
                  </a:cubicBezTo>
                  <a:cubicBezTo>
                    <a:pt x="4080" y="406"/>
                    <a:pt x="3674" y="0"/>
                    <a:pt x="3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147600" y="3275875"/>
              <a:ext cx="105575" cy="102025"/>
            </a:xfrm>
            <a:custGeom>
              <a:rect b="b" l="l" r="r" t="t"/>
              <a:pathLst>
                <a:path extrusionOk="0" h="4081" w="4223">
                  <a:moveTo>
                    <a:pt x="3330" y="0"/>
                  </a:moveTo>
                  <a:cubicBezTo>
                    <a:pt x="2843" y="0"/>
                    <a:pt x="2437" y="406"/>
                    <a:pt x="2437" y="914"/>
                  </a:cubicBezTo>
                  <a:lnTo>
                    <a:pt x="2437" y="1665"/>
                  </a:lnTo>
                  <a:cubicBezTo>
                    <a:pt x="2437" y="2010"/>
                    <a:pt x="2153" y="2294"/>
                    <a:pt x="1807" y="2294"/>
                  </a:cubicBezTo>
                  <a:lnTo>
                    <a:pt x="1" y="2294"/>
                  </a:lnTo>
                  <a:cubicBezTo>
                    <a:pt x="204" y="2862"/>
                    <a:pt x="204" y="3532"/>
                    <a:pt x="1" y="4080"/>
                  </a:cubicBezTo>
                  <a:lnTo>
                    <a:pt x="1807" y="4080"/>
                  </a:lnTo>
                  <a:cubicBezTo>
                    <a:pt x="3147" y="4080"/>
                    <a:pt x="4223" y="3004"/>
                    <a:pt x="4223" y="1665"/>
                  </a:cubicBezTo>
                  <a:lnTo>
                    <a:pt x="4223" y="914"/>
                  </a:lnTo>
                  <a:cubicBezTo>
                    <a:pt x="4223" y="406"/>
                    <a:pt x="3837" y="0"/>
                    <a:pt x="3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457150" y="2966850"/>
              <a:ext cx="102025" cy="105575"/>
            </a:xfrm>
            <a:custGeom>
              <a:rect b="b" l="l" r="r" t="t"/>
              <a:pathLst>
                <a:path extrusionOk="0" h="4223" w="4081">
                  <a:moveTo>
                    <a:pt x="2294" y="0"/>
                  </a:moveTo>
                  <a:lnTo>
                    <a:pt x="2294" y="1807"/>
                  </a:lnTo>
                  <a:cubicBezTo>
                    <a:pt x="2294" y="2152"/>
                    <a:pt x="2010" y="2436"/>
                    <a:pt x="1645" y="2436"/>
                  </a:cubicBezTo>
                  <a:lnTo>
                    <a:pt x="894" y="2436"/>
                  </a:lnTo>
                  <a:cubicBezTo>
                    <a:pt x="406" y="2436"/>
                    <a:pt x="1" y="2842"/>
                    <a:pt x="1" y="3329"/>
                  </a:cubicBezTo>
                  <a:cubicBezTo>
                    <a:pt x="1" y="3816"/>
                    <a:pt x="386" y="4222"/>
                    <a:pt x="894" y="4222"/>
                  </a:cubicBezTo>
                  <a:lnTo>
                    <a:pt x="1645" y="4222"/>
                  </a:lnTo>
                  <a:cubicBezTo>
                    <a:pt x="2984" y="4222"/>
                    <a:pt x="4080" y="3146"/>
                    <a:pt x="4080" y="1807"/>
                  </a:cubicBezTo>
                  <a:lnTo>
                    <a:pt x="4080" y="0"/>
                  </a:lnTo>
                  <a:cubicBezTo>
                    <a:pt x="3796" y="91"/>
                    <a:pt x="3487" y="137"/>
                    <a:pt x="3180" y="137"/>
                  </a:cubicBezTo>
                  <a:cubicBezTo>
                    <a:pt x="2873" y="137"/>
                    <a:pt x="2568" y="91"/>
                    <a:pt x="2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361250" y="2875000"/>
              <a:ext cx="105575" cy="102025"/>
            </a:xfrm>
            <a:custGeom>
              <a:rect b="b" l="l" r="r" t="t"/>
              <a:pathLst>
                <a:path extrusionOk="0" h="4081" w="4223">
                  <a:moveTo>
                    <a:pt x="2436" y="0"/>
                  </a:moveTo>
                  <a:cubicBezTo>
                    <a:pt x="1096" y="0"/>
                    <a:pt x="0" y="1096"/>
                    <a:pt x="0" y="2416"/>
                  </a:cubicBezTo>
                  <a:lnTo>
                    <a:pt x="0" y="3187"/>
                  </a:lnTo>
                  <a:cubicBezTo>
                    <a:pt x="0" y="3674"/>
                    <a:pt x="406" y="4080"/>
                    <a:pt x="893" y="4080"/>
                  </a:cubicBezTo>
                  <a:cubicBezTo>
                    <a:pt x="1401" y="4080"/>
                    <a:pt x="1786" y="3694"/>
                    <a:pt x="1786" y="3187"/>
                  </a:cubicBezTo>
                  <a:lnTo>
                    <a:pt x="1786" y="2416"/>
                  </a:lnTo>
                  <a:cubicBezTo>
                    <a:pt x="1786" y="2071"/>
                    <a:pt x="2071" y="1786"/>
                    <a:pt x="2436" y="1786"/>
                  </a:cubicBezTo>
                  <a:lnTo>
                    <a:pt x="4222" y="1786"/>
                  </a:lnTo>
                  <a:cubicBezTo>
                    <a:pt x="4040" y="1238"/>
                    <a:pt x="4040" y="569"/>
                    <a:pt x="4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2"/>
          <p:cNvSpPr/>
          <p:nvPr/>
        </p:nvSpPr>
        <p:spPr>
          <a:xfrm>
            <a:off x="457200" y="3680227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1952623" y="3680227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3252796" y="3680227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4748218" y="3680227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6048379" y="3680227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3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7543802" y="3680227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4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457200" y="428860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1952623" y="428860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6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3252796" y="428860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4748218" y="428860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6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6048379" y="428860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5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7543802" y="4288602"/>
            <a:ext cx="1143000" cy="432300"/>
          </a:xfrm>
          <a:prstGeom prst="roundRect">
            <a:avLst>
              <a:gd fmla="val 14605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 6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43" name="Google Shape;343;p22"/>
          <p:cNvCxnSpPr>
            <a:stCxn id="285" idx="2"/>
            <a:endCxn id="289" idx="6"/>
          </p:cNvCxnSpPr>
          <p:nvPr/>
        </p:nvCxnSpPr>
        <p:spPr>
          <a:xfrm flipH="1">
            <a:off x="2122500" y="1426623"/>
            <a:ext cx="2449500" cy="4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2"/>
          <p:cNvCxnSpPr>
            <a:stCxn id="285" idx="2"/>
            <a:endCxn id="297" idx="2"/>
          </p:cNvCxnSpPr>
          <p:nvPr/>
        </p:nvCxnSpPr>
        <p:spPr>
          <a:xfrm>
            <a:off x="4572000" y="1426623"/>
            <a:ext cx="2449500" cy="4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2"/>
          <p:cNvCxnSpPr>
            <a:stCxn id="285" idx="2"/>
            <a:endCxn id="293" idx="0"/>
          </p:cNvCxnSpPr>
          <p:nvPr/>
        </p:nvCxnSpPr>
        <p:spPr>
          <a:xfrm>
            <a:off x="4572000" y="1426623"/>
            <a:ext cx="0" cy="1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2"/>
          <p:cNvCxnSpPr>
            <a:stCxn id="287" idx="2"/>
            <a:endCxn id="331" idx="0"/>
          </p:cNvCxnSpPr>
          <p:nvPr/>
        </p:nvCxnSpPr>
        <p:spPr>
          <a:xfrm>
            <a:off x="1028700" y="3504152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2"/>
          <p:cNvCxnSpPr>
            <a:stCxn id="331" idx="2"/>
            <a:endCxn id="337" idx="0"/>
          </p:cNvCxnSpPr>
          <p:nvPr/>
        </p:nvCxnSpPr>
        <p:spPr>
          <a:xfrm>
            <a:off x="1028700" y="4112527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2"/>
          <p:cNvCxnSpPr>
            <a:stCxn id="288" idx="2"/>
            <a:endCxn id="332" idx="0"/>
          </p:cNvCxnSpPr>
          <p:nvPr/>
        </p:nvCxnSpPr>
        <p:spPr>
          <a:xfrm>
            <a:off x="2524123" y="3504152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2"/>
          <p:cNvCxnSpPr>
            <a:stCxn id="332" idx="2"/>
            <a:endCxn id="338" idx="0"/>
          </p:cNvCxnSpPr>
          <p:nvPr/>
        </p:nvCxnSpPr>
        <p:spPr>
          <a:xfrm>
            <a:off x="2524123" y="4112527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>
            <a:stCxn id="291" idx="2"/>
            <a:endCxn id="333" idx="0"/>
          </p:cNvCxnSpPr>
          <p:nvPr/>
        </p:nvCxnSpPr>
        <p:spPr>
          <a:xfrm>
            <a:off x="3824296" y="3504152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2"/>
          <p:cNvCxnSpPr>
            <a:stCxn id="339" idx="0"/>
            <a:endCxn id="339" idx="0"/>
          </p:cNvCxnSpPr>
          <p:nvPr/>
        </p:nvCxnSpPr>
        <p:spPr>
          <a:xfrm>
            <a:off x="3824296" y="428860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2"/>
          <p:cNvCxnSpPr>
            <a:stCxn id="333" idx="2"/>
            <a:endCxn id="339" idx="0"/>
          </p:cNvCxnSpPr>
          <p:nvPr/>
        </p:nvCxnSpPr>
        <p:spPr>
          <a:xfrm>
            <a:off x="3824296" y="4112527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2"/>
          <p:cNvCxnSpPr>
            <a:stCxn id="292" idx="2"/>
            <a:endCxn id="334" idx="0"/>
          </p:cNvCxnSpPr>
          <p:nvPr/>
        </p:nvCxnSpPr>
        <p:spPr>
          <a:xfrm>
            <a:off x="5319718" y="3504152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2"/>
          <p:cNvCxnSpPr>
            <a:stCxn id="334" idx="2"/>
            <a:endCxn id="340" idx="0"/>
          </p:cNvCxnSpPr>
          <p:nvPr/>
        </p:nvCxnSpPr>
        <p:spPr>
          <a:xfrm>
            <a:off x="5319718" y="4112527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2"/>
          <p:cNvCxnSpPr>
            <a:stCxn id="295" idx="2"/>
            <a:endCxn id="335" idx="0"/>
          </p:cNvCxnSpPr>
          <p:nvPr/>
        </p:nvCxnSpPr>
        <p:spPr>
          <a:xfrm>
            <a:off x="6619879" y="3504152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2"/>
          <p:cNvCxnSpPr>
            <a:stCxn id="335" idx="2"/>
            <a:endCxn id="341" idx="0"/>
          </p:cNvCxnSpPr>
          <p:nvPr/>
        </p:nvCxnSpPr>
        <p:spPr>
          <a:xfrm>
            <a:off x="6619879" y="4112527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2"/>
          <p:cNvCxnSpPr>
            <a:stCxn id="296" idx="2"/>
            <a:endCxn id="336" idx="0"/>
          </p:cNvCxnSpPr>
          <p:nvPr/>
        </p:nvCxnSpPr>
        <p:spPr>
          <a:xfrm>
            <a:off x="8115302" y="3504152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2"/>
          <p:cNvCxnSpPr>
            <a:stCxn id="336" idx="2"/>
            <a:endCxn id="342" idx="0"/>
          </p:cNvCxnSpPr>
          <p:nvPr/>
        </p:nvCxnSpPr>
        <p:spPr>
          <a:xfrm>
            <a:off x="8115302" y="4112527"/>
            <a:ext cx="0" cy="176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2"/>
          <p:cNvCxnSpPr>
            <a:stCxn id="297" idx="4"/>
            <a:endCxn id="294" idx="0"/>
          </p:cNvCxnSpPr>
          <p:nvPr/>
        </p:nvCxnSpPr>
        <p:spPr>
          <a:xfrm>
            <a:off x="7367588" y="2242160"/>
            <a:ext cx="0" cy="138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2"/>
          <p:cNvCxnSpPr>
            <a:stCxn id="289" idx="4"/>
            <a:endCxn id="286" idx="0"/>
          </p:cNvCxnSpPr>
          <p:nvPr/>
        </p:nvCxnSpPr>
        <p:spPr>
          <a:xfrm>
            <a:off x="1776400" y="2242160"/>
            <a:ext cx="0" cy="138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2"/>
          <p:cNvCxnSpPr>
            <a:stCxn id="293" idx="4"/>
            <a:endCxn id="290" idx="0"/>
          </p:cNvCxnSpPr>
          <p:nvPr/>
        </p:nvCxnSpPr>
        <p:spPr>
          <a:xfrm>
            <a:off x="4572000" y="2242160"/>
            <a:ext cx="0" cy="13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603926" y="2381425"/>
            <a:ext cx="721800" cy="7218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2603926" y="3195138"/>
            <a:ext cx="721800" cy="7218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2603926" y="4018788"/>
            <a:ext cx="721800" cy="7218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6620463" y="2393600"/>
            <a:ext cx="1662900" cy="435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6620463" y="3248650"/>
            <a:ext cx="1662900" cy="435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6620463" y="4162188"/>
            <a:ext cx="1662900" cy="435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3" name="Google Shape;373;p23"/>
          <p:cNvCxnSpPr>
            <a:stCxn id="374" idx="2"/>
            <a:endCxn id="375" idx="0"/>
          </p:cNvCxnSpPr>
          <p:nvPr/>
        </p:nvCxnSpPr>
        <p:spPr>
          <a:xfrm rot="5400000">
            <a:off x="2963575" y="43848"/>
            <a:ext cx="259200" cy="32397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3"/>
          <p:cNvCxnSpPr>
            <a:stCxn id="374" idx="2"/>
            <a:endCxn id="377" idx="0"/>
          </p:cNvCxnSpPr>
          <p:nvPr/>
        </p:nvCxnSpPr>
        <p:spPr>
          <a:xfrm flipH="1" rot="-5400000">
            <a:off x="5952925" y="294198"/>
            <a:ext cx="259200" cy="27390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>
            <a:stCxn id="374" idx="2"/>
            <a:endCxn id="379" idx="0"/>
          </p:cNvCxnSpPr>
          <p:nvPr/>
        </p:nvCxnSpPr>
        <p:spPr>
          <a:xfrm flipH="1" rot="-5400000">
            <a:off x="4583725" y="1663398"/>
            <a:ext cx="2592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>
            <a:stCxn id="367" idx="2"/>
            <a:endCxn id="381" idx="3"/>
          </p:cNvCxnSpPr>
          <p:nvPr/>
        </p:nvCxnSpPr>
        <p:spPr>
          <a:xfrm rot="10800000">
            <a:off x="2299126" y="2742325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>
            <a:stCxn id="368" idx="2"/>
            <a:endCxn id="383" idx="3"/>
          </p:cNvCxnSpPr>
          <p:nvPr/>
        </p:nvCxnSpPr>
        <p:spPr>
          <a:xfrm flipH="1">
            <a:off x="2299126" y="3556038"/>
            <a:ext cx="3048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>
            <a:stCxn id="369" idx="2"/>
            <a:endCxn id="385" idx="3"/>
          </p:cNvCxnSpPr>
          <p:nvPr/>
        </p:nvCxnSpPr>
        <p:spPr>
          <a:xfrm rot="10800000">
            <a:off x="2299126" y="4379688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3"/>
          <p:cNvCxnSpPr>
            <a:stCxn id="375" idx="3"/>
            <a:endCxn id="367" idx="0"/>
          </p:cNvCxnSpPr>
          <p:nvPr/>
        </p:nvCxnSpPr>
        <p:spPr>
          <a:xfrm>
            <a:off x="2324088" y="2001288"/>
            <a:ext cx="640800" cy="3801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>
            <a:stCxn id="367" idx="4"/>
            <a:endCxn id="368" idx="0"/>
          </p:cNvCxnSpPr>
          <p:nvPr/>
        </p:nvCxnSpPr>
        <p:spPr>
          <a:xfrm>
            <a:off x="2964826" y="3103225"/>
            <a:ext cx="0" cy="9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3"/>
          <p:cNvCxnSpPr>
            <a:stCxn id="368" idx="4"/>
            <a:endCxn id="369" idx="0"/>
          </p:cNvCxnSpPr>
          <p:nvPr/>
        </p:nvCxnSpPr>
        <p:spPr>
          <a:xfrm>
            <a:off x="2964826" y="3916938"/>
            <a:ext cx="0" cy="10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>
            <a:stCxn id="369" idx="6"/>
            <a:endCxn id="390" idx="1"/>
          </p:cNvCxnSpPr>
          <p:nvPr/>
        </p:nvCxnSpPr>
        <p:spPr>
          <a:xfrm>
            <a:off x="3325726" y="4379688"/>
            <a:ext cx="536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>
            <a:stCxn id="392" idx="2"/>
            <a:endCxn id="393" idx="0"/>
          </p:cNvCxnSpPr>
          <p:nvPr/>
        </p:nvCxnSpPr>
        <p:spPr>
          <a:xfrm>
            <a:off x="4707913" y="2068863"/>
            <a:ext cx="5100" cy="781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>
            <a:stCxn id="393" idx="2"/>
            <a:endCxn id="395" idx="0"/>
          </p:cNvCxnSpPr>
          <p:nvPr/>
        </p:nvCxnSpPr>
        <p:spPr>
          <a:xfrm flipH="1">
            <a:off x="4707613" y="3266463"/>
            <a:ext cx="5400" cy="37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3"/>
          <p:cNvSpPr/>
          <p:nvPr/>
        </p:nvSpPr>
        <p:spPr>
          <a:xfrm>
            <a:off x="4625413" y="3636950"/>
            <a:ext cx="164400" cy="16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23"/>
          <p:cNvCxnSpPr>
            <a:stCxn id="395" idx="4"/>
            <a:endCxn id="390" idx="0"/>
          </p:cNvCxnSpPr>
          <p:nvPr/>
        </p:nvCxnSpPr>
        <p:spPr>
          <a:xfrm>
            <a:off x="4707613" y="3801350"/>
            <a:ext cx="5400" cy="37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>
            <a:stCxn id="395" idx="6"/>
            <a:endCxn id="371" idx="1"/>
          </p:cNvCxnSpPr>
          <p:nvPr/>
        </p:nvCxnSpPr>
        <p:spPr>
          <a:xfrm flipH="1" rot="10800000">
            <a:off x="4789813" y="3466250"/>
            <a:ext cx="1830600" cy="252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>
            <a:stCxn id="395" idx="6"/>
            <a:endCxn id="372" idx="1"/>
          </p:cNvCxnSpPr>
          <p:nvPr/>
        </p:nvCxnSpPr>
        <p:spPr>
          <a:xfrm>
            <a:off x="4789813" y="3719150"/>
            <a:ext cx="1830600" cy="660600"/>
          </a:xfrm>
          <a:prstGeom prst="bentConnector3">
            <a:avLst>
              <a:gd fmla="val 49927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3"/>
          <p:cNvCxnSpPr>
            <a:stCxn id="400" idx="2"/>
            <a:endCxn id="370" idx="0"/>
          </p:cNvCxnSpPr>
          <p:nvPr/>
        </p:nvCxnSpPr>
        <p:spPr>
          <a:xfrm>
            <a:off x="7451913" y="2069000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3"/>
          <p:cNvCxnSpPr>
            <a:stCxn id="370" idx="2"/>
            <a:endCxn id="371" idx="0"/>
          </p:cNvCxnSpPr>
          <p:nvPr/>
        </p:nvCxnSpPr>
        <p:spPr>
          <a:xfrm>
            <a:off x="7451913" y="2828600"/>
            <a:ext cx="0" cy="420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3"/>
          <p:cNvCxnSpPr>
            <a:stCxn id="371" idx="2"/>
            <a:endCxn id="372" idx="0"/>
          </p:cNvCxnSpPr>
          <p:nvPr/>
        </p:nvCxnSpPr>
        <p:spPr>
          <a:xfrm>
            <a:off x="7451913" y="3683650"/>
            <a:ext cx="0" cy="47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3"/>
          <p:cNvSpPr/>
          <p:nvPr/>
        </p:nvSpPr>
        <p:spPr>
          <a:xfrm>
            <a:off x="3862213" y="2850663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Ceres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3862213" y="4171813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3862213" y="1793388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622488" y="1793388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6601113" y="1793388"/>
            <a:ext cx="1701600" cy="415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647388" y="2381425"/>
            <a:ext cx="16518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647388" y="3197150"/>
            <a:ext cx="16518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647388" y="4018825"/>
            <a:ext cx="1651800" cy="7218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3608125" y="1101798"/>
            <a:ext cx="2209800" cy="432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>
            <p:ph type="title"/>
          </p:nvPr>
        </p:nvSpPr>
        <p:spPr>
          <a:xfrm>
            <a:off x="368850" y="2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Breakdown Structure (WBS) Infographics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3835350" y="2154150"/>
            <a:ext cx="1473300" cy="1473300"/>
          </a:xfrm>
          <a:prstGeom prst="ellipse">
            <a:avLst/>
          </a:prstGeom>
          <a:gradFill>
            <a:gsLst>
              <a:gs pos="0">
                <a:srgbClr val="FF7C6D"/>
              </a:gs>
              <a:gs pos="100000">
                <a:srgbClr val="FF8DA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622313" y="1412850"/>
            <a:ext cx="969900" cy="969900"/>
          </a:xfrm>
          <a:prstGeom prst="ellipse">
            <a:avLst/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551788" y="1412850"/>
            <a:ext cx="969900" cy="969900"/>
          </a:xfrm>
          <a:prstGeom prst="ellipse">
            <a:avLst/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2622313" y="3271175"/>
            <a:ext cx="969900" cy="969900"/>
          </a:xfrm>
          <a:prstGeom prst="ellipse">
            <a:avLst/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551788" y="3271175"/>
            <a:ext cx="969900" cy="969900"/>
          </a:xfrm>
          <a:prstGeom prst="ellipse">
            <a:avLst/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6985200" y="19734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6985200" y="11820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5AD3CB"/>
              </a:gs>
              <a:gs pos="100000">
                <a:srgbClr val="799EE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6985200" y="30335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6985200" y="383855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CBE469"/>
              </a:gs>
              <a:gs pos="100000">
                <a:srgbClr val="9FF3C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also the fourth-largest object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457200" y="19734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457200" y="11820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5F5F"/>
              </a:gs>
              <a:gs pos="100000">
                <a:srgbClr val="FF9020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457200" y="303350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planet's name has nothing to do with the liquid metal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457200" y="3838550"/>
            <a:ext cx="1701600" cy="640200"/>
          </a:xfrm>
          <a:prstGeom prst="roundRect">
            <a:avLst>
              <a:gd fmla="val 11894" name="adj"/>
            </a:avLst>
          </a:prstGeom>
          <a:gradFill>
            <a:gsLst>
              <a:gs pos="0">
                <a:srgbClr val="FFC119"/>
              </a:gs>
              <a:gs pos="100000">
                <a:srgbClr val="FFF89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second-brightest natural object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1" name="Google Shape;421;p24"/>
          <p:cNvCxnSpPr>
            <a:stCxn id="408" idx="1"/>
            <a:endCxn id="409" idx="6"/>
          </p:cNvCxnSpPr>
          <p:nvPr/>
        </p:nvCxnSpPr>
        <p:spPr>
          <a:xfrm rot="10800000">
            <a:off x="3592110" y="1897710"/>
            <a:ext cx="459000" cy="4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4"/>
          <p:cNvCxnSpPr>
            <a:stCxn id="408" idx="7"/>
            <a:endCxn id="410" idx="2"/>
          </p:cNvCxnSpPr>
          <p:nvPr/>
        </p:nvCxnSpPr>
        <p:spPr>
          <a:xfrm flipH="1" rot="10800000">
            <a:off x="5092890" y="1897710"/>
            <a:ext cx="459000" cy="4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>
            <a:stCxn id="408" idx="3"/>
            <a:endCxn id="411" idx="6"/>
          </p:cNvCxnSpPr>
          <p:nvPr/>
        </p:nvCxnSpPr>
        <p:spPr>
          <a:xfrm flipH="1">
            <a:off x="3592110" y="3411690"/>
            <a:ext cx="4590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>
            <a:stCxn id="408" idx="5"/>
            <a:endCxn id="412" idx="2"/>
          </p:cNvCxnSpPr>
          <p:nvPr/>
        </p:nvCxnSpPr>
        <p:spPr>
          <a:xfrm>
            <a:off x="5092890" y="3411690"/>
            <a:ext cx="4590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4"/>
          <p:cNvCxnSpPr>
            <a:stCxn id="411" idx="2"/>
            <a:endCxn id="419" idx="3"/>
          </p:cNvCxnSpPr>
          <p:nvPr/>
        </p:nvCxnSpPr>
        <p:spPr>
          <a:xfrm rot="10800000">
            <a:off x="2158813" y="3353525"/>
            <a:ext cx="463500" cy="40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4"/>
          <p:cNvCxnSpPr>
            <a:stCxn id="411" idx="2"/>
            <a:endCxn id="420" idx="3"/>
          </p:cNvCxnSpPr>
          <p:nvPr/>
        </p:nvCxnSpPr>
        <p:spPr>
          <a:xfrm flipH="1">
            <a:off x="2158813" y="3756125"/>
            <a:ext cx="463500" cy="40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4"/>
          <p:cNvCxnSpPr>
            <a:stCxn id="409" idx="2"/>
            <a:endCxn id="418" idx="3"/>
          </p:cNvCxnSpPr>
          <p:nvPr/>
        </p:nvCxnSpPr>
        <p:spPr>
          <a:xfrm rot="10800000">
            <a:off x="2158813" y="1502100"/>
            <a:ext cx="463500" cy="39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4"/>
          <p:cNvCxnSpPr>
            <a:stCxn id="409" idx="2"/>
            <a:endCxn id="417" idx="3"/>
          </p:cNvCxnSpPr>
          <p:nvPr/>
        </p:nvCxnSpPr>
        <p:spPr>
          <a:xfrm flipH="1">
            <a:off x="2158813" y="1897800"/>
            <a:ext cx="463500" cy="39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4"/>
          <p:cNvCxnSpPr>
            <a:stCxn id="410" idx="6"/>
            <a:endCxn id="414" idx="1"/>
          </p:cNvCxnSpPr>
          <p:nvPr/>
        </p:nvCxnSpPr>
        <p:spPr>
          <a:xfrm flipH="1" rot="10800000">
            <a:off x="6521688" y="1502100"/>
            <a:ext cx="463500" cy="395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>
            <a:stCxn id="410" idx="6"/>
            <a:endCxn id="413" idx="1"/>
          </p:cNvCxnSpPr>
          <p:nvPr/>
        </p:nvCxnSpPr>
        <p:spPr>
          <a:xfrm>
            <a:off x="6521688" y="1897800"/>
            <a:ext cx="463500" cy="395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4"/>
          <p:cNvCxnSpPr>
            <a:stCxn id="412" idx="6"/>
            <a:endCxn id="415" idx="1"/>
          </p:cNvCxnSpPr>
          <p:nvPr/>
        </p:nvCxnSpPr>
        <p:spPr>
          <a:xfrm flipH="1" rot="10800000">
            <a:off x="6521688" y="3353525"/>
            <a:ext cx="463500" cy="402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4"/>
          <p:cNvCxnSpPr>
            <a:stCxn id="412" idx="6"/>
            <a:endCxn id="416" idx="1"/>
          </p:cNvCxnSpPr>
          <p:nvPr/>
        </p:nvCxnSpPr>
        <p:spPr>
          <a:xfrm>
            <a:off x="6521688" y="3756125"/>
            <a:ext cx="463500" cy="402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3" name="Google Shape;433;p24"/>
          <p:cNvGrpSpPr/>
          <p:nvPr/>
        </p:nvGrpSpPr>
        <p:grpSpPr>
          <a:xfrm>
            <a:off x="2814463" y="3485713"/>
            <a:ext cx="585600" cy="540825"/>
            <a:chOff x="2739800" y="633375"/>
            <a:chExt cx="585600" cy="540825"/>
          </a:xfrm>
        </p:grpSpPr>
        <p:sp>
          <p:nvSpPr>
            <p:cNvPr id="434" name="Google Shape;434;p24"/>
            <p:cNvSpPr/>
            <p:nvPr/>
          </p:nvSpPr>
          <p:spPr>
            <a:xfrm>
              <a:off x="2804250" y="989850"/>
              <a:ext cx="97450" cy="83750"/>
            </a:xfrm>
            <a:custGeom>
              <a:rect b="b" l="l" r="r" t="t"/>
              <a:pathLst>
                <a:path extrusionOk="0" h="3350" w="3898">
                  <a:moveTo>
                    <a:pt x="2213" y="1"/>
                  </a:moveTo>
                  <a:cubicBezTo>
                    <a:pt x="0" y="82"/>
                    <a:pt x="0" y="3248"/>
                    <a:pt x="2213" y="3350"/>
                  </a:cubicBezTo>
                  <a:cubicBezTo>
                    <a:pt x="3146" y="3350"/>
                    <a:pt x="3897" y="2599"/>
                    <a:pt x="3897" y="1665"/>
                  </a:cubicBezTo>
                  <a:cubicBezTo>
                    <a:pt x="3897" y="752"/>
                    <a:pt x="3146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2784450" y="1073575"/>
              <a:ext cx="150225" cy="100500"/>
            </a:xfrm>
            <a:custGeom>
              <a:rect b="b" l="l" r="r" t="t"/>
              <a:pathLst>
                <a:path extrusionOk="0" h="4020" w="6009">
                  <a:moveTo>
                    <a:pt x="3005" y="1"/>
                  </a:moveTo>
                  <a:cubicBezTo>
                    <a:pt x="1340" y="1"/>
                    <a:pt x="0" y="1340"/>
                    <a:pt x="0" y="3005"/>
                  </a:cubicBezTo>
                  <a:lnTo>
                    <a:pt x="0" y="3391"/>
                  </a:lnTo>
                  <a:cubicBezTo>
                    <a:pt x="0" y="3736"/>
                    <a:pt x="285" y="4020"/>
                    <a:pt x="630" y="4020"/>
                  </a:cubicBezTo>
                  <a:lnTo>
                    <a:pt x="5379" y="4020"/>
                  </a:lnTo>
                  <a:cubicBezTo>
                    <a:pt x="5724" y="4020"/>
                    <a:pt x="6009" y="3736"/>
                    <a:pt x="6009" y="3391"/>
                  </a:cubicBezTo>
                  <a:lnTo>
                    <a:pt x="6009" y="3005"/>
                  </a:lnTo>
                  <a:cubicBezTo>
                    <a:pt x="6009" y="1340"/>
                    <a:pt x="4669" y="1"/>
                    <a:pt x="3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208175" y="633375"/>
              <a:ext cx="83750" cy="83500"/>
            </a:xfrm>
            <a:custGeom>
              <a:rect b="b" l="l" r="r" t="t"/>
              <a:pathLst>
                <a:path extrusionOk="0" h="3340" w="3350">
                  <a:moveTo>
                    <a:pt x="1667" y="1"/>
                  </a:moveTo>
                  <a:cubicBezTo>
                    <a:pt x="853" y="1"/>
                    <a:pt x="41" y="559"/>
                    <a:pt x="0" y="1675"/>
                  </a:cubicBezTo>
                  <a:cubicBezTo>
                    <a:pt x="0" y="2589"/>
                    <a:pt x="751" y="3340"/>
                    <a:pt x="1664" y="3340"/>
                  </a:cubicBezTo>
                  <a:cubicBezTo>
                    <a:pt x="2598" y="3340"/>
                    <a:pt x="3349" y="2589"/>
                    <a:pt x="3349" y="1675"/>
                  </a:cubicBezTo>
                  <a:cubicBezTo>
                    <a:pt x="3298" y="559"/>
                    <a:pt x="2481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3174675" y="716850"/>
              <a:ext cx="150725" cy="101000"/>
            </a:xfrm>
            <a:custGeom>
              <a:rect b="b" l="l" r="r" t="t"/>
              <a:pathLst>
                <a:path extrusionOk="0" h="4040" w="6029">
                  <a:moveTo>
                    <a:pt x="3004" y="1"/>
                  </a:moveTo>
                  <a:cubicBezTo>
                    <a:pt x="1340" y="1"/>
                    <a:pt x="0" y="1361"/>
                    <a:pt x="0" y="3025"/>
                  </a:cubicBezTo>
                  <a:lnTo>
                    <a:pt x="0" y="3411"/>
                  </a:lnTo>
                  <a:cubicBezTo>
                    <a:pt x="0" y="3756"/>
                    <a:pt x="285" y="4040"/>
                    <a:pt x="630" y="4040"/>
                  </a:cubicBezTo>
                  <a:lnTo>
                    <a:pt x="5379" y="4040"/>
                  </a:lnTo>
                  <a:cubicBezTo>
                    <a:pt x="5745" y="4040"/>
                    <a:pt x="6029" y="3756"/>
                    <a:pt x="6029" y="3411"/>
                  </a:cubicBezTo>
                  <a:lnTo>
                    <a:pt x="6029" y="3025"/>
                  </a:lnTo>
                  <a:cubicBezTo>
                    <a:pt x="6029" y="1361"/>
                    <a:pt x="4669" y="1"/>
                    <a:pt x="3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3208175" y="989850"/>
              <a:ext cx="97450" cy="83750"/>
            </a:xfrm>
            <a:custGeom>
              <a:rect b="b" l="l" r="r" t="t"/>
              <a:pathLst>
                <a:path extrusionOk="0" h="3350" w="3898">
                  <a:moveTo>
                    <a:pt x="1664" y="1"/>
                  </a:moveTo>
                  <a:cubicBezTo>
                    <a:pt x="751" y="1"/>
                    <a:pt x="0" y="752"/>
                    <a:pt x="0" y="1665"/>
                  </a:cubicBezTo>
                  <a:cubicBezTo>
                    <a:pt x="0" y="2599"/>
                    <a:pt x="751" y="3350"/>
                    <a:pt x="1664" y="3350"/>
                  </a:cubicBezTo>
                  <a:cubicBezTo>
                    <a:pt x="3897" y="3248"/>
                    <a:pt x="3897" y="82"/>
                    <a:pt x="1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092975" y="919325"/>
              <a:ext cx="231925" cy="87800"/>
            </a:xfrm>
            <a:custGeom>
              <a:rect b="b" l="l" r="r" t="t"/>
              <a:pathLst>
                <a:path extrusionOk="0" h="3512" w="9277">
                  <a:moveTo>
                    <a:pt x="0" y="0"/>
                  </a:moveTo>
                  <a:lnTo>
                    <a:pt x="3512" y="3512"/>
                  </a:lnTo>
                  <a:cubicBezTo>
                    <a:pt x="3946" y="2244"/>
                    <a:pt x="5120" y="1561"/>
                    <a:pt x="6298" y="1561"/>
                  </a:cubicBezTo>
                  <a:cubicBezTo>
                    <a:pt x="7213" y="1561"/>
                    <a:pt x="8131" y="1973"/>
                    <a:pt x="8708" y="2842"/>
                  </a:cubicBezTo>
                  <a:cubicBezTo>
                    <a:pt x="9013" y="1949"/>
                    <a:pt x="9216" y="995"/>
                    <a:pt x="9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2739800" y="633625"/>
              <a:ext cx="444550" cy="540575"/>
            </a:xfrm>
            <a:custGeom>
              <a:rect b="b" l="l" r="r" t="t"/>
              <a:pathLst>
                <a:path extrusionOk="0" h="21623" w="17782">
                  <a:moveTo>
                    <a:pt x="11956" y="1"/>
                  </a:moveTo>
                  <a:cubicBezTo>
                    <a:pt x="4973" y="305"/>
                    <a:pt x="0" y="7653"/>
                    <a:pt x="2355" y="14270"/>
                  </a:cubicBezTo>
                  <a:cubicBezTo>
                    <a:pt x="2883" y="13499"/>
                    <a:pt x="3776" y="12971"/>
                    <a:pt x="4791" y="12971"/>
                  </a:cubicBezTo>
                  <a:cubicBezTo>
                    <a:pt x="4800" y="12971"/>
                    <a:pt x="4809" y="12971"/>
                    <a:pt x="4818" y="12971"/>
                  </a:cubicBezTo>
                  <a:cubicBezTo>
                    <a:pt x="6975" y="12971"/>
                    <a:pt x="8399" y="15334"/>
                    <a:pt x="7429" y="17233"/>
                  </a:cubicBezTo>
                  <a:cubicBezTo>
                    <a:pt x="8424" y="18025"/>
                    <a:pt x="9073" y="19243"/>
                    <a:pt x="9073" y="20603"/>
                  </a:cubicBezTo>
                  <a:lnTo>
                    <a:pt x="9073" y="20989"/>
                  </a:lnTo>
                  <a:cubicBezTo>
                    <a:pt x="9073" y="21009"/>
                    <a:pt x="9073" y="21009"/>
                    <a:pt x="9073" y="21029"/>
                  </a:cubicBezTo>
                  <a:cubicBezTo>
                    <a:pt x="10169" y="21425"/>
                    <a:pt x="11387" y="21623"/>
                    <a:pt x="12605" y="21623"/>
                  </a:cubicBezTo>
                  <a:cubicBezTo>
                    <a:pt x="13823" y="21623"/>
                    <a:pt x="15041" y="21425"/>
                    <a:pt x="16137" y="21029"/>
                  </a:cubicBezTo>
                  <a:cubicBezTo>
                    <a:pt x="16137" y="21009"/>
                    <a:pt x="16137" y="21009"/>
                    <a:pt x="16137" y="20989"/>
                  </a:cubicBezTo>
                  <a:lnTo>
                    <a:pt x="16137" y="20603"/>
                  </a:lnTo>
                  <a:cubicBezTo>
                    <a:pt x="16137" y="19243"/>
                    <a:pt x="16766" y="18025"/>
                    <a:pt x="17781" y="17233"/>
                  </a:cubicBezTo>
                  <a:cubicBezTo>
                    <a:pt x="17680" y="17051"/>
                    <a:pt x="17619" y="16868"/>
                    <a:pt x="17558" y="16665"/>
                  </a:cubicBezTo>
                  <a:lnTo>
                    <a:pt x="12159" y="11246"/>
                  </a:lnTo>
                  <a:cubicBezTo>
                    <a:pt x="12037" y="11124"/>
                    <a:pt x="11956" y="10982"/>
                    <a:pt x="11956" y="10799"/>
                  </a:cubicBezTo>
                  <a:lnTo>
                    <a:pt x="119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3070650" y="633625"/>
              <a:ext cx="254250" cy="254250"/>
            </a:xfrm>
            <a:custGeom>
              <a:rect b="b" l="l" r="r" t="t"/>
              <a:pathLst>
                <a:path extrusionOk="0" h="10170" w="10170">
                  <a:moveTo>
                    <a:pt x="0" y="1"/>
                  </a:moveTo>
                  <a:lnTo>
                    <a:pt x="0" y="10170"/>
                  </a:lnTo>
                  <a:lnTo>
                    <a:pt x="10169" y="10170"/>
                  </a:lnTo>
                  <a:cubicBezTo>
                    <a:pt x="10129" y="9622"/>
                    <a:pt x="10068" y="9094"/>
                    <a:pt x="9946" y="8587"/>
                  </a:cubicBezTo>
                  <a:cubicBezTo>
                    <a:pt x="9824" y="8607"/>
                    <a:pt x="9682" y="8627"/>
                    <a:pt x="9540" y="8627"/>
                  </a:cubicBezTo>
                  <a:lnTo>
                    <a:pt x="4791" y="8627"/>
                  </a:lnTo>
                  <a:cubicBezTo>
                    <a:pt x="3755" y="8627"/>
                    <a:pt x="2903" y="7775"/>
                    <a:pt x="2903" y="6740"/>
                  </a:cubicBezTo>
                  <a:lnTo>
                    <a:pt x="2903" y="6354"/>
                  </a:lnTo>
                  <a:cubicBezTo>
                    <a:pt x="2903" y="4974"/>
                    <a:pt x="3532" y="3756"/>
                    <a:pt x="4547" y="2985"/>
                  </a:cubicBezTo>
                  <a:cubicBezTo>
                    <a:pt x="4263" y="2437"/>
                    <a:pt x="4161" y="1767"/>
                    <a:pt x="4263" y="1158"/>
                  </a:cubicBezTo>
                  <a:cubicBezTo>
                    <a:pt x="2984" y="508"/>
                    <a:pt x="1523" y="1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3174675" y="1073575"/>
              <a:ext cx="150725" cy="100500"/>
            </a:xfrm>
            <a:custGeom>
              <a:rect b="b" l="l" r="r" t="t"/>
              <a:pathLst>
                <a:path extrusionOk="0" h="4020" w="6029">
                  <a:moveTo>
                    <a:pt x="3004" y="1"/>
                  </a:moveTo>
                  <a:cubicBezTo>
                    <a:pt x="1340" y="1"/>
                    <a:pt x="0" y="1340"/>
                    <a:pt x="0" y="3005"/>
                  </a:cubicBezTo>
                  <a:lnTo>
                    <a:pt x="0" y="3391"/>
                  </a:lnTo>
                  <a:cubicBezTo>
                    <a:pt x="0" y="3736"/>
                    <a:pt x="285" y="4020"/>
                    <a:pt x="630" y="4020"/>
                  </a:cubicBezTo>
                  <a:lnTo>
                    <a:pt x="5379" y="4020"/>
                  </a:lnTo>
                  <a:cubicBezTo>
                    <a:pt x="5745" y="4020"/>
                    <a:pt x="6029" y="3736"/>
                    <a:pt x="6029" y="3391"/>
                  </a:cubicBezTo>
                  <a:lnTo>
                    <a:pt x="6029" y="3005"/>
                  </a:lnTo>
                  <a:cubicBezTo>
                    <a:pt x="6029" y="1340"/>
                    <a:pt x="4669" y="1"/>
                    <a:pt x="3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4"/>
          <p:cNvGrpSpPr/>
          <p:nvPr/>
        </p:nvGrpSpPr>
        <p:grpSpPr>
          <a:xfrm>
            <a:off x="5766013" y="3485400"/>
            <a:ext cx="541450" cy="541450"/>
            <a:chOff x="2783950" y="1374000"/>
            <a:chExt cx="541450" cy="541450"/>
          </a:xfrm>
        </p:grpSpPr>
        <p:sp>
          <p:nvSpPr>
            <p:cNvPr id="444" name="Google Shape;444;p24"/>
            <p:cNvSpPr/>
            <p:nvPr/>
          </p:nvSpPr>
          <p:spPr>
            <a:xfrm>
              <a:off x="3146250" y="1374000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0"/>
                  </a:moveTo>
                  <a:cubicBezTo>
                    <a:pt x="1" y="142"/>
                    <a:pt x="1" y="4587"/>
                    <a:pt x="3127" y="4709"/>
                  </a:cubicBezTo>
                  <a:cubicBezTo>
                    <a:pt x="4426" y="4709"/>
                    <a:pt x="5481" y="3654"/>
                    <a:pt x="5481" y="2355"/>
                  </a:cubicBezTo>
                  <a:cubicBezTo>
                    <a:pt x="5481" y="1055"/>
                    <a:pt x="4426" y="0"/>
                    <a:pt x="3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3123425" y="1491725"/>
              <a:ext cx="201975" cy="135000"/>
            </a:xfrm>
            <a:custGeom>
              <a:rect b="b" l="l" r="r" t="t"/>
              <a:pathLst>
                <a:path extrusionOk="0" h="5400" w="8079">
                  <a:moveTo>
                    <a:pt x="4040" y="0"/>
                  </a:moveTo>
                  <a:cubicBezTo>
                    <a:pt x="1807" y="0"/>
                    <a:pt x="0" y="1807"/>
                    <a:pt x="0" y="4039"/>
                  </a:cubicBezTo>
                  <a:lnTo>
                    <a:pt x="0" y="4770"/>
                  </a:lnTo>
                  <a:cubicBezTo>
                    <a:pt x="0" y="5115"/>
                    <a:pt x="284" y="5399"/>
                    <a:pt x="650" y="5399"/>
                  </a:cubicBezTo>
                  <a:lnTo>
                    <a:pt x="7429" y="5399"/>
                  </a:lnTo>
                  <a:cubicBezTo>
                    <a:pt x="7795" y="5399"/>
                    <a:pt x="8079" y="5115"/>
                    <a:pt x="8079" y="4770"/>
                  </a:cubicBezTo>
                  <a:lnTo>
                    <a:pt x="8079" y="4039"/>
                  </a:lnTo>
                  <a:cubicBezTo>
                    <a:pt x="8079" y="1807"/>
                    <a:pt x="6252" y="0"/>
                    <a:pt x="4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806275" y="16627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0"/>
                  </a:moveTo>
                  <a:cubicBezTo>
                    <a:pt x="0" y="142"/>
                    <a:pt x="21" y="4588"/>
                    <a:pt x="3126" y="4709"/>
                  </a:cubicBezTo>
                  <a:cubicBezTo>
                    <a:pt x="4425" y="4709"/>
                    <a:pt x="5481" y="3654"/>
                    <a:pt x="5481" y="2355"/>
                  </a:cubicBezTo>
                  <a:cubicBezTo>
                    <a:pt x="5481" y="1056"/>
                    <a:pt x="4425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783950" y="17804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19" y="0"/>
                  </a:moveTo>
                  <a:cubicBezTo>
                    <a:pt x="1807" y="0"/>
                    <a:pt x="0" y="1807"/>
                    <a:pt x="0" y="4040"/>
                  </a:cubicBezTo>
                  <a:lnTo>
                    <a:pt x="0" y="4770"/>
                  </a:lnTo>
                  <a:cubicBezTo>
                    <a:pt x="0" y="5115"/>
                    <a:pt x="284" y="5400"/>
                    <a:pt x="629" y="5400"/>
                  </a:cubicBezTo>
                  <a:lnTo>
                    <a:pt x="7429" y="5400"/>
                  </a:lnTo>
                  <a:cubicBezTo>
                    <a:pt x="7774" y="5400"/>
                    <a:pt x="8058" y="5115"/>
                    <a:pt x="8058" y="4770"/>
                  </a:cubicBezTo>
                  <a:lnTo>
                    <a:pt x="8058" y="4040"/>
                  </a:lnTo>
                  <a:cubicBezTo>
                    <a:pt x="8058" y="1807"/>
                    <a:pt x="6252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817950" y="1374000"/>
              <a:ext cx="253725" cy="252725"/>
            </a:xfrm>
            <a:custGeom>
              <a:rect b="b" l="l" r="r" t="t"/>
              <a:pathLst>
                <a:path extrusionOk="0" h="10109" w="10149">
                  <a:moveTo>
                    <a:pt x="8099" y="0"/>
                  </a:moveTo>
                  <a:cubicBezTo>
                    <a:pt x="7937" y="0"/>
                    <a:pt x="7774" y="61"/>
                    <a:pt x="7652" y="183"/>
                  </a:cubicBezTo>
                  <a:cubicBezTo>
                    <a:pt x="7409" y="447"/>
                    <a:pt x="7409" y="832"/>
                    <a:pt x="7652" y="1096"/>
                  </a:cubicBezTo>
                  <a:lnTo>
                    <a:pt x="7937" y="1360"/>
                  </a:lnTo>
                  <a:cubicBezTo>
                    <a:pt x="3532" y="1461"/>
                    <a:pt x="0" y="5054"/>
                    <a:pt x="0" y="9479"/>
                  </a:cubicBezTo>
                  <a:cubicBezTo>
                    <a:pt x="0" y="9824"/>
                    <a:pt x="284" y="10108"/>
                    <a:pt x="629" y="10108"/>
                  </a:cubicBezTo>
                  <a:cubicBezTo>
                    <a:pt x="974" y="10108"/>
                    <a:pt x="1259" y="9824"/>
                    <a:pt x="1259" y="9479"/>
                  </a:cubicBezTo>
                  <a:cubicBezTo>
                    <a:pt x="1259" y="5765"/>
                    <a:pt x="4242" y="2720"/>
                    <a:pt x="7937" y="2639"/>
                  </a:cubicBezTo>
                  <a:lnTo>
                    <a:pt x="7937" y="2639"/>
                  </a:lnTo>
                  <a:lnTo>
                    <a:pt x="7652" y="2903"/>
                  </a:lnTo>
                  <a:cubicBezTo>
                    <a:pt x="7409" y="3146"/>
                    <a:pt x="7409" y="3552"/>
                    <a:pt x="7652" y="3796"/>
                  </a:cubicBezTo>
                  <a:cubicBezTo>
                    <a:pt x="7774" y="3928"/>
                    <a:pt x="7937" y="3994"/>
                    <a:pt x="8099" y="3994"/>
                  </a:cubicBezTo>
                  <a:cubicBezTo>
                    <a:pt x="8261" y="3994"/>
                    <a:pt x="8424" y="3928"/>
                    <a:pt x="8545" y="3796"/>
                  </a:cubicBezTo>
                  <a:lnTo>
                    <a:pt x="9905" y="2436"/>
                  </a:lnTo>
                  <a:cubicBezTo>
                    <a:pt x="10149" y="2192"/>
                    <a:pt x="10149" y="1786"/>
                    <a:pt x="9905" y="1543"/>
                  </a:cubicBezTo>
                  <a:lnTo>
                    <a:pt x="8545" y="183"/>
                  </a:lnTo>
                  <a:cubicBezTo>
                    <a:pt x="8424" y="61"/>
                    <a:pt x="8261" y="0"/>
                    <a:pt x="8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3037150" y="1662725"/>
              <a:ext cx="254250" cy="252725"/>
            </a:xfrm>
            <a:custGeom>
              <a:rect b="b" l="l" r="r" t="t"/>
              <a:pathLst>
                <a:path extrusionOk="0" h="10109" w="10170">
                  <a:moveTo>
                    <a:pt x="9520" y="0"/>
                  </a:moveTo>
                  <a:cubicBezTo>
                    <a:pt x="9175" y="0"/>
                    <a:pt x="8891" y="285"/>
                    <a:pt x="8891" y="630"/>
                  </a:cubicBezTo>
                  <a:cubicBezTo>
                    <a:pt x="8891" y="4344"/>
                    <a:pt x="5928" y="7389"/>
                    <a:pt x="2233" y="7470"/>
                  </a:cubicBezTo>
                  <a:lnTo>
                    <a:pt x="2497" y="7206"/>
                  </a:lnTo>
                  <a:cubicBezTo>
                    <a:pt x="2741" y="6962"/>
                    <a:pt x="2741" y="6556"/>
                    <a:pt x="2497" y="6313"/>
                  </a:cubicBezTo>
                  <a:cubicBezTo>
                    <a:pt x="2376" y="6181"/>
                    <a:pt x="2213" y="6115"/>
                    <a:pt x="2051" y="6115"/>
                  </a:cubicBezTo>
                  <a:cubicBezTo>
                    <a:pt x="1888" y="6115"/>
                    <a:pt x="1726" y="6181"/>
                    <a:pt x="1604" y="6313"/>
                  </a:cubicBezTo>
                  <a:lnTo>
                    <a:pt x="244" y="7673"/>
                  </a:lnTo>
                  <a:cubicBezTo>
                    <a:pt x="1" y="7916"/>
                    <a:pt x="1" y="8322"/>
                    <a:pt x="244" y="8566"/>
                  </a:cubicBezTo>
                  <a:lnTo>
                    <a:pt x="1604" y="9926"/>
                  </a:lnTo>
                  <a:cubicBezTo>
                    <a:pt x="1726" y="10048"/>
                    <a:pt x="1888" y="10109"/>
                    <a:pt x="2051" y="10109"/>
                  </a:cubicBezTo>
                  <a:cubicBezTo>
                    <a:pt x="2213" y="10109"/>
                    <a:pt x="2376" y="10048"/>
                    <a:pt x="2497" y="9926"/>
                  </a:cubicBezTo>
                  <a:cubicBezTo>
                    <a:pt x="2741" y="9682"/>
                    <a:pt x="2741" y="9276"/>
                    <a:pt x="2497" y="9033"/>
                  </a:cubicBezTo>
                  <a:lnTo>
                    <a:pt x="2233" y="8749"/>
                  </a:lnTo>
                  <a:cubicBezTo>
                    <a:pt x="6618" y="8647"/>
                    <a:pt x="10170" y="5054"/>
                    <a:pt x="10170" y="630"/>
                  </a:cubicBezTo>
                  <a:cubicBezTo>
                    <a:pt x="10170" y="285"/>
                    <a:pt x="9886" y="0"/>
                    <a:pt x="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4"/>
          <p:cNvGrpSpPr/>
          <p:nvPr/>
        </p:nvGrpSpPr>
        <p:grpSpPr>
          <a:xfrm>
            <a:off x="2836538" y="1627063"/>
            <a:ext cx="541450" cy="541475"/>
            <a:chOff x="4277850" y="633125"/>
            <a:chExt cx="541450" cy="541475"/>
          </a:xfrm>
        </p:grpSpPr>
        <p:sp>
          <p:nvSpPr>
            <p:cNvPr id="451" name="Google Shape;451;p24"/>
            <p:cNvSpPr/>
            <p:nvPr/>
          </p:nvSpPr>
          <p:spPr>
            <a:xfrm>
              <a:off x="4300675" y="633125"/>
              <a:ext cx="137050" cy="117750"/>
            </a:xfrm>
            <a:custGeom>
              <a:rect b="b" l="l" r="r" t="t"/>
              <a:pathLst>
                <a:path extrusionOk="0" h="4710" w="5482">
                  <a:moveTo>
                    <a:pt x="3127" y="1"/>
                  </a:moveTo>
                  <a:cubicBezTo>
                    <a:pt x="1" y="122"/>
                    <a:pt x="1" y="4588"/>
                    <a:pt x="3127" y="4710"/>
                  </a:cubicBezTo>
                  <a:cubicBezTo>
                    <a:pt x="4426" y="4710"/>
                    <a:pt x="5481" y="3654"/>
                    <a:pt x="5481" y="2355"/>
                  </a:cubicBezTo>
                  <a:cubicBezTo>
                    <a:pt x="5481" y="1056"/>
                    <a:pt x="4426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277850" y="751350"/>
              <a:ext cx="201975" cy="134500"/>
            </a:xfrm>
            <a:custGeom>
              <a:rect b="b" l="l" r="r" t="t"/>
              <a:pathLst>
                <a:path extrusionOk="0" h="5380" w="8079">
                  <a:moveTo>
                    <a:pt x="4040" y="1"/>
                  </a:moveTo>
                  <a:cubicBezTo>
                    <a:pt x="2076" y="1"/>
                    <a:pt x="112" y="1341"/>
                    <a:pt x="0" y="4020"/>
                  </a:cubicBezTo>
                  <a:lnTo>
                    <a:pt x="0" y="4730"/>
                  </a:lnTo>
                  <a:cubicBezTo>
                    <a:pt x="0" y="5096"/>
                    <a:pt x="285" y="5380"/>
                    <a:pt x="650" y="5380"/>
                  </a:cubicBezTo>
                  <a:lnTo>
                    <a:pt x="7429" y="5380"/>
                  </a:lnTo>
                  <a:cubicBezTo>
                    <a:pt x="7795" y="5380"/>
                    <a:pt x="8079" y="5096"/>
                    <a:pt x="8079" y="4730"/>
                  </a:cubicBezTo>
                  <a:lnTo>
                    <a:pt x="8079" y="4020"/>
                  </a:lnTo>
                  <a:cubicBezTo>
                    <a:pt x="7967" y="1341"/>
                    <a:pt x="6003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640675" y="633125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06" y="1"/>
                  </a:moveTo>
                  <a:cubicBezTo>
                    <a:pt x="0" y="122"/>
                    <a:pt x="0" y="4588"/>
                    <a:pt x="3106" y="4710"/>
                  </a:cubicBezTo>
                  <a:cubicBezTo>
                    <a:pt x="4405" y="4710"/>
                    <a:pt x="5481" y="3654"/>
                    <a:pt x="5481" y="2355"/>
                  </a:cubicBezTo>
                  <a:cubicBezTo>
                    <a:pt x="5481" y="1056"/>
                    <a:pt x="4405" y="1"/>
                    <a:pt x="3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617825" y="750850"/>
              <a:ext cx="201475" cy="135000"/>
            </a:xfrm>
            <a:custGeom>
              <a:rect b="b" l="l" r="r" t="t"/>
              <a:pathLst>
                <a:path extrusionOk="0" h="5400" w="8059">
                  <a:moveTo>
                    <a:pt x="4020" y="1"/>
                  </a:moveTo>
                  <a:cubicBezTo>
                    <a:pt x="1807" y="1"/>
                    <a:pt x="1" y="1807"/>
                    <a:pt x="1" y="4040"/>
                  </a:cubicBezTo>
                  <a:lnTo>
                    <a:pt x="1" y="4750"/>
                  </a:lnTo>
                  <a:cubicBezTo>
                    <a:pt x="1" y="5116"/>
                    <a:pt x="285" y="5400"/>
                    <a:pt x="630" y="5400"/>
                  </a:cubicBezTo>
                  <a:lnTo>
                    <a:pt x="7430" y="5400"/>
                  </a:lnTo>
                  <a:cubicBezTo>
                    <a:pt x="7775" y="5400"/>
                    <a:pt x="8059" y="5116"/>
                    <a:pt x="8059" y="4750"/>
                  </a:cubicBezTo>
                  <a:lnTo>
                    <a:pt x="8059" y="4040"/>
                  </a:lnTo>
                  <a:cubicBezTo>
                    <a:pt x="8059" y="1807"/>
                    <a:pt x="6253" y="1"/>
                    <a:pt x="4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344825" y="917300"/>
              <a:ext cx="101000" cy="166975"/>
            </a:xfrm>
            <a:custGeom>
              <a:rect b="b" l="l" r="r" t="t"/>
              <a:pathLst>
                <a:path extrusionOk="0" h="6679" w="4040">
                  <a:moveTo>
                    <a:pt x="41" y="0"/>
                  </a:moveTo>
                  <a:cubicBezTo>
                    <a:pt x="1" y="2720"/>
                    <a:pt x="1320" y="5176"/>
                    <a:pt x="3350" y="6678"/>
                  </a:cubicBezTo>
                  <a:cubicBezTo>
                    <a:pt x="3532" y="6292"/>
                    <a:pt x="3776" y="5927"/>
                    <a:pt x="4040" y="5602"/>
                  </a:cubicBezTo>
                  <a:cubicBezTo>
                    <a:pt x="2376" y="4344"/>
                    <a:pt x="1320" y="2375"/>
                    <a:pt x="1320" y="142"/>
                  </a:cubicBezTo>
                  <a:cubicBezTo>
                    <a:pt x="1320" y="102"/>
                    <a:pt x="1320" y="41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452925" y="718250"/>
              <a:ext cx="191325" cy="46325"/>
            </a:xfrm>
            <a:custGeom>
              <a:rect b="b" l="l" r="r" t="t"/>
              <a:pathLst>
                <a:path extrusionOk="0" h="1853" w="7653">
                  <a:moveTo>
                    <a:pt x="3834" y="0"/>
                  </a:moveTo>
                  <a:cubicBezTo>
                    <a:pt x="2481" y="0"/>
                    <a:pt x="1127" y="320"/>
                    <a:pt x="0" y="960"/>
                  </a:cubicBezTo>
                  <a:cubicBezTo>
                    <a:pt x="386" y="1203"/>
                    <a:pt x="731" y="1508"/>
                    <a:pt x="1035" y="1853"/>
                  </a:cubicBezTo>
                  <a:cubicBezTo>
                    <a:pt x="1878" y="1457"/>
                    <a:pt x="2857" y="1259"/>
                    <a:pt x="3836" y="1259"/>
                  </a:cubicBezTo>
                  <a:cubicBezTo>
                    <a:pt x="4816" y="1259"/>
                    <a:pt x="5795" y="1457"/>
                    <a:pt x="6637" y="1853"/>
                  </a:cubicBezTo>
                  <a:cubicBezTo>
                    <a:pt x="6922" y="1508"/>
                    <a:pt x="7267" y="1203"/>
                    <a:pt x="7652" y="960"/>
                  </a:cubicBezTo>
                  <a:cubicBezTo>
                    <a:pt x="6536" y="320"/>
                    <a:pt x="5186" y="0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651825" y="917300"/>
              <a:ext cx="101000" cy="166975"/>
            </a:xfrm>
            <a:custGeom>
              <a:rect b="b" l="l" r="r" t="t"/>
              <a:pathLst>
                <a:path extrusionOk="0" h="6679" w="4040">
                  <a:moveTo>
                    <a:pt x="2721" y="0"/>
                  </a:moveTo>
                  <a:cubicBezTo>
                    <a:pt x="2761" y="2274"/>
                    <a:pt x="1685" y="4324"/>
                    <a:pt x="1" y="5602"/>
                  </a:cubicBezTo>
                  <a:cubicBezTo>
                    <a:pt x="265" y="5927"/>
                    <a:pt x="488" y="6292"/>
                    <a:pt x="671" y="6678"/>
                  </a:cubicBezTo>
                  <a:cubicBezTo>
                    <a:pt x="2721" y="5176"/>
                    <a:pt x="4040" y="2720"/>
                    <a:pt x="3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4470675" y="921850"/>
              <a:ext cx="137025" cy="117750"/>
            </a:xfrm>
            <a:custGeom>
              <a:rect b="b" l="l" r="r" t="t"/>
              <a:pathLst>
                <a:path extrusionOk="0" h="4710" w="5481">
                  <a:moveTo>
                    <a:pt x="3126" y="1"/>
                  </a:moveTo>
                  <a:cubicBezTo>
                    <a:pt x="1" y="143"/>
                    <a:pt x="1" y="4588"/>
                    <a:pt x="3126" y="4710"/>
                  </a:cubicBezTo>
                  <a:cubicBezTo>
                    <a:pt x="4425" y="4710"/>
                    <a:pt x="5481" y="3654"/>
                    <a:pt x="5481" y="2355"/>
                  </a:cubicBezTo>
                  <a:cubicBezTo>
                    <a:pt x="5481" y="1056"/>
                    <a:pt x="4425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4447850" y="1039575"/>
              <a:ext cx="201475" cy="135025"/>
            </a:xfrm>
            <a:custGeom>
              <a:rect b="b" l="l" r="r" t="t"/>
              <a:pathLst>
                <a:path extrusionOk="0" h="5401" w="8059">
                  <a:moveTo>
                    <a:pt x="4039" y="1"/>
                  </a:moveTo>
                  <a:cubicBezTo>
                    <a:pt x="1807" y="1"/>
                    <a:pt x="0" y="1807"/>
                    <a:pt x="0" y="4040"/>
                  </a:cubicBezTo>
                  <a:lnTo>
                    <a:pt x="0" y="4771"/>
                  </a:lnTo>
                  <a:cubicBezTo>
                    <a:pt x="0" y="5116"/>
                    <a:pt x="284" y="5400"/>
                    <a:pt x="629" y="5400"/>
                  </a:cubicBezTo>
                  <a:lnTo>
                    <a:pt x="7429" y="5400"/>
                  </a:lnTo>
                  <a:cubicBezTo>
                    <a:pt x="7774" y="5400"/>
                    <a:pt x="8058" y="5116"/>
                    <a:pt x="8058" y="4771"/>
                  </a:cubicBezTo>
                  <a:lnTo>
                    <a:pt x="8058" y="4040"/>
                  </a:lnTo>
                  <a:cubicBezTo>
                    <a:pt x="8058" y="1807"/>
                    <a:pt x="6252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4"/>
          <p:cNvGrpSpPr/>
          <p:nvPr/>
        </p:nvGrpSpPr>
        <p:grpSpPr>
          <a:xfrm>
            <a:off x="5765875" y="1627075"/>
            <a:ext cx="541725" cy="541450"/>
            <a:chOff x="5024925" y="1374000"/>
            <a:chExt cx="541725" cy="541450"/>
          </a:xfrm>
        </p:grpSpPr>
        <p:sp>
          <p:nvSpPr>
            <p:cNvPr id="461" name="Google Shape;461;p24"/>
            <p:cNvSpPr/>
            <p:nvPr/>
          </p:nvSpPr>
          <p:spPr>
            <a:xfrm>
              <a:off x="5024925" y="1428275"/>
              <a:ext cx="306275" cy="200475"/>
            </a:xfrm>
            <a:custGeom>
              <a:rect b="b" l="l" r="r" t="t"/>
              <a:pathLst>
                <a:path extrusionOk="0" h="8019" w="12251">
                  <a:moveTo>
                    <a:pt x="2817" y="1"/>
                  </a:moveTo>
                  <a:cubicBezTo>
                    <a:pt x="2452" y="1"/>
                    <a:pt x="2167" y="285"/>
                    <a:pt x="2167" y="630"/>
                  </a:cubicBezTo>
                  <a:lnTo>
                    <a:pt x="2167" y="3086"/>
                  </a:lnTo>
                  <a:cubicBezTo>
                    <a:pt x="1941" y="2948"/>
                    <a:pt x="1696" y="2885"/>
                    <a:pt x="1456" y="2885"/>
                  </a:cubicBezTo>
                  <a:cubicBezTo>
                    <a:pt x="707" y="2885"/>
                    <a:pt x="0" y="3494"/>
                    <a:pt x="16" y="4324"/>
                  </a:cubicBezTo>
                  <a:cubicBezTo>
                    <a:pt x="0" y="5172"/>
                    <a:pt x="711" y="5775"/>
                    <a:pt x="1463" y="5775"/>
                  </a:cubicBezTo>
                  <a:cubicBezTo>
                    <a:pt x="1701" y="5775"/>
                    <a:pt x="1943" y="5714"/>
                    <a:pt x="2167" y="5583"/>
                  </a:cubicBezTo>
                  <a:lnTo>
                    <a:pt x="2167" y="8018"/>
                  </a:lnTo>
                  <a:lnTo>
                    <a:pt x="4502" y="8018"/>
                  </a:lnTo>
                  <a:cubicBezTo>
                    <a:pt x="4481" y="6902"/>
                    <a:pt x="5395" y="5989"/>
                    <a:pt x="6511" y="5989"/>
                  </a:cubicBezTo>
                  <a:cubicBezTo>
                    <a:pt x="7627" y="5989"/>
                    <a:pt x="8521" y="6902"/>
                    <a:pt x="8500" y="8018"/>
                  </a:cubicBezTo>
                  <a:lnTo>
                    <a:pt x="10205" y="8018"/>
                  </a:lnTo>
                  <a:lnTo>
                    <a:pt x="10205" y="5502"/>
                  </a:lnTo>
                  <a:cubicBezTo>
                    <a:pt x="10190" y="5132"/>
                    <a:pt x="10501" y="4868"/>
                    <a:pt x="10839" y="4868"/>
                  </a:cubicBezTo>
                  <a:cubicBezTo>
                    <a:pt x="10946" y="4868"/>
                    <a:pt x="11056" y="4895"/>
                    <a:pt x="11159" y="4953"/>
                  </a:cubicBezTo>
                  <a:cubicBezTo>
                    <a:pt x="11271" y="5021"/>
                    <a:pt x="11392" y="5052"/>
                    <a:pt x="11511" y="5052"/>
                  </a:cubicBezTo>
                  <a:cubicBezTo>
                    <a:pt x="11890" y="5052"/>
                    <a:pt x="12250" y="4741"/>
                    <a:pt x="12235" y="4324"/>
                  </a:cubicBezTo>
                  <a:cubicBezTo>
                    <a:pt x="12250" y="3907"/>
                    <a:pt x="11890" y="3596"/>
                    <a:pt x="11511" y="3596"/>
                  </a:cubicBezTo>
                  <a:cubicBezTo>
                    <a:pt x="11392" y="3596"/>
                    <a:pt x="11271" y="3627"/>
                    <a:pt x="11159" y="3695"/>
                  </a:cubicBezTo>
                  <a:cubicBezTo>
                    <a:pt x="11058" y="3756"/>
                    <a:pt x="10946" y="3786"/>
                    <a:pt x="10834" y="3786"/>
                  </a:cubicBezTo>
                  <a:cubicBezTo>
                    <a:pt x="10723" y="3786"/>
                    <a:pt x="10611" y="3756"/>
                    <a:pt x="10510" y="3695"/>
                  </a:cubicBezTo>
                  <a:cubicBezTo>
                    <a:pt x="10327" y="3594"/>
                    <a:pt x="10205" y="3370"/>
                    <a:pt x="10205" y="3147"/>
                  </a:cubicBezTo>
                  <a:lnTo>
                    <a:pt x="10205" y="1"/>
                  </a:lnTo>
                  <a:lnTo>
                    <a:pt x="8663" y="1"/>
                  </a:lnTo>
                  <a:cubicBezTo>
                    <a:pt x="8277" y="1"/>
                    <a:pt x="7952" y="326"/>
                    <a:pt x="7952" y="732"/>
                  </a:cubicBezTo>
                  <a:cubicBezTo>
                    <a:pt x="7912" y="1686"/>
                    <a:pt x="7206" y="2163"/>
                    <a:pt x="6503" y="2163"/>
                  </a:cubicBezTo>
                  <a:cubicBezTo>
                    <a:pt x="5801" y="2163"/>
                    <a:pt x="5100" y="1686"/>
                    <a:pt x="5070" y="732"/>
                  </a:cubicBezTo>
                  <a:cubicBezTo>
                    <a:pt x="5070" y="326"/>
                    <a:pt x="4745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311500" y="1374000"/>
              <a:ext cx="200975" cy="306000"/>
            </a:xfrm>
            <a:custGeom>
              <a:rect b="b" l="l" r="r" t="t"/>
              <a:pathLst>
                <a:path extrusionOk="0" h="12240" w="8039">
                  <a:moveTo>
                    <a:pt x="3695" y="0"/>
                  </a:moveTo>
                  <a:cubicBezTo>
                    <a:pt x="2599" y="0"/>
                    <a:pt x="1888" y="1238"/>
                    <a:pt x="2457" y="2172"/>
                  </a:cubicBezTo>
                  <a:lnTo>
                    <a:pt x="1" y="2172"/>
                  </a:lnTo>
                  <a:lnTo>
                    <a:pt x="1" y="4506"/>
                  </a:lnTo>
                  <a:cubicBezTo>
                    <a:pt x="13" y="4506"/>
                    <a:pt x="26" y="4506"/>
                    <a:pt x="38" y="4506"/>
                  </a:cubicBezTo>
                  <a:cubicBezTo>
                    <a:pt x="1138" y="4506"/>
                    <a:pt x="2051" y="5391"/>
                    <a:pt x="2051" y="6495"/>
                  </a:cubicBezTo>
                  <a:cubicBezTo>
                    <a:pt x="2051" y="7588"/>
                    <a:pt x="1157" y="8486"/>
                    <a:pt x="72" y="8486"/>
                  </a:cubicBezTo>
                  <a:cubicBezTo>
                    <a:pt x="49" y="8486"/>
                    <a:pt x="25" y="8485"/>
                    <a:pt x="1" y="8484"/>
                  </a:cubicBezTo>
                  <a:lnTo>
                    <a:pt x="1" y="10189"/>
                  </a:lnTo>
                  <a:lnTo>
                    <a:pt x="2518" y="10189"/>
                  </a:lnTo>
                  <a:cubicBezTo>
                    <a:pt x="2761" y="10189"/>
                    <a:pt x="2964" y="10311"/>
                    <a:pt x="3066" y="10514"/>
                  </a:cubicBezTo>
                  <a:cubicBezTo>
                    <a:pt x="3187" y="10717"/>
                    <a:pt x="3187" y="10961"/>
                    <a:pt x="3066" y="11143"/>
                  </a:cubicBezTo>
                  <a:cubicBezTo>
                    <a:pt x="2802" y="11610"/>
                    <a:pt x="3147" y="12239"/>
                    <a:pt x="3695" y="12239"/>
                  </a:cubicBezTo>
                  <a:cubicBezTo>
                    <a:pt x="4243" y="12239"/>
                    <a:pt x="4608" y="11610"/>
                    <a:pt x="4324" y="11143"/>
                  </a:cubicBezTo>
                  <a:cubicBezTo>
                    <a:pt x="4223" y="10961"/>
                    <a:pt x="4223" y="10717"/>
                    <a:pt x="4324" y="10514"/>
                  </a:cubicBezTo>
                  <a:cubicBezTo>
                    <a:pt x="4446" y="10311"/>
                    <a:pt x="4649" y="10189"/>
                    <a:pt x="4872" y="10189"/>
                  </a:cubicBezTo>
                  <a:lnTo>
                    <a:pt x="8039" y="10189"/>
                  </a:lnTo>
                  <a:lnTo>
                    <a:pt x="8039" y="8667"/>
                  </a:lnTo>
                  <a:cubicBezTo>
                    <a:pt x="8039" y="8261"/>
                    <a:pt x="7714" y="7936"/>
                    <a:pt x="7308" y="7936"/>
                  </a:cubicBezTo>
                  <a:cubicBezTo>
                    <a:pt x="5400" y="7855"/>
                    <a:pt x="5400" y="5135"/>
                    <a:pt x="7308" y="5054"/>
                  </a:cubicBezTo>
                  <a:cubicBezTo>
                    <a:pt x="7714" y="5054"/>
                    <a:pt x="8039" y="4729"/>
                    <a:pt x="8039" y="4344"/>
                  </a:cubicBezTo>
                  <a:lnTo>
                    <a:pt x="8039" y="2801"/>
                  </a:lnTo>
                  <a:cubicBezTo>
                    <a:pt x="8039" y="2456"/>
                    <a:pt x="7754" y="2172"/>
                    <a:pt x="7389" y="2172"/>
                  </a:cubicBezTo>
                  <a:lnTo>
                    <a:pt x="4953" y="2172"/>
                  </a:lnTo>
                  <a:cubicBezTo>
                    <a:pt x="5501" y="1238"/>
                    <a:pt x="4791" y="0"/>
                    <a:pt x="3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60375" y="1660700"/>
              <a:ext cx="306275" cy="200450"/>
            </a:xfrm>
            <a:custGeom>
              <a:rect b="b" l="l" r="r" t="t"/>
              <a:pathLst>
                <a:path extrusionOk="0" h="8018" w="12251">
                  <a:moveTo>
                    <a:pt x="2046" y="0"/>
                  </a:moveTo>
                  <a:lnTo>
                    <a:pt x="2046" y="2517"/>
                  </a:lnTo>
                  <a:cubicBezTo>
                    <a:pt x="2061" y="2886"/>
                    <a:pt x="1750" y="3151"/>
                    <a:pt x="1412" y="3151"/>
                  </a:cubicBezTo>
                  <a:cubicBezTo>
                    <a:pt x="1305" y="3151"/>
                    <a:pt x="1195" y="3124"/>
                    <a:pt x="1092" y="3065"/>
                  </a:cubicBezTo>
                  <a:cubicBezTo>
                    <a:pt x="980" y="2997"/>
                    <a:pt x="859" y="2966"/>
                    <a:pt x="740" y="2966"/>
                  </a:cubicBezTo>
                  <a:cubicBezTo>
                    <a:pt x="361" y="2966"/>
                    <a:pt x="0" y="3277"/>
                    <a:pt x="16" y="3694"/>
                  </a:cubicBezTo>
                  <a:cubicBezTo>
                    <a:pt x="0" y="4111"/>
                    <a:pt x="361" y="4422"/>
                    <a:pt x="740" y="4422"/>
                  </a:cubicBezTo>
                  <a:cubicBezTo>
                    <a:pt x="859" y="4422"/>
                    <a:pt x="980" y="4392"/>
                    <a:pt x="1092" y="4324"/>
                  </a:cubicBezTo>
                  <a:cubicBezTo>
                    <a:pt x="1193" y="4263"/>
                    <a:pt x="1305" y="4232"/>
                    <a:pt x="1416" y="4232"/>
                  </a:cubicBezTo>
                  <a:cubicBezTo>
                    <a:pt x="1528" y="4232"/>
                    <a:pt x="1640" y="4263"/>
                    <a:pt x="1741" y="4324"/>
                  </a:cubicBezTo>
                  <a:cubicBezTo>
                    <a:pt x="1924" y="4425"/>
                    <a:pt x="2046" y="4648"/>
                    <a:pt x="2046" y="4872"/>
                  </a:cubicBezTo>
                  <a:lnTo>
                    <a:pt x="2046" y="8018"/>
                  </a:lnTo>
                  <a:lnTo>
                    <a:pt x="3588" y="8018"/>
                  </a:lnTo>
                  <a:cubicBezTo>
                    <a:pt x="3974" y="8018"/>
                    <a:pt x="4299" y="7693"/>
                    <a:pt x="4299" y="7307"/>
                  </a:cubicBezTo>
                  <a:cubicBezTo>
                    <a:pt x="4339" y="6343"/>
                    <a:pt x="5045" y="5861"/>
                    <a:pt x="5747" y="5861"/>
                  </a:cubicBezTo>
                  <a:cubicBezTo>
                    <a:pt x="6450" y="5861"/>
                    <a:pt x="7151" y="6343"/>
                    <a:pt x="7181" y="7307"/>
                  </a:cubicBezTo>
                  <a:cubicBezTo>
                    <a:pt x="7181" y="7693"/>
                    <a:pt x="7506" y="8018"/>
                    <a:pt x="7912" y="8018"/>
                  </a:cubicBezTo>
                  <a:lnTo>
                    <a:pt x="9434" y="8018"/>
                  </a:lnTo>
                  <a:cubicBezTo>
                    <a:pt x="9799" y="8018"/>
                    <a:pt x="10084" y="7734"/>
                    <a:pt x="10084" y="7388"/>
                  </a:cubicBezTo>
                  <a:lnTo>
                    <a:pt x="10084" y="4932"/>
                  </a:lnTo>
                  <a:cubicBezTo>
                    <a:pt x="10310" y="5070"/>
                    <a:pt x="10555" y="5133"/>
                    <a:pt x="10795" y="5133"/>
                  </a:cubicBezTo>
                  <a:cubicBezTo>
                    <a:pt x="11544" y="5133"/>
                    <a:pt x="12250" y="4524"/>
                    <a:pt x="12235" y="3694"/>
                  </a:cubicBezTo>
                  <a:cubicBezTo>
                    <a:pt x="12235" y="2903"/>
                    <a:pt x="11586" y="2253"/>
                    <a:pt x="10794" y="2253"/>
                  </a:cubicBezTo>
                  <a:cubicBezTo>
                    <a:pt x="10530" y="2253"/>
                    <a:pt x="10287" y="2314"/>
                    <a:pt x="10084" y="2436"/>
                  </a:cubicBezTo>
                  <a:lnTo>
                    <a:pt x="10084" y="0"/>
                  </a:lnTo>
                  <a:lnTo>
                    <a:pt x="7749" y="0"/>
                  </a:lnTo>
                  <a:cubicBezTo>
                    <a:pt x="7770" y="1117"/>
                    <a:pt x="6856" y="2030"/>
                    <a:pt x="5740" y="2030"/>
                  </a:cubicBezTo>
                  <a:cubicBezTo>
                    <a:pt x="4623" y="2030"/>
                    <a:pt x="3730" y="1117"/>
                    <a:pt x="3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79100" y="1609450"/>
              <a:ext cx="200975" cy="306000"/>
            </a:xfrm>
            <a:custGeom>
              <a:rect b="b" l="l" r="r" t="t"/>
              <a:pathLst>
                <a:path extrusionOk="0" h="12240" w="8039">
                  <a:moveTo>
                    <a:pt x="4344" y="0"/>
                  </a:moveTo>
                  <a:cubicBezTo>
                    <a:pt x="3796" y="0"/>
                    <a:pt x="3431" y="629"/>
                    <a:pt x="3715" y="1096"/>
                  </a:cubicBezTo>
                  <a:cubicBezTo>
                    <a:pt x="3816" y="1299"/>
                    <a:pt x="3816" y="1522"/>
                    <a:pt x="3715" y="1725"/>
                  </a:cubicBezTo>
                  <a:cubicBezTo>
                    <a:pt x="3593" y="1928"/>
                    <a:pt x="3390" y="2050"/>
                    <a:pt x="3167" y="2050"/>
                  </a:cubicBezTo>
                  <a:lnTo>
                    <a:pt x="0" y="2050"/>
                  </a:lnTo>
                  <a:lnTo>
                    <a:pt x="0" y="3572"/>
                  </a:lnTo>
                  <a:cubicBezTo>
                    <a:pt x="0" y="3978"/>
                    <a:pt x="325" y="4303"/>
                    <a:pt x="731" y="4303"/>
                  </a:cubicBezTo>
                  <a:cubicBezTo>
                    <a:pt x="2639" y="4384"/>
                    <a:pt x="2639" y="7104"/>
                    <a:pt x="731" y="7185"/>
                  </a:cubicBezTo>
                  <a:cubicBezTo>
                    <a:pt x="325" y="7185"/>
                    <a:pt x="0" y="7510"/>
                    <a:pt x="0" y="7916"/>
                  </a:cubicBezTo>
                  <a:lnTo>
                    <a:pt x="0" y="9438"/>
                  </a:lnTo>
                  <a:cubicBezTo>
                    <a:pt x="0" y="9784"/>
                    <a:pt x="285" y="10068"/>
                    <a:pt x="650" y="10068"/>
                  </a:cubicBezTo>
                  <a:lnTo>
                    <a:pt x="3086" y="10068"/>
                  </a:lnTo>
                  <a:cubicBezTo>
                    <a:pt x="2538" y="11022"/>
                    <a:pt x="3228" y="12240"/>
                    <a:pt x="4344" y="12240"/>
                  </a:cubicBezTo>
                  <a:cubicBezTo>
                    <a:pt x="5440" y="12240"/>
                    <a:pt x="6151" y="11022"/>
                    <a:pt x="5582" y="10068"/>
                  </a:cubicBezTo>
                  <a:lnTo>
                    <a:pt x="8038" y="10068"/>
                  </a:lnTo>
                  <a:lnTo>
                    <a:pt x="8038" y="7733"/>
                  </a:lnTo>
                  <a:cubicBezTo>
                    <a:pt x="8026" y="7734"/>
                    <a:pt x="8013" y="7734"/>
                    <a:pt x="8001" y="7734"/>
                  </a:cubicBezTo>
                  <a:cubicBezTo>
                    <a:pt x="6901" y="7734"/>
                    <a:pt x="5988" y="6848"/>
                    <a:pt x="5988" y="5744"/>
                  </a:cubicBezTo>
                  <a:cubicBezTo>
                    <a:pt x="5988" y="4652"/>
                    <a:pt x="6882" y="3754"/>
                    <a:pt x="7967" y="3754"/>
                  </a:cubicBezTo>
                  <a:cubicBezTo>
                    <a:pt x="7990" y="3754"/>
                    <a:pt x="8014" y="3754"/>
                    <a:pt x="8038" y="3755"/>
                  </a:cubicBezTo>
                  <a:lnTo>
                    <a:pt x="8038" y="2050"/>
                  </a:lnTo>
                  <a:lnTo>
                    <a:pt x="5521" y="2050"/>
                  </a:lnTo>
                  <a:cubicBezTo>
                    <a:pt x="5278" y="2050"/>
                    <a:pt x="5075" y="1928"/>
                    <a:pt x="4973" y="1725"/>
                  </a:cubicBezTo>
                  <a:cubicBezTo>
                    <a:pt x="4852" y="1522"/>
                    <a:pt x="4852" y="1299"/>
                    <a:pt x="4973" y="1096"/>
                  </a:cubicBezTo>
                  <a:cubicBezTo>
                    <a:pt x="5237" y="629"/>
                    <a:pt x="4892" y="0"/>
                    <a:pt x="4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3835350" y="2293500"/>
            <a:ext cx="1473300" cy="1047525"/>
            <a:chOff x="3835350" y="2293500"/>
            <a:chExt cx="1473300" cy="1047525"/>
          </a:xfrm>
        </p:grpSpPr>
        <p:sp>
          <p:nvSpPr>
            <p:cNvPr id="466" name="Google Shape;466;p24"/>
            <p:cNvSpPr txBox="1"/>
            <p:nvPr/>
          </p:nvSpPr>
          <p:spPr>
            <a:xfrm>
              <a:off x="3835350" y="2293500"/>
              <a:ext cx="14733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3835350" y="2679225"/>
              <a:ext cx="147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 Breakdown Structure (WBS) Infographics by Slidesgo">
  <a:themeElements>
    <a:clrScheme name="Simple Light">
      <a:dk1>
        <a:srgbClr val="000000"/>
      </a:dk1>
      <a:lt1>
        <a:srgbClr val="FFFFFF"/>
      </a:lt1>
      <a:dk2>
        <a:srgbClr val="FF80B9"/>
      </a:dk2>
      <a:lt2>
        <a:srgbClr val="FF6D5D"/>
      </a:lt2>
      <a:accent1>
        <a:srgbClr val="FFC119"/>
      </a:accent1>
      <a:accent2>
        <a:srgbClr val="C2E469"/>
      </a:accent2>
      <a:accent3>
        <a:srgbClr val="5AD3CB"/>
      </a:accent3>
      <a:accent4>
        <a:srgbClr val="B77EE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