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67" r:id="rId14"/>
    <p:sldId id="266" r:id="rId15"/>
    <p:sldId id="269" r:id="rId16"/>
    <p:sldId id="27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okeapi.c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FC1E7-3004-4A19-AEE8-B301EE36F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listagem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A90F9-D296-421C-ACAC-222867B26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15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CCB3-B712-46E5-B420-39DA8A37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7D3B65-0EB0-4A95-A909-CB6221F9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7D6EF1-7BD8-405E-BA72-619EF409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16" y="1657447"/>
            <a:ext cx="11056883" cy="4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9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0C524-9D70-4560-AF6B-55BE1FCF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pokeapi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289BF-ADD6-48CA-B0AF-3D170030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https://pokeapi.co/</a:t>
            </a:r>
            <a:endParaRPr lang="pt-BR" dirty="0"/>
          </a:p>
          <a:p>
            <a:endParaRPr lang="pt-BR" dirty="0"/>
          </a:p>
          <a:p>
            <a:r>
              <a:rPr lang="pt-BR" dirty="0"/>
              <a:t>Ela fornece todos os dados de Pokémon que você precisa em um só lugar.</a:t>
            </a:r>
          </a:p>
        </p:txBody>
      </p:sp>
    </p:spTree>
    <p:extLst>
      <p:ext uri="{BB962C8B-B14F-4D97-AF65-F5344CB8AC3E}">
        <p14:creationId xmlns:p14="http://schemas.microsoft.com/office/powerpoint/2010/main" val="287387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AB63C-261C-4B26-B2E1-DEEAE66F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EF1EF7-7B99-499A-B6BB-886105C4A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50F270-209A-4066-B8CB-85E9E0CE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94" y="1919563"/>
            <a:ext cx="10333037" cy="26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9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B6819-E942-4A9C-ACD7-3BC8153F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4D39A5-7D83-41B3-B2BC-936CB0EF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07A902-E46D-4005-83C4-E6F3ED6A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51196"/>
            <a:ext cx="10447131" cy="527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5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2BC91-5981-4D1E-97F2-D7EAEE15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montamos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recebidos</a:t>
            </a:r>
            <a:r>
              <a:rPr lang="en-US" dirty="0"/>
              <a:t> da </a:t>
            </a:r>
            <a:r>
              <a:rPr lang="en-US" dirty="0" err="1"/>
              <a:t>api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4D3B4C3-F778-4EE0-9B05-3045B3083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103" y="2264325"/>
            <a:ext cx="9088820" cy="44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3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CE061-B321-4094-A738-D7B2B183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.map() </a:t>
            </a:r>
            <a:r>
              <a:rPr lang="en-US" dirty="0" err="1"/>
              <a:t>em</a:t>
            </a:r>
            <a:r>
              <a:rPr lang="en-US" dirty="0"/>
              <a:t> types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135A1F-6B12-44A5-A188-34427655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2BF694-4136-4B60-97F3-D35D8451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4186089"/>
            <a:ext cx="8689119" cy="8772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D9F39E-CA39-4E8A-8666-446B9EC57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74" y="2314920"/>
            <a:ext cx="8793871" cy="15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8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C8672-5F96-4783-B861-F2293AA5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Convertendo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para string (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6D1D9E-B55D-496E-8F85-B4615BC4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C4EEDE-935D-4373-BEA4-9EAF919C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38" y="4397587"/>
            <a:ext cx="8300350" cy="12159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89D5B13-2EB3-4079-82E7-1ADA25DF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38" y="2427967"/>
            <a:ext cx="8374686" cy="14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1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1F7D2-11F6-4DB7-8299-BFC65D0A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</a:t>
            </a:r>
            <a:r>
              <a:rPr lang="en-US" dirty="0" err="1"/>
              <a:t>fim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6AA36E-F0FC-4695-9ED3-FFA42182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D37695-84F5-4D74-8DF8-2DA2CE76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7" y="2529840"/>
            <a:ext cx="11285849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9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2FCA5-1C2A-449C-9144-F81B9367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somos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5E632-DBAE-4482-912A-4F1E529E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288" y="2218267"/>
            <a:ext cx="4902436" cy="576262"/>
          </a:xfrm>
        </p:spPr>
        <p:txBody>
          <a:bodyPr/>
          <a:lstStyle/>
          <a:p>
            <a:r>
              <a:rPr lang="en-US" sz="2400" b="1" noProof="1"/>
              <a:t>Matheus Eduardo Barboza Santos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3BFF9-2D7B-41F8-AF1C-28BDFF8D8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noProof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22 anos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Formado em Análise e Desenvolvimento de Sistemas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Técnino em Redes de computadores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Trabalho na Netzee - Desenvolvedor Back-End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2E5C47-EEDD-44F8-8250-8B5891C49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3483" y="2226734"/>
            <a:ext cx="4995333" cy="576262"/>
          </a:xfrm>
        </p:spPr>
        <p:txBody>
          <a:bodyPr/>
          <a:lstStyle/>
          <a:p>
            <a:r>
              <a:rPr lang="en-US" dirty="0"/>
              <a:t>José Vinicius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3BBFE9-FB16-4148-98E6-9F2F07546C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noProof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23 anos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Técnino em Informática para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Técnino em Redes de computadores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Trabalho na Netzee - Desenvolvedor Front-End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4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F24D9F6-FFB7-494D-9337-1409B7DA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sz="3600" err="1"/>
              <a:t>Netzee</a:t>
            </a:r>
            <a:r>
              <a:rPr lang="en-US" sz="3600"/>
              <a:t> – </a:t>
            </a:r>
            <a:r>
              <a:rPr lang="en-US" sz="3600" err="1"/>
              <a:t>Agência</a:t>
            </a:r>
            <a:r>
              <a:rPr lang="en-US" sz="3600"/>
              <a:t> Digital</a:t>
            </a:r>
            <a:endParaRPr lang="pt-BR" sz="360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E0E42143-3EA8-4C8C-921D-129B73819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pt-BR" sz="1800"/>
              <a:t>A </a:t>
            </a:r>
            <a:r>
              <a:rPr lang="pt-BR" sz="1800" err="1"/>
              <a:t>Netzee</a:t>
            </a:r>
            <a:r>
              <a:rPr lang="pt-BR" sz="1800"/>
              <a:t> é uma agência digital especializada no desenvolvimento de soluções para e-commerce, principalmente design para diversas plataformas e otimização para mecanismos de busca.</a:t>
            </a:r>
          </a:p>
          <a:p>
            <a:r>
              <a:rPr lang="en-US" sz="1800" noProof="1"/>
              <a:t>São mais de 10 anos anos neste área.</a:t>
            </a:r>
          </a:p>
        </p:txBody>
      </p:sp>
      <p:pic>
        <p:nvPicPr>
          <p:cNvPr id="10" name="Imagem 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4696EA1-F8B3-4189-8FE8-D7AED11FC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89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56F0C-9BE8-4AA1-BE97-71666086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2959607" cy="1456267"/>
          </a:xfrm>
        </p:spPr>
        <p:txBody>
          <a:bodyPr/>
          <a:lstStyle/>
          <a:p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8CED9-0F24-46E6-8FC3-A6B2028D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039EE3-1EE2-4128-8305-A729CF955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t="8985" r="25517"/>
          <a:stretch/>
        </p:blipFill>
        <p:spPr bwMode="auto">
          <a:xfrm>
            <a:off x="3645408" y="481505"/>
            <a:ext cx="8395137" cy="589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8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E900C-1485-4EC2-96DB-CD2DF0FD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Quais</a:t>
            </a:r>
            <a:r>
              <a:rPr lang="en-US" dirty="0"/>
              <a:t> </a:t>
            </a:r>
            <a:r>
              <a:rPr lang="pt-BR" dirty="0"/>
              <a:t>tecnologias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usaremos</a:t>
            </a:r>
            <a:endParaRPr lang="pt-BR" dirty="0"/>
          </a:p>
        </p:txBody>
      </p:sp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7622C245-E781-4190-A8C4-1D818394E7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92" y="2065867"/>
            <a:ext cx="9996616" cy="389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13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9E7E1-33EC-4375-A04B-0159F884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…? </a:t>
            </a:r>
            <a:r>
              <a:rPr lang="en-US" dirty="0" err="1"/>
              <a:t>Não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2F388-95C3-49AE-ABD0-A5E71233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Irá nos fornecer todos as informações dos </a:t>
            </a:r>
            <a:r>
              <a:rPr lang="pt-BR" dirty="0" err="1"/>
              <a:t>pokémons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O que é uma API</a:t>
            </a:r>
          </a:p>
          <a:p>
            <a:endParaRPr lang="pt-BR" dirty="0"/>
          </a:p>
          <a:p>
            <a:r>
              <a:rPr lang="pt-BR" dirty="0"/>
              <a:t>Elas são uma forma de </a:t>
            </a:r>
            <a:r>
              <a:rPr lang="pt-BR" b="1" dirty="0"/>
              <a:t>integrar sistemas.</a:t>
            </a:r>
          </a:p>
          <a:p>
            <a:r>
              <a:rPr lang="pt-BR" dirty="0"/>
              <a:t>Elas fornecem algum tipo de serviço, no nosso caso consultas sobre </a:t>
            </a:r>
            <a:r>
              <a:rPr lang="pt-BR" dirty="0" err="1"/>
              <a:t>pokémons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86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FD925-A71B-4F82-9529-3C7E8F09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fazer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C158F-518B-4D59-A8A0-882531F6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Iremos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um </a:t>
            </a:r>
            <a:r>
              <a:rPr lang="en-US" dirty="0" err="1"/>
              <a:t>Pokédex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intuit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pokemos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respecitivas</a:t>
            </a:r>
            <a:r>
              <a:rPr lang="en-US" dirty="0"/>
              <a:t> imagens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evolução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58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54F1D-AE2D-4C81-833A-AD88FEB2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site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AF858-615A-4DE3-8519-EF3D40AB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  <a:p>
            <a:r>
              <a:rPr lang="en-US" dirty="0" err="1"/>
              <a:t>Título</a:t>
            </a:r>
            <a:r>
              <a:rPr lang="en-US" dirty="0"/>
              <a:t> no </a:t>
            </a:r>
            <a:r>
              <a:rPr lang="en-US" dirty="0" err="1"/>
              <a:t>navegador</a:t>
            </a:r>
            <a:r>
              <a:rPr lang="en-US" dirty="0"/>
              <a:t>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mudará</a:t>
            </a:r>
            <a:r>
              <a:rPr lang="en-US" dirty="0"/>
              <a:t>.</a:t>
            </a:r>
          </a:p>
          <a:p>
            <a:r>
              <a:rPr lang="en-US" dirty="0" err="1"/>
              <a:t>Listagem</a:t>
            </a:r>
            <a:r>
              <a:rPr lang="en-US" dirty="0"/>
              <a:t> dos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/>
              <a:t>Grids com as </a:t>
            </a:r>
            <a:r>
              <a:rPr lang="en-US" dirty="0" err="1"/>
              <a:t>listagens</a:t>
            </a:r>
            <a:endParaRPr lang="en-US" dirty="0"/>
          </a:p>
          <a:p>
            <a:r>
              <a:rPr lang="en-US" dirty="0" err="1"/>
              <a:t>Integração</a:t>
            </a:r>
            <a:r>
              <a:rPr lang="en-US" dirty="0"/>
              <a:t> com API</a:t>
            </a:r>
          </a:p>
          <a:p>
            <a:r>
              <a:rPr lang="en-US" dirty="0"/>
              <a:t>Barra de </a:t>
            </a:r>
            <a:r>
              <a:rPr lang="en-US" dirty="0" err="1"/>
              <a:t>busca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2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40258-C3F3-4023-924C-78074CD4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 e </a:t>
            </a:r>
            <a:r>
              <a:rPr lang="en-US" dirty="0" err="1"/>
              <a:t>título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18F1F-6C53-4256-A3FE-91CABA9E6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FDED82-EB98-4B15-BC7A-BB6E4182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71" y="2880710"/>
            <a:ext cx="6740099" cy="16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0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248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Criando uma listagem usando api</vt:lpstr>
      <vt:lpstr>Quem somos?</vt:lpstr>
      <vt:lpstr>Netzee – Agência Digital</vt:lpstr>
      <vt:lpstr>Nosso projeto</vt:lpstr>
      <vt:lpstr>Quais tecnologias nós usaremos</vt:lpstr>
      <vt:lpstr>Só isso…? Não, vamos usar uma api</vt:lpstr>
      <vt:lpstr>O que vamos fazer</vt:lpstr>
      <vt:lpstr>O que vai ter nosso site</vt:lpstr>
      <vt:lpstr>Favicon e título</vt:lpstr>
      <vt:lpstr>Grids</vt:lpstr>
      <vt:lpstr>pokeapi</vt:lpstr>
      <vt:lpstr>API</vt:lpstr>
      <vt:lpstr>Apresentação do PowerPoint</vt:lpstr>
      <vt:lpstr>Onde montamos os objetos com os elementos recebidos da api</vt:lpstr>
      <vt:lpstr>.map() em types</vt:lpstr>
      <vt:lpstr>Convertendo isso para string (linha de texto)</vt:lpstr>
      <vt:lpstr>Por 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Usando uma API</dc:title>
  <dc:creator>Matheus Eduardo Barboza Santos</dc:creator>
  <cp:lastModifiedBy>Matheus Eduardo Barboza Santos</cp:lastModifiedBy>
  <cp:revision>6</cp:revision>
  <dcterms:created xsi:type="dcterms:W3CDTF">2019-11-05T00:51:23Z</dcterms:created>
  <dcterms:modified xsi:type="dcterms:W3CDTF">2019-11-05T01:33:00Z</dcterms:modified>
</cp:coreProperties>
</file>