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C1E7-3004-4A19-AEE8-B301EE36F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A90F9-D296-421C-ACAC-222867B26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59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Eduardo Barboza Santos</dc:creator>
  <cp:lastModifiedBy>Matheus Eduardo Barboza Santos</cp:lastModifiedBy>
  <cp:revision>1</cp:revision>
  <dcterms:created xsi:type="dcterms:W3CDTF">2019-11-04T23:07:41Z</dcterms:created>
  <dcterms:modified xsi:type="dcterms:W3CDTF">2019-11-04T23:12:12Z</dcterms:modified>
</cp:coreProperties>
</file>