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6" r:id="rId1"/>
  </p:sldMasterIdLst>
  <p:notesMasterIdLst>
    <p:notesMasterId r:id="rId19"/>
  </p:notesMasterIdLst>
  <p:sldIdLst>
    <p:sldId id="256" r:id="rId2"/>
    <p:sldId id="273" r:id="rId3"/>
    <p:sldId id="270" r:id="rId4"/>
    <p:sldId id="257" r:id="rId5"/>
    <p:sldId id="260" r:id="rId6"/>
    <p:sldId id="268" r:id="rId7"/>
    <p:sldId id="269" r:id="rId8"/>
    <p:sldId id="266" r:id="rId9"/>
    <p:sldId id="261" r:id="rId10"/>
    <p:sldId id="262" r:id="rId11"/>
    <p:sldId id="259" r:id="rId12"/>
    <p:sldId id="272" r:id="rId13"/>
    <p:sldId id="271" r:id="rId14"/>
    <p:sldId id="275" r:id="rId15"/>
    <p:sldId id="263" r:id="rId16"/>
    <p:sldId id="267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6" autoAdjust="0"/>
    <p:restoredTop sz="57607" autoAdjust="0"/>
  </p:normalViewPr>
  <p:slideViewPr>
    <p:cSldViewPr snapToGrid="0">
      <p:cViewPr varScale="1">
        <p:scale>
          <a:sx n="66" d="100"/>
          <a:sy n="66" d="100"/>
        </p:scale>
        <p:origin x="14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242D9-81FD-489D-B124-24CF8779F23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FB46599A-EA79-45DC-8F67-F454BB04156D}">
      <dgm:prSet/>
      <dgm:spPr/>
      <dgm:t>
        <a:bodyPr/>
        <a:lstStyle/>
        <a:p>
          <a:r>
            <a:rPr lang="pt-BR"/>
            <a:t>Dado</a:t>
          </a:r>
        </a:p>
      </dgm:t>
    </dgm:pt>
    <dgm:pt modelId="{571BDABC-3AFD-4B8E-B09A-5EFB7FFE0739}" type="parTrans" cxnId="{BF510104-BC98-4D6E-AB62-59B369766D96}">
      <dgm:prSet/>
      <dgm:spPr/>
      <dgm:t>
        <a:bodyPr/>
        <a:lstStyle/>
        <a:p>
          <a:endParaRPr lang="pt-BR"/>
        </a:p>
      </dgm:t>
    </dgm:pt>
    <dgm:pt modelId="{770FF243-F28A-4066-B58F-875B6D37158F}" type="sibTrans" cxnId="{BF510104-BC98-4D6E-AB62-59B369766D96}">
      <dgm:prSet/>
      <dgm:spPr/>
      <dgm:t>
        <a:bodyPr/>
        <a:lstStyle/>
        <a:p>
          <a:endParaRPr lang="pt-BR"/>
        </a:p>
      </dgm:t>
    </dgm:pt>
    <dgm:pt modelId="{B32CD019-948D-427D-9C5A-79214EC6C90F}">
      <dgm:prSet/>
      <dgm:spPr/>
      <dgm:t>
        <a:bodyPr/>
        <a:lstStyle/>
        <a:p>
          <a:r>
            <a:rPr lang="pt-BR"/>
            <a:t>Informação</a:t>
          </a:r>
        </a:p>
      </dgm:t>
    </dgm:pt>
    <dgm:pt modelId="{34929F0F-83FD-4627-9BF0-594861FEC412}" type="parTrans" cxnId="{E3AAE96E-E3DF-4614-B62A-9E75052479A2}">
      <dgm:prSet/>
      <dgm:spPr/>
      <dgm:t>
        <a:bodyPr/>
        <a:lstStyle/>
        <a:p>
          <a:endParaRPr lang="pt-BR"/>
        </a:p>
      </dgm:t>
    </dgm:pt>
    <dgm:pt modelId="{0B9991CC-DA94-4C22-8A13-DC10BF8D74BA}" type="sibTrans" cxnId="{E3AAE96E-E3DF-4614-B62A-9E75052479A2}">
      <dgm:prSet/>
      <dgm:spPr/>
      <dgm:t>
        <a:bodyPr/>
        <a:lstStyle/>
        <a:p>
          <a:endParaRPr lang="pt-BR"/>
        </a:p>
      </dgm:t>
    </dgm:pt>
    <dgm:pt modelId="{5739D9C1-962B-4CD0-AE8D-A97065BCFF2C}">
      <dgm:prSet/>
      <dgm:spPr/>
      <dgm:t>
        <a:bodyPr/>
        <a:lstStyle/>
        <a:p>
          <a:r>
            <a:rPr lang="pt-BR"/>
            <a:t>Conhecimento</a:t>
          </a:r>
        </a:p>
      </dgm:t>
    </dgm:pt>
    <dgm:pt modelId="{A964E531-3AD6-4C40-B9DB-6AB8EB51F1C2}" type="parTrans" cxnId="{0B691D55-EA3A-4119-B742-D063BE3F2D1A}">
      <dgm:prSet/>
      <dgm:spPr/>
      <dgm:t>
        <a:bodyPr/>
        <a:lstStyle/>
        <a:p>
          <a:endParaRPr lang="pt-BR"/>
        </a:p>
      </dgm:t>
    </dgm:pt>
    <dgm:pt modelId="{1965E2A9-D53A-4512-8F95-5EF6CFCC46C5}" type="sibTrans" cxnId="{0B691D55-EA3A-4119-B742-D063BE3F2D1A}">
      <dgm:prSet/>
      <dgm:spPr/>
      <dgm:t>
        <a:bodyPr/>
        <a:lstStyle/>
        <a:p>
          <a:endParaRPr lang="pt-BR"/>
        </a:p>
      </dgm:t>
    </dgm:pt>
    <dgm:pt modelId="{122D466E-F11B-417E-A703-4135780200EC}" type="pres">
      <dgm:prSet presAssocID="{9E3242D9-81FD-489D-B124-24CF8779F230}" presName="outerComposite" presStyleCnt="0">
        <dgm:presLayoutVars>
          <dgm:chMax val="5"/>
          <dgm:dir/>
          <dgm:resizeHandles val="exact"/>
        </dgm:presLayoutVars>
      </dgm:prSet>
      <dgm:spPr/>
    </dgm:pt>
    <dgm:pt modelId="{954FED96-52C0-4A98-9D01-24B75A85E0E2}" type="pres">
      <dgm:prSet presAssocID="{9E3242D9-81FD-489D-B124-24CF8779F230}" presName="dummyMaxCanvas" presStyleCnt="0">
        <dgm:presLayoutVars/>
      </dgm:prSet>
      <dgm:spPr/>
    </dgm:pt>
    <dgm:pt modelId="{B7D07433-3942-4184-A231-D65D1B049306}" type="pres">
      <dgm:prSet presAssocID="{9E3242D9-81FD-489D-B124-24CF8779F230}" presName="ThreeNodes_1" presStyleLbl="node1" presStyleIdx="0" presStyleCnt="3">
        <dgm:presLayoutVars>
          <dgm:bulletEnabled val="1"/>
        </dgm:presLayoutVars>
      </dgm:prSet>
      <dgm:spPr/>
    </dgm:pt>
    <dgm:pt modelId="{94564AF4-FDC8-4269-998C-2A91D7D9451A}" type="pres">
      <dgm:prSet presAssocID="{9E3242D9-81FD-489D-B124-24CF8779F230}" presName="ThreeNodes_2" presStyleLbl="node1" presStyleIdx="1" presStyleCnt="3">
        <dgm:presLayoutVars>
          <dgm:bulletEnabled val="1"/>
        </dgm:presLayoutVars>
      </dgm:prSet>
      <dgm:spPr/>
    </dgm:pt>
    <dgm:pt modelId="{C3DD2BFE-B61D-4025-95C7-29A912B2BA5F}" type="pres">
      <dgm:prSet presAssocID="{9E3242D9-81FD-489D-B124-24CF8779F230}" presName="ThreeNodes_3" presStyleLbl="node1" presStyleIdx="2" presStyleCnt="3">
        <dgm:presLayoutVars>
          <dgm:bulletEnabled val="1"/>
        </dgm:presLayoutVars>
      </dgm:prSet>
      <dgm:spPr/>
    </dgm:pt>
    <dgm:pt modelId="{ADB5A158-CC64-49CE-80DF-89E09A61ECE0}" type="pres">
      <dgm:prSet presAssocID="{9E3242D9-81FD-489D-B124-24CF8779F230}" presName="ThreeConn_1-2" presStyleLbl="fgAccFollowNode1" presStyleIdx="0" presStyleCnt="2">
        <dgm:presLayoutVars>
          <dgm:bulletEnabled val="1"/>
        </dgm:presLayoutVars>
      </dgm:prSet>
      <dgm:spPr/>
    </dgm:pt>
    <dgm:pt modelId="{FE96CF16-1B24-41E5-9220-BE5CE8009BE7}" type="pres">
      <dgm:prSet presAssocID="{9E3242D9-81FD-489D-B124-24CF8779F230}" presName="ThreeConn_2-3" presStyleLbl="fgAccFollowNode1" presStyleIdx="1" presStyleCnt="2">
        <dgm:presLayoutVars>
          <dgm:bulletEnabled val="1"/>
        </dgm:presLayoutVars>
      </dgm:prSet>
      <dgm:spPr/>
    </dgm:pt>
    <dgm:pt modelId="{FF81EB80-49D3-451B-B48D-E3EFE2F25E30}" type="pres">
      <dgm:prSet presAssocID="{9E3242D9-81FD-489D-B124-24CF8779F230}" presName="ThreeNodes_1_text" presStyleLbl="node1" presStyleIdx="2" presStyleCnt="3">
        <dgm:presLayoutVars>
          <dgm:bulletEnabled val="1"/>
        </dgm:presLayoutVars>
      </dgm:prSet>
      <dgm:spPr/>
    </dgm:pt>
    <dgm:pt modelId="{38072418-CD1E-4EE0-8255-78856767D11B}" type="pres">
      <dgm:prSet presAssocID="{9E3242D9-81FD-489D-B124-24CF8779F230}" presName="ThreeNodes_2_text" presStyleLbl="node1" presStyleIdx="2" presStyleCnt="3">
        <dgm:presLayoutVars>
          <dgm:bulletEnabled val="1"/>
        </dgm:presLayoutVars>
      </dgm:prSet>
      <dgm:spPr/>
    </dgm:pt>
    <dgm:pt modelId="{8D70197F-3B6B-403A-B855-E688D3AD30B4}" type="pres">
      <dgm:prSet presAssocID="{9E3242D9-81FD-489D-B124-24CF8779F23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F510104-BC98-4D6E-AB62-59B369766D96}" srcId="{9E3242D9-81FD-489D-B124-24CF8779F230}" destId="{FB46599A-EA79-45DC-8F67-F454BB04156D}" srcOrd="0" destOrd="0" parTransId="{571BDABC-3AFD-4B8E-B09A-5EFB7FFE0739}" sibTransId="{770FF243-F28A-4066-B58F-875B6D37158F}"/>
    <dgm:cxn modelId="{76EF0B07-4D1A-4D4F-B8AD-720DFBD3C287}" type="presOf" srcId="{770FF243-F28A-4066-B58F-875B6D37158F}" destId="{ADB5A158-CC64-49CE-80DF-89E09A61ECE0}" srcOrd="0" destOrd="0" presId="urn:microsoft.com/office/officeart/2005/8/layout/vProcess5"/>
    <dgm:cxn modelId="{2522D33A-0419-4FA5-B1A0-5E65A56C1E09}" type="presOf" srcId="{5739D9C1-962B-4CD0-AE8D-A97065BCFF2C}" destId="{C3DD2BFE-B61D-4025-95C7-29A912B2BA5F}" srcOrd="0" destOrd="0" presId="urn:microsoft.com/office/officeart/2005/8/layout/vProcess5"/>
    <dgm:cxn modelId="{E3AAE96E-E3DF-4614-B62A-9E75052479A2}" srcId="{9E3242D9-81FD-489D-B124-24CF8779F230}" destId="{B32CD019-948D-427D-9C5A-79214EC6C90F}" srcOrd="1" destOrd="0" parTransId="{34929F0F-83FD-4627-9BF0-594861FEC412}" sibTransId="{0B9991CC-DA94-4C22-8A13-DC10BF8D74BA}"/>
    <dgm:cxn modelId="{0B691D55-EA3A-4119-B742-D063BE3F2D1A}" srcId="{9E3242D9-81FD-489D-B124-24CF8779F230}" destId="{5739D9C1-962B-4CD0-AE8D-A97065BCFF2C}" srcOrd="2" destOrd="0" parTransId="{A964E531-3AD6-4C40-B9DB-6AB8EB51F1C2}" sibTransId="{1965E2A9-D53A-4512-8F95-5EF6CFCC46C5}"/>
    <dgm:cxn modelId="{2A0576A0-4ECD-42EA-AD57-56AC251B795A}" type="presOf" srcId="{B32CD019-948D-427D-9C5A-79214EC6C90F}" destId="{94564AF4-FDC8-4269-998C-2A91D7D9451A}" srcOrd="0" destOrd="0" presId="urn:microsoft.com/office/officeart/2005/8/layout/vProcess5"/>
    <dgm:cxn modelId="{629EBAA0-1AFF-4945-8894-273699C87D44}" type="presOf" srcId="{5739D9C1-962B-4CD0-AE8D-A97065BCFF2C}" destId="{8D70197F-3B6B-403A-B855-E688D3AD30B4}" srcOrd="1" destOrd="0" presId="urn:microsoft.com/office/officeart/2005/8/layout/vProcess5"/>
    <dgm:cxn modelId="{0D5CE3A4-4538-4043-A689-5C9F6E171BAA}" type="presOf" srcId="{0B9991CC-DA94-4C22-8A13-DC10BF8D74BA}" destId="{FE96CF16-1B24-41E5-9220-BE5CE8009BE7}" srcOrd="0" destOrd="0" presId="urn:microsoft.com/office/officeart/2005/8/layout/vProcess5"/>
    <dgm:cxn modelId="{E1E35BC2-282B-433F-B3D6-E3F53E45987A}" type="presOf" srcId="{FB46599A-EA79-45DC-8F67-F454BB04156D}" destId="{FF81EB80-49D3-451B-B48D-E3EFE2F25E30}" srcOrd="1" destOrd="0" presId="urn:microsoft.com/office/officeart/2005/8/layout/vProcess5"/>
    <dgm:cxn modelId="{8EFA52E2-9042-4163-BFDD-1B6DC94AAC3D}" type="presOf" srcId="{FB46599A-EA79-45DC-8F67-F454BB04156D}" destId="{B7D07433-3942-4184-A231-D65D1B049306}" srcOrd="0" destOrd="0" presId="urn:microsoft.com/office/officeart/2005/8/layout/vProcess5"/>
    <dgm:cxn modelId="{661F54F0-844F-49E2-8908-51860FE25760}" type="presOf" srcId="{B32CD019-948D-427D-9C5A-79214EC6C90F}" destId="{38072418-CD1E-4EE0-8255-78856767D11B}" srcOrd="1" destOrd="0" presId="urn:microsoft.com/office/officeart/2005/8/layout/vProcess5"/>
    <dgm:cxn modelId="{3CD312F1-2E19-4E10-933F-86E44C83E1A8}" type="presOf" srcId="{9E3242D9-81FD-489D-B124-24CF8779F230}" destId="{122D466E-F11B-417E-A703-4135780200EC}" srcOrd="0" destOrd="0" presId="urn:microsoft.com/office/officeart/2005/8/layout/vProcess5"/>
    <dgm:cxn modelId="{14A4509A-070F-4F55-B205-A88306DF3996}" type="presParOf" srcId="{122D466E-F11B-417E-A703-4135780200EC}" destId="{954FED96-52C0-4A98-9D01-24B75A85E0E2}" srcOrd="0" destOrd="0" presId="urn:microsoft.com/office/officeart/2005/8/layout/vProcess5"/>
    <dgm:cxn modelId="{6A71AC59-E236-4BA6-B2EA-30790BE89432}" type="presParOf" srcId="{122D466E-F11B-417E-A703-4135780200EC}" destId="{B7D07433-3942-4184-A231-D65D1B049306}" srcOrd="1" destOrd="0" presId="urn:microsoft.com/office/officeart/2005/8/layout/vProcess5"/>
    <dgm:cxn modelId="{9ABF956D-2C00-4203-B3F1-FA1505627183}" type="presParOf" srcId="{122D466E-F11B-417E-A703-4135780200EC}" destId="{94564AF4-FDC8-4269-998C-2A91D7D9451A}" srcOrd="2" destOrd="0" presId="urn:microsoft.com/office/officeart/2005/8/layout/vProcess5"/>
    <dgm:cxn modelId="{B59F0BF7-A2B8-4ABB-B69D-B0F190F622F2}" type="presParOf" srcId="{122D466E-F11B-417E-A703-4135780200EC}" destId="{C3DD2BFE-B61D-4025-95C7-29A912B2BA5F}" srcOrd="3" destOrd="0" presId="urn:microsoft.com/office/officeart/2005/8/layout/vProcess5"/>
    <dgm:cxn modelId="{70E3EA1B-5D79-4026-8DE4-3CB1CBF99F03}" type="presParOf" srcId="{122D466E-F11B-417E-A703-4135780200EC}" destId="{ADB5A158-CC64-49CE-80DF-89E09A61ECE0}" srcOrd="4" destOrd="0" presId="urn:microsoft.com/office/officeart/2005/8/layout/vProcess5"/>
    <dgm:cxn modelId="{A6F4D5E3-94E3-423A-AA63-F2B9F884A1EE}" type="presParOf" srcId="{122D466E-F11B-417E-A703-4135780200EC}" destId="{FE96CF16-1B24-41E5-9220-BE5CE8009BE7}" srcOrd="5" destOrd="0" presId="urn:microsoft.com/office/officeart/2005/8/layout/vProcess5"/>
    <dgm:cxn modelId="{5C19CDA3-8E44-47EA-9EB6-CB3735C023A6}" type="presParOf" srcId="{122D466E-F11B-417E-A703-4135780200EC}" destId="{FF81EB80-49D3-451B-B48D-E3EFE2F25E30}" srcOrd="6" destOrd="0" presId="urn:microsoft.com/office/officeart/2005/8/layout/vProcess5"/>
    <dgm:cxn modelId="{8982C37C-F486-4835-9D60-9AA7F07879E4}" type="presParOf" srcId="{122D466E-F11B-417E-A703-4135780200EC}" destId="{38072418-CD1E-4EE0-8255-78856767D11B}" srcOrd="7" destOrd="0" presId="urn:microsoft.com/office/officeart/2005/8/layout/vProcess5"/>
    <dgm:cxn modelId="{7CBF63D2-6077-412C-AC15-3360A292BE97}" type="presParOf" srcId="{122D466E-F11B-417E-A703-4135780200EC}" destId="{8D70197F-3B6B-403A-B855-E688D3AD30B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E3EAE8-2249-4021-92A5-605D110D0C9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1B5B649-52F3-4A51-9756-DBD45F2B7F7E}">
      <dgm:prSet/>
      <dgm:spPr/>
      <dgm:t>
        <a:bodyPr/>
        <a:lstStyle/>
        <a:p>
          <a:r>
            <a:rPr lang="pt-BR" dirty="0"/>
            <a:t>Capacidade</a:t>
          </a:r>
        </a:p>
      </dgm:t>
    </dgm:pt>
    <dgm:pt modelId="{03995CEC-496F-4C0C-B396-46B10F92F5F4}" type="parTrans" cxnId="{49AC299A-DD52-4F22-8CF7-DEA4A1C8E561}">
      <dgm:prSet/>
      <dgm:spPr/>
      <dgm:t>
        <a:bodyPr/>
        <a:lstStyle/>
        <a:p>
          <a:endParaRPr lang="pt-BR"/>
        </a:p>
      </dgm:t>
    </dgm:pt>
    <dgm:pt modelId="{4B0C6793-ED81-4B29-9FFE-A1E5D355B99F}" type="sibTrans" cxnId="{49AC299A-DD52-4F22-8CF7-DEA4A1C8E561}">
      <dgm:prSet/>
      <dgm:spPr/>
      <dgm:t>
        <a:bodyPr/>
        <a:lstStyle/>
        <a:p>
          <a:endParaRPr lang="pt-BR"/>
        </a:p>
      </dgm:t>
    </dgm:pt>
    <dgm:pt modelId="{715312F1-6356-4698-A19A-49DFAEEE2657}">
      <dgm:prSet/>
      <dgm:spPr/>
      <dgm:t>
        <a:bodyPr/>
        <a:lstStyle/>
        <a:p>
          <a:r>
            <a:rPr lang="pt-BR"/>
            <a:t>Maturidade</a:t>
          </a:r>
        </a:p>
      </dgm:t>
    </dgm:pt>
    <dgm:pt modelId="{C3F31566-0339-4C45-8587-C1AA8235C9D0}" type="parTrans" cxnId="{7E531E44-EE7B-4B4E-8EA8-C4B4E0D7D113}">
      <dgm:prSet/>
      <dgm:spPr/>
      <dgm:t>
        <a:bodyPr/>
        <a:lstStyle/>
        <a:p>
          <a:endParaRPr lang="pt-BR"/>
        </a:p>
      </dgm:t>
    </dgm:pt>
    <dgm:pt modelId="{E0B04DD1-D985-430C-9781-E30BF32909F4}" type="sibTrans" cxnId="{7E531E44-EE7B-4B4E-8EA8-C4B4E0D7D113}">
      <dgm:prSet/>
      <dgm:spPr/>
      <dgm:t>
        <a:bodyPr/>
        <a:lstStyle/>
        <a:p>
          <a:endParaRPr lang="pt-BR"/>
        </a:p>
      </dgm:t>
    </dgm:pt>
    <dgm:pt modelId="{7F2ADD0A-2334-4F39-A878-896D93CF5885}" type="pres">
      <dgm:prSet presAssocID="{F2E3EAE8-2249-4021-92A5-605D110D0C9E}" presName="linearFlow" presStyleCnt="0">
        <dgm:presLayoutVars>
          <dgm:dir/>
          <dgm:resizeHandles val="exact"/>
        </dgm:presLayoutVars>
      </dgm:prSet>
      <dgm:spPr/>
    </dgm:pt>
    <dgm:pt modelId="{333CCA0E-4277-4878-BC1F-8ABBEBAAF071}" type="pres">
      <dgm:prSet presAssocID="{E1B5B649-52F3-4A51-9756-DBD45F2B7F7E}" presName="composite" presStyleCnt="0"/>
      <dgm:spPr/>
    </dgm:pt>
    <dgm:pt modelId="{8CB25D8D-A8C4-49A0-BFFC-149B94AC8BED}" type="pres">
      <dgm:prSet presAssocID="{E1B5B649-52F3-4A51-9756-DBD45F2B7F7E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ço musculoso "/>
        </a:ext>
      </dgm:extLst>
    </dgm:pt>
    <dgm:pt modelId="{7328BE60-0BAB-40BE-AAD8-6B61A4F8DEF1}" type="pres">
      <dgm:prSet presAssocID="{E1B5B649-52F3-4A51-9756-DBD45F2B7F7E}" presName="txShp" presStyleLbl="node1" presStyleIdx="0" presStyleCnt="2">
        <dgm:presLayoutVars>
          <dgm:bulletEnabled val="1"/>
        </dgm:presLayoutVars>
      </dgm:prSet>
      <dgm:spPr/>
    </dgm:pt>
    <dgm:pt modelId="{77D46631-C476-41B1-8CB9-3AD7842E4B00}" type="pres">
      <dgm:prSet presAssocID="{4B0C6793-ED81-4B29-9FFE-A1E5D355B99F}" presName="spacing" presStyleCnt="0"/>
      <dgm:spPr/>
    </dgm:pt>
    <dgm:pt modelId="{2C5189D2-FABB-4ABC-9DE7-2EDE6FFD9B1A}" type="pres">
      <dgm:prSet presAssocID="{715312F1-6356-4698-A19A-49DFAEEE2657}" presName="composite" presStyleCnt="0"/>
      <dgm:spPr/>
    </dgm:pt>
    <dgm:pt modelId="{4879E09A-EEED-418D-AAC4-D15093FA33F9}" type="pres">
      <dgm:prSet presAssocID="{715312F1-6356-4698-A19A-49DFAEEE2657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çã"/>
        </a:ext>
      </dgm:extLst>
    </dgm:pt>
    <dgm:pt modelId="{53F4EAEC-11C2-4A25-A357-7208799B8ACF}" type="pres">
      <dgm:prSet presAssocID="{715312F1-6356-4698-A19A-49DFAEEE2657}" presName="txShp" presStyleLbl="node1" presStyleIdx="1" presStyleCnt="2">
        <dgm:presLayoutVars>
          <dgm:bulletEnabled val="1"/>
        </dgm:presLayoutVars>
      </dgm:prSet>
      <dgm:spPr/>
    </dgm:pt>
  </dgm:ptLst>
  <dgm:cxnLst>
    <dgm:cxn modelId="{3F4F6009-1ED1-468B-82DB-681BC92E3A25}" type="presOf" srcId="{715312F1-6356-4698-A19A-49DFAEEE2657}" destId="{53F4EAEC-11C2-4A25-A357-7208799B8ACF}" srcOrd="0" destOrd="0" presId="urn:microsoft.com/office/officeart/2005/8/layout/vList3"/>
    <dgm:cxn modelId="{CF72C124-5C54-475D-AD8B-13C5F3BA81D0}" type="presOf" srcId="{F2E3EAE8-2249-4021-92A5-605D110D0C9E}" destId="{7F2ADD0A-2334-4F39-A878-896D93CF5885}" srcOrd="0" destOrd="0" presId="urn:microsoft.com/office/officeart/2005/8/layout/vList3"/>
    <dgm:cxn modelId="{7E531E44-EE7B-4B4E-8EA8-C4B4E0D7D113}" srcId="{F2E3EAE8-2249-4021-92A5-605D110D0C9E}" destId="{715312F1-6356-4698-A19A-49DFAEEE2657}" srcOrd="1" destOrd="0" parTransId="{C3F31566-0339-4C45-8587-C1AA8235C9D0}" sibTransId="{E0B04DD1-D985-430C-9781-E30BF32909F4}"/>
    <dgm:cxn modelId="{49AC299A-DD52-4F22-8CF7-DEA4A1C8E561}" srcId="{F2E3EAE8-2249-4021-92A5-605D110D0C9E}" destId="{E1B5B649-52F3-4A51-9756-DBD45F2B7F7E}" srcOrd="0" destOrd="0" parTransId="{03995CEC-496F-4C0C-B396-46B10F92F5F4}" sibTransId="{4B0C6793-ED81-4B29-9FFE-A1E5D355B99F}"/>
    <dgm:cxn modelId="{F328F6F3-C53D-4FA8-9A05-2512312F119D}" type="presOf" srcId="{E1B5B649-52F3-4A51-9756-DBD45F2B7F7E}" destId="{7328BE60-0BAB-40BE-AAD8-6B61A4F8DEF1}" srcOrd="0" destOrd="0" presId="urn:microsoft.com/office/officeart/2005/8/layout/vList3"/>
    <dgm:cxn modelId="{18C480DC-5815-42A2-871D-D6AA15570709}" type="presParOf" srcId="{7F2ADD0A-2334-4F39-A878-896D93CF5885}" destId="{333CCA0E-4277-4878-BC1F-8ABBEBAAF071}" srcOrd="0" destOrd="0" presId="urn:microsoft.com/office/officeart/2005/8/layout/vList3"/>
    <dgm:cxn modelId="{28F5BB31-4163-466F-AFDB-35DF3B45989E}" type="presParOf" srcId="{333CCA0E-4277-4878-BC1F-8ABBEBAAF071}" destId="{8CB25D8D-A8C4-49A0-BFFC-149B94AC8BED}" srcOrd="0" destOrd="0" presId="urn:microsoft.com/office/officeart/2005/8/layout/vList3"/>
    <dgm:cxn modelId="{CB2E425A-61D6-4386-8001-C0B97DBC2B34}" type="presParOf" srcId="{333CCA0E-4277-4878-BC1F-8ABBEBAAF071}" destId="{7328BE60-0BAB-40BE-AAD8-6B61A4F8DEF1}" srcOrd="1" destOrd="0" presId="urn:microsoft.com/office/officeart/2005/8/layout/vList3"/>
    <dgm:cxn modelId="{71B71200-F3FF-4CF4-9235-723861FE0A90}" type="presParOf" srcId="{7F2ADD0A-2334-4F39-A878-896D93CF5885}" destId="{77D46631-C476-41B1-8CB9-3AD7842E4B00}" srcOrd="1" destOrd="0" presId="urn:microsoft.com/office/officeart/2005/8/layout/vList3"/>
    <dgm:cxn modelId="{93E9DB3F-5D7A-4B28-8647-6EE1E641E7FF}" type="presParOf" srcId="{7F2ADD0A-2334-4F39-A878-896D93CF5885}" destId="{2C5189D2-FABB-4ABC-9DE7-2EDE6FFD9B1A}" srcOrd="2" destOrd="0" presId="urn:microsoft.com/office/officeart/2005/8/layout/vList3"/>
    <dgm:cxn modelId="{F52E5271-2C65-45D8-B666-2399CC1338D7}" type="presParOf" srcId="{2C5189D2-FABB-4ABC-9DE7-2EDE6FFD9B1A}" destId="{4879E09A-EEED-418D-AAC4-D15093FA33F9}" srcOrd="0" destOrd="0" presId="urn:microsoft.com/office/officeart/2005/8/layout/vList3"/>
    <dgm:cxn modelId="{43810B6B-16FD-4A96-B2BD-BF13EB8E10C3}" type="presParOf" srcId="{2C5189D2-FABB-4ABC-9DE7-2EDE6FFD9B1A}" destId="{53F4EAEC-11C2-4A25-A357-7208799B8AC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94E6FD-C74A-495A-98D9-33ED5DDA325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AF5E46-A967-4645-AD5F-A7CB7CC530D9}">
      <dgm:prSet custT="1"/>
      <dgm:spPr/>
      <dgm:t>
        <a:bodyPr/>
        <a:lstStyle/>
        <a:p>
          <a:pPr defTabSz="180000"/>
          <a:r>
            <a:rPr lang="pt-BR" sz="2000" b="1" dirty="0"/>
            <a:t>Crosby (1979)</a:t>
          </a:r>
          <a:r>
            <a:rPr lang="pt-BR" sz="2000" dirty="0"/>
            <a:t> - </a:t>
          </a:r>
          <a:r>
            <a:rPr lang="pt-BR" sz="2000" dirty="0">
              <a:solidFill>
                <a:srgbClr val="0070C0"/>
              </a:solidFill>
            </a:rPr>
            <a:t>Qualidade em Manufatura</a:t>
          </a:r>
        </a:p>
        <a:p>
          <a:pPr defTabSz="180000"/>
          <a:r>
            <a:rPr lang="pt-BR" sz="1800" i="1" dirty="0"/>
            <a:t>	“Qualidade é defeito zero”</a:t>
          </a:r>
        </a:p>
        <a:p>
          <a:pPr defTabSz="180000"/>
          <a:r>
            <a:rPr lang="pt-BR" sz="1800" dirty="0"/>
            <a:t>	Incerteza, Despertar, Esclarecimento, Sabedoria, Certeza</a:t>
          </a:r>
          <a:endParaRPr lang="en-US" sz="1800" dirty="0"/>
        </a:p>
      </dgm:t>
    </dgm:pt>
    <dgm:pt modelId="{9461B9B6-88A0-4528-BAD5-98A3B30A985D}" type="parTrans" cxnId="{31E4504A-2289-46BB-99A8-D2BF3AAB9445}">
      <dgm:prSet/>
      <dgm:spPr/>
      <dgm:t>
        <a:bodyPr/>
        <a:lstStyle/>
        <a:p>
          <a:endParaRPr lang="en-US"/>
        </a:p>
      </dgm:t>
    </dgm:pt>
    <dgm:pt modelId="{3001B5AD-874C-477F-890B-2CAE8F0E5E18}" type="sibTrans" cxnId="{31E4504A-2289-46BB-99A8-D2BF3AAB9445}">
      <dgm:prSet/>
      <dgm:spPr/>
      <dgm:t>
        <a:bodyPr/>
        <a:lstStyle/>
        <a:p>
          <a:endParaRPr lang="en-US"/>
        </a:p>
      </dgm:t>
    </dgm:pt>
    <dgm:pt modelId="{BB08BB25-AE4F-42C4-A21E-4AD4D676ED5F}">
      <dgm:prSet custT="1"/>
      <dgm:spPr/>
      <dgm:t>
        <a:bodyPr/>
        <a:lstStyle/>
        <a:p>
          <a:pPr defTabSz="800100"/>
          <a:r>
            <a:rPr lang="pt-BR" sz="2000" b="1" dirty="0"/>
            <a:t>Weinberg (1992) - </a:t>
          </a:r>
          <a:r>
            <a:rPr lang="pt-BR" sz="2000" dirty="0">
              <a:solidFill>
                <a:srgbClr val="0070C0"/>
              </a:solidFill>
            </a:rPr>
            <a:t>Qualidade em Software</a:t>
          </a:r>
        </a:p>
        <a:p>
          <a:pPr defTabSz="180000"/>
          <a:r>
            <a:rPr lang="pt-BR" sz="1800" i="1" dirty="0"/>
            <a:t>	“A palavra </a:t>
          </a:r>
          <a:r>
            <a:rPr lang="pt-BR" sz="1800" b="1" i="1" dirty="0"/>
            <a:t>maturidade</a:t>
          </a:r>
          <a:r>
            <a:rPr lang="pt-BR" sz="1800" i="1" dirty="0"/>
            <a:t> não é um fato, mas um julgamento”</a:t>
          </a:r>
        </a:p>
        <a:p>
          <a:pPr defTabSz="180000"/>
          <a:r>
            <a:rPr lang="pt-BR" sz="1800" dirty="0"/>
            <a:t>	Esquecido, Variável, Rotina, Direção, Antecipação, Congruência</a:t>
          </a:r>
          <a:endParaRPr lang="en-US" sz="1800" dirty="0"/>
        </a:p>
      </dgm:t>
    </dgm:pt>
    <dgm:pt modelId="{9435FBF6-ABE8-407C-A85A-9BFF012B6C1E}" type="parTrans" cxnId="{59F0C516-FDDA-4208-BC8F-839081D5C679}">
      <dgm:prSet/>
      <dgm:spPr/>
      <dgm:t>
        <a:bodyPr/>
        <a:lstStyle/>
        <a:p>
          <a:endParaRPr lang="en-US"/>
        </a:p>
      </dgm:t>
    </dgm:pt>
    <dgm:pt modelId="{D7E853C1-C38E-42C6-8C3E-EF7ADE1D62F4}" type="sibTrans" cxnId="{59F0C516-FDDA-4208-BC8F-839081D5C679}">
      <dgm:prSet/>
      <dgm:spPr/>
      <dgm:t>
        <a:bodyPr/>
        <a:lstStyle/>
        <a:p>
          <a:endParaRPr lang="en-US"/>
        </a:p>
      </dgm:t>
    </dgm:pt>
    <dgm:pt modelId="{A21FD5DA-7E3A-467F-BDAB-C5DD2F258721}">
      <dgm:prSet custT="1"/>
      <dgm:spPr/>
      <dgm:t>
        <a:bodyPr/>
        <a:lstStyle/>
        <a:p>
          <a:pPr defTabSz="800100"/>
          <a:r>
            <a:rPr lang="pt-BR" sz="2000" b="1" dirty="0"/>
            <a:t>ISO/IEC 15504 (atual 33000) (1993)</a:t>
          </a:r>
          <a:r>
            <a:rPr lang="pt-BR" sz="2000" dirty="0"/>
            <a:t> - </a:t>
          </a:r>
          <a:r>
            <a:rPr lang="pt-BR" sz="2000" dirty="0">
              <a:solidFill>
                <a:srgbClr val="0070C0"/>
              </a:solidFill>
            </a:rPr>
            <a:t>SPICE</a:t>
          </a:r>
        </a:p>
        <a:p>
          <a:pPr defTabSz="180000"/>
          <a:r>
            <a:rPr lang="pt-BR" sz="1800" dirty="0"/>
            <a:t>	Dimensão dos processos x dimensão de capacidade dos processos</a:t>
          </a:r>
        </a:p>
        <a:p>
          <a:pPr defTabSz="180000"/>
          <a:r>
            <a:rPr lang="pt-BR" sz="1800" noProof="0" dirty="0"/>
            <a:t>	Incompleto</a:t>
          </a:r>
          <a:r>
            <a:rPr lang="en-US" sz="1800" dirty="0"/>
            <a:t>, </a:t>
          </a:r>
          <a:r>
            <a:rPr lang="pt-BR" sz="1800" noProof="0" dirty="0"/>
            <a:t>Executado</a:t>
          </a:r>
          <a:r>
            <a:rPr lang="en-US" sz="1800" dirty="0"/>
            <a:t>, </a:t>
          </a:r>
          <a:r>
            <a:rPr lang="pt-BR" sz="1800" noProof="0" dirty="0"/>
            <a:t>Gerenciado</a:t>
          </a:r>
          <a:r>
            <a:rPr lang="en-US" sz="1800" dirty="0"/>
            <a:t>, </a:t>
          </a:r>
          <a:r>
            <a:rPr lang="pt-BR" sz="1800" noProof="0" dirty="0"/>
            <a:t>Estabelecido</a:t>
          </a:r>
          <a:r>
            <a:rPr lang="en-US" sz="1800" dirty="0"/>
            <a:t>, </a:t>
          </a:r>
          <a:r>
            <a:rPr lang="pt-BR" sz="1800" noProof="0" dirty="0"/>
            <a:t>Previsível</a:t>
          </a:r>
          <a:r>
            <a:rPr lang="en-US" sz="1800" dirty="0"/>
            <a:t>, </a:t>
          </a:r>
          <a:r>
            <a:rPr lang="pt-BR" sz="1800" noProof="0" dirty="0"/>
            <a:t>Otimizado</a:t>
          </a:r>
        </a:p>
      </dgm:t>
    </dgm:pt>
    <dgm:pt modelId="{F5DE0C58-AD8A-4D90-8D15-AE5CB9901566}" type="parTrans" cxnId="{5CA7BF2A-D1C9-442A-ABBA-A58642142CF8}">
      <dgm:prSet/>
      <dgm:spPr/>
      <dgm:t>
        <a:bodyPr/>
        <a:lstStyle/>
        <a:p>
          <a:endParaRPr lang="en-US"/>
        </a:p>
      </dgm:t>
    </dgm:pt>
    <dgm:pt modelId="{E3FE339B-0DCE-404B-B1EC-71A4480A4FAA}" type="sibTrans" cxnId="{5CA7BF2A-D1C9-442A-ABBA-A58642142CF8}">
      <dgm:prSet/>
      <dgm:spPr/>
      <dgm:t>
        <a:bodyPr/>
        <a:lstStyle/>
        <a:p>
          <a:endParaRPr lang="en-US"/>
        </a:p>
      </dgm:t>
    </dgm:pt>
    <dgm:pt modelId="{89BC6925-CD75-4750-8483-109752352B85}">
      <dgm:prSet custT="1"/>
      <dgm:spPr/>
      <dgm:t>
        <a:bodyPr/>
        <a:lstStyle/>
        <a:p>
          <a:pPr defTabSz="800100"/>
          <a:r>
            <a:rPr lang="pt-BR" sz="2000" b="1" dirty="0"/>
            <a:t>CMMI (década de 1980 – atualmente) - </a:t>
          </a:r>
          <a:r>
            <a:rPr lang="pt-BR" sz="2000" dirty="0">
              <a:solidFill>
                <a:srgbClr val="0070C0"/>
              </a:solidFill>
            </a:rPr>
            <a:t>ISACA</a:t>
          </a:r>
          <a:endParaRPr lang="pt-BR" sz="2000" b="1" dirty="0"/>
        </a:p>
        <a:p>
          <a:pPr defTabSz="180000"/>
          <a:r>
            <a:rPr lang="pt-BR" sz="1800" noProof="0" dirty="0"/>
            <a:t>	Representação contínua</a:t>
          </a:r>
        </a:p>
        <a:p>
          <a:pPr defTabSz="180000"/>
          <a:r>
            <a:rPr lang="pt-BR" sz="1800" noProof="0" dirty="0"/>
            <a:t>	Representação por estágios: Inicial, Gerenciado, Definido, Gerenciado 	quantitativamente, Em otimização</a:t>
          </a:r>
        </a:p>
      </dgm:t>
    </dgm:pt>
    <dgm:pt modelId="{B8D49CD1-0F03-467F-AAC3-2CEE766DA723}" type="parTrans" cxnId="{2487CB68-4C41-40BC-8BB4-239427791A8E}">
      <dgm:prSet/>
      <dgm:spPr/>
      <dgm:t>
        <a:bodyPr/>
        <a:lstStyle/>
        <a:p>
          <a:endParaRPr lang="en-US"/>
        </a:p>
      </dgm:t>
    </dgm:pt>
    <dgm:pt modelId="{B0CF5CDF-5415-4EE0-858B-59B37D266E30}" type="sibTrans" cxnId="{2487CB68-4C41-40BC-8BB4-239427791A8E}">
      <dgm:prSet/>
      <dgm:spPr/>
      <dgm:t>
        <a:bodyPr/>
        <a:lstStyle/>
        <a:p>
          <a:endParaRPr lang="en-US"/>
        </a:p>
      </dgm:t>
    </dgm:pt>
    <dgm:pt modelId="{8A42A2E4-910A-4DE5-ADFF-33448C453635}" type="pres">
      <dgm:prSet presAssocID="{7294E6FD-C74A-495A-98D9-33ED5DDA3255}" presName="vert0" presStyleCnt="0">
        <dgm:presLayoutVars>
          <dgm:dir/>
          <dgm:animOne val="branch"/>
          <dgm:animLvl val="lvl"/>
        </dgm:presLayoutVars>
      </dgm:prSet>
      <dgm:spPr/>
    </dgm:pt>
    <dgm:pt modelId="{831AF7BE-280E-4155-94F2-179C60BA09CB}" type="pres">
      <dgm:prSet presAssocID="{BBAF5E46-A967-4645-AD5F-A7CB7CC530D9}" presName="thickLine" presStyleLbl="alignNode1" presStyleIdx="0" presStyleCnt="4"/>
      <dgm:spPr/>
    </dgm:pt>
    <dgm:pt modelId="{B4232AD7-0863-427C-AFE1-8C9411FA3E72}" type="pres">
      <dgm:prSet presAssocID="{BBAF5E46-A967-4645-AD5F-A7CB7CC530D9}" presName="horz1" presStyleCnt="0"/>
      <dgm:spPr/>
    </dgm:pt>
    <dgm:pt modelId="{72AB24A4-D750-43D7-84AC-E11C3D3FA5DE}" type="pres">
      <dgm:prSet presAssocID="{BBAF5E46-A967-4645-AD5F-A7CB7CC530D9}" presName="tx1" presStyleLbl="revTx" presStyleIdx="0" presStyleCnt="4"/>
      <dgm:spPr/>
    </dgm:pt>
    <dgm:pt modelId="{F8B73E2D-516E-4382-9604-DA99A31D0C00}" type="pres">
      <dgm:prSet presAssocID="{BBAF5E46-A967-4645-AD5F-A7CB7CC530D9}" presName="vert1" presStyleCnt="0"/>
      <dgm:spPr/>
    </dgm:pt>
    <dgm:pt modelId="{A53FC550-FE9C-46B6-BC71-02A35E4C39F6}" type="pres">
      <dgm:prSet presAssocID="{BB08BB25-AE4F-42C4-A21E-4AD4D676ED5F}" presName="thickLine" presStyleLbl="alignNode1" presStyleIdx="1" presStyleCnt="4"/>
      <dgm:spPr/>
    </dgm:pt>
    <dgm:pt modelId="{07B9BB36-2572-451C-84A4-8D5F66AC08F0}" type="pres">
      <dgm:prSet presAssocID="{BB08BB25-AE4F-42C4-A21E-4AD4D676ED5F}" presName="horz1" presStyleCnt="0"/>
      <dgm:spPr/>
    </dgm:pt>
    <dgm:pt modelId="{29A7F9AF-BF98-4727-9BB5-DAB9BD4CBFE1}" type="pres">
      <dgm:prSet presAssocID="{BB08BB25-AE4F-42C4-A21E-4AD4D676ED5F}" presName="tx1" presStyleLbl="revTx" presStyleIdx="1" presStyleCnt="4"/>
      <dgm:spPr/>
    </dgm:pt>
    <dgm:pt modelId="{25E42CF1-8BA9-4716-B78B-6CAF25BC9E1F}" type="pres">
      <dgm:prSet presAssocID="{BB08BB25-AE4F-42C4-A21E-4AD4D676ED5F}" presName="vert1" presStyleCnt="0"/>
      <dgm:spPr/>
    </dgm:pt>
    <dgm:pt modelId="{62D75676-A6CD-4C4A-A5AA-E7C68E1CD5B5}" type="pres">
      <dgm:prSet presAssocID="{A21FD5DA-7E3A-467F-BDAB-C5DD2F258721}" presName="thickLine" presStyleLbl="alignNode1" presStyleIdx="2" presStyleCnt="4"/>
      <dgm:spPr/>
    </dgm:pt>
    <dgm:pt modelId="{0E53BC0A-D77C-4C81-9E7C-C37CF8C84C48}" type="pres">
      <dgm:prSet presAssocID="{A21FD5DA-7E3A-467F-BDAB-C5DD2F258721}" presName="horz1" presStyleCnt="0"/>
      <dgm:spPr/>
    </dgm:pt>
    <dgm:pt modelId="{A36CE65C-8D15-4A1D-8303-7142F4B7BB48}" type="pres">
      <dgm:prSet presAssocID="{A21FD5DA-7E3A-467F-BDAB-C5DD2F258721}" presName="tx1" presStyleLbl="revTx" presStyleIdx="2" presStyleCnt="4"/>
      <dgm:spPr/>
    </dgm:pt>
    <dgm:pt modelId="{318A9B40-BB68-4A38-B313-F1A88D0A8869}" type="pres">
      <dgm:prSet presAssocID="{A21FD5DA-7E3A-467F-BDAB-C5DD2F258721}" presName="vert1" presStyleCnt="0"/>
      <dgm:spPr/>
    </dgm:pt>
    <dgm:pt modelId="{C7A0E7F5-4A39-49AD-B0ED-515AFA83E3F8}" type="pres">
      <dgm:prSet presAssocID="{89BC6925-CD75-4750-8483-109752352B85}" presName="thickLine" presStyleLbl="alignNode1" presStyleIdx="3" presStyleCnt="4"/>
      <dgm:spPr/>
    </dgm:pt>
    <dgm:pt modelId="{F67B8B6C-BF2B-4064-88F2-8B0FEA5CD1E1}" type="pres">
      <dgm:prSet presAssocID="{89BC6925-CD75-4750-8483-109752352B85}" presName="horz1" presStyleCnt="0"/>
      <dgm:spPr/>
    </dgm:pt>
    <dgm:pt modelId="{547DB7EE-3382-4270-8769-ECBBC095955F}" type="pres">
      <dgm:prSet presAssocID="{89BC6925-CD75-4750-8483-109752352B85}" presName="tx1" presStyleLbl="revTx" presStyleIdx="3" presStyleCnt="4"/>
      <dgm:spPr/>
    </dgm:pt>
    <dgm:pt modelId="{B9D29E7A-6C9C-444C-A57C-190B3717EBF8}" type="pres">
      <dgm:prSet presAssocID="{89BC6925-CD75-4750-8483-109752352B85}" presName="vert1" presStyleCnt="0"/>
      <dgm:spPr/>
    </dgm:pt>
  </dgm:ptLst>
  <dgm:cxnLst>
    <dgm:cxn modelId="{A066DC09-22DA-4439-B913-E3C214EF687D}" type="presOf" srcId="{A21FD5DA-7E3A-467F-BDAB-C5DD2F258721}" destId="{A36CE65C-8D15-4A1D-8303-7142F4B7BB48}" srcOrd="0" destOrd="0" presId="urn:microsoft.com/office/officeart/2008/layout/LinedList"/>
    <dgm:cxn modelId="{59F0C516-FDDA-4208-BC8F-839081D5C679}" srcId="{7294E6FD-C74A-495A-98D9-33ED5DDA3255}" destId="{BB08BB25-AE4F-42C4-A21E-4AD4D676ED5F}" srcOrd="1" destOrd="0" parTransId="{9435FBF6-ABE8-407C-A85A-9BFF012B6C1E}" sibTransId="{D7E853C1-C38E-42C6-8C3E-EF7ADE1D62F4}"/>
    <dgm:cxn modelId="{5CA7BF2A-D1C9-442A-ABBA-A58642142CF8}" srcId="{7294E6FD-C74A-495A-98D9-33ED5DDA3255}" destId="{A21FD5DA-7E3A-467F-BDAB-C5DD2F258721}" srcOrd="2" destOrd="0" parTransId="{F5DE0C58-AD8A-4D90-8D15-AE5CB9901566}" sibTransId="{E3FE339B-0DCE-404B-B1EC-71A4480A4FAA}"/>
    <dgm:cxn modelId="{A4663B32-453A-41ED-ADD5-FA76C52E703D}" type="presOf" srcId="{BB08BB25-AE4F-42C4-A21E-4AD4D676ED5F}" destId="{29A7F9AF-BF98-4727-9BB5-DAB9BD4CBFE1}" srcOrd="0" destOrd="0" presId="urn:microsoft.com/office/officeart/2008/layout/LinedList"/>
    <dgm:cxn modelId="{2487CB68-4C41-40BC-8BB4-239427791A8E}" srcId="{7294E6FD-C74A-495A-98D9-33ED5DDA3255}" destId="{89BC6925-CD75-4750-8483-109752352B85}" srcOrd="3" destOrd="0" parTransId="{B8D49CD1-0F03-467F-AAC3-2CEE766DA723}" sibTransId="{B0CF5CDF-5415-4EE0-858B-59B37D266E30}"/>
    <dgm:cxn modelId="{31E4504A-2289-46BB-99A8-D2BF3AAB9445}" srcId="{7294E6FD-C74A-495A-98D9-33ED5DDA3255}" destId="{BBAF5E46-A967-4645-AD5F-A7CB7CC530D9}" srcOrd="0" destOrd="0" parTransId="{9461B9B6-88A0-4528-BAD5-98A3B30A985D}" sibTransId="{3001B5AD-874C-477F-890B-2CAE8F0E5E18}"/>
    <dgm:cxn modelId="{888F7B90-D6D6-48E6-BBB2-F8DDF599650A}" type="presOf" srcId="{89BC6925-CD75-4750-8483-109752352B85}" destId="{547DB7EE-3382-4270-8769-ECBBC095955F}" srcOrd="0" destOrd="0" presId="urn:microsoft.com/office/officeart/2008/layout/LinedList"/>
    <dgm:cxn modelId="{CEDE76A2-460D-4825-90C5-834DF15E07DD}" type="presOf" srcId="{7294E6FD-C74A-495A-98D9-33ED5DDA3255}" destId="{8A42A2E4-910A-4DE5-ADFF-33448C453635}" srcOrd="0" destOrd="0" presId="urn:microsoft.com/office/officeart/2008/layout/LinedList"/>
    <dgm:cxn modelId="{073918A8-5E9F-4ABD-BF9B-F98CE3BE71A2}" type="presOf" srcId="{BBAF5E46-A967-4645-AD5F-A7CB7CC530D9}" destId="{72AB24A4-D750-43D7-84AC-E11C3D3FA5DE}" srcOrd="0" destOrd="0" presId="urn:microsoft.com/office/officeart/2008/layout/LinedList"/>
    <dgm:cxn modelId="{DDC20564-5795-451A-A522-D59341D2BB25}" type="presParOf" srcId="{8A42A2E4-910A-4DE5-ADFF-33448C453635}" destId="{831AF7BE-280E-4155-94F2-179C60BA09CB}" srcOrd="0" destOrd="0" presId="urn:microsoft.com/office/officeart/2008/layout/LinedList"/>
    <dgm:cxn modelId="{5FAA4F19-5AD5-4AFF-BF5F-9FD591C03FF0}" type="presParOf" srcId="{8A42A2E4-910A-4DE5-ADFF-33448C453635}" destId="{B4232AD7-0863-427C-AFE1-8C9411FA3E72}" srcOrd="1" destOrd="0" presId="urn:microsoft.com/office/officeart/2008/layout/LinedList"/>
    <dgm:cxn modelId="{A59E3729-4A4C-432D-8879-1048C6C2CDE7}" type="presParOf" srcId="{B4232AD7-0863-427C-AFE1-8C9411FA3E72}" destId="{72AB24A4-D750-43D7-84AC-E11C3D3FA5DE}" srcOrd="0" destOrd="0" presId="urn:microsoft.com/office/officeart/2008/layout/LinedList"/>
    <dgm:cxn modelId="{EC88C9A7-E649-4A41-ABAA-05FBF2F499D4}" type="presParOf" srcId="{B4232AD7-0863-427C-AFE1-8C9411FA3E72}" destId="{F8B73E2D-516E-4382-9604-DA99A31D0C00}" srcOrd="1" destOrd="0" presId="urn:microsoft.com/office/officeart/2008/layout/LinedList"/>
    <dgm:cxn modelId="{7ACA4BBD-68DB-4909-B669-AC80F041BC70}" type="presParOf" srcId="{8A42A2E4-910A-4DE5-ADFF-33448C453635}" destId="{A53FC550-FE9C-46B6-BC71-02A35E4C39F6}" srcOrd="2" destOrd="0" presId="urn:microsoft.com/office/officeart/2008/layout/LinedList"/>
    <dgm:cxn modelId="{34DDD550-DB14-41F9-9D12-4F1D717BBEC9}" type="presParOf" srcId="{8A42A2E4-910A-4DE5-ADFF-33448C453635}" destId="{07B9BB36-2572-451C-84A4-8D5F66AC08F0}" srcOrd="3" destOrd="0" presId="urn:microsoft.com/office/officeart/2008/layout/LinedList"/>
    <dgm:cxn modelId="{87F7256F-07FC-44A8-875D-E912EA0C1206}" type="presParOf" srcId="{07B9BB36-2572-451C-84A4-8D5F66AC08F0}" destId="{29A7F9AF-BF98-4727-9BB5-DAB9BD4CBFE1}" srcOrd="0" destOrd="0" presId="urn:microsoft.com/office/officeart/2008/layout/LinedList"/>
    <dgm:cxn modelId="{71439694-7EE6-4FE6-AE2F-0839A525CEA0}" type="presParOf" srcId="{07B9BB36-2572-451C-84A4-8D5F66AC08F0}" destId="{25E42CF1-8BA9-4716-B78B-6CAF25BC9E1F}" srcOrd="1" destOrd="0" presId="urn:microsoft.com/office/officeart/2008/layout/LinedList"/>
    <dgm:cxn modelId="{B0873B47-1444-4CF2-96A2-6918A4B00B81}" type="presParOf" srcId="{8A42A2E4-910A-4DE5-ADFF-33448C453635}" destId="{62D75676-A6CD-4C4A-A5AA-E7C68E1CD5B5}" srcOrd="4" destOrd="0" presId="urn:microsoft.com/office/officeart/2008/layout/LinedList"/>
    <dgm:cxn modelId="{B5F714BA-84DA-47A7-AE1E-D77A398EB60B}" type="presParOf" srcId="{8A42A2E4-910A-4DE5-ADFF-33448C453635}" destId="{0E53BC0A-D77C-4C81-9E7C-C37CF8C84C48}" srcOrd="5" destOrd="0" presId="urn:microsoft.com/office/officeart/2008/layout/LinedList"/>
    <dgm:cxn modelId="{E5783F7F-E53F-4E5A-9BBC-613A699DC2FC}" type="presParOf" srcId="{0E53BC0A-D77C-4C81-9E7C-C37CF8C84C48}" destId="{A36CE65C-8D15-4A1D-8303-7142F4B7BB48}" srcOrd="0" destOrd="0" presId="urn:microsoft.com/office/officeart/2008/layout/LinedList"/>
    <dgm:cxn modelId="{21F4F8EA-96D8-4930-853F-958A9C147A72}" type="presParOf" srcId="{0E53BC0A-D77C-4C81-9E7C-C37CF8C84C48}" destId="{318A9B40-BB68-4A38-B313-F1A88D0A8869}" srcOrd="1" destOrd="0" presId="urn:microsoft.com/office/officeart/2008/layout/LinedList"/>
    <dgm:cxn modelId="{3392719B-1391-4FD0-9D80-74A3D74DB499}" type="presParOf" srcId="{8A42A2E4-910A-4DE5-ADFF-33448C453635}" destId="{C7A0E7F5-4A39-49AD-B0ED-515AFA83E3F8}" srcOrd="6" destOrd="0" presId="urn:microsoft.com/office/officeart/2008/layout/LinedList"/>
    <dgm:cxn modelId="{7AA13475-66AC-4B76-AE5D-51C092E4C106}" type="presParOf" srcId="{8A42A2E4-910A-4DE5-ADFF-33448C453635}" destId="{F67B8B6C-BF2B-4064-88F2-8B0FEA5CD1E1}" srcOrd="7" destOrd="0" presId="urn:microsoft.com/office/officeart/2008/layout/LinedList"/>
    <dgm:cxn modelId="{684D8BC0-D311-4357-A663-C061D18A709D}" type="presParOf" srcId="{F67B8B6C-BF2B-4064-88F2-8B0FEA5CD1E1}" destId="{547DB7EE-3382-4270-8769-ECBBC095955F}" srcOrd="0" destOrd="0" presId="urn:microsoft.com/office/officeart/2008/layout/LinedList"/>
    <dgm:cxn modelId="{5AF53E3D-BDA2-410D-A481-1E0194FC241D}" type="presParOf" srcId="{F67B8B6C-BF2B-4064-88F2-8B0FEA5CD1E1}" destId="{B9D29E7A-6C9C-444C-A57C-190B3717EB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3C6743-E527-4C03-B881-13EA0C7A61A9}" type="doc">
      <dgm:prSet loTypeId="urn:microsoft.com/office/officeart/2005/8/layout/chevron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53A2D5-8578-4781-A08B-45BF190D4A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0</a:t>
          </a:r>
        </a:p>
      </dgm:t>
    </dgm:pt>
    <dgm:pt modelId="{B2916F5E-5B55-4A99-8C7D-A7BFA24F68B7}" type="parTrans" cxnId="{1BAD48B4-C6D7-411E-B5A6-5C06063FB502}">
      <dgm:prSet/>
      <dgm:spPr/>
      <dgm:t>
        <a:bodyPr/>
        <a:lstStyle/>
        <a:p>
          <a:endParaRPr lang="en-US"/>
        </a:p>
      </dgm:t>
    </dgm:pt>
    <dgm:pt modelId="{4E09526B-7CA7-488C-84BA-DD29A35C3699}" type="sibTrans" cxnId="{1BAD48B4-C6D7-411E-B5A6-5C06063FB502}">
      <dgm:prSet/>
      <dgm:spPr/>
      <dgm:t>
        <a:bodyPr/>
        <a:lstStyle/>
        <a:p>
          <a:endParaRPr lang="en-US"/>
        </a:p>
      </dgm:t>
    </dgm:pt>
    <dgm:pt modelId="{04473569-3A72-426C-AF94-9350650476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</a:t>
          </a:r>
        </a:p>
      </dgm:t>
    </dgm:pt>
    <dgm:pt modelId="{F2BE9A06-164A-4621-B54D-B12BA89F5C52}" type="parTrans" cxnId="{B6C982A5-56A0-49D5-A837-23BBE7B61008}">
      <dgm:prSet/>
      <dgm:spPr/>
      <dgm:t>
        <a:bodyPr/>
        <a:lstStyle/>
        <a:p>
          <a:endParaRPr lang="en-US"/>
        </a:p>
      </dgm:t>
    </dgm:pt>
    <dgm:pt modelId="{3202560D-0F47-429A-B5DC-5361F0D6DC88}" type="sibTrans" cxnId="{B6C982A5-56A0-49D5-A837-23BBE7B61008}">
      <dgm:prSet/>
      <dgm:spPr/>
      <dgm:t>
        <a:bodyPr/>
        <a:lstStyle/>
        <a:p>
          <a:endParaRPr lang="en-US"/>
        </a:p>
      </dgm:t>
    </dgm:pt>
    <dgm:pt modelId="{A114C054-40F8-4308-B7C6-FA04353316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</a:t>
          </a:r>
        </a:p>
      </dgm:t>
    </dgm:pt>
    <dgm:pt modelId="{3A22E8BE-6CC3-4936-B07A-484A922AD1BD}" type="parTrans" cxnId="{DEB90582-BE42-49BC-891D-8C87D83BA7D2}">
      <dgm:prSet/>
      <dgm:spPr/>
      <dgm:t>
        <a:bodyPr/>
        <a:lstStyle/>
        <a:p>
          <a:endParaRPr lang="en-US"/>
        </a:p>
      </dgm:t>
    </dgm:pt>
    <dgm:pt modelId="{C9B8A098-9970-4798-BFCD-7ED040B5B74E}" type="sibTrans" cxnId="{DEB90582-BE42-49BC-891D-8C87D83BA7D2}">
      <dgm:prSet/>
      <dgm:spPr/>
      <dgm:t>
        <a:bodyPr/>
        <a:lstStyle/>
        <a:p>
          <a:endParaRPr lang="en-US"/>
        </a:p>
      </dgm:t>
    </dgm:pt>
    <dgm:pt modelId="{A945BF71-5E61-4483-A20D-A642B1AB3C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</a:t>
          </a:r>
        </a:p>
      </dgm:t>
    </dgm:pt>
    <dgm:pt modelId="{D2102688-8AFB-4C5A-BA87-B3B7B5121EE9}" type="parTrans" cxnId="{04121BC0-42C5-4EB7-A219-FD372F51CC63}">
      <dgm:prSet/>
      <dgm:spPr/>
      <dgm:t>
        <a:bodyPr/>
        <a:lstStyle/>
        <a:p>
          <a:endParaRPr lang="en-US"/>
        </a:p>
      </dgm:t>
    </dgm:pt>
    <dgm:pt modelId="{D0D73441-8F40-4F00-A11E-485F003420DF}" type="sibTrans" cxnId="{04121BC0-42C5-4EB7-A219-FD372F51CC63}">
      <dgm:prSet/>
      <dgm:spPr/>
      <dgm:t>
        <a:bodyPr/>
        <a:lstStyle/>
        <a:p>
          <a:endParaRPr lang="en-US"/>
        </a:p>
      </dgm:t>
    </dgm:pt>
    <dgm:pt modelId="{BFD60841-EC3E-4CF0-85D5-A397E1F8FF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</a:t>
          </a:r>
        </a:p>
      </dgm:t>
    </dgm:pt>
    <dgm:pt modelId="{BC7B8A98-556E-4B8F-AC2F-019FF85076E9}" type="parTrans" cxnId="{0303D814-A539-4C07-BF53-21122B2E76BD}">
      <dgm:prSet/>
      <dgm:spPr/>
      <dgm:t>
        <a:bodyPr/>
        <a:lstStyle/>
        <a:p>
          <a:endParaRPr lang="en-US"/>
        </a:p>
      </dgm:t>
    </dgm:pt>
    <dgm:pt modelId="{7F2D279A-CB5A-402B-8576-836A4AE65CC4}" type="sibTrans" cxnId="{0303D814-A539-4C07-BF53-21122B2E76BD}">
      <dgm:prSet/>
      <dgm:spPr/>
      <dgm:t>
        <a:bodyPr/>
        <a:lstStyle/>
        <a:p>
          <a:endParaRPr lang="en-US"/>
        </a:p>
      </dgm:t>
    </dgm:pt>
    <dgm:pt modelId="{543617AA-AA1B-4FBD-BF0B-4B336DE944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5</a:t>
          </a:r>
        </a:p>
      </dgm:t>
    </dgm:pt>
    <dgm:pt modelId="{0CA3EB07-C041-46E5-92F3-D7F4308F1F3D}" type="parTrans" cxnId="{22AF81A3-BF62-42F7-B81B-3026997788DD}">
      <dgm:prSet/>
      <dgm:spPr/>
      <dgm:t>
        <a:bodyPr/>
        <a:lstStyle/>
        <a:p>
          <a:endParaRPr lang="en-US"/>
        </a:p>
      </dgm:t>
    </dgm:pt>
    <dgm:pt modelId="{10ED7288-0A8F-4742-80A5-A4DCB21FF352}" type="sibTrans" cxnId="{22AF81A3-BF62-42F7-B81B-3026997788DD}">
      <dgm:prSet/>
      <dgm:spPr/>
      <dgm:t>
        <a:bodyPr/>
        <a:lstStyle/>
        <a:p>
          <a:endParaRPr lang="en-US"/>
        </a:p>
      </dgm:t>
    </dgm:pt>
    <dgm:pt modelId="{12855189-F384-4A1C-BFB7-DF870A1BA56E}">
      <dgm:prSet/>
      <dgm:spPr/>
      <dgm:t>
        <a:bodyPr/>
        <a:lstStyle/>
        <a:p>
          <a:pPr>
            <a:buNone/>
          </a:pPr>
          <a:r>
            <a:rPr lang="pt-BR" dirty="0"/>
            <a:t>Não faço ideia do que estou fazendo</a:t>
          </a:r>
        </a:p>
      </dgm:t>
    </dgm:pt>
    <dgm:pt modelId="{E09B6316-D5B3-4EC3-9543-B7A85D77AD9F}" type="parTrans" cxnId="{4296B548-FEE0-4261-8873-54CE7FB694E8}">
      <dgm:prSet/>
      <dgm:spPr/>
      <dgm:t>
        <a:bodyPr/>
        <a:lstStyle/>
        <a:p>
          <a:endParaRPr lang="pt-BR"/>
        </a:p>
      </dgm:t>
    </dgm:pt>
    <dgm:pt modelId="{22F4E678-A1CC-4580-AE19-6BB935C692E8}" type="sibTrans" cxnId="{4296B548-FEE0-4261-8873-54CE7FB694E8}">
      <dgm:prSet/>
      <dgm:spPr/>
      <dgm:t>
        <a:bodyPr/>
        <a:lstStyle/>
        <a:p>
          <a:endParaRPr lang="pt-BR"/>
        </a:p>
      </dgm:t>
    </dgm:pt>
    <dgm:pt modelId="{1AE398BD-6A1D-44E8-8208-39CA063CD7C3}">
      <dgm:prSet/>
      <dgm:spPr/>
      <dgm:t>
        <a:bodyPr/>
        <a:lstStyle/>
        <a:p>
          <a:pPr>
            <a:buNone/>
          </a:pPr>
          <a:r>
            <a:rPr lang="pt-BR" dirty="0"/>
            <a:t>Estou apenas fazendo</a:t>
          </a:r>
        </a:p>
      </dgm:t>
    </dgm:pt>
    <dgm:pt modelId="{C05B62CA-4D51-4A95-9915-22A98D132B52}" type="parTrans" cxnId="{1B9FDDAB-FE6E-42A6-AAEA-B435BA889F4A}">
      <dgm:prSet/>
      <dgm:spPr/>
      <dgm:t>
        <a:bodyPr/>
        <a:lstStyle/>
        <a:p>
          <a:endParaRPr lang="pt-BR"/>
        </a:p>
      </dgm:t>
    </dgm:pt>
    <dgm:pt modelId="{0169318A-253B-413F-9184-BF6A6EEF7962}" type="sibTrans" cxnId="{1B9FDDAB-FE6E-42A6-AAEA-B435BA889F4A}">
      <dgm:prSet/>
      <dgm:spPr/>
      <dgm:t>
        <a:bodyPr/>
        <a:lstStyle/>
        <a:p>
          <a:endParaRPr lang="pt-BR"/>
        </a:p>
      </dgm:t>
    </dgm:pt>
    <dgm:pt modelId="{708A1F60-6A99-465A-A57C-0ED24EAC7E0A}">
      <dgm:prSet/>
      <dgm:spPr/>
      <dgm:t>
        <a:bodyPr/>
        <a:lstStyle/>
        <a:p>
          <a:pPr>
            <a:buNone/>
          </a:pPr>
          <a:r>
            <a:rPr lang="pt-BR" dirty="0"/>
            <a:t>Entendo o que estou fazendo</a:t>
          </a:r>
        </a:p>
      </dgm:t>
    </dgm:pt>
    <dgm:pt modelId="{DF57AFDB-0D3D-4A80-AF60-9574A2A68634}" type="parTrans" cxnId="{A5433DB2-CCE0-44C2-BB33-8123A1D0E0F5}">
      <dgm:prSet/>
      <dgm:spPr/>
      <dgm:t>
        <a:bodyPr/>
        <a:lstStyle/>
        <a:p>
          <a:endParaRPr lang="pt-BR"/>
        </a:p>
      </dgm:t>
    </dgm:pt>
    <dgm:pt modelId="{1C260C1D-3D29-41C4-91B7-313D9A40810D}" type="sibTrans" cxnId="{A5433DB2-CCE0-44C2-BB33-8123A1D0E0F5}">
      <dgm:prSet/>
      <dgm:spPr/>
      <dgm:t>
        <a:bodyPr/>
        <a:lstStyle/>
        <a:p>
          <a:endParaRPr lang="pt-BR"/>
        </a:p>
      </dgm:t>
    </dgm:pt>
    <dgm:pt modelId="{8BB2C194-D735-4D69-8600-E4557FA2CB15}">
      <dgm:prSet/>
      <dgm:spPr/>
      <dgm:t>
        <a:bodyPr/>
        <a:lstStyle/>
        <a:p>
          <a:pPr>
            <a:buNone/>
          </a:pPr>
          <a:r>
            <a:rPr lang="pt-BR" dirty="0"/>
            <a:t>Posso descrever o que estou fazendo</a:t>
          </a:r>
        </a:p>
      </dgm:t>
    </dgm:pt>
    <dgm:pt modelId="{80C9BCF3-7452-4EB1-810B-55D9F998A459}" type="parTrans" cxnId="{5DF3A6BB-21A3-49E9-ACD7-95F50B279E11}">
      <dgm:prSet/>
      <dgm:spPr/>
      <dgm:t>
        <a:bodyPr/>
        <a:lstStyle/>
        <a:p>
          <a:endParaRPr lang="pt-BR"/>
        </a:p>
      </dgm:t>
    </dgm:pt>
    <dgm:pt modelId="{2212606D-3F5F-4D32-8F41-27D7B2E954ED}" type="sibTrans" cxnId="{5DF3A6BB-21A3-49E9-ACD7-95F50B279E11}">
      <dgm:prSet/>
      <dgm:spPr/>
      <dgm:t>
        <a:bodyPr/>
        <a:lstStyle/>
        <a:p>
          <a:endParaRPr lang="pt-BR"/>
        </a:p>
      </dgm:t>
    </dgm:pt>
    <dgm:pt modelId="{EE21971F-26D3-45E3-B7CF-8299607C08A6}">
      <dgm:prSet/>
      <dgm:spPr/>
      <dgm:t>
        <a:bodyPr/>
        <a:lstStyle/>
        <a:p>
          <a:pPr>
            <a:buNone/>
          </a:pPr>
          <a:r>
            <a:rPr lang="pt-BR" dirty="0"/>
            <a:t>Conheço a melhor forma de fazer o que estou fazendo</a:t>
          </a:r>
        </a:p>
      </dgm:t>
    </dgm:pt>
    <dgm:pt modelId="{A665E206-A3B4-4DA8-92D2-BAB022428A73}" type="parTrans" cxnId="{1A690FE2-38F4-462F-BDA0-C25C8FDD6450}">
      <dgm:prSet/>
      <dgm:spPr/>
      <dgm:t>
        <a:bodyPr/>
        <a:lstStyle/>
        <a:p>
          <a:endParaRPr lang="pt-BR"/>
        </a:p>
      </dgm:t>
    </dgm:pt>
    <dgm:pt modelId="{9D00B535-A674-4311-83CE-8540D132441C}" type="sibTrans" cxnId="{1A690FE2-38F4-462F-BDA0-C25C8FDD6450}">
      <dgm:prSet/>
      <dgm:spPr/>
      <dgm:t>
        <a:bodyPr/>
        <a:lstStyle/>
        <a:p>
          <a:endParaRPr lang="pt-BR"/>
        </a:p>
      </dgm:t>
    </dgm:pt>
    <dgm:pt modelId="{11787385-908C-43B6-A80F-E880F903CEBE}">
      <dgm:prSet/>
      <dgm:spPr/>
      <dgm:t>
        <a:bodyPr/>
        <a:lstStyle/>
        <a:p>
          <a:pPr>
            <a:buNone/>
          </a:pPr>
          <a:r>
            <a:rPr lang="pt-BR" dirty="0"/>
            <a:t>Estou sempre melhorando o que estou fazendo</a:t>
          </a:r>
        </a:p>
      </dgm:t>
    </dgm:pt>
    <dgm:pt modelId="{45A45FED-B289-4E8B-939D-4F198C35BD10}" type="parTrans" cxnId="{8F04B5E0-F69D-4515-9F99-9BAFB23C1E97}">
      <dgm:prSet/>
      <dgm:spPr/>
      <dgm:t>
        <a:bodyPr/>
        <a:lstStyle/>
        <a:p>
          <a:endParaRPr lang="pt-BR"/>
        </a:p>
      </dgm:t>
    </dgm:pt>
    <dgm:pt modelId="{8D2176E0-E70A-488A-9C25-FB04BBD8AEF6}" type="sibTrans" cxnId="{8F04B5E0-F69D-4515-9F99-9BAFB23C1E97}">
      <dgm:prSet/>
      <dgm:spPr/>
      <dgm:t>
        <a:bodyPr/>
        <a:lstStyle/>
        <a:p>
          <a:endParaRPr lang="pt-BR"/>
        </a:p>
      </dgm:t>
    </dgm:pt>
    <dgm:pt modelId="{401FC8D0-ABAE-4E15-92D8-34F6483C62B1}" type="pres">
      <dgm:prSet presAssocID="{2B3C6743-E527-4C03-B881-13EA0C7A61A9}" presName="linearFlow" presStyleCnt="0">
        <dgm:presLayoutVars>
          <dgm:dir/>
          <dgm:animLvl val="lvl"/>
          <dgm:resizeHandles val="exact"/>
        </dgm:presLayoutVars>
      </dgm:prSet>
      <dgm:spPr/>
    </dgm:pt>
    <dgm:pt modelId="{B9C97A28-1089-43C6-AF7F-CE731C75B477}" type="pres">
      <dgm:prSet presAssocID="{B153A2D5-8578-4781-A08B-45BF190D4AAD}" presName="composite" presStyleCnt="0"/>
      <dgm:spPr/>
    </dgm:pt>
    <dgm:pt modelId="{57A4C368-5A77-4954-A965-C37E778EC82A}" type="pres">
      <dgm:prSet presAssocID="{B153A2D5-8578-4781-A08B-45BF190D4AAD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0EB0AC68-D377-4664-9527-EBDB92A17ED6}" type="pres">
      <dgm:prSet presAssocID="{B153A2D5-8578-4781-A08B-45BF190D4AAD}" presName="descendantText" presStyleLbl="alignAcc1" presStyleIdx="0" presStyleCnt="6">
        <dgm:presLayoutVars>
          <dgm:bulletEnabled val="1"/>
        </dgm:presLayoutVars>
      </dgm:prSet>
      <dgm:spPr/>
    </dgm:pt>
    <dgm:pt modelId="{902939F3-D820-4173-ACC1-E7D66E73F451}" type="pres">
      <dgm:prSet presAssocID="{4E09526B-7CA7-488C-84BA-DD29A35C3699}" presName="sp" presStyleCnt="0"/>
      <dgm:spPr/>
    </dgm:pt>
    <dgm:pt modelId="{3B4451D1-1787-4E9E-8C4C-F05ADCFB38E3}" type="pres">
      <dgm:prSet presAssocID="{04473569-3A72-426C-AF94-93506504766D}" presName="composite" presStyleCnt="0"/>
      <dgm:spPr/>
    </dgm:pt>
    <dgm:pt modelId="{BAA5478F-9EAE-48E6-8220-6066238ACA6D}" type="pres">
      <dgm:prSet presAssocID="{04473569-3A72-426C-AF94-93506504766D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615A87E5-8192-4E0A-B03B-10C0D2299000}" type="pres">
      <dgm:prSet presAssocID="{04473569-3A72-426C-AF94-93506504766D}" presName="descendantText" presStyleLbl="alignAcc1" presStyleIdx="1" presStyleCnt="6">
        <dgm:presLayoutVars>
          <dgm:bulletEnabled val="1"/>
        </dgm:presLayoutVars>
      </dgm:prSet>
      <dgm:spPr/>
    </dgm:pt>
    <dgm:pt modelId="{98B0C7B6-BEC4-4C26-B33E-53294C139F9E}" type="pres">
      <dgm:prSet presAssocID="{3202560D-0F47-429A-B5DC-5361F0D6DC88}" presName="sp" presStyleCnt="0"/>
      <dgm:spPr/>
    </dgm:pt>
    <dgm:pt modelId="{B0326CB4-DBC3-4483-8902-1A6D477FE2A4}" type="pres">
      <dgm:prSet presAssocID="{A114C054-40F8-4308-B7C6-FA0435331633}" presName="composite" presStyleCnt="0"/>
      <dgm:spPr/>
    </dgm:pt>
    <dgm:pt modelId="{F7C21DB0-BC18-402C-A9B9-BB3FA3C82448}" type="pres">
      <dgm:prSet presAssocID="{A114C054-40F8-4308-B7C6-FA0435331633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73F68089-41D5-44F5-9278-629CE5BB0A29}" type="pres">
      <dgm:prSet presAssocID="{A114C054-40F8-4308-B7C6-FA0435331633}" presName="descendantText" presStyleLbl="alignAcc1" presStyleIdx="2" presStyleCnt="6">
        <dgm:presLayoutVars>
          <dgm:bulletEnabled val="1"/>
        </dgm:presLayoutVars>
      </dgm:prSet>
      <dgm:spPr/>
    </dgm:pt>
    <dgm:pt modelId="{F199C275-B499-4166-8636-A9FCCD37F9A7}" type="pres">
      <dgm:prSet presAssocID="{C9B8A098-9970-4798-BFCD-7ED040B5B74E}" presName="sp" presStyleCnt="0"/>
      <dgm:spPr/>
    </dgm:pt>
    <dgm:pt modelId="{56A1692D-8882-4C92-8E97-2FE0397C3350}" type="pres">
      <dgm:prSet presAssocID="{A945BF71-5E61-4483-A20D-A642B1AB3C3B}" presName="composite" presStyleCnt="0"/>
      <dgm:spPr/>
    </dgm:pt>
    <dgm:pt modelId="{1011DFBE-BA81-4DBE-A2C4-AF9F4D53E874}" type="pres">
      <dgm:prSet presAssocID="{A945BF71-5E61-4483-A20D-A642B1AB3C3B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AA3676E-464C-4601-B32D-A89BD9ACC52F}" type="pres">
      <dgm:prSet presAssocID="{A945BF71-5E61-4483-A20D-A642B1AB3C3B}" presName="descendantText" presStyleLbl="alignAcc1" presStyleIdx="3" presStyleCnt="6">
        <dgm:presLayoutVars>
          <dgm:bulletEnabled val="1"/>
        </dgm:presLayoutVars>
      </dgm:prSet>
      <dgm:spPr/>
    </dgm:pt>
    <dgm:pt modelId="{126B1759-49EC-4C3C-ADC8-7624DE1E30CB}" type="pres">
      <dgm:prSet presAssocID="{D0D73441-8F40-4F00-A11E-485F003420DF}" presName="sp" presStyleCnt="0"/>
      <dgm:spPr/>
    </dgm:pt>
    <dgm:pt modelId="{6C38BADC-B430-4A87-8A86-4BF27E97D349}" type="pres">
      <dgm:prSet presAssocID="{BFD60841-EC3E-4CF0-85D5-A397E1F8FF11}" presName="composite" presStyleCnt="0"/>
      <dgm:spPr/>
    </dgm:pt>
    <dgm:pt modelId="{32C38441-C73A-4C3E-AB70-606A505BB967}" type="pres">
      <dgm:prSet presAssocID="{BFD60841-EC3E-4CF0-85D5-A397E1F8FF11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C48C132C-604E-408F-9A51-A6636F6A8292}" type="pres">
      <dgm:prSet presAssocID="{BFD60841-EC3E-4CF0-85D5-A397E1F8FF11}" presName="descendantText" presStyleLbl="alignAcc1" presStyleIdx="4" presStyleCnt="6">
        <dgm:presLayoutVars>
          <dgm:bulletEnabled val="1"/>
        </dgm:presLayoutVars>
      </dgm:prSet>
      <dgm:spPr/>
    </dgm:pt>
    <dgm:pt modelId="{E00CC15F-597B-4152-82EA-95891CFCCC19}" type="pres">
      <dgm:prSet presAssocID="{7F2D279A-CB5A-402B-8576-836A4AE65CC4}" presName="sp" presStyleCnt="0"/>
      <dgm:spPr/>
    </dgm:pt>
    <dgm:pt modelId="{E35B0326-1D40-41AD-B1B0-57C6A6B04EA3}" type="pres">
      <dgm:prSet presAssocID="{543617AA-AA1B-4FBD-BF0B-4B336DE944CA}" presName="composite" presStyleCnt="0"/>
      <dgm:spPr/>
    </dgm:pt>
    <dgm:pt modelId="{27E18B08-01F9-4B94-8149-F5DC3BD588A4}" type="pres">
      <dgm:prSet presAssocID="{543617AA-AA1B-4FBD-BF0B-4B336DE944CA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6B5186D1-CDCE-4F99-BA8F-9E3384D09257}" type="pres">
      <dgm:prSet presAssocID="{543617AA-AA1B-4FBD-BF0B-4B336DE944CA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8232D60D-FA1D-4A70-BE4B-20D1823878EB}" type="presOf" srcId="{EE21971F-26D3-45E3-B7CF-8299607C08A6}" destId="{C48C132C-604E-408F-9A51-A6636F6A8292}" srcOrd="0" destOrd="0" presId="urn:microsoft.com/office/officeart/2005/8/layout/chevron2"/>
    <dgm:cxn modelId="{0303D814-A539-4C07-BF53-21122B2E76BD}" srcId="{2B3C6743-E527-4C03-B881-13EA0C7A61A9}" destId="{BFD60841-EC3E-4CF0-85D5-A397E1F8FF11}" srcOrd="4" destOrd="0" parTransId="{BC7B8A98-556E-4B8F-AC2F-019FF85076E9}" sibTransId="{7F2D279A-CB5A-402B-8576-836A4AE65CC4}"/>
    <dgm:cxn modelId="{47B4A11F-9E26-47A2-AA4E-45CCA324D9F1}" type="presOf" srcId="{04473569-3A72-426C-AF94-93506504766D}" destId="{BAA5478F-9EAE-48E6-8220-6066238ACA6D}" srcOrd="0" destOrd="0" presId="urn:microsoft.com/office/officeart/2005/8/layout/chevron2"/>
    <dgm:cxn modelId="{230D672B-1DE3-4BE4-B96C-349B7397D9E9}" type="presOf" srcId="{2B3C6743-E527-4C03-B881-13EA0C7A61A9}" destId="{401FC8D0-ABAE-4E15-92D8-34F6483C62B1}" srcOrd="0" destOrd="0" presId="urn:microsoft.com/office/officeart/2005/8/layout/chevron2"/>
    <dgm:cxn modelId="{D11DD92B-00D5-476B-9655-2F2880FB6D40}" type="presOf" srcId="{A945BF71-5E61-4483-A20D-A642B1AB3C3B}" destId="{1011DFBE-BA81-4DBE-A2C4-AF9F4D53E874}" srcOrd="0" destOrd="0" presId="urn:microsoft.com/office/officeart/2005/8/layout/chevron2"/>
    <dgm:cxn modelId="{348A7E31-3263-4D92-BA3F-5D6B92DC7796}" type="presOf" srcId="{543617AA-AA1B-4FBD-BF0B-4B336DE944CA}" destId="{27E18B08-01F9-4B94-8149-F5DC3BD588A4}" srcOrd="0" destOrd="0" presId="urn:microsoft.com/office/officeart/2005/8/layout/chevron2"/>
    <dgm:cxn modelId="{FB5F255F-9FCB-49CA-90E5-486BD8A1AD3F}" type="presOf" srcId="{A114C054-40F8-4308-B7C6-FA0435331633}" destId="{F7C21DB0-BC18-402C-A9B9-BB3FA3C82448}" srcOrd="0" destOrd="0" presId="urn:microsoft.com/office/officeart/2005/8/layout/chevron2"/>
    <dgm:cxn modelId="{4296B548-FEE0-4261-8873-54CE7FB694E8}" srcId="{B153A2D5-8578-4781-A08B-45BF190D4AAD}" destId="{12855189-F384-4A1C-BFB7-DF870A1BA56E}" srcOrd="0" destOrd="0" parTransId="{E09B6316-D5B3-4EC3-9543-B7A85D77AD9F}" sibTransId="{22F4E678-A1CC-4580-AE19-6BB935C692E8}"/>
    <dgm:cxn modelId="{70B76D4E-7E19-4C30-B653-C9F9C65B96B1}" type="presOf" srcId="{B153A2D5-8578-4781-A08B-45BF190D4AAD}" destId="{57A4C368-5A77-4954-A965-C37E778EC82A}" srcOrd="0" destOrd="0" presId="urn:microsoft.com/office/officeart/2005/8/layout/chevron2"/>
    <dgm:cxn modelId="{DEB90582-BE42-49BC-891D-8C87D83BA7D2}" srcId="{2B3C6743-E527-4C03-B881-13EA0C7A61A9}" destId="{A114C054-40F8-4308-B7C6-FA0435331633}" srcOrd="2" destOrd="0" parTransId="{3A22E8BE-6CC3-4936-B07A-484A922AD1BD}" sibTransId="{C9B8A098-9970-4798-BFCD-7ED040B5B74E}"/>
    <dgm:cxn modelId="{22AF81A3-BF62-42F7-B81B-3026997788DD}" srcId="{2B3C6743-E527-4C03-B881-13EA0C7A61A9}" destId="{543617AA-AA1B-4FBD-BF0B-4B336DE944CA}" srcOrd="5" destOrd="0" parTransId="{0CA3EB07-C041-46E5-92F3-D7F4308F1F3D}" sibTransId="{10ED7288-0A8F-4742-80A5-A4DCB21FF352}"/>
    <dgm:cxn modelId="{B6C982A5-56A0-49D5-A837-23BBE7B61008}" srcId="{2B3C6743-E527-4C03-B881-13EA0C7A61A9}" destId="{04473569-3A72-426C-AF94-93506504766D}" srcOrd="1" destOrd="0" parTransId="{F2BE9A06-164A-4621-B54D-B12BA89F5C52}" sibTransId="{3202560D-0F47-429A-B5DC-5361F0D6DC88}"/>
    <dgm:cxn modelId="{1B9FDDAB-FE6E-42A6-AAEA-B435BA889F4A}" srcId="{04473569-3A72-426C-AF94-93506504766D}" destId="{1AE398BD-6A1D-44E8-8208-39CA063CD7C3}" srcOrd="0" destOrd="0" parTransId="{C05B62CA-4D51-4A95-9915-22A98D132B52}" sibTransId="{0169318A-253B-413F-9184-BF6A6EEF7962}"/>
    <dgm:cxn modelId="{DD5324AD-A8C0-4BCA-BB97-DE2C33A3412D}" type="presOf" srcId="{BFD60841-EC3E-4CF0-85D5-A397E1F8FF11}" destId="{32C38441-C73A-4C3E-AB70-606A505BB967}" srcOrd="0" destOrd="0" presId="urn:microsoft.com/office/officeart/2005/8/layout/chevron2"/>
    <dgm:cxn modelId="{A5433DB2-CCE0-44C2-BB33-8123A1D0E0F5}" srcId="{A114C054-40F8-4308-B7C6-FA0435331633}" destId="{708A1F60-6A99-465A-A57C-0ED24EAC7E0A}" srcOrd="0" destOrd="0" parTransId="{DF57AFDB-0D3D-4A80-AF60-9574A2A68634}" sibTransId="{1C260C1D-3D29-41C4-91B7-313D9A40810D}"/>
    <dgm:cxn modelId="{1BAD48B4-C6D7-411E-B5A6-5C06063FB502}" srcId="{2B3C6743-E527-4C03-B881-13EA0C7A61A9}" destId="{B153A2D5-8578-4781-A08B-45BF190D4AAD}" srcOrd="0" destOrd="0" parTransId="{B2916F5E-5B55-4A99-8C7D-A7BFA24F68B7}" sibTransId="{4E09526B-7CA7-488C-84BA-DD29A35C3699}"/>
    <dgm:cxn modelId="{5DF3A6BB-21A3-49E9-ACD7-95F50B279E11}" srcId="{A945BF71-5E61-4483-A20D-A642B1AB3C3B}" destId="{8BB2C194-D735-4D69-8600-E4557FA2CB15}" srcOrd="0" destOrd="0" parTransId="{80C9BCF3-7452-4EB1-810B-55D9F998A459}" sibTransId="{2212606D-3F5F-4D32-8F41-27D7B2E954ED}"/>
    <dgm:cxn modelId="{04121BC0-42C5-4EB7-A219-FD372F51CC63}" srcId="{2B3C6743-E527-4C03-B881-13EA0C7A61A9}" destId="{A945BF71-5E61-4483-A20D-A642B1AB3C3B}" srcOrd="3" destOrd="0" parTransId="{D2102688-8AFB-4C5A-BA87-B3B7B5121EE9}" sibTransId="{D0D73441-8F40-4F00-A11E-485F003420DF}"/>
    <dgm:cxn modelId="{A7F469CD-40E8-49C4-9219-355AF2B92D27}" type="presOf" srcId="{8BB2C194-D735-4D69-8600-E4557FA2CB15}" destId="{BAA3676E-464C-4601-B32D-A89BD9ACC52F}" srcOrd="0" destOrd="0" presId="urn:microsoft.com/office/officeart/2005/8/layout/chevron2"/>
    <dgm:cxn modelId="{589EA0D2-8E53-4A58-B406-3AEE86957FA2}" type="presOf" srcId="{708A1F60-6A99-465A-A57C-0ED24EAC7E0A}" destId="{73F68089-41D5-44F5-9278-629CE5BB0A29}" srcOrd="0" destOrd="0" presId="urn:microsoft.com/office/officeart/2005/8/layout/chevron2"/>
    <dgm:cxn modelId="{5F4B91D5-5A12-47F2-85AC-98633B2EEBBE}" type="presOf" srcId="{12855189-F384-4A1C-BFB7-DF870A1BA56E}" destId="{0EB0AC68-D377-4664-9527-EBDB92A17ED6}" srcOrd="0" destOrd="0" presId="urn:microsoft.com/office/officeart/2005/8/layout/chevron2"/>
    <dgm:cxn modelId="{8F04B5E0-F69D-4515-9F99-9BAFB23C1E97}" srcId="{543617AA-AA1B-4FBD-BF0B-4B336DE944CA}" destId="{11787385-908C-43B6-A80F-E880F903CEBE}" srcOrd="0" destOrd="0" parTransId="{45A45FED-B289-4E8B-939D-4F198C35BD10}" sibTransId="{8D2176E0-E70A-488A-9C25-FB04BBD8AEF6}"/>
    <dgm:cxn modelId="{1A690FE2-38F4-462F-BDA0-C25C8FDD6450}" srcId="{BFD60841-EC3E-4CF0-85D5-A397E1F8FF11}" destId="{EE21971F-26D3-45E3-B7CF-8299607C08A6}" srcOrd="0" destOrd="0" parTransId="{A665E206-A3B4-4DA8-92D2-BAB022428A73}" sibTransId="{9D00B535-A674-4311-83CE-8540D132441C}"/>
    <dgm:cxn modelId="{498A74ED-220C-4162-B55A-5F3E29686BAA}" type="presOf" srcId="{1AE398BD-6A1D-44E8-8208-39CA063CD7C3}" destId="{615A87E5-8192-4E0A-B03B-10C0D2299000}" srcOrd="0" destOrd="0" presId="urn:microsoft.com/office/officeart/2005/8/layout/chevron2"/>
    <dgm:cxn modelId="{B8C36AFC-475C-45CA-9F87-50FC41CF93FF}" type="presOf" srcId="{11787385-908C-43B6-A80F-E880F903CEBE}" destId="{6B5186D1-CDCE-4F99-BA8F-9E3384D09257}" srcOrd="0" destOrd="0" presId="urn:microsoft.com/office/officeart/2005/8/layout/chevron2"/>
    <dgm:cxn modelId="{43C228CC-8C20-4A55-AFDE-70B28F6B77A5}" type="presParOf" srcId="{401FC8D0-ABAE-4E15-92D8-34F6483C62B1}" destId="{B9C97A28-1089-43C6-AF7F-CE731C75B477}" srcOrd="0" destOrd="0" presId="urn:microsoft.com/office/officeart/2005/8/layout/chevron2"/>
    <dgm:cxn modelId="{022F6B59-81E3-4F21-8FEF-6DE402D5464C}" type="presParOf" srcId="{B9C97A28-1089-43C6-AF7F-CE731C75B477}" destId="{57A4C368-5A77-4954-A965-C37E778EC82A}" srcOrd="0" destOrd="0" presId="urn:microsoft.com/office/officeart/2005/8/layout/chevron2"/>
    <dgm:cxn modelId="{1607403D-7E6F-4775-BB1A-F3F30B7FB5BE}" type="presParOf" srcId="{B9C97A28-1089-43C6-AF7F-CE731C75B477}" destId="{0EB0AC68-D377-4664-9527-EBDB92A17ED6}" srcOrd="1" destOrd="0" presId="urn:microsoft.com/office/officeart/2005/8/layout/chevron2"/>
    <dgm:cxn modelId="{C7A9E091-6D68-429D-9B94-BB33510E1EDE}" type="presParOf" srcId="{401FC8D0-ABAE-4E15-92D8-34F6483C62B1}" destId="{902939F3-D820-4173-ACC1-E7D66E73F451}" srcOrd="1" destOrd="0" presId="urn:microsoft.com/office/officeart/2005/8/layout/chevron2"/>
    <dgm:cxn modelId="{D3C31805-A3E7-412F-889C-B89352705968}" type="presParOf" srcId="{401FC8D0-ABAE-4E15-92D8-34F6483C62B1}" destId="{3B4451D1-1787-4E9E-8C4C-F05ADCFB38E3}" srcOrd="2" destOrd="0" presId="urn:microsoft.com/office/officeart/2005/8/layout/chevron2"/>
    <dgm:cxn modelId="{B87974AC-F578-4D0F-8FB5-1C459241D60A}" type="presParOf" srcId="{3B4451D1-1787-4E9E-8C4C-F05ADCFB38E3}" destId="{BAA5478F-9EAE-48E6-8220-6066238ACA6D}" srcOrd="0" destOrd="0" presId="urn:microsoft.com/office/officeart/2005/8/layout/chevron2"/>
    <dgm:cxn modelId="{F84F2B3C-1A3E-49AD-B736-0E0AFFFBC0E7}" type="presParOf" srcId="{3B4451D1-1787-4E9E-8C4C-F05ADCFB38E3}" destId="{615A87E5-8192-4E0A-B03B-10C0D2299000}" srcOrd="1" destOrd="0" presId="urn:microsoft.com/office/officeart/2005/8/layout/chevron2"/>
    <dgm:cxn modelId="{11123808-6D72-4D18-A993-695B36F5A5C7}" type="presParOf" srcId="{401FC8D0-ABAE-4E15-92D8-34F6483C62B1}" destId="{98B0C7B6-BEC4-4C26-B33E-53294C139F9E}" srcOrd="3" destOrd="0" presId="urn:microsoft.com/office/officeart/2005/8/layout/chevron2"/>
    <dgm:cxn modelId="{0E5A7981-DD8A-4145-B428-0505D7146EDB}" type="presParOf" srcId="{401FC8D0-ABAE-4E15-92D8-34F6483C62B1}" destId="{B0326CB4-DBC3-4483-8902-1A6D477FE2A4}" srcOrd="4" destOrd="0" presId="urn:microsoft.com/office/officeart/2005/8/layout/chevron2"/>
    <dgm:cxn modelId="{549E42A3-BF07-4F1D-87BD-455E0B17363A}" type="presParOf" srcId="{B0326CB4-DBC3-4483-8902-1A6D477FE2A4}" destId="{F7C21DB0-BC18-402C-A9B9-BB3FA3C82448}" srcOrd="0" destOrd="0" presId="urn:microsoft.com/office/officeart/2005/8/layout/chevron2"/>
    <dgm:cxn modelId="{AC7789C5-DA97-478B-836C-52EF94784FC7}" type="presParOf" srcId="{B0326CB4-DBC3-4483-8902-1A6D477FE2A4}" destId="{73F68089-41D5-44F5-9278-629CE5BB0A29}" srcOrd="1" destOrd="0" presId="urn:microsoft.com/office/officeart/2005/8/layout/chevron2"/>
    <dgm:cxn modelId="{3C779EF1-A811-42B3-A423-6D909B1732FC}" type="presParOf" srcId="{401FC8D0-ABAE-4E15-92D8-34F6483C62B1}" destId="{F199C275-B499-4166-8636-A9FCCD37F9A7}" srcOrd="5" destOrd="0" presId="urn:microsoft.com/office/officeart/2005/8/layout/chevron2"/>
    <dgm:cxn modelId="{F094C95C-F30F-44A1-A15B-CAD9626670C6}" type="presParOf" srcId="{401FC8D0-ABAE-4E15-92D8-34F6483C62B1}" destId="{56A1692D-8882-4C92-8E97-2FE0397C3350}" srcOrd="6" destOrd="0" presId="urn:microsoft.com/office/officeart/2005/8/layout/chevron2"/>
    <dgm:cxn modelId="{ADAA7C94-7D9B-457C-BB60-A164CE2AE578}" type="presParOf" srcId="{56A1692D-8882-4C92-8E97-2FE0397C3350}" destId="{1011DFBE-BA81-4DBE-A2C4-AF9F4D53E874}" srcOrd="0" destOrd="0" presId="urn:microsoft.com/office/officeart/2005/8/layout/chevron2"/>
    <dgm:cxn modelId="{38F36E0C-EAE3-4030-8E1B-23F175B1F6F2}" type="presParOf" srcId="{56A1692D-8882-4C92-8E97-2FE0397C3350}" destId="{BAA3676E-464C-4601-B32D-A89BD9ACC52F}" srcOrd="1" destOrd="0" presId="urn:microsoft.com/office/officeart/2005/8/layout/chevron2"/>
    <dgm:cxn modelId="{5C5D9771-B65A-4E9C-8925-4DC8776046D2}" type="presParOf" srcId="{401FC8D0-ABAE-4E15-92D8-34F6483C62B1}" destId="{126B1759-49EC-4C3C-ADC8-7624DE1E30CB}" srcOrd="7" destOrd="0" presId="urn:microsoft.com/office/officeart/2005/8/layout/chevron2"/>
    <dgm:cxn modelId="{29D63C62-ADF4-4B7E-A929-146829FB4CF2}" type="presParOf" srcId="{401FC8D0-ABAE-4E15-92D8-34F6483C62B1}" destId="{6C38BADC-B430-4A87-8A86-4BF27E97D349}" srcOrd="8" destOrd="0" presId="urn:microsoft.com/office/officeart/2005/8/layout/chevron2"/>
    <dgm:cxn modelId="{AC379B50-7CC4-4D38-AF4B-D8F21C41FD31}" type="presParOf" srcId="{6C38BADC-B430-4A87-8A86-4BF27E97D349}" destId="{32C38441-C73A-4C3E-AB70-606A505BB967}" srcOrd="0" destOrd="0" presId="urn:microsoft.com/office/officeart/2005/8/layout/chevron2"/>
    <dgm:cxn modelId="{692A355C-1EAD-4825-A4CC-C17FAE14D1D8}" type="presParOf" srcId="{6C38BADC-B430-4A87-8A86-4BF27E97D349}" destId="{C48C132C-604E-408F-9A51-A6636F6A8292}" srcOrd="1" destOrd="0" presId="urn:microsoft.com/office/officeart/2005/8/layout/chevron2"/>
    <dgm:cxn modelId="{40B56669-A1D6-4ABE-8A99-ED8754094FCE}" type="presParOf" srcId="{401FC8D0-ABAE-4E15-92D8-34F6483C62B1}" destId="{E00CC15F-597B-4152-82EA-95891CFCCC19}" srcOrd="9" destOrd="0" presId="urn:microsoft.com/office/officeart/2005/8/layout/chevron2"/>
    <dgm:cxn modelId="{B70288BB-DB27-427E-A5DE-0B65D369DEFD}" type="presParOf" srcId="{401FC8D0-ABAE-4E15-92D8-34F6483C62B1}" destId="{E35B0326-1D40-41AD-B1B0-57C6A6B04EA3}" srcOrd="10" destOrd="0" presId="urn:microsoft.com/office/officeart/2005/8/layout/chevron2"/>
    <dgm:cxn modelId="{7E7168CA-DC10-458B-AFA5-330C0146E3F5}" type="presParOf" srcId="{E35B0326-1D40-41AD-B1B0-57C6A6B04EA3}" destId="{27E18B08-01F9-4B94-8149-F5DC3BD588A4}" srcOrd="0" destOrd="0" presId="urn:microsoft.com/office/officeart/2005/8/layout/chevron2"/>
    <dgm:cxn modelId="{43012172-9E2E-450C-8A52-9C6E58CD2C66}" type="presParOf" srcId="{E35B0326-1D40-41AD-B1B0-57C6A6B04EA3}" destId="{6B5186D1-CDCE-4F99-BA8F-9E3384D092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52EC90-8D46-4653-8D4A-097828C75D05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A831E4B-7600-42AD-B61A-217BEF4E105F}">
      <dgm:prSet/>
      <dgm:spPr/>
      <dgm:t>
        <a:bodyPr/>
        <a:lstStyle/>
        <a:p>
          <a:r>
            <a:rPr lang="pt-BR" noProof="0" dirty="0"/>
            <a:t>Origem galesa: “lugar a que se pertence”</a:t>
          </a:r>
        </a:p>
      </dgm:t>
    </dgm:pt>
    <dgm:pt modelId="{5FB8BEC5-716D-4BBB-969C-78A597041A95}" type="parTrans" cxnId="{42E9CB7A-6A12-4D07-89B9-489C120378DE}">
      <dgm:prSet/>
      <dgm:spPr/>
      <dgm:t>
        <a:bodyPr/>
        <a:lstStyle/>
        <a:p>
          <a:endParaRPr lang="pt-BR"/>
        </a:p>
      </dgm:t>
    </dgm:pt>
    <dgm:pt modelId="{43F35547-B671-446E-9976-8C0774D07984}" type="sibTrans" cxnId="{42E9CB7A-6A12-4D07-89B9-489C120378DE}">
      <dgm:prSet/>
      <dgm:spPr/>
      <dgm:t>
        <a:bodyPr/>
        <a:lstStyle/>
        <a:p>
          <a:endParaRPr lang="pt-BR"/>
        </a:p>
      </dgm:t>
    </dgm:pt>
    <dgm:pt modelId="{414E1BFB-1822-4CA7-B983-227DAD3F1C1F}">
      <dgm:prSet/>
      <dgm:spPr/>
      <dgm:t>
        <a:bodyPr/>
        <a:lstStyle/>
        <a:p>
          <a:r>
            <a:rPr lang="pt-BR" noProof="0" dirty="0"/>
            <a:t>Domínios diferentes exigem respostas diferentes</a:t>
          </a:r>
        </a:p>
      </dgm:t>
    </dgm:pt>
    <dgm:pt modelId="{24A60313-3840-451B-BF1F-8416B6B843A2}" type="parTrans" cxnId="{77340DAB-14CA-4771-B94C-2D28BE2E8EE1}">
      <dgm:prSet/>
      <dgm:spPr/>
      <dgm:t>
        <a:bodyPr/>
        <a:lstStyle/>
        <a:p>
          <a:endParaRPr lang="pt-BR"/>
        </a:p>
      </dgm:t>
    </dgm:pt>
    <dgm:pt modelId="{2002CD33-AF9F-4D14-86B0-C9BCAFCC8B5C}" type="sibTrans" cxnId="{77340DAB-14CA-4771-B94C-2D28BE2E8EE1}">
      <dgm:prSet/>
      <dgm:spPr/>
      <dgm:t>
        <a:bodyPr/>
        <a:lstStyle/>
        <a:p>
          <a:endParaRPr lang="pt-BR"/>
        </a:p>
      </dgm:t>
    </dgm:pt>
    <dgm:pt modelId="{083429D0-D57A-4A1C-A657-FD27022DA792}">
      <dgm:prSet/>
      <dgm:spPr/>
      <dgm:t>
        <a:bodyPr/>
        <a:lstStyle/>
        <a:p>
          <a:r>
            <a:rPr lang="pt-BR" noProof="0" dirty="0"/>
            <a:t>Previsibilidade: Relações de causa e efeito</a:t>
          </a:r>
        </a:p>
      </dgm:t>
    </dgm:pt>
    <dgm:pt modelId="{A15B8749-323B-4AA9-B94D-A1EDD832209E}" type="parTrans" cxnId="{4F0E0AE9-DD53-43A8-9CB4-7F1362664D98}">
      <dgm:prSet/>
      <dgm:spPr/>
      <dgm:t>
        <a:bodyPr/>
        <a:lstStyle/>
        <a:p>
          <a:endParaRPr lang="pt-BR"/>
        </a:p>
      </dgm:t>
    </dgm:pt>
    <dgm:pt modelId="{58D40A74-C9FC-4E4A-9F7A-F86905546AC8}" type="sibTrans" cxnId="{4F0E0AE9-DD53-43A8-9CB4-7F1362664D98}">
      <dgm:prSet/>
      <dgm:spPr/>
      <dgm:t>
        <a:bodyPr/>
        <a:lstStyle/>
        <a:p>
          <a:endParaRPr lang="pt-BR"/>
        </a:p>
      </dgm:t>
    </dgm:pt>
    <dgm:pt modelId="{D4E41F86-AAED-47FE-8A58-F3D40F1D5B60}">
      <dgm:prSet custT="1"/>
      <dgm:spPr/>
      <dgm:t>
        <a:bodyPr/>
        <a:lstStyle/>
        <a:p>
          <a:r>
            <a:rPr lang="pt-BR" sz="2000" noProof="0" dirty="0"/>
            <a:t>Compreensão e classificação de problemas</a:t>
          </a:r>
        </a:p>
      </dgm:t>
    </dgm:pt>
    <dgm:pt modelId="{84B16188-9DB6-4DE9-842E-5C3CB3C5E45A}" type="parTrans" cxnId="{CBE11E2A-3592-49CE-AA24-55EDE55F1B0D}">
      <dgm:prSet/>
      <dgm:spPr/>
      <dgm:t>
        <a:bodyPr/>
        <a:lstStyle/>
        <a:p>
          <a:endParaRPr lang="pt-BR"/>
        </a:p>
      </dgm:t>
    </dgm:pt>
    <dgm:pt modelId="{6ECBC40A-143D-4100-AEB1-DF9CD8C94709}" type="sibTrans" cxnId="{CBE11E2A-3592-49CE-AA24-55EDE55F1B0D}">
      <dgm:prSet/>
      <dgm:spPr/>
      <dgm:t>
        <a:bodyPr/>
        <a:lstStyle/>
        <a:p>
          <a:endParaRPr lang="pt-BR"/>
        </a:p>
      </dgm:t>
    </dgm:pt>
    <dgm:pt modelId="{FEB3AB98-273D-4932-96B3-65B4EB31A9ED}" type="pres">
      <dgm:prSet presAssocID="{2F52EC90-8D46-4653-8D4A-097828C75D05}" presName="Name0" presStyleCnt="0">
        <dgm:presLayoutVars>
          <dgm:dir/>
          <dgm:resizeHandles val="exact"/>
        </dgm:presLayoutVars>
      </dgm:prSet>
      <dgm:spPr/>
    </dgm:pt>
    <dgm:pt modelId="{34CD7B67-13FC-4204-9384-8A9FE7B1DDB8}" type="pres">
      <dgm:prSet presAssocID="{D4E41F86-AAED-47FE-8A58-F3D40F1D5B60}" presName="composite" presStyleCnt="0"/>
      <dgm:spPr/>
    </dgm:pt>
    <dgm:pt modelId="{009C9EDF-84EE-4B79-97AC-97CE26FD446F}" type="pres">
      <dgm:prSet presAssocID="{D4E41F86-AAED-47FE-8A58-F3D40F1D5B60}" presName="rect1" presStyleLbl="trAlignAcc1" presStyleIdx="0" presStyleCnt="4">
        <dgm:presLayoutVars>
          <dgm:bulletEnabled val="1"/>
        </dgm:presLayoutVars>
      </dgm:prSet>
      <dgm:spPr/>
    </dgm:pt>
    <dgm:pt modelId="{52445A9F-16AB-44FB-9D4E-E714E9BFC857}" type="pres">
      <dgm:prSet presAssocID="{D4E41F86-AAED-47FE-8A58-F3D40F1D5B60}" presName="rect2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abeça com engrenagens"/>
        </a:ext>
      </dgm:extLst>
    </dgm:pt>
    <dgm:pt modelId="{E940F24F-8DEE-4E79-B03A-11723AE981F7}" type="pres">
      <dgm:prSet presAssocID="{6ECBC40A-143D-4100-AEB1-DF9CD8C94709}" presName="sibTrans" presStyleCnt="0"/>
      <dgm:spPr/>
    </dgm:pt>
    <dgm:pt modelId="{3F1BA8CD-0313-41C2-848C-52B55C7C4935}" type="pres">
      <dgm:prSet presAssocID="{4A831E4B-7600-42AD-B61A-217BEF4E105F}" presName="composite" presStyleCnt="0"/>
      <dgm:spPr/>
    </dgm:pt>
    <dgm:pt modelId="{B0A830FA-081C-44E4-8105-F166B12E68CA}" type="pres">
      <dgm:prSet presAssocID="{4A831E4B-7600-42AD-B61A-217BEF4E105F}" presName="rect1" presStyleLbl="trAlignAcc1" presStyleIdx="1" presStyleCnt="4">
        <dgm:presLayoutVars>
          <dgm:bulletEnabled val="1"/>
        </dgm:presLayoutVars>
      </dgm:prSet>
      <dgm:spPr/>
    </dgm:pt>
    <dgm:pt modelId="{82842340-8ADE-47D9-AC5C-EAD121CDF632}" type="pres">
      <dgm:prSet presAssocID="{4A831E4B-7600-42AD-B61A-217BEF4E105F}" presName="rect2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Mundo"/>
        </a:ext>
      </dgm:extLst>
    </dgm:pt>
    <dgm:pt modelId="{BDCE952C-4D5B-478C-98A2-10245A642AA7}" type="pres">
      <dgm:prSet presAssocID="{43F35547-B671-446E-9976-8C0774D07984}" presName="sibTrans" presStyleCnt="0"/>
      <dgm:spPr/>
    </dgm:pt>
    <dgm:pt modelId="{1DD52650-5312-48CE-9B31-7C6F1C9E1832}" type="pres">
      <dgm:prSet presAssocID="{083429D0-D57A-4A1C-A657-FD27022DA792}" presName="composite" presStyleCnt="0"/>
      <dgm:spPr/>
    </dgm:pt>
    <dgm:pt modelId="{C0CE9775-780A-47F8-AB8E-32DA6B52CE9B}" type="pres">
      <dgm:prSet presAssocID="{083429D0-D57A-4A1C-A657-FD27022DA792}" presName="rect1" presStyleLbl="trAlignAcc1" presStyleIdx="2" presStyleCnt="4">
        <dgm:presLayoutVars>
          <dgm:bulletEnabled val="1"/>
        </dgm:presLayoutVars>
      </dgm:prSet>
      <dgm:spPr/>
    </dgm:pt>
    <dgm:pt modelId="{E215B739-5CA2-4A07-89BC-4FC58B785E6F}" type="pres">
      <dgm:prSet presAssocID="{083429D0-D57A-4A1C-A657-FD27022DA792}" presName="rect2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Manual"/>
        </a:ext>
      </dgm:extLst>
    </dgm:pt>
    <dgm:pt modelId="{17860C6B-24BB-4976-82F3-989D09BFAA35}" type="pres">
      <dgm:prSet presAssocID="{58D40A74-C9FC-4E4A-9F7A-F86905546AC8}" presName="sibTrans" presStyleCnt="0"/>
      <dgm:spPr/>
    </dgm:pt>
    <dgm:pt modelId="{76692E6A-37DC-4EA4-9BB5-ECB2FB22BC34}" type="pres">
      <dgm:prSet presAssocID="{414E1BFB-1822-4CA7-B983-227DAD3F1C1F}" presName="composite" presStyleCnt="0"/>
      <dgm:spPr/>
    </dgm:pt>
    <dgm:pt modelId="{935189B5-1FA6-4239-9FE2-E5C37EF42093}" type="pres">
      <dgm:prSet presAssocID="{414E1BFB-1822-4CA7-B983-227DAD3F1C1F}" presName="rect1" presStyleLbl="trAlignAcc1" presStyleIdx="3" presStyleCnt="4">
        <dgm:presLayoutVars>
          <dgm:bulletEnabled val="1"/>
        </dgm:presLayoutVars>
      </dgm:prSet>
      <dgm:spPr/>
    </dgm:pt>
    <dgm:pt modelId="{F0658339-3A5D-4876-B7A2-37C444FEFAB5}" type="pres">
      <dgm:prSet presAssocID="{414E1BFB-1822-4CA7-B983-227DAD3F1C1F}" presName="rect2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Espiral"/>
        </a:ext>
      </dgm:extLst>
    </dgm:pt>
  </dgm:ptLst>
  <dgm:cxnLst>
    <dgm:cxn modelId="{CBE11E2A-3592-49CE-AA24-55EDE55F1B0D}" srcId="{2F52EC90-8D46-4653-8D4A-097828C75D05}" destId="{D4E41F86-AAED-47FE-8A58-F3D40F1D5B60}" srcOrd="0" destOrd="0" parTransId="{84B16188-9DB6-4DE9-842E-5C3CB3C5E45A}" sibTransId="{6ECBC40A-143D-4100-AEB1-DF9CD8C94709}"/>
    <dgm:cxn modelId="{BE29DE30-959C-46B7-A9CB-3D585FD3A190}" type="presOf" srcId="{D4E41F86-AAED-47FE-8A58-F3D40F1D5B60}" destId="{009C9EDF-84EE-4B79-97AC-97CE26FD446F}" srcOrd="0" destOrd="0" presId="urn:microsoft.com/office/officeart/2008/layout/PictureStrips"/>
    <dgm:cxn modelId="{42E9CB7A-6A12-4D07-89B9-489C120378DE}" srcId="{2F52EC90-8D46-4653-8D4A-097828C75D05}" destId="{4A831E4B-7600-42AD-B61A-217BEF4E105F}" srcOrd="1" destOrd="0" parTransId="{5FB8BEC5-716D-4BBB-969C-78A597041A95}" sibTransId="{43F35547-B671-446E-9976-8C0774D07984}"/>
    <dgm:cxn modelId="{E64A068B-72A1-4389-8D90-D5A8AC2088A9}" type="presOf" srcId="{083429D0-D57A-4A1C-A657-FD27022DA792}" destId="{C0CE9775-780A-47F8-AB8E-32DA6B52CE9B}" srcOrd="0" destOrd="0" presId="urn:microsoft.com/office/officeart/2008/layout/PictureStrips"/>
    <dgm:cxn modelId="{9312DC94-B5D2-4500-B0A1-6AC1DA58C7C0}" type="presOf" srcId="{4A831E4B-7600-42AD-B61A-217BEF4E105F}" destId="{B0A830FA-081C-44E4-8105-F166B12E68CA}" srcOrd="0" destOrd="0" presId="urn:microsoft.com/office/officeart/2008/layout/PictureStrips"/>
    <dgm:cxn modelId="{77340DAB-14CA-4771-B94C-2D28BE2E8EE1}" srcId="{2F52EC90-8D46-4653-8D4A-097828C75D05}" destId="{414E1BFB-1822-4CA7-B983-227DAD3F1C1F}" srcOrd="3" destOrd="0" parTransId="{24A60313-3840-451B-BF1F-8416B6B843A2}" sibTransId="{2002CD33-AF9F-4D14-86B0-C9BCAFCC8B5C}"/>
    <dgm:cxn modelId="{BCA5E2CB-6A60-4539-B929-85021190CF56}" type="presOf" srcId="{2F52EC90-8D46-4653-8D4A-097828C75D05}" destId="{FEB3AB98-273D-4932-96B3-65B4EB31A9ED}" srcOrd="0" destOrd="0" presId="urn:microsoft.com/office/officeart/2008/layout/PictureStrips"/>
    <dgm:cxn modelId="{B2C573E7-9668-49EB-8BE4-5F2FC0273A20}" type="presOf" srcId="{414E1BFB-1822-4CA7-B983-227DAD3F1C1F}" destId="{935189B5-1FA6-4239-9FE2-E5C37EF42093}" srcOrd="0" destOrd="0" presId="urn:microsoft.com/office/officeart/2008/layout/PictureStrips"/>
    <dgm:cxn modelId="{4F0E0AE9-DD53-43A8-9CB4-7F1362664D98}" srcId="{2F52EC90-8D46-4653-8D4A-097828C75D05}" destId="{083429D0-D57A-4A1C-A657-FD27022DA792}" srcOrd="2" destOrd="0" parTransId="{A15B8749-323B-4AA9-B94D-A1EDD832209E}" sibTransId="{58D40A74-C9FC-4E4A-9F7A-F86905546AC8}"/>
    <dgm:cxn modelId="{3BEDF915-3EAF-4C4D-90B7-5849D6A006FA}" type="presParOf" srcId="{FEB3AB98-273D-4932-96B3-65B4EB31A9ED}" destId="{34CD7B67-13FC-4204-9384-8A9FE7B1DDB8}" srcOrd="0" destOrd="0" presId="urn:microsoft.com/office/officeart/2008/layout/PictureStrips"/>
    <dgm:cxn modelId="{D27A84CA-72B1-4579-86D6-6D174DB8A314}" type="presParOf" srcId="{34CD7B67-13FC-4204-9384-8A9FE7B1DDB8}" destId="{009C9EDF-84EE-4B79-97AC-97CE26FD446F}" srcOrd="0" destOrd="0" presId="urn:microsoft.com/office/officeart/2008/layout/PictureStrips"/>
    <dgm:cxn modelId="{E427D093-0339-4421-8910-AB57BF469B94}" type="presParOf" srcId="{34CD7B67-13FC-4204-9384-8A9FE7B1DDB8}" destId="{52445A9F-16AB-44FB-9D4E-E714E9BFC857}" srcOrd="1" destOrd="0" presId="urn:microsoft.com/office/officeart/2008/layout/PictureStrips"/>
    <dgm:cxn modelId="{39D87232-97E7-4BF3-B2DB-99DE05AF0486}" type="presParOf" srcId="{FEB3AB98-273D-4932-96B3-65B4EB31A9ED}" destId="{E940F24F-8DEE-4E79-B03A-11723AE981F7}" srcOrd="1" destOrd="0" presId="urn:microsoft.com/office/officeart/2008/layout/PictureStrips"/>
    <dgm:cxn modelId="{9601ECEE-6004-4E70-903A-6FA3308DDB1D}" type="presParOf" srcId="{FEB3AB98-273D-4932-96B3-65B4EB31A9ED}" destId="{3F1BA8CD-0313-41C2-848C-52B55C7C4935}" srcOrd="2" destOrd="0" presId="urn:microsoft.com/office/officeart/2008/layout/PictureStrips"/>
    <dgm:cxn modelId="{F4C7FBCA-D3A9-47AD-8D70-207B4E96BD51}" type="presParOf" srcId="{3F1BA8CD-0313-41C2-848C-52B55C7C4935}" destId="{B0A830FA-081C-44E4-8105-F166B12E68CA}" srcOrd="0" destOrd="0" presId="urn:microsoft.com/office/officeart/2008/layout/PictureStrips"/>
    <dgm:cxn modelId="{1E7719B5-BD81-4399-82DF-54E34B53A457}" type="presParOf" srcId="{3F1BA8CD-0313-41C2-848C-52B55C7C4935}" destId="{82842340-8ADE-47D9-AC5C-EAD121CDF632}" srcOrd="1" destOrd="0" presId="urn:microsoft.com/office/officeart/2008/layout/PictureStrips"/>
    <dgm:cxn modelId="{55DC5876-EB27-4309-B375-72A4A029B2A4}" type="presParOf" srcId="{FEB3AB98-273D-4932-96B3-65B4EB31A9ED}" destId="{BDCE952C-4D5B-478C-98A2-10245A642AA7}" srcOrd="3" destOrd="0" presId="urn:microsoft.com/office/officeart/2008/layout/PictureStrips"/>
    <dgm:cxn modelId="{5155BAEB-AE96-4A96-BC78-31229A12939B}" type="presParOf" srcId="{FEB3AB98-273D-4932-96B3-65B4EB31A9ED}" destId="{1DD52650-5312-48CE-9B31-7C6F1C9E1832}" srcOrd="4" destOrd="0" presId="urn:microsoft.com/office/officeart/2008/layout/PictureStrips"/>
    <dgm:cxn modelId="{7F9D49B4-58C8-4C36-A47F-BF71EFB21A15}" type="presParOf" srcId="{1DD52650-5312-48CE-9B31-7C6F1C9E1832}" destId="{C0CE9775-780A-47F8-AB8E-32DA6B52CE9B}" srcOrd="0" destOrd="0" presId="urn:microsoft.com/office/officeart/2008/layout/PictureStrips"/>
    <dgm:cxn modelId="{5ED42140-CEE1-43A4-97B4-548CECA01D55}" type="presParOf" srcId="{1DD52650-5312-48CE-9B31-7C6F1C9E1832}" destId="{E215B739-5CA2-4A07-89BC-4FC58B785E6F}" srcOrd="1" destOrd="0" presId="urn:microsoft.com/office/officeart/2008/layout/PictureStrips"/>
    <dgm:cxn modelId="{86C48C66-FDCE-4569-AB47-5E8214ED7819}" type="presParOf" srcId="{FEB3AB98-273D-4932-96B3-65B4EB31A9ED}" destId="{17860C6B-24BB-4976-82F3-989D09BFAA35}" srcOrd="5" destOrd="0" presId="urn:microsoft.com/office/officeart/2008/layout/PictureStrips"/>
    <dgm:cxn modelId="{75F4E245-7205-409F-973C-AD3ADB956270}" type="presParOf" srcId="{FEB3AB98-273D-4932-96B3-65B4EB31A9ED}" destId="{76692E6A-37DC-4EA4-9BB5-ECB2FB22BC34}" srcOrd="6" destOrd="0" presId="urn:microsoft.com/office/officeart/2008/layout/PictureStrips"/>
    <dgm:cxn modelId="{EEB86423-1A82-43F1-91BC-30752F0E0A36}" type="presParOf" srcId="{76692E6A-37DC-4EA4-9BB5-ECB2FB22BC34}" destId="{935189B5-1FA6-4239-9FE2-E5C37EF42093}" srcOrd="0" destOrd="0" presId="urn:microsoft.com/office/officeart/2008/layout/PictureStrips"/>
    <dgm:cxn modelId="{C257B2AA-F3A5-4AA4-85A4-52D07A9056B3}" type="presParOf" srcId="{76692E6A-37DC-4EA4-9BB5-ECB2FB22BC34}" destId="{F0658339-3A5D-4876-B7A2-37C444FEFAB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07433-3942-4184-A231-D65D1B049306}">
      <dsp:nvSpPr>
        <dsp:cNvPr id="0" name=""/>
        <dsp:cNvSpPr/>
      </dsp:nvSpPr>
      <dsp:spPr>
        <a:xfrm>
          <a:off x="0" y="0"/>
          <a:ext cx="2349485" cy="44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Dado</a:t>
          </a:r>
        </a:p>
      </dsp:txBody>
      <dsp:txXfrm>
        <a:off x="13177" y="13177"/>
        <a:ext cx="1864024" cy="423530"/>
      </dsp:txXfrm>
    </dsp:sp>
    <dsp:sp modelId="{94564AF4-FDC8-4269-998C-2A91D7D9451A}">
      <dsp:nvSpPr>
        <dsp:cNvPr id="0" name=""/>
        <dsp:cNvSpPr/>
      </dsp:nvSpPr>
      <dsp:spPr>
        <a:xfrm>
          <a:off x="207307" y="524865"/>
          <a:ext cx="2349485" cy="44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Informação</a:t>
          </a:r>
        </a:p>
      </dsp:txBody>
      <dsp:txXfrm>
        <a:off x="220484" y="538042"/>
        <a:ext cx="1823399" cy="423530"/>
      </dsp:txXfrm>
    </dsp:sp>
    <dsp:sp modelId="{C3DD2BFE-B61D-4025-95C7-29A912B2BA5F}">
      <dsp:nvSpPr>
        <dsp:cNvPr id="0" name=""/>
        <dsp:cNvSpPr/>
      </dsp:nvSpPr>
      <dsp:spPr>
        <a:xfrm>
          <a:off x="414615" y="1049731"/>
          <a:ext cx="2349485" cy="44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Conhecimento</a:t>
          </a:r>
        </a:p>
      </dsp:txBody>
      <dsp:txXfrm>
        <a:off x="427792" y="1062908"/>
        <a:ext cx="1823399" cy="423530"/>
      </dsp:txXfrm>
    </dsp:sp>
    <dsp:sp modelId="{ADB5A158-CC64-49CE-80DF-89E09A61ECE0}">
      <dsp:nvSpPr>
        <dsp:cNvPr id="0" name=""/>
        <dsp:cNvSpPr/>
      </dsp:nvSpPr>
      <dsp:spPr>
        <a:xfrm>
          <a:off x="2057060" y="341162"/>
          <a:ext cx="292425" cy="29242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2122856" y="341162"/>
        <a:ext cx="160833" cy="220050"/>
      </dsp:txXfrm>
    </dsp:sp>
    <dsp:sp modelId="{FE96CF16-1B24-41E5-9220-BE5CE8009BE7}">
      <dsp:nvSpPr>
        <dsp:cNvPr id="0" name=""/>
        <dsp:cNvSpPr/>
      </dsp:nvSpPr>
      <dsp:spPr>
        <a:xfrm>
          <a:off x="2264368" y="863029"/>
          <a:ext cx="292425" cy="29242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2330164" y="863029"/>
        <a:ext cx="160833" cy="220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8BE60-0BAB-40BE-AAD8-6B61A4F8DEF1}">
      <dsp:nvSpPr>
        <dsp:cNvPr id="0" name=""/>
        <dsp:cNvSpPr/>
      </dsp:nvSpPr>
      <dsp:spPr>
        <a:xfrm rot="10800000">
          <a:off x="645499" y="384"/>
          <a:ext cx="1915500" cy="6520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556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Capacidade</a:t>
          </a:r>
        </a:p>
      </dsp:txBody>
      <dsp:txXfrm rot="10800000">
        <a:off x="808523" y="384"/>
        <a:ext cx="1752476" cy="652096"/>
      </dsp:txXfrm>
    </dsp:sp>
    <dsp:sp modelId="{8CB25D8D-A8C4-49A0-BFFC-149B94AC8BED}">
      <dsp:nvSpPr>
        <dsp:cNvPr id="0" name=""/>
        <dsp:cNvSpPr/>
      </dsp:nvSpPr>
      <dsp:spPr>
        <a:xfrm>
          <a:off x="319451" y="384"/>
          <a:ext cx="652096" cy="6520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4EAEC-11C2-4A25-A357-7208799B8ACF}">
      <dsp:nvSpPr>
        <dsp:cNvPr id="0" name=""/>
        <dsp:cNvSpPr/>
      </dsp:nvSpPr>
      <dsp:spPr>
        <a:xfrm rot="10800000">
          <a:off x="645499" y="847135"/>
          <a:ext cx="1915500" cy="6520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556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Maturidade</a:t>
          </a:r>
        </a:p>
      </dsp:txBody>
      <dsp:txXfrm rot="10800000">
        <a:off x="808523" y="847135"/>
        <a:ext cx="1752476" cy="652096"/>
      </dsp:txXfrm>
    </dsp:sp>
    <dsp:sp modelId="{4879E09A-EEED-418D-AAC4-D15093FA33F9}">
      <dsp:nvSpPr>
        <dsp:cNvPr id="0" name=""/>
        <dsp:cNvSpPr/>
      </dsp:nvSpPr>
      <dsp:spPr>
        <a:xfrm>
          <a:off x="319451" y="847135"/>
          <a:ext cx="652096" cy="65209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AF7BE-280E-4155-94F2-179C60BA09CB}">
      <dsp:nvSpPr>
        <dsp:cNvPr id="0" name=""/>
        <dsp:cNvSpPr/>
      </dsp:nvSpPr>
      <dsp:spPr>
        <a:xfrm>
          <a:off x="0" y="0"/>
          <a:ext cx="7347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B24A4-D750-43D7-84AC-E11C3D3FA5DE}">
      <dsp:nvSpPr>
        <dsp:cNvPr id="0" name=""/>
        <dsp:cNvSpPr/>
      </dsp:nvSpPr>
      <dsp:spPr>
        <a:xfrm>
          <a:off x="0" y="0"/>
          <a:ext cx="7347600" cy="1386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180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Crosby (1979)</a:t>
          </a:r>
          <a:r>
            <a:rPr lang="pt-BR" sz="2000" kern="1200" dirty="0"/>
            <a:t> - </a:t>
          </a:r>
          <a:r>
            <a:rPr lang="pt-BR" sz="2000" kern="1200" dirty="0">
              <a:solidFill>
                <a:srgbClr val="0070C0"/>
              </a:solidFill>
            </a:rPr>
            <a:t>Qualidade em Manufatura</a:t>
          </a:r>
        </a:p>
        <a:p>
          <a:pPr marL="0" lvl="0" indent="0" algn="l" defTabSz="180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i="1" kern="1200" dirty="0"/>
            <a:t>	“Qualidade é defeito zero”</a:t>
          </a:r>
        </a:p>
        <a:p>
          <a:pPr marL="0" lvl="0" indent="0" algn="l" defTabSz="180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	Incerteza, Despertar, Esclarecimento, Sabedoria, Certeza</a:t>
          </a:r>
          <a:endParaRPr lang="en-US" sz="1800" kern="1200" dirty="0"/>
        </a:p>
      </dsp:txBody>
      <dsp:txXfrm>
        <a:off x="0" y="0"/>
        <a:ext cx="7347600" cy="1386900"/>
      </dsp:txXfrm>
    </dsp:sp>
    <dsp:sp modelId="{A53FC550-FE9C-46B6-BC71-02A35E4C39F6}">
      <dsp:nvSpPr>
        <dsp:cNvPr id="0" name=""/>
        <dsp:cNvSpPr/>
      </dsp:nvSpPr>
      <dsp:spPr>
        <a:xfrm>
          <a:off x="0" y="1386900"/>
          <a:ext cx="7347600" cy="0"/>
        </a:xfrm>
        <a:prstGeom prst="line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7F9AF-BF98-4727-9BB5-DAB9BD4CBFE1}">
      <dsp:nvSpPr>
        <dsp:cNvPr id="0" name=""/>
        <dsp:cNvSpPr/>
      </dsp:nvSpPr>
      <dsp:spPr>
        <a:xfrm>
          <a:off x="0" y="1386900"/>
          <a:ext cx="7347600" cy="1386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Weinberg (1992) - </a:t>
          </a:r>
          <a:r>
            <a:rPr lang="pt-BR" sz="2000" kern="1200" dirty="0">
              <a:solidFill>
                <a:srgbClr val="0070C0"/>
              </a:solidFill>
            </a:rPr>
            <a:t>Qualidade em Software</a:t>
          </a:r>
        </a:p>
        <a:p>
          <a:pPr marL="0" lvl="0" indent="0" algn="l" defTabSz="180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i="1" kern="1200" dirty="0"/>
            <a:t>	“A palavra </a:t>
          </a:r>
          <a:r>
            <a:rPr lang="pt-BR" sz="1800" b="1" i="1" kern="1200" dirty="0"/>
            <a:t>maturidade</a:t>
          </a:r>
          <a:r>
            <a:rPr lang="pt-BR" sz="1800" i="1" kern="1200" dirty="0"/>
            <a:t> não é um fato, mas um julgamento”</a:t>
          </a:r>
        </a:p>
        <a:p>
          <a:pPr marL="0" lvl="0" indent="0" algn="l" defTabSz="180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	Esquecido, Variável, Rotina, Direção, Antecipação, Congruência</a:t>
          </a:r>
          <a:endParaRPr lang="en-US" sz="1800" kern="1200" dirty="0"/>
        </a:p>
      </dsp:txBody>
      <dsp:txXfrm>
        <a:off x="0" y="1386900"/>
        <a:ext cx="7347600" cy="1386900"/>
      </dsp:txXfrm>
    </dsp:sp>
    <dsp:sp modelId="{62D75676-A6CD-4C4A-A5AA-E7C68E1CD5B5}">
      <dsp:nvSpPr>
        <dsp:cNvPr id="0" name=""/>
        <dsp:cNvSpPr/>
      </dsp:nvSpPr>
      <dsp:spPr>
        <a:xfrm>
          <a:off x="0" y="2773800"/>
          <a:ext cx="7347600" cy="0"/>
        </a:xfrm>
        <a:prstGeom prst="line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CE65C-8D15-4A1D-8303-7142F4B7BB48}">
      <dsp:nvSpPr>
        <dsp:cNvPr id="0" name=""/>
        <dsp:cNvSpPr/>
      </dsp:nvSpPr>
      <dsp:spPr>
        <a:xfrm>
          <a:off x="0" y="2773800"/>
          <a:ext cx="7347600" cy="1386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ISO/IEC 15504 (atual 33000) (1993)</a:t>
          </a:r>
          <a:r>
            <a:rPr lang="pt-BR" sz="2000" kern="1200" dirty="0"/>
            <a:t> - </a:t>
          </a:r>
          <a:r>
            <a:rPr lang="pt-BR" sz="2000" kern="1200" dirty="0">
              <a:solidFill>
                <a:srgbClr val="0070C0"/>
              </a:solidFill>
            </a:rPr>
            <a:t>SPICE</a:t>
          </a:r>
        </a:p>
        <a:p>
          <a:pPr marL="0" lvl="0" indent="0" algn="l" defTabSz="180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	Dimensão dos processos x dimensão de capacidade dos processos</a:t>
          </a:r>
        </a:p>
        <a:p>
          <a:pPr marL="0" lvl="0" indent="0" algn="l" defTabSz="180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	Incompleto</a:t>
          </a:r>
          <a:r>
            <a:rPr lang="en-US" sz="1800" kern="1200" dirty="0"/>
            <a:t>, </a:t>
          </a:r>
          <a:r>
            <a:rPr lang="pt-BR" sz="1800" kern="1200" noProof="0" dirty="0"/>
            <a:t>Executado</a:t>
          </a:r>
          <a:r>
            <a:rPr lang="en-US" sz="1800" kern="1200" dirty="0"/>
            <a:t>, </a:t>
          </a:r>
          <a:r>
            <a:rPr lang="pt-BR" sz="1800" kern="1200" noProof="0" dirty="0"/>
            <a:t>Gerenciado</a:t>
          </a:r>
          <a:r>
            <a:rPr lang="en-US" sz="1800" kern="1200" dirty="0"/>
            <a:t>, </a:t>
          </a:r>
          <a:r>
            <a:rPr lang="pt-BR" sz="1800" kern="1200" noProof="0" dirty="0"/>
            <a:t>Estabelecido</a:t>
          </a:r>
          <a:r>
            <a:rPr lang="en-US" sz="1800" kern="1200" dirty="0"/>
            <a:t>, </a:t>
          </a:r>
          <a:r>
            <a:rPr lang="pt-BR" sz="1800" kern="1200" noProof="0" dirty="0"/>
            <a:t>Previsível</a:t>
          </a:r>
          <a:r>
            <a:rPr lang="en-US" sz="1800" kern="1200" dirty="0"/>
            <a:t>, </a:t>
          </a:r>
          <a:r>
            <a:rPr lang="pt-BR" sz="1800" kern="1200" noProof="0" dirty="0"/>
            <a:t>Otimizado</a:t>
          </a:r>
        </a:p>
      </dsp:txBody>
      <dsp:txXfrm>
        <a:off x="0" y="2773800"/>
        <a:ext cx="7347600" cy="1386900"/>
      </dsp:txXfrm>
    </dsp:sp>
    <dsp:sp modelId="{C7A0E7F5-4A39-49AD-B0ED-515AFA83E3F8}">
      <dsp:nvSpPr>
        <dsp:cNvPr id="0" name=""/>
        <dsp:cNvSpPr/>
      </dsp:nvSpPr>
      <dsp:spPr>
        <a:xfrm>
          <a:off x="0" y="4160699"/>
          <a:ext cx="7347600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DB7EE-3382-4270-8769-ECBBC095955F}">
      <dsp:nvSpPr>
        <dsp:cNvPr id="0" name=""/>
        <dsp:cNvSpPr/>
      </dsp:nvSpPr>
      <dsp:spPr>
        <a:xfrm>
          <a:off x="0" y="4160699"/>
          <a:ext cx="7347600" cy="1386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CMMI (década de 1980 – atualmente) - </a:t>
          </a:r>
          <a:r>
            <a:rPr lang="pt-BR" sz="2000" kern="1200" dirty="0">
              <a:solidFill>
                <a:srgbClr val="0070C0"/>
              </a:solidFill>
            </a:rPr>
            <a:t>ISACA</a:t>
          </a:r>
          <a:endParaRPr lang="pt-BR" sz="2000" b="1" kern="1200" dirty="0"/>
        </a:p>
        <a:p>
          <a:pPr marL="0" lvl="0" indent="0" algn="l" defTabSz="180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	Representação contínua</a:t>
          </a:r>
        </a:p>
        <a:p>
          <a:pPr marL="0" lvl="0" indent="0" algn="l" defTabSz="180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	Representação por estágios: Inicial, Gerenciado, Definido, Gerenciado 	quantitativamente, Em otimização</a:t>
          </a:r>
        </a:p>
      </dsp:txBody>
      <dsp:txXfrm>
        <a:off x="0" y="4160699"/>
        <a:ext cx="7347600" cy="13869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4C368-5A77-4954-A965-C37E778EC82A}">
      <dsp:nvSpPr>
        <dsp:cNvPr id="0" name=""/>
        <dsp:cNvSpPr/>
      </dsp:nvSpPr>
      <dsp:spPr>
        <a:xfrm rot="5400000">
          <a:off x="-113009" y="115269"/>
          <a:ext cx="753397" cy="5273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0</a:t>
          </a:r>
        </a:p>
      </dsp:txBody>
      <dsp:txXfrm rot="-5400000">
        <a:off x="1" y="265948"/>
        <a:ext cx="527378" cy="226019"/>
      </dsp:txXfrm>
    </dsp:sp>
    <dsp:sp modelId="{0EB0AC68-D377-4664-9527-EBDB92A17ED6}">
      <dsp:nvSpPr>
        <dsp:cNvPr id="0" name=""/>
        <dsp:cNvSpPr/>
      </dsp:nvSpPr>
      <dsp:spPr>
        <a:xfrm rot="5400000">
          <a:off x="4878871" y="-4349233"/>
          <a:ext cx="489708" cy="9192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3100" kern="1200" dirty="0"/>
            <a:t>Não faço ideia do que estou fazendo</a:t>
          </a:r>
        </a:p>
      </dsp:txBody>
      <dsp:txXfrm rot="-5400000">
        <a:off x="527378" y="26166"/>
        <a:ext cx="9168788" cy="441896"/>
      </dsp:txXfrm>
    </dsp:sp>
    <dsp:sp modelId="{BAA5478F-9EAE-48E6-8220-6066238ACA6D}">
      <dsp:nvSpPr>
        <dsp:cNvPr id="0" name=""/>
        <dsp:cNvSpPr/>
      </dsp:nvSpPr>
      <dsp:spPr>
        <a:xfrm rot="5400000">
          <a:off x="-113009" y="768358"/>
          <a:ext cx="753397" cy="527378"/>
        </a:xfrm>
        <a:prstGeom prst="chevron">
          <a:avLst/>
        </a:prstGeom>
        <a:gradFill rotWithShape="0">
          <a:gsLst>
            <a:gs pos="0">
              <a:schemeClr val="accent2">
                <a:hueOff val="-264675"/>
                <a:satOff val="298"/>
                <a:lumOff val="706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264675"/>
                <a:satOff val="298"/>
                <a:lumOff val="706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264675"/>
              <a:satOff val="298"/>
              <a:lumOff val="706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</a:p>
      </dsp:txBody>
      <dsp:txXfrm rot="-5400000">
        <a:off x="1" y="919037"/>
        <a:ext cx="527378" cy="226019"/>
      </dsp:txXfrm>
    </dsp:sp>
    <dsp:sp modelId="{615A87E5-8192-4E0A-B03B-10C0D2299000}">
      <dsp:nvSpPr>
        <dsp:cNvPr id="0" name=""/>
        <dsp:cNvSpPr/>
      </dsp:nvSpPr>
      <dsp:spPr>
        <a:xfrm rot="5400000">
          <a:off x="4878871" y="-3696144"/>
          <a:ext cx="489708" cy="9192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3100" kern="1200" dirty="0"/>
            <a:t>Estou apenas fazendo</a:t>
          </a:r>
        </a:p>
      </dsp:txBody>
      <dsp:txXfrm rot="-5400000">
        <a:off x="527378" y="679255"/>
        <a:ext cx="9168788" cy="441896"/>
      </dsp:txXfrm>
    </dsp:sp>
    <dsp:sp modelId="{F7C21DB0-BC18-402C-A9B9-BB3FA3C82448}">
      <dsp:nvSpPr>
        <dsp:cNvPr id="0" name=""/>
        <dsp:cNvSpPr/>
      </dsp:nvSpPr>
      <dsp:spPr>
        <a:xfrm rot="5400000">
          <a:off x="-113009" y="1421446"/>
          <a:ext cx="753397" cy="527378"/>
        </a:xfrm>
        <a:prstGeom prst="chevron">
          <a:avLst/>
        </a:prstGeom>
        <a:gradFill rotWithShape="0">
          <a:gsLst>
            <a:gs pos="0">
              <a:schemeClr val="accent2">
                <a:hueOff val="-529349"/>
                <a:satOff val="597"/>
                <a:lumOff val="1412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529349"/>
                <a:satOff val="597"/>
                <a:lumOff val="1412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529349"/>
              <a:satOff val="597"/>
              <a:lumOff val="1412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</a:p>
      </dsp:txBody>
      <dsp:txXfrm rot="-5400000">
        <a:off x="1" y="1572125"/>
        <a:ext cx="527378" cy="226019"/>
      </dsp:txXfrm>
    </dsp:sp>
    <dsp:sp modelId="{73F68089-41D5-44F5-9278-629CE5BB0A29}">
      <dsp:nvSpPr>
        <dsp:cNvPr id="0" name=""/>
        <dsp:cNvSpPr/>
      </dsp:nvSpPr>
      <dsp:spPr>
        <a:xfrm rot="5400000">
          <a:off x="4878871" y="-3043056"/>
          <a:ext cx="489708" cy="9192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3100" kern="1200" dirty="0"/>
            <a:t>Entendo o que estou fazendo</a:t>
          </a:r>
        </a:p>
      </dsp:txBody>
      <dsp:txXfrm rot="-5400000">
        <a:off x="527378" y="1332343"/>
        <a:ext cx="9168788" cy="441896"/>
      </dsp:txXfrm>
    </dsp:sp>
    <dsp:sp modelId="{1011DFBE-BA81-4DBE-A2C4-AF9F4D53E874}">
      <dsp:nvSpPr>
        <dsp:cNvPr id="0" name=""/>
        <dsp:cNvSpPr/>
      </dsp:nvSpPr>
      <dsp:spPr>
        <a:xfrm rot="5400000">
          <a:off x="-113009" y="2074535"/>
          <a:ext cx="753397" cy="527378"/>
        </a:xfrm>
        <a:prstGeom prst="chevron">
          <a:avLst/>
        </a:prstGeom>
        <a:gradFill rotWithShape="0">
          <a:gsLst>
            <a:gs pos="0">
              <a:schemeClr val="accent2">
                <a:hueOff val="-794024"/>
                <a:satOff val="895"/>
                <a:lumOff val="2118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794024"/>
                <a:satOff val="895"/>
                <a:lumOff val="2118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794024"/>
              <a:satOff val="895"/>
              <a:lumOff val="2118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</a:p>
      </dsp:txBody>
      <dsp:txXfrm rot="-5400000">
        <a:off x="1" y="2225214"/>
        <a:ext cx="527378" cy="226019"/>
      </dsp:txXfrm>
    </dsp:sp>
    <dsp:sp modelId="{BAA3676E-464C-4601-B32D-A89BD9ACC52F}">
      <dsp:nvSpPr>
        <dsp:cNvPr id="0" name=""/>
        <dsp:cNvSpPr/>
      </dsp:nvSpPr>
      <dsp:spPr>
        <a:xfrm rot="5400000">
          <a:off x="4878871" y="-2389967"/>
          <a:ext cx="489708" cy="9192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3100" kern="1200" dirty="0"/>
            <a:t>Posso descrever o que estou fazendo</a:t>
          </a:r>
        </a:p>
      </dsp:txBody>
      <dsp:txXfrm rot="-5400000">
        <a:off x="527378" y="1985432"/>
        <a:ext cx="9168788" cy="441896"/>
      </dsp:txXfrm>
    </dsp:sp>
    <dsp:sp modelId="{32C38441-C73A-4C3E-AB70-606A505BB967}">
      <dsp:nvSpPr>
        <dsp:cNvPr id="0" name=""/>
        <dsp:cNvSpPr/>
      </dsp:nvSpPr>
      <dsp:spPr>
        <a:xfrm rot="5400000">
          <a:off x="-113009" y="2727623"/>
          <a:ext cx="753397" cy="527378"/>
        </a:xfrm>
        <a:prstGeom prst="chevron">
          <a:avLst/>
        </a:prstGeom>
        <a:gradFill rotWithShape="0">
          <a:gsLst>
            <a:gs pos="0">
              <a:schemeClr val="accent2">
                <a:hueOff val="-1058698"/>
                <a:satOff val="1194"/>
                <a:lumOff val="2824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1058698"/>
                <a:satOff val="1194"/>
                <a:lumOff val="2824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1058698"/>
              <a:satOff val="1194"/>
              <a:lumOff val="2824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</a:p>
      </dsp:txBody>
      <dsp:txXfrm rot="-5400000">
        <a:off x="1" y="2878302"/>
        <a:ext cx="527378" cy="226019"/>
      </dsp:txXfrm>
    </dsp:sp>
    <dsp:sp modelId="{C48C132C-604E-408F-9A51-A6636F6A8292}">
      <dsp:nvSpPr>
        <dsp:cNvPr id="0" name=""/>
        <dsp:cNvSpPr/>
      </dsp:nvSpPr>
      <dsp:spPr>
        <a:xfrm rot="5400000">
          <a:off x="4878871" y="-1736879"/>
          <a:ext cx="489708" cy="9192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3100" kern="1200" dirty="0"/>
            <a:t>Conheço a melhor forma de fazer o que estou fazendo</a:t>
          </a:r>
        </a:p>
      </dsp:txBody>
      <dsp:txXfrm rot="-5400000">
        <a:off x="527378" y="2638520"/>
        <a:ext cx="9168788" cy="441896"/>
      </dsp:txXfrm>
    </dsp:sp>
    <dsp:sp modelId="{27E18B08-01F9-4B94-8149-F5DC3BD588A4}">
      <dsp:nvSpPr>
        <dsp:cNvPr id="0" name=""/>
        <dsp:cNvSpPr/>
      </dsp:nvSpPr>
      <dsp:spPr>
        <a:xfrm rot="5400000">
          <a:off x="-113009" y="3380712"/>
          <a:ext cx="753397" cy="527378"/>
        </a:xfrm>
        <a:prstGeom prst="chevron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1323373"/>
              <a:satOff val="1492"/>
              <a:lumOff val="3530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</a:p>
      </dsp:txBody>
      <dsp:txXfrm rot="-5400000">
        <a:off x="1" y="3531391"/>
        <a:ext cx="527378" cy="226019"/>
      </dsp:txXfrm>
    </dsp:sp>
    <dsp:sp modelId="{6B5186D1-CDCE-4F99-BA8F-9E3384D09257}">
      <dsp:nvSpPr>
        <dsp:cNvPr id="0" name=""/>
        <dsp:cNvSpPr/>
      </dsp:nvSpPr>
      <dsp:spPr>
        <a:xfrm rot="5400000">
          <a:off x="4878871" y="-1083790"/>
          <a:ext cx="489708" cy="9192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3100" kern="1200" dirty="0"/>
            <a:t>Estou sempre melhorando o que estou fazendo</a:t>
          </a:r>
        </a:p>
      </dsp:txBody>
      <dsp:txXfrm rot="-5400000">
        <a:off x="527378" y="3291609"/>
        <a:ext cx="9168788" cy="4418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C9EDF-84EE-4B79-97AC-97CE26FD446F}">
      <dsp:nvSpPr>
        <dsp:cNvPr id="0" name=""/>
        <dsp:cNvSpPr/>
      </dsp:nvSpPr>
      <dsp:spPr>
        <a:xfrm>
          <a:off x="373990" y="694595"/>
          <a:ext cx="2899890" cy="90621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81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noProof="0" dirty="0"/>
            <a:t>Compreensão e classificação de problemas</a:t>
          </a:r>
        </a:p>
      </dsp:txBody>
      <dsp:txXfrm>
        <a:off x="373990" y="694595"/>
        <a:ext cx="2899890" cy="906215"/>
      </dsp:txXfrm>
    </dsp:sp>
    <dsp:sp modelId="{52445A9F-16AB-44FB-9D4E-E714E9BFC857}">
      <dsp:nvSpPr>
        <dsp:cNvPr id="0" name=""/>
        <dsp:cNvSpPr/>
      </dsp:nvSpPr>
      <dsp:spPr>
        <a:xfrm>
          <a:off x="253161" y="563697"/>
          <a:ext cx="634351" cy="951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830FA-081C-44E4-8105-F166B12E68CA}">
      <dsp:nvSpPr>
        <dsp:cNvPr id="0" name=""/>
        <dsp:cNvSpPr/>
      </dsp:nvSpPr>
      <dsp:spPr>
        <a:xfrm>
          <a:off x="373990" y="1835420"/>
          <a:ext cx="2899890" cy="90621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81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noProof="0" dirty="0"/>
            <a:t>Origem galesa: “lugar a que se pertence”</a:t>
          </a:r>
        </a:p>
      </dsp:txBody>
      <dsp:txXfrm>
        <a:off x="373990" y="1835420"/>
        <a:ext cx="2899890" cy="906215"/>
      </dsp:txXfrm>
    </dsp:sp>
    <dsp:sp modelId="{82842340-8ADE-47D9-AC5C-EAD121CDF632}">
      <dsp:nvSpPr>
        <dsp:cNvPr id="0" name=""/>
        <dsp:cNvSpPr/>
      </dsp:nvSpPr>
      <dsp:spPr>
        <a:xfrm>
          <a:off x="253161" y="1704522"/>
          <a:ext cx="634351" cy="951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E9775-780A-47F8-AB8E-32DA6B52CE9B}">
      <dsp:nvSpPr>
        <dsp:cNvPr id="0" name=""/>
        <dsp:cNvSpPr/>
      </dsp:nvSpPr>
      <dsp:spPr>
        <a:xfrm>
          <a:off x="373990" y="2976245"/>
          <a:ext cx="2899890" cy="90621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81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noProof="0" dirty="0"/>
            <a:t>Previsibilidade: Relações de causa e efeito</a:t>
          </a:r>
        </a:p>
      </dsp:txBody>
      <dsp:txXfrm>
        <a:off x="373990" y="2976245"/>
        <a:ext cx="2899890" cy="906215"/>
      </dsp:txXfrm>
    </dsp:sp>
    <dsp:sp modelId="{E215B739-5CA2-4A07-89BC-4FC58B785E6F}">
      <dsp:nvSpPr>
        <dsp:cNvPr id="0" name=""/>
        <dsp:cNvSpPr/>
      </dsp:nvSpPr>
      <dsp:spPr>
        <a:xfrm>
          <a:off x="253161" y="2845347"/>
          <a:ext cx="634351" cy="951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189B5-1FA6-4239-9FE2-E5C37EF42093}">
      <dsp:nvSpPr>
        <dsp:cNvPr id="0" name=""/>
        <dsp:cNvSpPr/>
      </dsp:nvSpPr>
      <dsp:spPr>
        <a:xfrm>
          <a:off x="373990" y="4117070"/>
          <a:ext cx="2899890" cy="90621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81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noProof="0" dirty="0"/>
            <a:t>Domínios diferentes exigem respostas diferentes</a:t>
          </a:r>
        </a:p>
      </dsp:txBody>
      <dsp:txXfrm>
        <a:off x="373990" y="4117070"/>
        <a:ext cx="2899890" cy="906215"/>
      </dsp:txXfrm>
    </dsp:sp>
    <dsp:sp modelId="{F0658339-3A5D-4876-B7A2-37C444FEFAB5}">
      <dsp:nvSpPr>
        <dsp:cNvPr id="0" name=""/>
        <dsp:cNvSpPr/>
      </dsp:nvSpPr>
      <dsp:spPr>
        <a:xfrm>
          <a:off x="253161" y="3986172"/>
          <a:ext cx="634351" cy="9515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8B410-4D30-4CF3-AF1D-BB72A76F3251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94D7A-E599-496E-A4F7-8761F52C2E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2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530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SKOS, 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Knowledge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Organization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RDF, 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Objetivo levemente diferente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SKOS define uma forma padrão para representar sistemas de organização do conhecimento 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Baseia-se no RDF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Tripla RDF: Sujeito, Predicado, Objeto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828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Comparar representação por grafo com representação de gráfico radar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Mostrar como GR2 é mais urgente do que GC2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712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Grade do curso representada por períodos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"Pós-requisitos" de Cálculo 1 (rosa), 22 (45%)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"Pós-requisitos" de AEDS1 (verde), 11 (25%)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"Pós-requisitos" comuns (roxo), 4, 29 (75%)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Total: 49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692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- Grafo aplicado a um aluno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193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39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- Referências bibliográficas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601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- Final!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774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498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**Dado**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entidadas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"dadas", que estão disponíveis no ambiente. Quantificados e significáveis.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**Informação**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_não consensual_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dados + contexto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**Conhecimento**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_não consensual_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informação + aplicação prática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**Conhecimento tácito**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adquirido ao longo da vida, pela experiência, subjetivo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**Conhecimento explícito**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articulado, codificado e armazenado de alguma forma em alguma mídia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**Socialização**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interação entre indivíduos que compartilham conhecimento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**Externalização**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comunicação do conhecimento tácito do indivíduo por meio de analogias, metáforas, modelos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**Combinação**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combinação de conhecimentos explícitos formando um novo, educação formal.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**Internalização**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pt-B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indivíduo interpretando e absorvendo conhecimento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96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**Capacidade**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dado + contexto, informação + aplicação prática, conhecimento produzido e aplicável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**Maturidade**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combinação de capacidades em torno de um propósito 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Definição de modelo de maturidade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Mais de 74 diferentes de modelos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Aplicações: biologia, sociologia, psicologia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Neste trabalho: desenvolvimento de software</a:t>
            </a:r>
          </a:p>
          <a:p>
            <a:pPr marL="171450" indent="-171450">
              <a:buFontTx/>
              <a:buChar char="-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207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Phill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Crosby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Contexto de manufatura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Custo relacionado à má qualidade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Definição objetiva de qualidade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- 5 níveis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Gerald Weinberg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Não existem duas organização exatamente iguais, não existem duas organização exatamente diferentes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Noção subjetiva de qualidade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Implica que maturidade é também subjetivo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Maturidade vem de 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pt-B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maturus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endParaRPr lang="pt-B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Seis padrões culturais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ISO/IEC 15504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SPICE, Software 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Improvement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Capability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Determination</a:t>
            </a:r>
            <a:endParaRPr lang="pt-B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Dimensão do processo x dimensão da capacidade do processo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Processos: primários, organizacionais, de apoio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CMMI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Instituto CMMI, organização da ISACA, 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Systems 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Audit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Association</a:t>
            </a:r>
            <a:endParaRPr lang="pt-B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V2.0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Representação contínua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Representação pro estágios</a:t>
            </a:r>
          </a:p>
          <a:p>
            <a:pPr marL="171450" indent="-171450">
              <a:buFontTx/>
              <a:buChar char="-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657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Seis etapas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Semelhança 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 Ri: 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Processo de aprendizagem e maestria em artes marciais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pt-B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obedecer/proteger, 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_Ha_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romper/modificar, 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_Ri_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separar/superar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36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Explicar DevOps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Mostrar modelo Marco</a:t>
            </a:r>
          </a:p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335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Pronúncia: “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Kinevin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Uma estrutura de compreensão e classificação de problemas dependendo da previsibilidade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Não “fornece” uma solução, ele “sugere” uma melhor abordagem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Domínio x categoria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**Óbvio**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trocar lâmpada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**Complicado**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montar um carro (ordenados)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**Complexo**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diversas hipóteses, desconhecimento dos resultados, efetuar experimentos para validar, causa-efeito existem em retrospecto. Startup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**Caótico**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domínio transitório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**Desordem**</a:t>
            </a:r>
            <a:endParaRPr lang="pt-B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Penhasco: entre Óbvio e Caótico, complacência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Levar do Óbvio para o Complicado</a:t>
            </a:r>
          </a:p>
          <a:p>
            <a:pPr marL="171450" indent="-171450">
              <a:buFontTx/>
              <a:buChar char="-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276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Conceituar</a:t>
            </a:r>
          </a:p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Exemplo</a:t>
            </a:r>
          </a:p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D7A-E599-496E-A4F7-8761F52C2EB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86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3CCFA31-583F-4386-A4B3-5C38D6D4EC33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3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7792-09EC-4F03-BF20-78FD19E06947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61C4-DFFC-4E57-9D00-E77F62826568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71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FD02-6B79-4195-89E8-9C0BEF0F9F0B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0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6035-648B-4619-900C-00F376CDAE3E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87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5898-F713-4281-892C-75B7B0BED435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C481-60E9-485A-94AB-2367ABF93AA9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2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5F77-4FD9-4959-8D80-E8CA84EE19D7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7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19E7-2565-4A30-981A-4E1F260BF97F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5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7850-85E3-49A7-A9B8-035DD651C342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F629-5CEF-4142-8EA2-3A500B78ED59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82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6A6398B-63D7-4F36-9714-F966A29C0B4F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67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hyperlink" Target="https://www.paraply.co/contact" TargetMode="External"/><Relationship Id="rId12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hyperlink" Target="http://excaliburzero.deviantart.com/art/MIT-License-Logo-595847140" TargetMode="External"/><Relationship Id="rId5" Type="http://schemas.openxmlformats.org/officeDocument/2006/relationships/image" Target="../media/image32.sv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hyperlink" Target="https://fr.wikipedia.org/wiki/GitHub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openxmlformats.org/officeDocument/2006/relationships/image" Target="../media/image21.svg"/><Relationship Id="rId4" Type="http://schemas.openxmlformats.org/officeDocument/2006/relationships/diagramData" Target="../diagrams/data5.xml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3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57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584D9E-5688-44BC-8BC4-795DEA224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spc="100" dirty="0">
                <a:solidFill>
                  <a:srgbClr val="FFFFFF"/>
                </a:solidFill>
              </a:rPr>
              <a:t>GRAFOS DE MATURIDADE: PROPOSTA DE MODELO PARA REPRESENTAÇÃO DA EVOLUÇÃO DO CONHECIMENTO E DA CAPACIDADE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21265D-5A48-47A3-9C63-357CB20D2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FFFFFF"/>
                </a:solidFill>
              </a:rPr>
              <a:t>MATHEUS SILVA ARAUJO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FFFFFF"/>
                </a:solidFill>
              </a:rPr>
              <a:t>TRABALHO DE CONCLUSÃO DE CURSO I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FFFFFF"/>
                </a:solidFill>
              </a:rPr>
              <a:t>ENGENHARIA DE SISTEMAS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FFFFFF"/>
                </a:solidFill>
              </a:rPr>
              <a:t>UNIVERSIDADE FEDERAL DE MINAS GERAIS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FFFFFF"/>
                </a:solidFill>
              </a:rPr>
              <a:t>2019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46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ADFE50-789B-46A3-8094-4185A443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SKOS E RDF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5EBC516-A6DB-4761-85E4-742926300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7731" y="656851"/>
            <a:ext cx="4750138" cy="1642535"/>
          </a:xfrm>
        </p:spPr>
        <p:txBody>
          <a:bodyPr vert="horz" lIns="45720" tIns="45720" rIns="45720" bIns="45720" rtlCol="0" anchor="ctr">
            <a:normAutofit/>
          </a:bodyPr>
          <a:lstStyle/>
          <a:p>
            <a:r>
              <a:rPr lang="pt-BR" sz="2000" dirty="0"/>
              <a:t>Forma padrão para representar sistemas de organização do conhecimento 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C13C7475-4FD9-4305-9ACB-7D9CD9E20D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6094476" y="1745432"/>
            <a:ext cx="5399999" cy="2486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6C4E5F7-38AF-4112-831C-AD719EB8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74F540-92AE-473D-AE8A-CC2306096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230" y="627962"/>
            <a:ext cx="3521599" cy="6745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6155D22-DF07-473B-AE99-5FB959859452}"/>
              </a:ext>
            </a:extLst>
          </p:cNvPr>
          <p:cNvSpPr txBox="1"/>
          <p:nvPr/>
        </p:nvSpPr>
        <p:spPr>
          <a:xfrm>
            <a:off x="1024128" y="2166546"/>
            <a:ext cx="21626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US" sz="2000" dirty="0" err="1"/>
              <a:t>Tripla</a:t>
            </a:r>
            <a:r>
              <a:rPr lang="en-US" sz="2000" dirty="0"/>
              <a:t> RDF:</a:t>
            </a:r>
          </a:p>
          <a:p>
            <a:pPr defTabSz="180000"/>
            <a:r>
              <a:rPr lang="en-US" sz="2000" dirty="0"/>
              <a:t>	</a:t>
            </a:r>
            <a:r>
              <a:rPr lang="en-US" sz="2000" dirty="0" err="1"/>
              <a:t>Sujeito</a:t>
            </a:r>
            <a:endParaRPr lang="en-US" sz="2000" dirty="0"/>
          </a:p>
          <a:p>
            <a:pPr defTabSz="180000"/>
            <a:r>
              <a:rPr lang="en-US" sz="2000" dirty="0"/>
              <a:t>	</a:t>
            </a:r>
            <a:r>
              <a:rPr lang="en-US" sz="2000" dirty="0" err="1"/>
              <a:t>Predicado</a:t>
            </a:r>
            <a:endParaRPr lang="en-US" sz="2000" dirty="0"/>
          </a:p>
          <a:p>
            <a:pPr defTabSz="180000"/>
            <a:r>
              <a:rPr lang="en-US" sz="2000" dirty="0"/>
              <a:t>	</a:t>
            </a:r>
            <a:r>
              <a:rPr lang="en-US" sz="2000" dirty="0" err="1"/>
              <a:t>Objeto</a:t>
            </a:r>
            <a:endParaRPr lang="en-US" sz="2000" dirty="0"/>
          </a:p>
          <a:p>
            <a:pPr defTabSz="18000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007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4A201-E571-4793-98CB-50D71E22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 DE MATURIDADE DEVOPS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9014D5AB-7A15-4BA0-BC46-BBBD134A57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309188" y="2406099"/>
            <a:ext cx="6973914" cy="3717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88D89D2-614B-4DC8-AFD9-BE6155A817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37175" y="2770066"/>
            <a:ext cx="3827736" cy="29896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25000"/>
              </a:srgbClr>
            </a:outerShdw>
          </a:effec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BBD2932-B7DF-401C-8FAC-81849B99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64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8CDB2-DCBB-439E-8ED5-3B9C64C9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dirty="0"/>
              <a:t>Grafo de conhecimento do curso de Engenharia de sistemas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860CE2F7-ABEC-48FA-9910-C42D783AA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137760" y="2101030"/>
            <a:ext cx="7916478" cy="4171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512512C-77E5-45F7-ACA1-F72ADC0E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49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8CDB2-DCBB-439E-8ED5-3B9C64C9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dirty="0"/>
              <a:t>Grafo aplicado à trajetória de um aluno do curso de Engenharia de sistemas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860CE2F7-ABEC-48FA-9910-C42D783AA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137760" y="2101030"/>
            <a:ext cx="7916478" cy="4171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FD31B41-3C6F-485D-B580-9523EECD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770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8000"/>
            <a:lum/>
          </a:blip>
          <a:srcRect/>
          <a:tile tx="0" ty="0" sx="50000" sy="5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8BF6CB5-08D4-411D-B30C-65B89FE7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8A7A6979-0714-4377-B894-6BE4C2D6E202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Espaço Reservado para Conteúdo 6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24774A78-40A6-443F-86D9-F12C2BBE3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27" y="1274989"/>
            <a:ext cx="6861930" cy="48548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9465EC3-5DEF-4D22-89D5-533A4A266196}"/>
              </a:ext>
            </a:extLst>
          </p:cNvPr>
          <p:cNvGrpSpPr/>
          <p:nvPr/>
        </p:nvGrpSpPr>
        <p:grpSpPr>
          <a:xfrm>
            <a:off x="8190214" y="1460998"/>
            <a:ext cx="3223772" cy="4248211"/>
            <a:chOff x="8199358" y="1351270"/>
            <a:chExt cx="3223772" cy="4248211"/>
          </a:xfrm>
        </p:grpSpPr>
        <p:pic>
          <p:nvPicPr>
            <p:cNvPr id="8" name="Imagem 7" descr="Internet">
              <a:extLst>
                <a:ext uri="{FF2B5EF4-FFF2-40B4-BE49-F238E27FC236}">
                  <a16:creationId xmlns:a16="http://schemas.microsoft.com/office/drawing/2014/main" id="{51F60036-AFD0-4B98-ACB4-E9EA42788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9917026" y="4262609"/>
              <a:ext cx="1336872" cy="1336872"/>
            </a:xfrm>
            <a:prstGeom prst="rect">
              <a:avLst/>
            </a:prstGeom>
          </p:spPr>
        </p:pic>
        <p:pic>
          <p:nvPicPr>
            <p:cNvPr id="4" name="Imagem 3" descr="Uma imagem contendo objeto&#10;&#10;Descrição gerada automaticamente">
              <a:extLst>
                <a:ext uri="{FF2B5EF4-FFF2-40B4-BE49-F238E27FC236}">
                  <a16:creationId xmlns:a16="http://schemas.microsoft.com/office/drawing/2014/main" id="{CEF6615E-64CC-45CA-8D22-3EA21B768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8199358" y="1351270"/>
              <a:ext cx="3223772" cy="1452774"/>
            </a:xfrm>
            <a:prstGeom prst="rect">
              <a:avLst/>
            </a:prstGeom>
            <a:noFill/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C3D9E46-410A-4272-8850-066E5EC06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rcRect/>
            <a:stretch/>
          </p:blipFill>
          <p:spPr>
            <a:xfrm>
              <a:off x="10077970" y="3002880"/>
              <a:ext cx="1014983" cy="1014983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CC8ECAF9-C9D8-4603-829D-8885EAD6D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8490275" y="4524549"/>
              <a:ext cx="1091266" cy="81299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DEE7BAE-3AF5-43DB-9B38-1D59FD223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8397463" y="2950599"/>
              <a:ext cx="1276888" cy="1119547"/>
            </a:xfrm>
            <a:prstGeom prst="rect">
              <a:avLst/>
            </a:prstGeom>
          </p:spPr>
        </p:pic>
      </p:grpSp>
      <p:sp>
        <p:nvSpPr>
          <p:cNvPr id="28" name="Título 1">
            <a:extLst>
              <a:ext uri="{FF2B5EF4-FFF2-40B4-BE49-F238E27FC236}">
                <a16:creationId xmlns:a16="http://schemas.microsoft.com/office/drawing/2014/main" id="{734B5CE3-0587-442E-8F26-B653F9F76E3B}"/>
              </a:ext>
            </a:extLst>
          </p:cNvPr>
          <p:cNvSpPr txBox="1">
            <a:spLocks/>
          </p:cNvSpPr>
          <p:nvPr/>
        </p:nvSpPr>
        <p:spPr>
          <a:xfrm>
            <a:off x="619827" y="284586"/>
            <a:ext cx="2260533" cy="7062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4400" spc="200" dirty="0"/>
              <a:t>Aplicação</a:t>
            </a:r>
          </a:p>
        </p:txBody>
      </p:sp>
    </p:spTree>
    <p:extLst>
      <p:ext uri="{BB962C8B-B14F-4D97-AF65-F5344CB8AC3E}">
        <p14:creationId xmlns:p14="http://schemas.microsoft.com/office/powerpoint/2010/main" val="2531181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47BB0A-E76A-4C7C-9C3A-B6B9548C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CRONOGRAMA TCC2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38EC436-AED6-4C30-833E-FC8D8C7D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A7A6979-0714-4377-B894-6BE4C2D6E202}" type="slidenum">
              <a:rPr lang="en-US" smtClean="0"/>
              <a:pPr defTabSz="914400"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20" name="Espaço Reservado para Conteúdo 4">
            <a:extLst>
              <a:ext uri="{FF2B5EF4-FFF2-40B4-BE49-F238E27FC236}">
                <a16:creationId xmlns:a16="http://schemas.microsoft.com/office/drawing/2014/main" id="{996EF673-A6A7-4DD1-8B20-B52B96D27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9023015"/>
              </p:ext>
            </p:extLst>
          </p:nvPr>
        </p:nvGraphicFramePr>
        <p:xfrm>
          <a:off x="4654984" y="1471338"/>
          <a:ext cx="6896937" cy="391630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41095">
                  <a:extLst>
                    <a:ext uri="{9D8B030D-6E8A-4147-A177-3AD203B41FA5}">
                      <a16:colId xmlns:a16="http://schemas.microsoft.com/office/drawing/2014/main" val="724406173"/>
                    </a:ext>
                  </a:extLst>
                </a:gridCol>
                <a:gridCol w="1078265">
                  <a:extLst>
                    <a:ext uri="{9D8B030D-6E8A-4147-A177-3AD203B41FA5}">
                      <a16:colId xmlns:a16="http://schemas.microsoft.com/office/drawing/2014/main" val="1743425205"/>
                    </a:ext>
                  </a:extLst>
                </a:gridCol>
                <a:gridCol w="4577577">
                  <a:extLst>
                    <a:ext uri="{9D8B030D-6E8A-4147-A177-3AD203B41FA5}">
                      <a16:colId xmlns:a16="http://schemas.microsoft.com/office/drawing/2014/main" val="2688978689"/>
                    </a:ext>
                  </a:extLst>
                </a:gridCol>
              </a:tblGrid>
              <a:tr h="280724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effectLst/>
                        </a:rPr>
                        <a:t>Sprint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15" marR="70815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effectLst/>
                        </a:rPr>
                        <a:t>Data Limite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15" marR="70815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effectLst/>
                        </a:rPr>
                        <a:t>Entregável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15" marR="70815" marT="0" marB="0"/>
                </a:tc>
                <a:extLst>
                  <a:ext uri="{0D108BD9-81ED-4DB2-BD59-A6C34878D82A}">
                    <a16:rowId xmlns:a16="http://schemas.microsoft.com/office/drawing/2014/main" val="1776258626"/>
                  </a:ext>
                </a:extLst>
              </a:tr>
              <a:tr h="558681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effectLst/>
                        </a:rPr>
                        <a:t>Sprint 01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15" marR="70815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effectLst/>
                        </a:rPr>
                        <a:t>16/Ago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15" marR="70815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effectLst/>
                        </a:rPr>
                        <a:t>Versão 0.1 da aplicação, com a funcionalidade de desenhar um grafo a partir de um JSON pré-definido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15" marR="70815" marT="0" marB="0"/>
                </a:tc>
                <a:extLst>
                  <a:ext uri="{0D108BD9-81ED-4DB2-BD59-A6C34878D82A}">
                    <a16:rowId xmlns:a16="http://schemas.microsoft.com/office/drawing/2014/main" val="1767797188"/>
                  </a:ext>
                </a:extLst>
              </a:tr>
              <a:tr h="280724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effectLst/>
                        </a:rPr>
                        <a:t>Sprint 02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15" marR="70815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effectLst/>
                        </a:rPr>
                        <a:t>30/Ago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15" marR="70815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effectLst/>
                        </a:rPr>
                        <a:t>Versão 0.2 da aplicação, com a funcionalidade de editar o grafo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15" marR="70815" marT="0" marB="0"/>
                </a:tc>
                <a:extLst>
                  <a:ext uri="{0D108BD9-81ED-4DB2-BD59-A6C34878D82A}">
                    <a16:rowId xmlns:a16="http://schemas.microsoft.com/office/drawing/2014/main" val="697215946"/>
                  </a:ext>
                </a:extLst>
              </a:tr>
              <a:tr h="558681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effectLst/>
                        </a:rPr>
                        <a:t>Sprint 03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15" marR="70815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effectLst/>
                        </a:rPr>
                        <a:t>13/Set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15" marR="70815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effectLst/>
                        </a:rPr>
                        <a:t>Versão 0.3 da aplicação, com uma funcionalidade de análise do grafo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15" marR="70815" marT="0" marB="0"/>
                </a:tc>
                <a:extLst>
                  <a:ext uri="{0D108BD9-81ED-4DB2-BD59-A6C34878D82A}">
                    <a16:rowId xmlns:a16="http://schemas.microsoft.com/office/drawing/2014/main" val="2625123121"/>
                  </a:ext>
                </a:extLst>
              </a:tr>
              <a:tr h="558681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effectLst/>
                        </a:rPr>
                        <a:t>Sprint 04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15" marR="70815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effectLst/>
                        </a:rPr>
                        <a:t>27/Set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15" marR="70815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effectLst/>
                        </a:rPr>
                        <a:t>Versão 0.4 da aplicação, com mais uma funcionalidade de análise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15" marR="70815" marT="0" marB="0"/>
                </a:tc>
                <a:extLst>
                  <a:ext uri="{0D108BD9-81ED-4DB2-BD59-A6C34878D82A}">
                    <a16:rowId xmlns:a16="http://schemas.microsoft.com/office/drawing/2014/main" val="1099459691"/>
                  </a:ext>
                </a:extLst>
              </a:tr>
              <a:tr h="280724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effectLst/>
                        </a:rPr>
                        <a:t>Sprint 05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15" marR="70815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effectLst/>
                        </a:rPr>
                        <a:t>18/Out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15" marR="70815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effectLst/>
                        </a:rPr>
                        <a:t>Evolução da aplicação e versão inicial do texto do TCC2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15" marR="70815" marT="0" marB="0"/>
                </a:tc>
                <a:extLst>
                  <a:ext uri="{0D108BD9-81ED-4DB2-BD59-A6C34878D82A}">
                    <a16:rowId xmlns:a16="http://schemas.microsoft.com/office/drawing/2014/main" val="2608663829"/>
                  </a:ext>
                </a:extLst>
              </a:tr>
              <a:tr h="558681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effectLst/>
                        </a:rPr>
                        <a:t>Sprint 06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15" marR="70815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effectLst/>
                        </a:rPr>
                        <a:t>1/Nov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15" marR="70815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effectLst/>
                        </a:rPr>
                        <a:t>Evolução da aplicação e experimentação com diferentes modelos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15" marR="70815" marT="0" marB="0"/>
                </a:tc>
                <a:extLst>
                  <a:ext uri="{0D108BD9-81ED-4DB2-BD59-A6C34878D82A}">
                    <a16:rowId xmlns:a16="http://schemas.microsoft.com/office/drawing/2014/main" val="1472196873"/>
                  </a:ext>
                </a:extLst>
              </a:tr>
              <a:tr h="280724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effectLst/>
                        </a:rPr>
                        <a:t>Sprint 07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15" marR="70815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effectLst/>
                        </a:rPr>
                        <a:t>15/Nov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15" marR="70815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effectLst/>
                        </a:rPr>
                        <a:t>Evolução da aplicação a partir de feedbacks recebidos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15" marR="70815" marT="0" marB="0"/>
                </a:tc>
                <a:extLst>
                  <a:ext uri="{0D108BD9-81ED-4DB2-BD59-A6C34878D82A}">
                    <a16:rowId xmlns:a16="http://schemas.microsoft.com/office/drawing/2014/main" val="1498234187"/>
                  </a:ext>
                </a:extLst>
              </a:tr>
              <a:tr h="558681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effectLst/>
                        </a:rPr>
                        <a:t>Sprint 08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15" marR="70815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effectLst/>
                        </a:rPr>
                        <a:t>29/Nov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15" marR="70815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200">
                          <a:effectLst/>
                        </a:rPr>
                        <a:t>Versão final da aplicação com análise e discussão de resultados. Versão final do texto do TCC2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15" marR="70815" marT="0" marB="0"/>
                </a:tc>
                <a:extLst>
                  <a:ext uri="{0D108BD9-81ED-4DB2-BD59-A6C34878D82A}">
                    <a16:rowId xmlns:a16="http://schemas.microsoft.com/office/drawing/2014/main" val="2394135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19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442D0-1D6B-407E-89B9-DA329AF4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pt-BR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B788FD-EFB8-4614-8AB4-6DA391CC1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 fontScale="92500" lnSpcReduction="10000"/>
          </a:bodyPr>
          <a:lstStyle/>
          <a:p>
            <a:r>
              <a:rPr lang="pt-BR" sz="1200" dirty="0" err="1"/>
              <a:t>Cormen</a:t>
            </a:r>
            <a:r>
              <a:rPr lang="pt-BR" sz="1200" dirty="0"/>
              <a:t>, T. H. (2012). </a:t>
            </a:r>
            <a:r>
              <a:rPr lang="pt-BR" sz="1200" i="1" dirty="0"/>
              <a:t>Algoritmos, Teoria e Prática.</a:t>
            </a:r>
            <a:r>
              <a:rPr lang="pt-BR" sz="1200" dirty="0"/>
              <a:t> Rio de Janeiro: Elsevier.</a:t>
            </a:r>
          </a:p>
          <a:p>
            <a:r>
              <a:rPr lang="pt-BR" sz="1200" dirty="0"/>
              <a:t>Kim, G., </a:t>
            </a:r>
            <a:r>
              <a:rPr lang="pt-BR" sz="1200" dirty="0" err="1"/>
              <a:t>Humble</a:t>
            </a:r>
            <a:r>
              <a:rPr lang="pt-BR" sz="1200" dirty="0"/>
              <a:t>, J., &amp; </a:t>
            </a:r>
            <a:r>
              <a:rPr lang="pt-BR" sz="1200" dirty="0" err="1"/>
              <a:t>Debois</a:t>
            </a:r>
            <a:r>
              <a:rPr lang="pt-BR" sz="1200" dirty="0"/>
              <a:t>, P. (2018). </a:t>
            </a:r>
            <a:r>
              <a:rPr lang="pt-BR" sz="1200" i="1" dirty="0"/>
              <a:t>Manual de </a:t>
            </a:r>
            <a:r>
              <a:rPr lang="pt-BR" sz="1200" i="1" dirty="0" err="1"/>
              <a:t>Devops</a:t>
            </a:r>
            <a:r>
              <a:rPr lang="pt-BR" sz="1200" i="1" dirty="0"/>
              <a:t>. Como Obter Agilidade, Confiabilidade e Segurança em Organizações Tecnológicas.</a:t>
            </a:r>
            <a:r>
              <a:rPr lang="pt-BR" sz="1200" dirty="0"/>
              <a:t> </a:t>
            </a:r>
            <a:r>
              <a:rPr lang="en-US" sz="1200" dirty="0"/>
              <a:t>Alta Books.</a:t>
            </a:r>
          </a:p>
          <a:p>
            <a:r>
              <a:rPr lang="en-US" sz="1200" dirty="0" err="1"/>
              <a:t>Koehlegger</a:t>
            </a:r>
            <a:r>
              <a:rPr lang="en-US" sz="1200" dirty="0"/>
              <a:t>, M., Maier, R., &amp; </a:t>
            </a:r>
            <a:r>
              <a:rPr lang="en-US" sz="1200" dirty="0" err="1"/>
              <a:t>Thalmann</a:t>
            </a:r>
            <a:r>
              <a:rPr lang="en-US" sz="1200" dirty="0"/>
              <a:t>, S. (2009). Understanding Maturity Models Results of a Structured. Proceedings of I-KNOW '09: 9th international conference on knowledge management and knowledge technologies.</a:t>
            </a:r>
          </a:p>
          <a:p>
            <a:r>
              <a:rPr lang="en-US" sz="1200" dirty="0"/>
              <a:t>Kurtz, C. F., &amp; Snowden, D. J. (2003). The new dynamics of strategy: Sense-making in a complex and complicated world. </a:t>
            </a:r>
            <a:r>
              <a:rPr lang="pt-BR" sz="1200" i="1" dirty="0"/>
              <a:t>IBM </a:t>
            </a:r>
            <a:r>
              <a:rPr lang="pt-BR" sz="1200" i="1" dirty="0" err="1"/>
              <a:t>Systemas</a:t>
            </a:r>
            <a:r>
              <a:rPr lang="pt-BR" sz="1200" i="1" dirty="0"/>
              <a:t> </a:t>
            </a:r>
            <a:r>
              <a:rPr lang="pt-BR" sz="1200" i="1" dirty="0" err="1"/>
              <a:t>Journal</a:t>
            </a:r>
            <a:r>
              <a:rPr lang="pt-BR" sz="1200" i="1" dirty="0"/>
              <a:t> - Volume: 42, </a:t>
            </a:r>
            <a:r>
              <a:rPr lang="pt-BR" sz="1200" i="1" dirty="0" err="1"/>
              <a:t>Issue</a:t>
            </a:r>
            <a:r>
              <a:rPr lang="pt-BR" sz="1200" i="1" dirty="0"/>
              <a:t>: 3</a:t>
            </a:r>
            <a:r>
              <a:rPr lang="pt-BR" sz="1200" dirty="0"/>
              <a:t>, 462-483.</a:t>
            </a:r>
          </a:p>
          <a:p>
            <a:r>
              <a:rPr lang="en-US" sz="1200" dirty="0" err="1"/>
              <a:t>Manola</a:t>
            </a:r>
            <a:r>
              <a:rPr lang="en-US" sz="1200" dirty="0"/>
              <a:t>, F., &amp; Miller, E. (10 de </a:t>
            </a:r>
            <a:r>
              <a:rPr lang="en-US" sz="1200" dirty="0" err="1"/>
              <a:t>Fevereiro</a:t>
            </a:r>
            <a:r>
              <a:rPr lang="en-US" sz="1200" dirty="0"/>
              <a:t> de 2004). RDF Primer. Fonte: The World Wide Web Consortium (W3C): https://www.w3.org/TR/2004/REC-rdf-primer-20040210/</a:t>
            </a:r>
          </a:p>
          <a:p>
            <a:r>
              <a:rPr lang="en-US" sz="1200" dirty="0"/>
              <a:t>Miles, A., &amp; </a:t>
            </a:r>
            <a:r>
              <a:rPr lang="en-US" sz="1200" dirty="0" err="1"/>
              <a:t>Bechhofer</a:t>
            </a:r>
            <a:r>
              <a:rPr lang="en-US" sz="1200" dirty="0"/>
              <a:t>, S. (18 de Agosto de 2009). SKOS Simple Knowledge Organization System Reference. Fonte: The World Wide Web Consortium (W3C): https://www.w3.org/TR/skos-reference/</a:t>
            </a:r>
          </a:p>
          <a:p>
            <a:r>
              <a:rPr lang="pt-BR" sz="1200" dirty="0"/>
              <a:t>Mendes, M. (13 de Dezembro de 2016). </a:t>
            </a:r>
            <a:r>
              <a:rPr lang="pt-BR" sz="1200" i="1" dirty="0"/>
              <a:t>Maturidade em Práticas DevOps</a:t>
            </a:r>
            <a:r>
              <a:rPr lang="pt-BR" sz="1200" dirty="0"/>
              <a:t>. Fonte: Marco Mendes - </a:t>
            </a:r>
            <a:r>
              <a:rPr lang="pt-BR" sz="1200" dirty="0" err="1"/>
              <a:t>Agile</a:t>
            </a:r>
            <a:r>
              <a:rPr lang="pt-BR" sz="1200" dirty="0"/>
              <a:t>, </a:t>
            </a:r>
            <a:r>
              <a:rPr lang="pt-BR" sz="1200" dirty="0" err="1"/>
              <a:t>lean</a:t>
            </a:r>
            <a:r>
              <a:rPr lang="pt-BR" sz="1200" dirty="0"/>
              <a:t>, arquitetura, programação e </a:t>
            </a:r>
            <a:r>
              <a:rPr lang="pt-BR" sz="1200" dirty="0" err="1"/>
              <a:t>devops</a:t>
            </a:r>
            <a:r>
              <a:rPr lang="pt-BR" sz="1200" dirty="0"/>
              <a:t>: https://marco-mendes.com/2016/12/13/maturidade-em-praticas-devops/</a:t>
            </a:r>
            <a:endParaRPr lang="en-US" sz="1200" dirty="0"/>
          </a:p>
          <a:p>
            <a:r>
              <a:rPr lang="pt-BR" sz="1200" dirty="0"/>
              <a:t>Moreira, D. A. (2005). </a:t>
            </a:r>
            <a:r>
              <a:rPr lang="pt-BR" sz="1200" i="1" dirty="0"/>
              <a:t>Teoria e prática em gestão do conhecimento.</a:t>
            </a:r>
            <a:r>
              <a:rPr lang="pt-BR" sz="1200" dirty="0"/>
              <a:t> Belo Horizonte: Dissertação (Mestrado em Ciência da Informação, UFMG).</a:t>
            </a:r>
            <a:endParaRPr lang="en-US" sz="1200" dirty="0"/>
          </a:p>
          <a:p>
            <a:r>
              <a:rPr lang="pt-BR" sz="1200" dirty="0"/>
              <a:t>Weinberg, G. M. (1992). </a:t>
            </a:r>
            <a:r>
              <a:rPr lang="pt-BR" sz="1200" i="1" dirty="0"/>
              <a:t>Software com qualidade.</a:t>
            </a:r>
            <a:r>
              <a:rPr lang="pt-BR" sz="1200" dirty="0"/>
              <a:t> Rio de Janeiro: Makron Books.</a:t>
            </a:r>
          </a:p>
          <a:p>
            <a:r>
              <a:rPr lang="pt-BR" sz="1200" dirty="0" err="1"/>
              <a:t>Zambalde</a:t>
            </a:r>
            <a:r>
              <a:rPr lang="pt-BR" sz="1200" dirty="0"/>
              <a:t>, A. L., &amp; </a:t>
            </a:r>
            <a:r>
              <a:rPr lang="pt-BR" sz="1200" dirty="0" err="1"/>
              <a:t>Alvez</a:t>
            </a:r>
            <a:r>
              <a:rPr lang="pt-BR" sz="1200" dirty="0"/>
              <a:t>, R. M. (2004). </a:t>
            </a:r>
            <a:r>
              <a:rPr lang="pt-BR" sz="1200" i="1" dirty="0"/>
              <a:t>Gestão do Conhecimento e Inovação.</a:t>
            </a:r>
            <a:r>
              <a:rPr lang="pt-BR" sz="1200" dirty="0"/>
              <a:t> Lavras: Universidade Federal de Lavras.</a:t>
            </a:r>
          </a:p>
          <a:p>
            <a:endParaRPr lang="pt-BR" sz="1200" dirty="0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0EEC26-78C9-4137-8A7B-1AB04835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40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CB5B5B6-98A6-4FE5-8F05-85C6F8863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0120" y="1105351"/>
            <a:ext cx="5477071" cy="3023981"/>
          </a:xfrm>
        </p:spPr>
        <p:txBody>
          <a:bodyPr anchor="b">
            <a:normAutofit/>
          </a:bodyPr>
          <a:lstStyle/>
          <a:p>
            <a:pPr algn="l"/>
            <a:r>
              <a:rPr lang="pt-BR" sz="4400">
                <a:solidFill>
                  <a:schemeClr val="bg1"/>
                </a:solidFill>
              </a:rPr>
              <a:t>OBRIGADO!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3D7641B-A865-4BC4-A1EF-AFE09969C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0120" y="4297556"/>
            <a:ext cx="5477071" cy="1431695"/>
          </a:xfrm>
        </p:spPr>
        <p:txBody>
          <a:bodyPr anchor="t">
            <a:normAutofit/>
          </a:bodyPr>
          <a:lstStyle/>
          <a:p>
            <a:endParaRPr lang="pt-BR" sz="160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93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8FDE5-3B03-4B74-994F-0F918ECD7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</p:txBody>
      </p:sp>
      <p:pic>
        <p:nvPicPr>
          <p:cNvPr id="7" name="Graphic 6" descr="Apresentação com lista de verificação">
            <a:extLst>
              <a:ext uri="{FF2B5EF4-FFF2-40B4-BE49-F238E27FC236}">
                <a16:creationId xmlns:a16="http://schemas.microsoft.com/office/drawing/2014/main" id="{302FA526-7734-4CC0-A81F-7A0F9BD3B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151047" y="1991829"/>
            <a:ext cx="3448851" cy="344885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C349B1-E6E8-4834-BAB1-C49590793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613" y="1417320"/>
            <a:ext cx="5680587" cy="4023360"/>
          </a:xfrm>
        </p:spPr>
        <p:txBody>
          <a:bodyPr>
            <a:normAutofit/>
          </a:bodyPr>
          <a:lstStyle/>
          <a:p>
            <a:r>
              <a:rPr lang="pt-BR" sz="2000" dirty="0"/>
              <a:t>Gestão do Conhecimento</a:t>
            </a:r>
          </a:p>
          <a:p>
            <a:r>
              <a:rPr lang="pt-BR" sz="2000" dirty="0"/>
              <a:t>Modelos de Maturidade</a:t>
            </a:r>
          </a:p>
          <a:p>
            <a:r>
              <a:rPr lang="pt-BR" sz="2000" dirty="0"/>
              <a:t>Framework </a:t>
            </a:r>
            <a:r>
              <a:rPr lang="pt-BR" sz="2000" dirty="0" err="1"/>
              <a:t>Cynefin</a:t>
            </a:r>
            <a:endParaRPr lang="pt-BR" sz="2000" dirty="0"/>
          </a:p>
          <a:p>
            <a:r>
              <a:rPr lang="pt-BR" sz="2000" dirty="0"/>
              <a:t>Grafos</a:t>
            </a:r>
          </a:p>
          <a:p>
            <a:r>
              <a:rPr lang="pt-BR" sz="2000" dirty="0"/>
              <a:t>SKOS e RDF</a:t>
            </a:r>
          </a:p>
          <a:p>
            <a:r>
              <a:rPr lang="pt-BR" sz="2000" dirty="0"/>
              <a:t>Grafo de Maturidade DevOps</a:t>
            </a:r>
          </a:p>
          <a:p>
            <a:r>
              <a:rPr lang="pt-BR" sz="2000" dirty="0"/>
              <a:t>Grafos de Conhecimento em Engenharia de Sistemas</a:t>
            </a:r>
          </a:p>
          <a:p>
            <a:r>
              <a:rPr lang="pt-BR" sz="2000" dirty="0"/>
              <a:t>Continuação do trabalho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1BD3E1-69E2-4203-89D7-861DE8C6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92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F55B505-5886-4B19-B687-02C1B9DA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GESTÃO DO CONHECIMENTO</a:t>
            </a:r>
          </a:p>
        </p:txBody>
      </p:sp>
      <p:graphicFrame>
        <p:nvGraphicFramePr>
          <p:cNvPr id="13" name="Espaço Reservado para Conteúdo 12">
            <a:extLst>
              <a:ext uri="{FF2B5EF4-FFF2-40B4-BE49-F238E27FC236}">
                <a16:creationId xmlns:a16="http://schemas.microsoft.com/office/drawing/2014/main" id="{F5031B06-8A78-4843-86ED-F4EA6080A7A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7205007"/>
              </p:ext>
            </p:extLst>
          </p:nvPr>
        </p:nvGraphicFramePr>
        <p:xfrm>
          <a:off x="1024128" y="2286001"/>
          <a:ext cx="2764101" cy="1499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Espaço Reservado para Conteúdo 8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B85883EB-BD7C-4383-9EAC-09FC6F67EF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4442400" y="950400"/>
            <a:ext cx="7749536" cy="548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8FE8E99-14D4-4613-A9B5-B1D02DB4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9E5EAFCA-AE26-4711-B441-93B2BBE8C3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9797496"/>
              </p:ext>
            </p:extLst>
          </p:nvPr>
        </p:nvGraphicFramePr>
        <p:xfrm>
          <a:off x="1234863" y="4184705"/>
          <a:ext cx="2880452" cy="1499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8389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7D07433-3942-4184-A231-D65D1B049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DB5A158-CC64-49CE-80DF-89E09A61EC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4564AF4-FDC8-4269-998C-2A91D7D945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E96CF16-1B24-41E5-9220-BE5CE8009B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3DD2BFE-B61D-4025-95C7-29A912B2BA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CB25D8D-A8C4-49A0-BFFC-149B94AC8B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328BE60-0BAB-40BE-AAD8-6B61A4F8DE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79E09A-EEED-418D-AAC4-D15093FA33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3F4EAEC-11C2-4A25-A357-7208799B8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Dgm bld="one"/>
        </p:bldSub>
      </p:bldGraphic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CA43F-302C-4F87-AE05-083659BC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pt-BR" dirty="0"/>
              <a:t>MODELO DE MATURIDADE</a:t>
            </a:r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107F3B6E-F619-4D15-BA72-27C656801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566219"/>
            <a:ext cx="8018271" cy="26547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Um modelo de maturidade é uma representação das fases de aumento quantitativo ou qualitativo do conjunto de capacidades de um indivíduo ou organização em processo de maturação, a fim de avaliar e orientar seu avanço em relação a uma determinada área do conhecimento (</a:t>
            </a:r>
            <a:r>
              <a:rPr lang="pt-BR" dirty="0" err="1"/>
              <a:t>Koehlegger</a:t>
            </a:r>
            <a:r>
              <a:rPr lang="pt-BR" dirty="0"/>
              <a:t>, 2009).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C71AC43-FCFC-4B56-B3BD-27A0759B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2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77DB53-4370-4441-9288-A6A013F0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MODELOS DE MATURIDADE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B4BFF8D-328B-4949-8202-07A668553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738820"/>
              </p:ext>
            </p:extLst>
          </p:nvPr>
        </p:nvGraphicFramePr>
        <p:xfrm>
          <a:off x="4702548" y="666933"/>
          <a:ext cx="7347600" cy="554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A50141D-5417-4D1E-BD20-65A011E6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1AF7BE-280E-4155-94F2-179C60BA0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2AB24A4-D750-43D7-84AC-E11C3D3FA5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53FC550-FE9C-46B6-BC71-02A35E4C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A7F9AF-BF98-4727-9BB5-DAB9BD4CBF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D75676-A6CD-4C4A-A5AA-E7C68E1CD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6CE65C-8D15-4A1D-8303-7142F4B7B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A0E7F5-4A39-49AD-B0ED-515AFA83E3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7DB7EE-3382-4270-8769-ECBBC0959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5AB6D81-6AC3-42A9-B586-918894F3D2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9265" b="18619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219C831-FC6A-400F-B211-C8C49199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 dirty="0"/>
              <a:t>Estrutura DOS MODELOS DE MATURIDADE</a:t>
            </a:r>
          </a:p>
        </p:txBody>
      </p:sp>
      <p:cxnSp>
        <p:nvCxnSpPr>
          <p:cNvPr id="13" name="Straight Connector 10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40F6C31-FB38-4FDF-AF6B-F9BE58B25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950255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D53AC82-2F41-406C-87EB-376C0801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0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A4C368-5A77-4954-A965-C37E778EC8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B0AC68-D377-4664-9527-EBDB92A17E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A5478F-9EAE-48E6-8220-6066238ACA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5A87E5-8192-4E0A-B03B-10C0D2299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C21DB0-BC18-402C-A9B9-BB3FA3C824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3F68089-41D5-44F5-9278-629CE5BB0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11DFBE-BA81-4DBE-A2C4-AF9F4D53E8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A3676E-464C-4601-B32D-A89BD9ACC5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C38441-C73A-4C3E-AB70-606A505BB9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8C132C-604E-408F-9A51-A6636F6A82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E18B08-01F9-4B94-8149-F5DC3BD58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5186D1-CDCE-4F99-BA8F-9E3384D09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7F93A3-6947-47C8-AB4C-D2CA9452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300" dirty="0">
                <a:solidFill>
                  <a:srgbClr val="FFFFFF"/>
                </a:solidFill>
              </a:rPr>
              <a:t>MODELO DE MATURIDADE DEVOPS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82EF06-A48D-435F-A549-BB0407865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9" y="3996409"/>
            <a:ext cx="3791711" cy="2276375"/>
          </a:xfrm>
        </p:spPr>
        <p:txBody>
          <a:bodyPr vert="horz" lIns="45720" tIns="45720" rIns="45720" bIns="45720" rtlCol="0">
            <a:normAutofit fontScale="92500" lnSpcReduction="1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MODELO DE MATURIDADE (MENDES, 2016)</a:t>
            </a:r>
          </a:p>
          <a:p>
            <a:r>
              <a:rPr lang="en-US" dirty="0">
                <a:solidFill>
                  <a:srgbClr val="FFFFFF"/>
                </a:solidFill>
              </a:rPr>
              <a:t>8 conjuntos de </a:t>
            </a:r>
            <a:r>
              <a:rPr lang="en-US" dirty="0" err="1">
                <a:solidFill>
                  <a:srgbClr val="FFFFFF"/>
                </a:solidFill>
              </a:rPr>
              <a:t>práticas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5 </a:t>
            </a:r>
            <a:r>
              <a:rPr lang="en-US" dirty="0" err="1">
                <a:solidFill>
                  <a:srgbClr val="FFFFFF"/>
                </a:solidFill>
              </a:rPr>
              <a:t>níveis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maturidade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cada</a:t>
            </a:r>
            <a:r>
              <a:rPr lang="en-US" dirty="0">
                <a:solidFill>
                  <a:srgbClr val="FFFFFF"/>
                </a:solidFill>
              </a:rPr>
              <a:t> conjunto de </a:t>
            </a:r>
            <a:r>
              <a:rPr lang="en-US" dirty="0" err="1">
                <a:solidFill>
                  <a:srgbClr val="FFFFFF"/>
                </a:solidFill>
              </a:rPr>
              <a:t>práticas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Inicial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Consciente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Gerenciado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Avançado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Melhoria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Contínua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Espaço Reservado para Conteúdo 6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F78F2AC3-FB85-432C-9FAA-6BBD5712D7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74400" y="1335600"/>
            <a:ext cx="6042858" cy="423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FBCC6D0-0D7A-4C27-AC25-1286848716F6}"/>
              </a:ext>
            </a:extLst>
          </p:cNvPr>
          <p:cNvSpPr txBox="1"/>
          <p:nvPr/>
        </p:nvSpPr>
        <p:spPr>
          <a:xfrm>
            <a:off x="1024129" y="2301956"/>
            <a:ext cx="3708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FF"/>
                </a:solidFill>
              </a:rPr>
              <a:t>DevOps é a </a:t>
            </a:r>
            <a:r>
              <a:rPr lang="en-US" i="1" dirty="0" err="1">
                <a:solidFill>
                  <a:srgbClr val="FFFFFF"/>
                </a:solidFill>
              </a:rPr>
              <a:t>combinação</a:t>
            </a:r>
            <a:r>
              <a:rPr lang="en-US" i="1" dirty="0">
                <a:solidFill>
                  <a:srgbClr val="FFFFFF"/>
                </a:solidFill>
              </a:rPr>
              <a:t> de </a:t>
            </a:r>
            <a:r>
              <a:rPr lang="en-US" i="1" dirty="0" err="1">
                <a:solidFill>
                  <a:srgbClr val="FFFFFF"/>
                </a:solidFill>
              </a:rPr>
              <a:t>culturas</a:t>
            </a:r>
            <a:r>
              <a:rPr lang="en-US" i="1" dirty="0">
                <a:solidFill>
                  <a:srgbClr val="FFFFFF"/>
                </a:solidFill>
              </a:rPr>
              <a:t>, </a:t>
            </a:r>
            <a:r>
              <a:rPr lang="en-US" i="1" dirty="0" err="1">
                <a:solidFill>
                  <a:srgbClr val="FFFFFF"/>
                </a:solidFill>
              </a:rPr>
              <a:t>práticas</a:t>
            </a:r>
            <a:r>
              <a:rPr lang="en-US" i="1" dirty="0">
                <a:solidFill>
                  <a:srgbClr val="FFFFFF"/>
                </a:solidFill>
              </a:rPr>
              <a:t> e </a:t>
            </a:r>
            <a:r>
              <a:rPr lang="en-US" i="1" dirty="0" err="1">
                <a:solidFill>
                  <a:srgbClr val="FFFFFF"/>
                </a:solidFill>
              </a:rPr>
              <a:t>produtos</a:t>
            </a:r>
            <a:r>
              <a:rPr lang="en-US" i="1" dirty="0">
                <a:solidFill>
                  <a:srgbClr val="FFFFFF"/>
                </a:solidFill>
              </a:rPr>
              <a:t> a </a:t>
            </a:r>
            <a:r>
              <a:rPr lang="en-US" i="1" dirty="0" err="1">
                <a:solidFill>
                  <a:srgbClr val="FFFFFF"/>
                </a:solidFill>
              </a:rPr>
              <a:t>fim</a:t>
            </a:r>
            <a:r>
              <a:rPr lang="en-US" i="1" dirty="0">
                <a:solidFill>
                  <a:srgbClr val="FFFFFF"/>
                </a:solidFill>
              </a:rPr>
              <a:t> de </a:t>
            </a:r>
            <a:r>
              <a:rPr lang="en-US" i="1" dirty="0" err="1">
                <a:solidFill>
                  <a:srgbClr val="FFFFFF"/>
                </a:solidFill>
              </a:rPr>
              <a:t>garantir</a:t>
            </a:r>
            <a:r>
              <a:rPr lang="en-US" i="1" dirty="0">
                <a:solidFill>
                  <a:srgbClr val="FFFFFF"/>
                </a:solidFill>
              </a:rPr>
              <a:t> </a:t>
            </a:r>
            <a:r>
              <a:rPr lang="en-US" i="1" dirty="0" err="1">
                <a:solidFill>
                  <a:srgbClr val="FFFFFF"/>
                </a:solidFill>
              </a:rPr>
              <a:t>entregas</a:t>
            </a:r>
            <a:r>
              <a:rPr lang="en-US" i="1" dirty="0">
                <a:solidFill>
                  <a:srgbClr val="FFFFFF"/>
                </a:solidFill>
              </a:rPr>
              <a:t> de software </a:t>
            </a:r>
            <a:r>
              <a:rPr lang="en-US" i="1" dirty="0" err="1">
                <a:solidFill>
                  <a:srgbClr val="FFFFFF"/>
                </a:solidFill>
              </a:rPr>
              <a:t>mais</a:t>
            </a:r>
            <a:r>
              <a:rPr lang="en-US" i="1" dirty="0">
                <a:solidFill>
                  <a:srgbClr val="FFFFFF"/>
                </a:solidFill>
              </a:rPr>
              <a:t> </a:t>
            </a:r>
            <a:r>
              <a:rPr lang="en-US" i="1" dirty="0" err="1">
                <a:solidFill>
                  <a:srgbClr val="FFFFFF"/>
                </a:solidFill>
              </a:rPr>
              <a:t>rápidas</a:t>
            </a:r>
            <a:r>
              <a:rPr lang="en-US" i="1" dirty="0">
                <a:solidFill>
                  <a:srgbClr val="FFFFFF"/>
                </a:solidFill>
              </a:rPr>
              <a:t>, com </a:t>
            </a:r>
            <a:r>
              <a:rPr lang="en-US" i="1" dirty="0" err="1">
                <a:solidFill>
                  <a:srgbClr val="FFFFFF"/>
                </a:solidFill>
              </a:rPr>
              <a:t>menos</a:t>
            </a:r>
            <a:r>
              <a:rPr lang="en-US" i="1" dirty="0">
                <a:solidFill>
                  <a:srgbClr val="FFFFFF"/>
                </a:solidFill>
              </a:rPr>
              <a:t> </a:t>
            </a:r>
            <a:r>
              <a:rPr lang="en-US" i="1" dirty="0" err="1">
                <a:solidFill>
                  <a:srgbClr val="FFFFFF"/>
                </a:solidFill>
              </a:rPr>
              <a:t>falhas</a:t>
            </a:r>
            <a:r>
              <a:rPr lang="en-US" i="1" dirty="0">
                <a:solidFill>
                  <a:srgbClr val="FFFFFF"/>
                </a:solidFill>
              </a:rPr>
              <a:t>, </a:t>
            </a:r>
            <a:r>
              <a:rPr lang="en-US" i="1" dirty="0" err="1">
                <a:solidFill>
                  <a:srgbClr val="FFFFFF"/>
                </a:solidFill>
              </a:rPr>
              <a:t>mais</a:t>
            </a:r>
            <a:r>
              <a:rPr lang="en-US" i="1" dirty="0">
                <a:solidFill>
                  <a:srgbClr val="FFFFFF"/>
                </a:solidFill>
              </a:rPr>
              <a:t> </a:t>
            </a:r>
            <a:r>
              <a:rPr lang="en-US" i="1" dirty="0" err="1">
                <a:solidFill>
                  <a:srgbClr val="FFFFFF"/>
                </a:solidFill>
              </a:rPr>
              <a:t>assertivas</a:t>
            </a:r>
            <a:r>
              <a:rPr lang="en-US" i="1" dirty="0">
                <a:solidFill>
                  <a:srgbClr val="FFFFFF"/>
                </a:solidFill>
              </a:rPr>
              <a:t> e </a:t>
            </a:r>
            <a:r>
              <a:rPr lang="en-US" i="1" dirty="0" err="1">
                <a:solidFill>
                  <a:srgbClr val="FFFFFF"/>
                </a:solidFill>
              </a:rPr>
              <a:t>seguras</a:t>
            </a:r>
            <a:r>
              <a:rPr lang="en-US" i="1" dirty="0">
                <a:solidFill>
                  <a:srgbClr val="FFFFFF"/>
                </a:solidFill>
              </a:rPr>
              <a:t>.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1973D7A-B8EE-484B-B303-682BC057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0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ED42C-11B1-4A9F-BB9E-F542752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FRAMEWORK CYNEFIN</a:t>
            </a:r>
          </a:p>
        </p:txBody>
      </p:sp>
      <p:pic>
        <p:nvPicPr>
          <p:cNvPr id="6" name="Imagem 5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A18345AC-1F39-41C2-8DFD-30FB73F6C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800" y="1803600"/>
            <a:ext cx="4864080" cy="482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08CFA5EA-1AF8-4208-B40E-27C8F24414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9427848"/>
              </p:ext>
            </p:extLst>
          </p:nvPr>
        </p:nvGraphicFramePr>
        <p:xfrm>
          <a:off x="8021490" y="585216"/>
          <a:ext cx="3527043" cy="5586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Gráfico 3" descr="Seta de linha: curva no sentido anti-horário">
            <a:extLst>
              <a:ext uri="{FF2B5EF4-FFF2-40B4-BE49-F238E27FC236}">
                <a16:creationId xmlns:a16="http://schemas.microsoft.com/office/drawing/2014/main" id="{F830ABD9-4AC9-493D-9511-2A305F9611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35300" y="3910447"/>
            <a:ext cx="914400" cy="914400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533B166-B857-45CF-A533-0E01A404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7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2445A9F-16AB-44FB-9D4E-E714E9BFC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09C9EDF-84EE-4B79-97AC-97CE26FD4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2842340-8ADE-47D9-AC5C-EAD121CDF6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0A830FA-081C-44E4-8105-F166B12E68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215B739-5CA2-4A07-89BC-4FC58B785E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0CE9775-780A-47F8-AB8E-32DA6B52CE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0658339-3A5D-4876-B7A2-37C444FEFA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35189B5-1FA6-4239-9FE2-E5C37EF420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1FFE87-0243-4425-959E-76F4C384A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grafos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7BE2C6F-F923-4C9B-A39A-63692B0E6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7731" y="658102"/>
            <a:ext cx="4750138" cy="3606798"/>
          </a:xfrm>
        </p:spPr>
        <p:txBody>
          <a:bodyPr vert="horz" lIns="45720" tIns="45720" rIns="45720" bIns="45720" rtlCol="0" anchor="ctr">
            <a:normAutofit/>
          </a:bodyPr>
          <a:lstStyle/>
          <a:p>
            <a:r>
              <a:rPr lang="pt-BR" sz="2000" dirty="0"/>
              <a:t>Grafo</a:t>
            </a:r>
            <a:r>
              <a:rPr lang="en-US" sz="2000" dirty="0"/>
              <a:t> é um par (V, E) </a:t>
            </a:r>
            <a:r>
              <a:rPr lang="pt-BR" sz="2000" dirty="0"/>
              <a:t>em</a:t>
            </a:r>
            <a:r>
              <a:rPr lang="en-US" sz="2000" dirty="0"/>
              <a:t> que:</a:t>
            </a:r>
          </a:p>
          <a:p>
            <a:pPr lvl="1"/>
            <a:r>
              <a:rPr lang="pt-BR" sz="1900" dirty="0"/>
              <a:t>V é o conjunto de vértices;</a:t>
            </a:r>
          </a:p>
          <a:p>
            <a:pPr lvl="1"/>
            <a:r>
              <a:rPr lang="pt-BR" sz="1900" dirty="0"/>
              <a:t>E é o conjunto de arestas, e representa a relação binária dirigida entre os elementos de E;</a:t>
            </a:r>
          </a:p>
          <a:p>
            <a:r>
              <a:rPr lang="pt-BR" sz="2000" dirty="0"/>
              <a:t>Neste trabalho serão utilizados grafos acíclicos dirigidos.</a:t>
            </a:r>
          </a:p>
        </p:txBody>
      </p:sp>
      <p:pic>
        <p:nvPicPr>
          <p:cNvPr id="7" name="Espaço Reservado para Conteúdo 6" descr="Uma imagem contendo céu, interior&#10;&#10;Descrição gerada automaticamente">
            <a:extLst>
              <a:ext uri="{FF2B5EF4-FFF2-40B4-BE49-F238E27FC236}">
                <a16:creationId xmlns:a16="http://schemas.microsoft.com/office/drawing/2014/main" id="{3ABACA4B-EA80-4098-941A-0C59D9AB13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5153448" y="1618200"/>
            <a:ext cx="6810821" cy="13356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47DAD7D-94A3-4941-A309-06FCC4D8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86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1503</Words>
  <Application>Microsoft Office PowerPoint</Application>
  <PresentationFormat>Widescreen</PresentationFormat>
  <Paragraphs>217</Paragraphs>
  <Slides>17</Slides>
  <Notes>16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GRAFOS DE MATURIDADE: PROPOSTA DE MODELO PARA REPRESENTAÇÃO DA EVOLUÇÃO DO CONHECIMENTO E DA CAPACIDADE</vt:lpstr>
      <vt:lpstr>agenda</vt:lpstr>
      <vt:lpstr>GESTÃO DO CONHECIMENTO</vt:lpstr>
      <vt:lpstr>MODELO DE MATURIDADE</vt:lpstr>
      <vt:lpstr>MODELOS DE MATURIDADE</vt:lpstr>
      <vt:lpstr>Estrutura DOS MODELOS DE MATURIDADE</vt:lpstr>
      <vt:lpstr>MODELO DE MATURIDADE DEVOPS</vt:lpstr>
      <vt:lpstr>FRAMEWORK CYNEFIN</vt:lpstr>
      <vt:lpstr>grafos</vt:lpstr>
      <vt:lpstr>SKOS E RDF</vt:lpstr>
      <vt:lpstr>GRAFO DE MATURIDADE DEVOPS</vt:lpstr>
      <vt:lpstr>Grafo de conhecimento do curso de Engenharia de sistemas</vt:lpstr>
      <vt:lpstr>Grafo aplicado à trajetória de um aluno do curso de Engenharia de sistemas</vt:lpstr>
      <vt:lpstr>Apresentação do PowerPoint</vt:lpstr>
      <vt:lpstr>CRONOGRAMA TCC2</vt:lpstr>
      <vt:lpstr>REFERÊNCIAS BIBLIOGRÁFICAS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GRAFOS DE MATURIDADE: PROPOSTA DE MODELO PARA REPRESENTAÇÃO DA EVOLUÇÃO DO CONHECIMENTO E DA CAPACIDADE</dc:title>
  <dc:creator>Matheus Araujo</dc:creator>
  <cp:lastModifiedBy>Matheus Araujo</cp:lastModifiedBy>
  <cp:revision>36</cp:revision>
  <dcterms:created xsi:type="dcterms:W3CDTF">2019-06-25T02:49:57Z</dcterms:created>
  <dcterms:modified xsi:type="dcterms:W3CDTF">2019-06-25T14:02:53Z</dcterms:modified>
</cp:coreProperties>
</file>