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notesMasterIdLst>
    <p:notesMasterId r:id="rId17"/>
  </p:notesMasterIdLst>
  <p:sldIdLst>
    <p:sldId id="256" r:id="rId2"/>
    <p:sldId id="257" r:id="rId3"/>
    <p:sldId id="270" r:id="rId4"/>
    <p:sldId id="260" r:id="rId5"/>
    <p:sldId id="269" r:id="rId6"/>
    <p:sldId id="268" r:id="rId7"/>
    <p:sldId id="261" r:id="rId8"/>
    <p:sldId id="262" r:id="rId9"/>
    <p:sldId id="266" r:id="rId10"/>
    <p:sldId id="259" r:id="rId11"/>
    <p:sldId id="272" r:id="rId12"/>
    <p:sldId id="271" r:id="rId13"/>
    <p:sldId id="263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 Liddy Cenni de Castro Magalhães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86735" autoAdjust="0"/>
  </p:normalViewPr>
  <p:slideViewPr>
    <p:cSldViewPr snapToGrid="0">
      <p:cViewPr varScale="1">
        <p:scale>
          <a:sx n="69" d="100"/>
          <a:sy n="69" d="100"/>
        </p:scale>
        <p:origin x="-13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31:11.737" idx="1">
    <p:pos x="10" y="10"/>
    <p:text>Esta definição veio de que fonte? Se é sua, colocar em quais fontes você se baseou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7:20.049" idx="10">
    <p:pos x="6645" y="1323"/>
    <p:text>Idem - completei e aumentei a figura - acho importante ficar legível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57:53.001" idx="13">
    <p:pos x="10" y="10"/>
    <p:text>A metodologia será pontuada e não está explícita na sua apresentação - sugiro colocar "Metodologia e Cronograma do TCC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55:55.233" idx="11">
    <p:pos x="10" y="10"/>
    <p:text>1) Este slide pode ser retirado, se necessário - não é necessário falar sobre ele
2) No início, senti falta de uma "agenda"  e de uma Introdução (contextualização/motivação e objetivos)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0:02.984" idx="4">
    <p:pos x="7680" y="599"/>
    <p:text>Ampiei a figura para ficar com a fonte maior e mais legível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39:06.321" idx="2">
    <p:pos x="10" y="10"/>
    <p:text>1) Vc iniciou falando a definição de Modelo de Maturidade, passou para Gestão do Conhecimento e aqui voltou a falar de Modelos de Maturidade - verificar a ordem
2) Também ampliei a figura para ficar mais legível - a fonte mínima a ser usada em apresentações é 18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0:35.882" idx="5">
    <p:pos x="7441" y="842"/>
    <p:text>Idem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1:06.501" idx="6">
    <p:pos x="7565" y="1042"/>
    <p:text>Idem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37:07.259" idx="3">
    <p:pos x="7678" y="0"/>
    <p:text>Ampliei a figura para ficar mais legível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2:27.260" idx="7">
    <p:pos x="3863" y="1136"/>
    <p:text>Idem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3:00.944" idx="8">
    <p:pos x="6102" y="1210"/>
    <p:text>Idem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9:46:06.675" idx="9">
    <p:pos x="6895" y="1229"/>
    <p:text>Aumentei a figura e completei o título (adição em vermelho)</p:text>
  </p:cm>
</p:cmLst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svg"/><Relationship Id="rId5" Type="http://schemas.openxmlformats.org/officeDocument/2006/relationships/image" Target="../media/image10.png"/><Relationship Id="rId6" Type="http://schemas.openxmlformats.org/officeDocument/2006/relationships/image" Target="../media/image13.svg"/><Relationship Id="rId1" Type="http://schemas.openxmlformats.org/officeDocument/2006/relationships/image" Target="../media/image8.png"/><Relationship Id="rId2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svg"/><Relationship Id="rId5" Type="http://schemas.openxmlformats.org/officeDocument/2006/relationships/image" Target="../media/image10.png"/><Relationship Id="rId6" Type="http://schemas.openxmlformats.org/officeDocument/2006/relationships/image" Target="../media/image13.svg"/><Relationship Id="rId1" Type="http://schemas.openxmlformats.org/officeDocument/2006/relationships/image" Target="../media/image8.png"/><Relationship Id="rId2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42D9-81FD-489D-B124-24CF8779F23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B46599A-EA79-45DC-8F67-F454BB04156D}">
      <dgm:prSet/>
      <dgm:spPr/>
      <dgm:t>
        <a:bodyPr/>
        <a:lstStyle/>
        <a:p>
          <a:r>
            <a:rPr lang="pt-BR"/>
            <a:t>Dado</a:t>
          </a:r>
        </a:p>
      </dgm:t>
    </dgm:pt>
    <dgm:pt modelId="{571BDABC-3AFD-4B8E-B09A-5EFB7FFE0739}" type="parTrans" cxnId="{BF510104-BC98-4D6E-AB62-59B369766D96}">
      <dgm:prSet/>
      <dgm:spPr/>
      <dgm:t>
        <a:bodyPr/>
        <a:lstStyle/>
        <a:p>
          <a:endParaRPr lang="pt-BR"/>
        </a:p>
      </dgm:t>
    </dgm:pt>
    <dgm:pt modelId="{770FF243-F28A-4066-B58F-875B6D37158F}" type="sibTrans" cxnId="{BF510104-BC98-4D6E-AB62-59B369766D96}">
      <dgm:prSet/>
      <dgm:spPr/>
      <dgm:t>
        <a:bodyPr/>
        <a:lstStyle/>
        <a:p>
          <a:endParaRPr lang="pt-BR"/>
        </a:p>
      </dgm:t>
    </dgm:pt>
    <dgm:pt modelId="{B32CD019-948D-427D-9C5A-79214EC6C90F}">
      <dgm:prSet/>
      <dgm:spPr/>
      <dgm:t>
        <a:bodyPr/>
        <a:lstStyle/>
        <a:p>
          <a:r>
            <a:rPr lang="pt-BR"/>
            <a:t>Informação</a:t>
          </a:r>
        </a:p>
      </dgm:t>
    </dgm:pt>
    <dgm:pt modelId="{34929F0F-83FD-4627-9BF0-594861FEC412}" type="parTrans" cxnId="{E3AAE96E-E3DF-4614-B62A-9E75052479A2}">
      <dgm:prSet/>
      <dgm:spPr/>
      <dgm:t>
        <a:bodyPr/>
        <a:lstStyle/>
        <a:p>
          <a:endParaRPr lang="pt-BR"/>
        </a:p>
      </dgm:t>
    </dgm:pt>
    <dgm:pt modelId="{0B9991CC-DA94-4C22-8A13-DC10BF8D74BA}" type="sibTrans" cxnId="{E3AAE96E-E3DF-4614-B62A-9E75052479A2}">
      <dgm:prSet/>
      <dgm:spPr/>
      <dgm:t>
        <a:bodyPr/>
        <a:lstStyle/>
        <a:p>
          <a:endParaRPr lang="pt-BR"/>
        </a:p>
      </dgm:t>
    </dgm:pt>
    <dgm:pt modelId="{5739D9C1-962B-4CD0-AE8D-A97065BCFF2C}">
      <dgm:prSet/>
      <dgm:spPr/>
      <dgm:t>
        <a:bodyPr/>
        <a:lstStyle/>
        <a:p>
          <a:r>
            <a:rPr lang="pt-BR"/>
            <a:t>Conhecimento</a:t>
          </a:r>
        </a:p>
      </dgm:t>
    </dgm:pt>
    <dgm:pt modelId="{A964E531-3AD6-4C40-B9DB-6AB8EB51F1C2}" type="parTrans" cxnId="{0B691D55-EA3A-4119-B742-D063BE3F2D1A}">
      <dgm:prSet/>
      <dgm:spPr/>
      <dgm:t>
        <a:bodyPr/>
        <a:lstStyle/>
        <a:p>
          <a:endParaRPr lang="pt-BR"/>
        </a:p>
      </dgm:t>
    </dgm:pt>
    <dgm:pt modelId="{1965E2A9-D53A-4512-8F95-5EF6CFCC46C5}" type="sibTrans" cxnId="{0B691D55-EA3A-4119-B742-D063BE3F2D1A}">
      <dgm:prSet/>
      <dgm:spPr/>
      <dgm:t>
        <a:bodyPr/>
        <a:lstStyle/>
        <a:p>
          <a:endParaRPr lang="pt-BR"/>
        </a:p>
      </dgm:t>
    </dgm:pt>
    <dgm:pt modelId="{122D466E-F11B-417E-A703-4135780200EC}" type="pres">
      <dgm:prSet presAssocID="{9E3242D9-81FD-489D-B124-24CF8779F23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54FED96-52C0-4A98-9D01-24B75A85E0E2}" type="pres">
      <dgm:prSet presAssocID="{9E3242D9-81FD-489D-B124-24CF8779F230}" presName="dummyMaxCanvas" presStyleCnt="0">
        <dgm:presLayoutVars/>
      </dgm:prSet>
      <dgm:spPr/>
    </dgm:pt>
    <dgm:pt modelId="{B7D07433-3942-4184-A231-D65D1B049306}" type="pres">
      <dgm:prSet presAssocID="{9E3242D9-81FD-489D-B124-24CF8779F23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564AF4-FDC8-4269-998C-2A91D7D9451A}" type="pres">
      <dgm:prSet presAssocID="{9E3242D9-81FD-489D-B124-24CF8779F23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DD2BFE-B61D-4025-95C7-29A912B2BA5F}" type="pres">
      <dgm:prSet presAssocID="{9E3242D9-81FD-489D-B124-24CF8779F23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B5A158-CC64-49CE-80DF-89E09A61ECE0}" type="pres">
      <dgm:prSet presAssocID="{9E3242D9-81FD-489D-B124-24CF8779F23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96CF16-1B24-41E5-9220-BE5CE8009BE7}" type="pres">
      <dgm:prSet presAssocID="{9E3242D9-81FD-489D-B124-24CF8779F23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81EB80-49D3-451B-B48D-E3EFE2F25E30}" type="pres">
      <dgm:prSet presAssocID="{9E3242D9-81FD-489D-B124-24CF8779F23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072418-CD1E-4EE0-8255-78856767D11B}" type="pres">
      <dgm:prSet presAssocID="{9E3242D9-81FD-489D-B124-24CF8779F23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0197F-3B6B-403A-B855-E688D3AD30B4}" type="pres">
      <dgm:prSet presAssocID="{9E3242D9-81FD-489D-B124-24CF8779F23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510104-BC98-4D6E-AB62-59B369766D96}" srcId="{9E3242D9-81FD-489D-B124-24CF8779F230}" destId="{FB46599A-EA79-45DC-8F67-F454BB04156D}" srcOrd="0" destOrd="0" parTransId="{571BDABC-3AFD-4B8E-B09A-5EFB7FFE0739}" sibTransId="{770FF243-F28A-4066-B58F-875B6D37158F}"/>
    <dgm:cxn modelId="{3CD312F1-2E19-4E10-933F-86E44C83E1A8}" type="presOf" srcId="{9E3242D9-81FD-489D-B124-24CF8779F230}" destId="{122D466E-F11B-417E-A703-4135780200EC}" srcOrd="0" destOrd="0" presId="urn:microsoft.com/office/officeart/2005/8/layout/vProcess5"/>
    <dgm:cxn modelId="{8EFA52E2-9042-4163-BFDD-1B6DC94AAC3D}" type="presOf" srcId="{FB46599A-EA79-45DC-8F67-F454BB04156D}" destId="{B7D07433-3942-4184-A231-D65D1B049306}" srcOrd="0" destOrd="0" presId="urn:microsoft.com/office/officeart/2005/8/layout/vProcess5"/>
    <dgm:cxn modelId="{E3AAE96E-E3DF-4614-B62A-9E75052479A2}" srcId="{9E3242D9-81FD-489D-B124-24CF8779F230}" destId="{B32CD019-948D-427D-9C5A-79214EC6C90F}" srcOrd="1" destOrd="0" parTransId="{34929F0F-83FD-4627-9BF0-594861FEC412}" sibTransId="{0B9991CC-DA94-4C22-8A13-DC10BF8D74BA}"/>
    <dgm:cxn modelId="{0B691D55-EA3A-4119-B742-D063BE3F2D1A}" srcId="{9E3242D9-81FD-489D-B124-24CF8779F230}" destId="{5739D9C1-962B-4CD0-AE8D-A97065BCFF2C}" srcOrd="2" destOrd="0" parTransId="{A964E531-3AD6-4C40-B9DB-6AB8EB51F1C2}" sibTransId="{1965E2A9-D53A-4512-8F95-5EF6CFCC46C5}"/>
    <dgm:cxn modelId="{0D5CE3A4-4538-4043-A689-5C9F6E171BAA}" type="presOf" srcId="{0B9991CC-DA94-4C22-8A13-DC10BF8D74BA}" destId="{FE96CF16-1B24-41E5-9220-BE5CE8009BE7}" srcOrd="0" destOrd="0" presId="urn:microsoft.com/office/officeart/2005/8/layout/vProcess5"/>
    <dgm:cxn modelId="{629EBAA0-1AFF-4945-8894-273699C87D44}" type="presOf" srcId="{5739D9C1-962B-4CD0-AE8D-A97065BCFF2C}" destId="{8D70197F-3B6B-403A-B855-E688D3AD30B4}" srcOrd="1" destOrd="0" presId="urn:microsoft.com/office/officeart/2005/8/layout/vProcess5"/>
    <dgm:cxn modelId="{E1E35BC2-282B-433F-B3D6-E3F53E45987A}" type="presOf" srcId="{FB46599A-EA79-45DC-8F67-F454BB04156D}" destId="{FF81EB80-49D3-451B-B48D-E3EFE2F25E30}" srcOrd="1" destOrd="0" presId="urn:microsoft.com/office/officeart/2005/8/layout/vProcess5"/>
    <dgm:cxn modelId="{661F54F0-844F-49E2-8908-51860FE25760}" type="presOf" srcId="{B32CD019-948D-427D-9C5A-79214EC6C90F}" destId="{38072418-CD1E-4EE0-8255-78856767D11B}" srcOrd="1" destOrd="0" presId="urn:microsoft.com/office/officeart/2005/8/layout/vProcess5"/>
    <dgm:cxn modelId="{2522D33A-0419-4FA5-B1A0-5E65A56C1E09}" type="presOf" srcId="{5739D9C1-962B-4CD0-AE8D-A97065BCFF2C}" destId="{C3DD2BFE-B61D-4025-95C7-29A912B2BA5F}" srcOrd="0" destOrd="0" presId="urn:microsoft.com/office/officeart/2005/8/layout/vProcess5"/>
    <dgm:cxn modelId="{2A0576A0-4ECD-42EA-AD57-56AC251B795A}" type="presOf" srcId="{B32CD019-948D-427D-9C5A-79214EC6C90F}" destId="{94564AF4-FDC8-4269-998C-2A91D7D9451A}" srcOrd="0" destOrd="0" presId="urn:microsoft.com/office/officeart/2005/8/layout/vProcess5"/>
    <dgm:cxn modelId="{76EF0B07-4D1A-4D4F-B8AD-720DFBD3C287}" type="presOf" srcId="{770FF243-F28A-4066-B58F-875B6D37158F}" destId="{ADB5A158-CC64-49CE-80DF-89E09A61ECE0}" srcOrd="0" destOrd="0" presId="urn:microsoft.com/office/officeart/2005/8/layout/vProcess5"/>
    <dgm:cxn modelId="{14A4509A-070F-4F55-B205-A88306DF3996}" type="presParOf" srcId="{122D466E-F11B-417E-A703-4135780200EC}" destId="{954FED96-52C0-4A98-9D01-24B75A85E0E2}" srcOrd="0" destOrd="0" presId="urn:microsoft.com/office/officeart/2005/8/layout/vProcess5"/>
    <dgm:cxn modelId="{6A71AC59-E236-4BA6-B2EA-30790BE89432}" type="presParOf" srcId="{122D466E-F11B-417E-A703-4135780200EC}" destId="{B7D07433-3942-4184-A231-D65D1B049306}" srcOrd="1" destOrd="0" presId="urn:microsoft.com/office/officeart/2005/8/layout/vProcess5"/>
    <dgm:cxn modelId="{9ABF956D-2C00-4203-B3F1-FA1505627183}" type="presParOf" srcId="{122D466E-F11B-417E-A703-4135780200EC}" destId="{94564AF4-FDC8-4269-998C-2A91D7D9451A}" srcOrd="2" destOrd="0" presId="urn:microsoft.com/office/officeart/2005/8/layout/vProcess5"/>
    <dgm:cxn modelId="{B59F0BF7-A2B8-4ABB-B69D-B0F190F622F2}" type="presParOf" srcId="{122D466E-F11B-417E-A703-4135780200EC}" destId="{C3DD2BFE-B61D-4025-95C7-29A912B2BA5F}" srcOrd="3" destOrd="0" presId="urn:microsoft.com/office/officeart/2005/8/layout/vProcess5"/>
    <dgm:cxn modelId="{70E3EA1B-5D79-4026-8DE4-3CB1CBF99F03}" type="presParOf" srcId="{122D466E-F11B-417E-A703-4135780200EC}" destId="{ADB5A158-CC64-49CE-80DF-89E09A61ECE0}" srcOrd="4" destOrd="0" presId="urn:microsoft.com/office/officeart/2005/8/layout/vProcess5"/>
    <dgm:cxn modelId="{A6F4D5E3-94E3-423A-AA63-F2B9F884A1EE}" type="presParOf" srcId="{122D466E-F11B-417E-A703-4135780200EC}" destId="{FE96CF16-1B24-41E5-9220-BE5CE8009BE7}" srcOrd="5" destOrd="0" presId="urn:microsoft.com/office/officeart/2005/8/layout/vProcess5"/>
    <dgm:cxn modelId="{5C19CDA3-8E44-47EA-9EB6-CB3735C023A6}" type="presParOf" srcId="{122D466E-F11B-417E-A703-4135780200EC}" destId="{FF81EB80-49D3-451B-B48D-E3EFE2F25E30}" srcOrd="6" destOrd="0" presId="urn:microsoft.com/office/officeart/2005/8/layout/vProcess5"/>
    <dgm:cxn modelId="{8982C37C-F486-4835-9D60-9AA7F07879E4}" type="presParOf" srcId="{122D466E-F11B-417E-A703-4135780200EC}" destId="{38072418-CD1E-4EE0-8255-78856767D11B}" srcOrd="7" destOrd="0" presId="urn:microsoft.com/office/officeart/2005/8/layout/vProcess5"/>
    <dgm:cxn modelId="{7CBF63D2-6077-412C-AC15-3360A292BE97}" type="presParOf" srcId="{122D466E-F11B-417E-A703-4135780200EC}" destId="{8D70197F-3B6B-403A-B855-E688D3AD30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4E6FD-C74A-495A-98D9-33ED5DDA32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AF5E46-A967-4645-AD5F-A7CB7CC530D9}">
      <dgm:prSet/>
      <dgm:spPr/>
      <dgm:t>
        <a:bodyPr/>
        <a:lstStyle/>
        <a:p>
          <a:r>
            <a:rPr lang="pt-BR" dirty="0"/>
            <a:t>Crosby (1979) </a:t>
          </a:r>
          <a:br>
            <a:rPr lang="pt-BR" dirty="0"/>
          </a:br>
          <a:r>
            <a:rPr lang="pt-BR" dirty="0"/>
            <a:t>Qualidade em Manufatura</a:t>
          </a:r>
        </a:p>
        <a:p>
          <a:r>
            <a:rPr lang="pt-BR" i="1" dirty="0"/>
            <a:t>“Qualidade é defeito zero”</a:t>
          </a:r>
        </a:p>
        <a:p>
          <a:r>
            <a:rPr lang="pt-BR" dirty="0"/>
            <a:t>Incerteza, Despertar, Esclarecimento, Sabedoria, Certeza</a:t>
          </a:r>
          <a:endParaRPr lang="en-US" dirty="0"/>
        </a:p>
      </dgm:t>
    </dgm:pt>
    <dgm:pt modelId="{9461B9B6-88A0-4528-BAD5-98A3B30A985D}" type="parTrans" cxnId="{31E4504A-2289-46BB-99A8-D2BF3AAB9445}">
      <dgm:prSet/>
      <dgm:spPr/>
      <dgm:t>
        <a:bodyPr/>
        <a:lstStyle/>
        <a:p>
          <a:endParaRPr lang="en-US"/>
        </a:p>
      </dgm:t>
    </dgm:pt>
    <dgm:pt modelId="{3001B5AD-874C-477F-890B-2CAE8F0E5E18}" type="sibTrans" cxnId="{31E4504A-2289-46BB-99A8-D2BF3AAB9445}">
      <dgm:prSet/>
      <dgm:spPr/>
      <dgm:t>
        <a:bodyPr/>
        <a:lstStyle/>
        <a:p>
          <a:endParaRPr lang="en-US"/>
        </a:p>
      </dgm:t>
    </dgm:pt>
    <dgm:pt modelId="{BB08BB25-AE4F-42C4-A21E-4AD4D676ED5F}">
      <dgm:prSet/>
      <dgm:spPr/>
      <dgm:t>
        <a:bodyPr/>
        <a:lstStyle/>
        <a:p>
          <a:r>
            <a:rPr lang="pt-BR" dirty="0"/>
            <a:t>Weinberg (1992)</a:t>
          </a:r>
        </a:p>
        <a:p>
          <a:r>
            <a:rPr lang="pt-BR" dirty="0"/>
            <a:t>Qualidade em Software</a:t>
          </a:r>
        </a:p>
        <a:p>
          <a:r>
            <a:rPr lang="pt-BR" i="1" dirty="0"/>
            <a:t>“A palavra </a:t>
          </a:r>
          <a:r>
            <a:rPr lang="pt-BR" b="1" i="1" dirty="0"/>
            <a:t>maturidade</a:t>
          </a:r>
          <a:r>
            <a:rPr lang="pt-BR" i="1" dirty="0"/>
            <a:t> não é um fato, mas um julgamento”</a:t>
          </a:r>
        </a:p>
        <a:p>
          <a:r>
            <a:rPr lang="pt-BR" dirty="0"/>
            <a:t>Esquecido, Variável, Rotina, Direção, Antecipação, Congruência</a:t>
          </a:r>
          <a:endParaRPr lang="en-US" dirty="0"/>
        </a:p>
      </dgm:t>
    </dgm:pt>
    <dgm:pt modelId="{9435FBF6-ABE8-407C-A85A-9BFF012B6C1E}" type="parTrans" cxnId="{59F0C516-FDDA-4208-BC8F-839081D5C679}">
      <dgm:prSet/>
      <dgm:spPr/>
      <dgm:t>
        <a:bodyPr/>
        <a:lstStyle/>
        <a:p>
          <a:endParaRPr lang="en-US"/>
        </a:p>
      </dgm:t>
    </dgm:pt>
    <dgm:pt modelId="{D7E853C1-C38E-42C6-8C3E-EF7ADE1D62F4}" type="sibTrans" cxnId="{59F0C516-FDDA-4208-BC8F-839081D5C679}">
      <dgm:prSet/>
      <dgm:spPr/>
      <dgm:t>
        <a:bodyPr/>
        <a:lstStyle/>
        <a:p>
          <a:endParaRPr lang="en-US"/>
        </a:p>
      </dgm:t>
    </dgm:pt>
    <dgm:pt modelId="{A21FD5DA-7E3A-467F-BDAB-C5DD2F258721}">
      <dgm:prSet/>
      <dgm:spPr/>
      <dgm:t>
        <a:bodyPr/>
        <a:lstStyle/>
        <a:p>
          <a:r>
            <a:rPr lang="pt-BR" dirty="0"/>
            <a:t>ISO/IEC 15504 (atual 33000) – SPICE (1993)</a:t>
          </a:r>
        </a:p>
        <a:p>
          <a:r>
            <a:rPr lang="pt-BR" dirty="0"/>
            <a:t>Dimensão dos processos x dimensão de capacidade dos processos</a:t>
          </a:r>
        </a:p>
        <a:p>
          <a:r>
            <a:rPr lang="pt-BR" noProof="0" dirty="0"/>
            <a:t>Incompleto</a:t>
          </a:r>
          <a:r>
            <a:rPr lang="en-US" dirty="0"/>
            <a:t>, </a:t>
          </a:r>
          <a:r>
            <a:rPr lang="pt-BR" noProof="0" dirty="0"/>
            <a:t>Executado</a:t>
          </a:r>
          <a:r>
            <a:rPr lang="en-US" dirty="0"/>
            <a:t>, </a:t>
          </a:r>
          <a:r>
            <a:rPr lang="pt-BR" noProof="0" dirty="0"/>
            <a:t>Gerenciado</a:t>
          </a:r>
          <a:r>
            <a:rPr lang="en-US" dirty="0"/>
            <a:t>, </a:t>
          </a:r>
          <a:r>
            <a:rPr lang="pt-BR" noProof="0" dirty="0"/>
            <a:t>Estabelecido</a:t>
          </a:r>
          <a:r>
            <a:rPr lang="en-US" dirty="0"/>
            <a:t>, </a:t>
          </a:r>
          <a:r>
            <a:rPr lang="pt-BR" noProof="0" dirty="0"/>
            <a:t>Previsível</a:t>
          </a:r>
          <a:r>
            <a:rPr lang="en-US" dirty="0"/>
            <a:t>, </a:t>
          </a:r>
          <a:r>
            <a:rPr lang="pt-BR" noProof="0" dirty="0"/>
            <a:t>Otimizado</a:t>
          </a:r>
        </a:p>
      </dgm:t>
    </dgm:pt>
    <dgm:pt modelId="{F5DE0C58-AD8A-4D90-8D15-AE5CB9901566}" type="parTrans" cxnId="{5CA7BF2A-D1C9-442A-ABBA-A58642142CF8}">
      <dgm:prSet/>
      <dgm:spPr/>
      <dgm:t>
        <a:bodyPr/>
        <a:lstStyle/>
        <a:p>
          <a:endParaRPr lang="en-US"/>
        </a:p>
      </dgm:t>
    </dgm:pt>
    <dgm:pt modelId="{E3FE339B-0DCE-404B-B1EC-71A4480A4FAA}" type="sibTrans" cxnId="{5CA7BF2A-D1C9-442A-ABBA-A58642142CF8}">
      <dgm:prSet/>
      <dgm:spPr/>
      <dgm:t>
        <a:bodyPr/>
        <a:lstStyle/>
        <a:p>
          <a:endParaRPr lang="en-US"/>
        </a:p>
      </dgm:t>
    </dgm:pt>
    <dgm:pt modelId="{89BC6925-CD75-4750-8483-109752352B85}">
      <dgm:prSet/>
      <dgm:spPr/>
      <dgm:t>
        <a:bodyPr/>
        <a:lstStyle/>
        <a:p>
          <a:r>
            <a:rPr lang="pt-BR" dirty="0"/>
            <a:t>CMMI (</a:t>
          </a:r>
          <a:r>
            <a:rPr lang="pt-BR" dirty="0">
              <a:solidFill>
                <a:srgbClr val="FF0000"/>
              </a:solidFill>
            </a:rPr>
            <a:t>d</a:t>
          </a:r>
          <a:r>
            <a:rPr lang="pt-BR" dirty="0">
              <a:solidFill>
                <a:srgbClr val="FF0000"/>
              </a:solidFill>
            </a:rPr>
            <a:t>écada de 19</a:t>
          </a:r>
          <a:r>
            <a:rPr lang="pt-BR" dirty="0">
              <a:solidFill>
                <a:srgbClr val="FF0000"/>
              </a:solidFill>
            </a:rPr>
            <a:t>80 </a:t>
          </a:r>
          <a:r>
            <a:rPr lang="pt-BR" dirty="0"/>
            <a:t>– atualmente)</a:t>
          </a:r>
        </a:p>
        <a:p>
          <a:r>
            <a:rPr lang="pt-BR" noProof="0" dirty="0"/>
            <a:t>Representação contínua</a:t>
          </a:r>
        </a:p>
        <a:p>
          <a:r>
            <a:rPr lang="pt-BR" noProof="0" dirty="0"/>
            <a:t>Representação por estágios: Inicial, Gerenciado, Definido, Gerenciado quantitativamente, Em otimização</a:t>
          </a:r>
        </a:p>
      </dgm:t>
    </dgm:pt>
    <dgm:pt modelId="{B8D49CD1-0F03-467F-AAC3-2CEE766DA723}" type="parTrans" cxnId="{2487CB68-4C41-40BC-8BB4-239427791A8E}">
      <dgm:prSet/>
      <dgm:spPr/>
      <dgm:t>
        <a:bodyPr/>
        <a:lstStyle/>
        <a:p>
          <a:endParaRPr lang="en-US"/>
        </a:p>
      </dgm:t>
    </dgm:pt>
    <dgm:pt modelId="{B0CF5CDF-5415-4EE0-858B-59B37D266E30}" type="sibTrans" cxnId="{2487CB68-4C41-40BC-8BB4-239427791A8E}">
      <dgm:prSet/>
      <dgm:spPr/>
      <dgm:t>
        <a:bodyPr/>
        <a:lstStyle/>
        <a:p>
          <a:endParaRPr lang="en-US"/>
        </a:p>
      </dgm:t>
    </dgm:pt>
    <dgm:pt modelId="{279C1DA4-BB8E-4C72-A93A-DC2B66FD7DCB}" type="pres">
      <dgm:prSet presAssocID="{7294E6FD-C74A-495A-98D9-33ED5DDA325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A303B3B0-4069-4865-AB8F-A402151492A6}" type="pres">
      <dgm:prSet presAssocID="{BBAF5E46-A967-4645-AD5F-A7CB7CC530D9}" presName="thickLine" presStyleLbl="alignNode1" presStyleIdx="0" presStyleCnt="4"/>
      <dgm:spPr/>
    </dgm:pt>
    <dgm:pt modelId="{2B2C8137-7120-438A-954C-988A65F73E37}" type="pres">
      <dgm:prSet presAssocID="{BBAF5E46-A967-4645-AD5F-A7CB7CC530D9}" presName="horz1" presStyleCnt="0"/>
      <dgm:spPr/>
    </dgm:pt>
    <dgm:pt modelId="{CB049117-5880-4007-B4EC-C5AC29E4B6F6}" type="pres">
      <dgm:prSet presAssocID="{BBAF5E46-A967-4645-AD5F-A7CB7CC530D9}" presName="tx1" presStyleLbl="revTx" presStyleIdx="0" presStyleCnt="4"/>
      <dgm:spPr/>
      <dgm:t>
        <a:bodyPr/>
        <a:lstStyle/>
        <a:p>
          <a:endParaRPr lang="pt-BR"/>
        </a:p>
      </dgm:t>
    </dgm:pt>
    <dgm:pt modelId="{86276EF3-15BB-42EC-8CE8-6F788114BC15}" type="pres">
      <dgm:prSet presAssocID="{BBAF5E46-A967-4645-AD5F-A7CB7CC530D9}" presName="vert1" presStyleCnt="0"/>
      <dgm:spPr/>
    </dgm:pt>
    <dgm:pt modelId="{82675F48-CCA0-4E9F-BB8D-12AA830F619E}" type="pres">
      <dgm:prSet presAssocID="{BB08BB25-AE4F-42C4-A21E-4AD4D676ED5F}" presName="thickLine" presStyleLbl="alignNode1" presStyleIdx="1" presStyleCnt="4"/>
      <dgm:spPr/>
    </dgm:pt>
    <dgm:pt modelId="{9C392554-157F-40E0-91F1-E4F8D3529388}" type="pres">
      <dgm:prSet presAssocID="{BB08BB25-AE4F-42C4-A21E-4AD4D676ED5F}" presName="horz1" presStyleCnt="0"/>
      <dgm:spPr/>
    </dgm:pt>
    <dgm:pt modelId="{99BE7943-EEFF-485A-AFB1-26E7B0707EE7}" type="pres">
      <dgm:prSet presAssocID="{BB08BB25-AE4F-42C4-A21E-4AD4D676ED5F}" presName="tx1" presStyleLbl="revTx" presStyleIdx="1" presStyleCnt="4"/>
      <dgm:spPr/>
      <dgm:t>
        <a:bodyPr/>
        <a:lstStyle/>
        <a:p>
          <a:endParaRPr lang="pt-BR"/>
        </a:p>
      </dgm:t>
    </dgm:pt>
    <dgm:pt modelId="{5644C080-96D3-4618-A4F5-1D734EF5A749}" type="pres">
      <dgm:prSet presAssocID="{BB08BB25-AE4F-42C4-A21E-4AD4D676ED5F}" presName="vert1" presStyleCnt="0"/>
      <dgm:spPr/>
    </dgm:pt>
    <dgm:pt modelId="{079D7354-A65C-4A57-9E31-E2E853F62E40}" type="pres">
      <dgm:prSet presAssocID="{A21FD5DA-7E3A-467F-BDAB-C5DD2F258721}" presName="thickLine" presStyleLbl="alignNode1" presStyleIdx="2" presStyleCnt="4"/>
      <dgm:spPr/>
    </dgm:pt>
    <dgm:pt modelId="{A0BC379E-753C-456F-AEE3-2AFBC4FECEE3}" type="pres">
      <dgm:prSet presAssocID="{A21FD5DA-7E3A-467F-BDAB-C5DD2F258721}" presName="horz1" presStyleCnt="0"/>
      <dgm:spPr/>
    </dgm:pt>
    <dgm:pt modelId="{5200E0A7-5189-4BDE-9129-52292AFE9AF6}" type="pres">
      <dgm:prSet presAssocID="{A21FD5DA-7E3A-467F-BDAB-C5DD2F258721}" presName="tx1" presStyleLbl="revTx" presStyleIdx="2" presStyleCnt="4"/>
      <dgm:spPr/>
      <dgm:t>
        <a:bodyPr/>
        <a:lstStyle/>
        <a:p>
          <a:endParaRPr lang="pt-BR"/>
        </a:p>
      </dgm:t>
    </dgm:pt>
    <dgm:pt modelId="{EFDF3BCB-2200-436A-B1B5-D54AFA60537C}" type="pres">
      <dgm:prSet presAssocID="{A21FD5DA-7E3A-467F-BDAB-C5DD2F258721}" presName="vert1" presStyleCnt="0"/>
      <dgm:spPr/>
    </dgm:pt>
    <dgm:pt modelId="{D1BB6EC4-1A32-4920-848E-E1BE66533A45}" type="pres">
      <dgm:prSet presAssocID="{89BC6925-CD75-4750-8483-109752352B85}" presName="thickLine" presStyleLbl="alignNode1" presStyleIdx="3" presStyleCnt="4"/>
      <dgm:spPr/>
    </dgm:pt>
    <dgm:pt modelId="{0EA3FF61-9AE2-4E4F-BEFE-478F05E183C5}" type="pres">
      <dgm:prSet presAssocID="{89BC6925-CD75-4750-8483-109752352B85}" presName="horz1" presStyleCnt="0"/>
      <dgm:spPr/>
    </dgm:pt>
    <dgm:pt modelId="{C8F03C0F-CFC2-4F25-8B9D-BA9D0467073F}" type="pres">
      <dgm:prSet presAssocID="{89BC6925-CD75-4750-8483-109752352B85}" presName="tx1" presStyleLbl="revTx" presStyleIdx="3" presStyleCnt="4"/>
      <dgm:spPr/>
      <dgm:t>
        <a:bodyPr/>
        <a:lstStyle/>
        <a:p>
          <a:endParaRPr lang="pt-BR"/>
        </a:p>
      </dgm:t>
    </dgm:pt>
    <dgm:pt modelId="{8028C53B-56F6-45EB-BA35-4C270F522FF9}" type="pres">
      <dgm:prSet presAssocID="{89BC6925-CD75-4750-8483-109752352B85}" presName="vert1" presStyleCnt="0"/>
      <dgm:spPr/>
    </dgm:pt>
  </dgm:ptLst>
  <dgm:cxnLst>
    <dgm:cxn modelId="{9CAF5B2D-7687-4871-AB91-E4670CF9A3E3}" type="presOf" srcId="{7294E6FD-C74A-495A-98D9-33ED5DDA3255}" destId="{279C1DA4-BB8E-4C72-A93A-DC2B66FD7DCB}" srcOrd="0" destOrd="0" presId="urn:microsoft.com/office/officeart/2008/layout/LinedList"/>
    <dgm:cxn modelId="{31E4504A-2289-46BB-99A8-D2BF3AAB9445}" srcId="{7294E6FD-C74A-495A-98D9-33ED5DDA3255}" destId="{BBAF5E46-A967-4645-AD5F-A7CB7CC530D9}" srcOrd="0" destOrd="0" parTransId="{9461B9B6-88A0-4528-BAD5-98A3B30A985D}" sibTransId="{3001B5AD-874C-477F-890B-2CAE8F0E5E18}"/>
    <dgm:cxn modelId="{59F0C516-FDDA-4208-BC8F-839081D5C679}" srcId="{7294E6FD-C74A-495A-98D9-33ED5DDA3255}" destId="{BB08BB25-AE4F-42C4-A21E-4AD4D676ED5F}" srcOrd="1" destOrd="0" parTransId="{9435FBF6-ABE8-407C-A85A-9BFF012B6C1E}" sibTransId="{D7E853C1-C38E-42C6-8C3E-EF7ADE1D62F4}"/>
    <dgm:cxn modelId="{F40F2E63-9F5D-4528-8FE1-94DD982EFCD0}" type="presOf" srcId="{BB08BB25-AE4F-42C4-A21E-4AD4D676ED5F}" destId="{99BE7943-EEFF-485A-AFB1-26E7B0707EE7}" srcOrd="0" destOrd="0" presId="urn:microsoft.com/office/officeart/2008/layout/LinedList"/>
    <dgm:cxn modelId="{338AB91B-BC28-416E-9453-BBBFCB2C8505}" type="presOf" srcId="{A21FD5DA-7E3A-467F-BDAB-C5DD2F258721}" destId="{5200E0A7-5189-4BDE-9129-52292AFE9AF6}" srcOrd="0" destOrd="0" presId="urn:microsoft.com/office/officeart/2008/layout/LinedList"/>
    <dgm:cxn modelId="{5CA7BF2A-D1C9-442A-ABBA-A58642142CF8}" srcId="{7294E6FD-C74A-495A-98D9-33ED5DDA3255}" destId="{A21FD5DA-7E3A-467F-BDAB-C5DD2F258721}" srcOrd="2" destOrd="0" parTransId="{F5DE0C58-AD8A-4D90-8D15-AE5CB9901566}" sibTransId="{E3FE339B-0DCE-404B-B1EC-71A4480A4FAA}"/>
    <dgm:cxn modelId="{2487CB68-4C41-40BC-8BB4-239427791A8E}" srcId="{7294E6FD-C74A-495A-98D9-33ED5DDA3255}" destId="{89BC6925-CD75-4750-8483-109752352B85}" srcOrd="3" destOrd="0" parTransId="{B8D49CD1-0F03-467F-AAC3-2CEE766DA723}" sibTransId="{B0CF5CDF-5415-4EE0-858B-59B37D266E30}"/>
    <dgm:cxn modelId="{DD2ECF38-F208-426C-98D5-23241AD83D21}" type="presOf" srcId="{BBAF5E46-A967-4645-AD5F-A7CB7CC530D9}" destId="{CB049117-5880-4007-B4EC-C5AC29E4B6F6}" srcOrd="0" destOrd="0" presId="urn:microsoft.com/office/officeart/2008/layout/LinedList"/>
    <dgm:cxn modelId="{2A0BB3AC-188A-4412-90D6-D92B2F9EFCAE}" type="presOf" srcId="{89BC6925-CD75-4750-8483-109752352B85}" destId="{C8F03C0F-CFC2-4F25-8B9D-BA9D0467073F}" srcOrd="0" destOrd="0" presId="urn:microsoft.com/office/officeart/2008/layout/LinedList"/>
    <dgm:cxn modelId="{E20B677D-9887-4F50-A897-95C27DAC5DC3}" type="presParOf" srcId="{279C1DA4-BB8E-4C72-A93A-DC2B66FD7DCB}" destId="{A303B3B0-4069-4865-AB8F-A402151492A6}" srcOrd="0" destOrd="0" presId="urn:microsoft.com/office/officeart/2008/layout/LinedList"/>
    <dgm:cxn modelId="{75D6D07F-10CF-4E2C-AAE2-1BC7FDAF4150}" type="presParOf" srcId="{279C1DA4-BB8E-4C72-A93A-DC2B66FD7DCB}" destId="{2B2C8137-7120-438A-954C-988A65F73E37}" srcOrd="1" destOrd="0" presId="urn:microsoft.com/office/officeart/2008/layout/LinedList"/>
    <dgm:cxn modelId="{49716EDE-E466-4B7B-BA52-11BBC49264B0}" type="presParOf" srcId="{2B2C8137-7120-438A-954C-988A65F73E37}" destId="{CB049117-5880-4007-B4EC-C5AC29E4B6F6}" srcOrd="0" destOrd="0" presId="urn:microsoft.com/office/officeart/2008/layout/LinedList"/>
    <dgm:cxn modelId="{CE08F9FB-3221-43CD-8CFD-59746BF9B35D}" type="presParOf" srcId="{2B2C8137-7120-438A-954C-988A65F73E37}" destId="{86276EF3-15BB-42EC-8CE8-6F788114BC15}" srcOrd="1" destOrd="0" presId="urn:microsoft.com/office/officeart/2008/layout/LinedList"/>
    <dgm:cxn modelId="{3F043E91-04E9-43E8-A205-03609FA1E8B3}" type="presParOf" srcId="{279C1DA4-BB8E-4C72-A93A-DC2B66FD7DCB}" destId="{82675F48-CCA0-4E9F-BB8D-12AA830F619E}" srcOrd="2" destOrd="0" presId="urn:microsoft.com/office/officeart/2008/layout/LinedList"/>
    <dgm:cxn modelId="{D07C0BD0-D9C6-4D4E-BF93-149F487023A0}" type="presParOf" srcId="{279C1DA4-BB8E-4C72-A93A-DC2B66FD7DCB}" destId="{9C392554-157F-40E0-91F1-E4F8D3529388}" srcOrd="3" destOrd="0" presId="urn:microsoft.com/office/officeart/2008/layout/LinedList"/>
    <dgm:cxn modelId="{A2438CE2-77B5-4E44-A2C5-1306612629E1}" type="presParOf" srcId="{9C392554-157F-40E0-91F1-E4F8D3529388}" destId="{99BE7943-EEFF-485A-AFB1-26E7B0707EE7}" srcOrd="0" destOrd="0" presId="urn:microsoft.com/office/officeart/2008/layout/LinedList"/>
    <dgm:cxn modelId="{480F9ECF-F10D-4769-AAC1-7508B56C9477}" type="presParOf" srcId="{9C392554-157F-40E0-91F1-E4F8D3529388}" destId="{5644C080-96D3-4618-A4F5-1D734EF5A749}" srcOrd="1" destOrd="0" presId="urn:microsoft.com/office/officeart/2008/layout/LinedList"/>
    <dgm:cxn modelId="{2B7B1155-8765-4031-980D-97D47F3839CB}" type="presParOf" srcId="{279C1DA4-BB8E-4C72-A93A-DC2B66FD7DCB}" destId="{079D7354-A65C-4A57-9E31-E2E853F62E40}" srcOrd="4" destOrd="0" presId="urn:microsoft.com/office/officeart/2008/layout/LinedList"/>
    <dgm:cxn modelId="{9CA065F2-41FD-43B3-9A64-56CB74CBFB0D}" type="presParOf" srcId="{279C1DA4-BB8E-4C72-A93A-DC2B66FD7DCB}" destId="{A0BC379E-753C-456F-AEE3-2AFBC4FECEE3}" srcOrd="5" destOrd="0" presId="urn:microsoft.com/office/officeart/2008/layout/LinedList"/>
    <dgm:cxn modelId="{5E7A5A7A-CFB4-481F-84C6-5746558C50A6}" type="presParOf" srcId="{A0BC379E-753C-456F-AEE3-2AFBC4FECEE3}" destId="{5200E0A7-5189-4BDE-9129-52292AFE9AF6}" srcOrd="0" destOrd="0" presId="urn:microsoft.com/office/officeart/2008/layout/LinedList"/>
    <dgm:cxn modelId="{4FA93AB0-A38C-44D6-AC34-F18F4F7AC310}" type="presParOf" srcId="{A0BC379E-753C-456F-AEE3-2AFBC4FECEE3}" destId="{EFDF3BCB-2200-436A-B1B5-D54AFA60537C}" srcOrd="1" destOrd="0" presId="urn:microsoft.com/office/officeart/2008/layout/LinedList"/>
    <dgm:cxn modelId="{623743FD-7F56-4588-8ABA-35F54D5575B9}" type="presParOf" srcId="{279C1DA4-BB8E-4C72-A93A-DC2B66FD7DCB}" destId="{D1BB6EC4-1A32-4920-848E-E1BE66533A45}" srcOrd="6" destOrd="0" presId="urn:microsoft.com/office/officeart/2008/layout/LinedList"/>
    <dgm:cxn modelId="{0EB1AD9F-AAB2-483F-B0CD-A333B5E9BD7E}" type="presParOf" srcId="{279C1DA4-BB8E-4C72-A93A-DC2B66FD7DCB}" destId="{0EA3FF61-9AE2-4E4F-BEFE-478F05E183C5}" srcOrd="7" destOrd="0" presId="urn:microsoft.com/office/officeart/2008/layout/LinedList"/>
    <dgm:cxn modelId="{7C149074-9AB7-4072-A173-4D42B1B69E8F}" type="presParOf" srcId="{0EA3FF61-9AE2-4E4F-BEFE-478F05E183C5}" destId="{C8F03C0F-CFC2-4F25-8B9D-BA9D0467073F}" srcOrd="0" destOrd="0" presId="urn:microsoft.com/office/officeart/2008/layout/LinedList"/>
    <dgm:cxn modelId="{AB546BE8-63B6-42E0-BBEE-20B1AF50660A}" type="presParOf" srcId="{0EA3FF61-9AE2-4E4F-BEFE-478F05E183C5}" destId="{8028C53B-56F6-45EB-BA35-4C270F52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C6743-E527-4C03-B881-13EA0C7A61A9}" type="doc">
      <dgm:prSet loTypeId="urn:microsoft.com/office/officeart/2005/8/layout/chevron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53A2D5-8578-4781-A08B-45BF190D4A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</a:t>
          </a:r>
          <a:endParaRPr lang="en-US" dirty="0"/>
        </a:p>
      </dgm:t>
    </dgm:pt>
    <dgm:pt modelId="{B2916F5E-5B55-4A99-8C7D-A7BFA24F68B7}" type="parTrans" cxnId="{1BAD48B4-C6D7-411E-B5A6-5C06063FB502}">
      <dgm:prSet/>
      <dgm:spPr/>
      <dgm:t>
        <a:bodyPr/>
        <a:lstStyle/>
        <a:p>
          <a:endParaRPr lang="en-US"/>
        </a:p>
      </dgm:t>
    </dgm:pt>
    <dgm:pt modelId="{4E09526B-7CA7-488C-84BA-DD29A35C3699}" type="sibTrans" cxnId="{1BAD48B4-C6D7-411E-B5A6-5C06063FB502}">
      <dgm:prSet/>
      <dgm:spPr/>
      <dgm:t>
        <a:bodyPr/>
        <a:lstStyle/>
        <a:p>
          <a:endParaRPr lang="en-US"/>
        </a:p>
      </dgm:t>
    </dgm:pt>
    <dgm:pt modelId="{04473569-3A72-426C-AF94-93506504766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2</a:t>
          </a:r>
          <a:endParaRPr lang="en-US" dirty="0"/>
        </a:p>
      </dgm:t>
    </dgm:pt>
    <dgm:pt modelId="{F2BE9A06-164A-4621-B54D-B12BA89F5C52}" type="parTrans" cxnId="{B6C982A5-56A0-49D5-A837-23BBE7B61008}">
      <dgm:prSet/>
      <dgm:spPr/>
      <dgm:t>
        <a:bodyPr/>
        <a:lstStyle/>
        <a:p>
          <a:endParaRPr lang="en-US"/>
        </a:p>
      </dgm:t>
    </dgm:pt>
    <dgm:pt modelId="{3202560D-0F47-429A-B5DC-5361F0D6DC88}" type="sibTrans" cxnId="{B6C982A5-56A0-49D5-A837-23BBE7B61008}">
      <dgm:prSet/>
      <dgm:spPr/>
      <dgm:t>
        <a:bodyPr/>
        <a:lstStyle/>
        <a:p>
          <a:endParaRPr lang="en-US"/>
        </a:p>
      </dgm:t>
    </dgm:pt>
    <dgm:pt modelId="{A114C054-40F8-4308-B7C6-FA04353316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3</a:t>
          </a:r>
          <a:endParaRPr lang="en-US" dirty="0"/>
        </a:p>
      </dgm:t>
    </dgm:pt>
    <dgm:pt modelId="{3A22E8BE-6CC3-4936-B07A-484A922AD1BD}" type="parTrans" cxnId="{DEB90582-BE42-49BC-891D-8C87D83BA7D2}">
      <dgm:prSet/>
      <dgm:spPr/>
      <dgm:t>
        <a:bodyPr/>
        <a:lstStyle/>
        <a:p>
          <a:endParaRPr lang="en-US"/>
        </a:p>
      </dgm:t>
    </dgm:pt>
    <dgm:pt modelId="{C9B8A098-9970-4798-BFCD-7ED040B5B74E}" type="sibTrans" cxnId="{DEB90582-BE42-49BC-891D-8C87D83BA7D2}">
      <dgm:prSet/>
      <dgm:spPr/>
      <dgm:t>
        <a:bodyPr/>
        <a:lstStyle/>
        <a:p>
          <a:endParaRPr lang="en-US"/>
        </a:p>
      </dgm:t>
    </dgm:pt>
    <dgm:pt modelId="{A945BF71-5E61-4483-A20D-A642B1AB3C3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4</a:t>
          </a:r>
          <a:endParaRPr lang="en-US" dirty="0"/>
        </a:p>
      </dgm:t>
    </dgm:pt>
    <dgm:pt modelId="{D2102688-8AFB-4C5A-BA87-B3B7B5121EE9}" type="parTrans" cxnId="{04121BC0-42C5-4EB7-A219-FD372F51CC63}">
      <dgm:prSet/>
      <dgm:spPr/>
      <dgm:t>
        <a:bodyPr/>
        <a:lstStyle/>
        <a:p>
          <a:endParaRPr lang="en-US"/>
        </a:p>
      </dgm:t>
    </dgm:pt>
    <dgm:pt modelId="{D0D73441-8F40-4F00-A11E-485F003420DF}" type="sibTrans" cxnId="{04121BC0-42C5-4EB7-A219-FD372F51CC63}">
      <dgm:prSet/>
      <dgm:spPr/>
      <dgm:t>
        <a:bodyPr/>
        <a:lstStyle/>
        <a:p>
          <a:endParaRPr lang="en-US"/>
        </a:p>
      </dgm:t>
    </dgm:pt>
    <dgm:pt modelId="{BFD60841-EC3E-4CF0-85D5-A397E1F8FF1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5</a:t>
          </a:r>
          <a:endParaRPr lang="en-US" dirty="0"/>
        </a:p>
      </dgm:t>
    </dgm:pt>
    <dgm:pt modelId="{BC7B8A98-556E-4B8F-AC2F-019FF85076E9}" type="parTrans" cxnId="{0303D814-A539-4C07-BF53-21122B2E76BD}">
      <dgm:prSet/>
      <dgm:spPr/>
      <dgm:t>
        <a:bodyPr/>
        <a:lstStyle/>
        <a:p>
          <a:endParaRPr lang="en-US"/>
        </a:p>
      </dgm:t>
    </dgm:pt>
    <dgm:pt modelId="{7F2D279A-CB5A-402B-8576-836A4AE65CC4}" type="sibTrans" cxnId="{0303D814-A539-4C07-BF53-21122B2E76BD}">
      <dgm:prSet/>
      <dgm:spPr/>
      <dgm:t>
        <a:bodyPr/>
        <a:lstStyle/>
        <a:p>
          <a:endParaRPr lang="en-US"/>
        </a:p>
      </dgm:t>
    </dgm:pt>
    <dgm:pt modelId="{543617AA-AA1B-4FBD-BF0B-4B336DE944C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6</a:t>
          </a:r>
          <a:endParaRPr lang="en-US" dirty="0"/>
        </a:p>
      </dgm:t>
    </dgm:pt>
    <dgm:pt modelId="{0CA3EB07-C041-46E5-92F3-D7F4308F1F3D}" type="parTrans" cxnId="{22AF81A3-BF62-42F7-B81B-3026997788DD}">
      <dgm:prSet/>
      <dgm:spPr/>
      <dgm:t>
        <a:bodyPr/>
        <a:lstStyle/>
        <a:p>
          <a:endParaRPr lang="en-US"/>
        </a:p>
      </dgm:t>
    </dgm:pt>
    <dgm:pt modelId="{10ED7288-0A8F-4742-80A5-A4DCB21FF352}" type="sibTrans" cxnId="{22AF81A3-BF62-42F7-B81B-3026997788DD}">
      <dgm:prSet/>
      <dgm:spPr/>
      <dgm:t>
        <a:bodyPr/>
        <a:lstStyle/>
        <a:p>
          <a:endParaRPr lang="en-US"/>
        </a:p>
      </dgm:t>
    </dgm:pt>
    <dgm:pt modelId="{12855189-F384-4A1C-BFB7-DF870A1BA56E}">
      <dgm:prSet/>
      <dgm:spPr/>
      <dgm:t>
        <a:bodyPr/>
        <a:lstStyle/>
        <a:p>
          <a:pPr>
            <a:buNone/>
          </a:pPr>
          <a:r>
            <a:rPr lang="pt-BR" dirty="0"/>
            <a:t>Não faço ideia do que estou fazendo</a:t>
          </a:r>
        </a:p>
      </dgm:t>
    </dgm:pt>
    <dgm:pt modelId="{E09B6316-D5B3-4EC3-9543-B7A85D77AD9F}" type="parTrans" cxnId="{4296B548-FEE0-4261-8873-54CE7FB694E8}">
      <dgm:prSet/>
      <dgm:spPr/>
      <dgm:t>
        <a:bodyPr/>
        <a:lstStyle/>
        <a:p>
          <a:endParaRPr lang="pt-BR"/>
        </a:p>
      </dgm:t>
    </dgm:pt>
    <dgm:pt modelId="{22F4E678-A1CC-4580-AE19-6BB935C692E8}" type="sibTrans" cxnId="{4296B548-FEE0-4261-8873-54CE7FB694E8}">
      <dgm:prSet/>
      <dgm:spPr/>
      <dgm:t>
        <a:bodyPr/>
        <a:lstStyle/>
        <a:p>
          <a:endParaRPr lang="pt-BR"/>
        </a:p>
      </dgm:t>
    </dgm:pt>
    <dgm:pt modelId="{1AE398BD-6A1D-44E8-8208-39CA063CD7C3}">
      <dgm:prSet/>
      <dgm:spPr/>
      <dgm:t>
        <a:bodyPr/>
        <a:lstStyle/>
        <a:p>
          <a:pPr>
            <a:buNone/>
          </a:pPr>
          <a:r>
            <a:rPr lang="pt-BR" dirty="0"/>
            <a:t>Estou apenas fazendo</a:t>
          </a:r>
        </a:p>
      </dgm:t>
    </dgm:pt>
    <dgm:pt modelId="{C05B62CA-4D51-4A95-9915-22A98D132B52}" type="parTrans" cxnId="{1B9FDDAB-FE6E-42A6-AAEA-B435BA889F4A}">
      <dgm:prSet/>
      <dgm:spPr/>
      <dgm:t>
        <a:bodyPr/>
        <a:lstStyle/>
        <a:p>
          <a:endParaRPr lang="pt-BR"/>
        </a:p>
      </dgm:t>
    </dgm:pt>
    <dgm:pt modelId="{0169318A-253B-413F-9184-BF6A6EEF7962}" type="sibTrans" cxnId="{1B9FDDAB-FE6E-42A6-AAEA-B435BA889F4A}">
      <dgm:prSet/>
      <dgm:spPr/>
      <dgm:t>
        <a:bodyPr/>
        <a:lstStyle/>
        <a:p>
          <a:endParaRPr lang="pt-BR"/>
        </a:p>
      </dgm:t>
    </dgm:pt>
    <dgm:pt modelId="{708A1F60-6A99-465A-A57C-0ED24EAC7E0A}">
      <dgm:prSet/>
      <dgm:spPr/>
      <dgm:t>
        <a:bodyPr/>
        <a:lstStyle/>
        <a:p>
          <a:pPr>
            <a:buNone/>
          </a:pPr>
          <a:r>
            <a:rPr lang="pt-BR" dirty="0"/>
            <a:t>Entendo o que estou fazendo</a:t>
          </a:r>
        </a:p>
      </dgm:t>
    </dgm:pt>
    <dgm:pt modelId="{DF57AFDB-0D3D-4A80-AF60-9574A2A68634}" type="parTrans" cxnId="{A5433DB2-CCE0-44C2-BB33-8123A1D0E0F5}">
      <dgm:prSet/>
      <dgm:spPr/>
      <dgm:t>
        <a:bodyPr/>
        <a:lstStyle/>
        <a:p>
          <a:endParaRPr lang="pt-BR"/>
        </a:p>
      </dgm:t>
    </dgm:pt>
    <dgm:pt modelId="{1C260C1D-3D29-41C4-91B7-313D9A40810D}" type="sibTrans" cxnId="{A5433DB2-CCE0-44C2-BB33-8123A1D0E0F5}">
      <dgm:prSet/>
      <dgm:spPr/>
      <dgm:t>
        <a:bodyPr/>
        <a:lstStyle/>
        <a:p>
          <a:endParaRPr lang="pt-BR"/>
        </a:p>
      </dgm:t>
    </dgm:pt>
    <dgm:pt modelId="{8BB2C194-D735-4D69-8600-E4557FA2CB15}">
      <dgm:prSet/>
      <dgm:spPr/>
      <dgm:t>
        <a:bodyPr/>
        <a:lstStyle/>
        <a:p>
          <a:pPr>
            <a:buNone/>
          </a:pPr>
          <a:r>
            <a:rPr lang="pt-BR" dirty="0"/>
            <a:t>Posso descrever o que estou fazendo</a:t>
          </a:r>
        </a:p>
      </dgm:t>
    </dgm:pt>
    <dgm:pt modelId="{80C9BCF3-7452-4EB1-810B-55D9F998A459}" type="parTrans" cxnId="{5DF3A6BB-21A3-49E9-ACD7-95F50B279E11}">
      <dgm:prSet/>
      <dgm:spPr/>
      <dgm:t>
        <a:bodyPr/>
        <a:lstStyle/>
        <a:p>
          <a:endParaRPr lang="pt-BR"/>
        </a:p>
      </dgm:t>
    </dgm:pt>
    <dgm:pt modelId="{2212606D-3F5F-4D32-8F41-27D7B2E954ED}" type="sibTrans" cxnId="{5DF3A6BB-21A3-49E9-ACD7-95F50B279E11}">
      <dgm:prSet/>
      <dgm:spPr/>
      <dgm:t>
        <a:bodyPr/>
        <a:lstStyle/>
        <a:p>
          <a:endParaRPr lang="pt-BR"/>
        </a:p>
      </dgm:t>
    </dgm:pt>
    <dgm:pt modelId="{EE21971F-26D3-45E3-B7CF-8299607C08A6}">
      <dgm:prSet/>
      <dgm:spPr/>
      <dgm:t>
        <a:bodyPr/>
        <a:lstStyle/>
        <a:p>
          <a:pPr>
            <a:buNone/>
          </a:pPr>
          <a:r>
            <a:rPr lang="pt-BR" dirty="0"/>
            <a:t>Conheço a melhor forma de fazer o que estou fazendo</a:t>
          </a:r>
        </a:p>
      </dgm:t>
    </dgm:pt>
    <dgm:pt modelId="{A665E206-A3B4-4DA8-92D2-BAB022428A73}" type="parTrans" cxnId="{1A690FE2-38F4-462F-BDA0-C25C8FDD6450}">
      <dgm:prSet/>
      <dgm:spPr/>
      <dgm:t>
        <a:bodyPr/>
        <a:lstStyle/>
        <a:p>
          <a:endParaRPr lang="pt-BR"/>
        </a:p>
      </dgm:t>
    </dgm:pt>
    <dgm:pt modelId="{9D00B535-A674-4311-83CE-8540D132441C}" type="sibTrans" cxnId="{1A690FE2-38F4-462F-BDA0-C25C8FDD6450}">
      <dgm:prSet/>
      <dgm:spPr/>
      <dgm:t>
        <a:bodyPr/>
        <a:lstStyle/>
        <a:p>
          <a:endParaRPr lang="pt-BR"/>
        </a:p>
      </dgm:t>
    </dgm:pt>
    <dgm:pt modelId="{11787385-908C-43B6-A80F-E880F903CEBE}">
      <dgm:prSet/>
      <dgm:spPr/>
      <dgm:t>
        <a:bodyPr/>
        <a:lstStyle/>
        <a:p>
          <a:pPr>
            <a:buNone/>
          </a:pPr>
          <a:r>
            <a:rPr lang="pt-BR" dirty="0"/>
            <a:t>Estou sempre melhorando o que estou fazendo</a:t>
          </a:r>
        </a:p>
      </dgm:t>
    </dgm:pt>
    <dgm:pt modelId="{45A45FED-B289-4E8B-939D-4F198C35BD10}" type="parTrans" cxnId="{8F04B5E0-F69D-4515-9F99-9BAFB23C1E97}">
      <dgm:prSet/>
      <dgm:spPr/>
      <dgm:t>
        <a:bodyPr/>
        <a:lstStyle/>
        <a:p>
          <a:endParaRPr lang="pt-BR"/>
        </a:p>
      </dgm:t>
    </dgm:pt>
    <dgm:pt modelId="{8D2176E0-E70A-488A-9C25-FB04BBD8AEF6}" type="sibTrans" cxnId="{8F04B5E0-F69D-4515-9F99-9BAFB23C1E97}">
      <dgm:prSet/>
      <dgm:spPr/>
      <dgm:t>
        <a:bodyPr/>
        <a:lstStyle/>
        <a:p>
          <a:endParaRPr lang="pt-BR"/>
        </a:p>
      </dgm:t>
    </dgm:pt>
    <dgm:pt modelId="{401FC8D0-ABAE-4E15-92D8-34F6483C62B1}" type="pres">
      <dgm:prSet presAssocID="{2B3C6743-E527-4C03-B881-13EA0C7A61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9C97A28-1089-43C6-AF7F-CE731C75B477}" type="pres">
      <dgm:prSet presAssocID="{B153A2D5-8578-4781-A08B-45BF190D4AAD}" presName="composite" presStyleCnt="0"/>
      <dgm:spPr/>
    </dgm:pt>
    <dgm:pt modelId="{57A4C368-5A77-4954-A965-C37E778EC82A}" type="pres">
      <dgm:prSet presAssocID="{B153A2D5-8578-4781-A08B-45BF190D4AAD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B0AC68-D377-4664-9527-EBDB92A17ED6}" type="pres">
      <dgm:prSet presAssocID="{B153A2D5-8578-4781-A08B-45BF190D4AAD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2939F3-D820-4173-ACC1-E7D66E73F451}" type="pres">
      <dgm:prSet presAssocID="{4E09526B-7CA7-488C-84BA-DD29A35C3699}" presName="sp" presStyleCnt="0"/>
      <dgm:spPr/>
    </dgm:pt>
    <dgm:pt modelId="{3B4451D1-1787-4E9E-8C4C-F05ADCFB38E3}" type="pres">
      <dgm:prSet presAssocID="{04473569-3A72-426C-AF94-93506504766D}" presName="composite" presStyleCnt="0"/>
      <dgm:spPr/>
    </dgm:pt>
    <dgm:pt modelId="{BAA5478F-9EAE-48E6-8220-6066238ACA6D}" type="pres">
      <dgm:prSet presAssocID="{04473569-3A72-426C-AF94-93506504766D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5A87E5-8192-4E0A-B03B-10C0D2299000}" type="pres">
      <dgm:prSet presAssocID="{04473569-3A72-426C-AF94-93506504766D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B0C7B6-BEC4-4C26-B33E-53294C139F9E}" type="pres">
      <dgm:prSet presAssocID="{3202560D-0F47-429A-B5DC-5361F0D6DC88}" presName="sp" presStyleCnt="0"/>
      <dgm:spPr/>
    </dgm:pt>
    <dgm:pt modelId="{B0326CB4-DBC3-4483-8902-1A6D477FE2A4}" type="pres">
      <dgm:prSet presAssocID="{A114C054-40F8-4308-B7C6-FA0435331633}" presName="composite" presStyleCnt="0"/>
      <dgm:spPr/>
    </dgm:pt>
    <dgm:pt modelId="{F7C21DB0-BC18-402C-A9B9-BB3FA3C82448}" type="pres">
      <dgm:prSet presAssocID="{A114C054-40F8-4308-B7C6-FA043533163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F68089-41D5-44F5-9278-629CE5BB0A29}" type="pres">
      <dgm:prSet presAssocID="{A114C054-40F8-4308-B7C6-FA043533163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99C275-B499-4166-8636-A9FCCD37F9A7}" type="pres">
      <dgm:prSet presAssocID="{C9B8A098-9970-4798-BFCD-7ED040B5B74E}" presName="sp" presStyleCnt="0"/>
      <dgm:spPr/>
    </dgm:pt>
    <dgm:pt modelId="{56A1692D-8882-4C92-8E97-2FE0397C3350}" type="pres">
      <dgm:prSet presAssocID="{A945BF71-5E61-4483-A20D-A642B1AB3C3B}" presName="composite" presStyleCnt="0"/>
      <dgm:spPr/>
    </dgm:pt>
    <dgm:pt modelId="{1011DFBE-BA81-4DBE-A2C4-AF9F4D53E874}" type="pres">
      <dgm:prSet presAssocID="{A945BF71-5E61-4483-A20D-A642B1AB3C3B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3676E-464C-4601-B32D-A89BD9ACC52F}" type="pres">
      <dgm:prSet presAssocID="{A945BF71-5E61-4483-A20D-A642B1AB3C3B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6B1759-49EC-4C3C-ADC8-7624DE1E30CB}" type="pres">
      <dgm:prSet presAssocID="{D0D73441-8F40-4F00-A11E-485F003420DF}" presName="sp" presStyleCnt="0"/>
      <dgm:spPr/>
    </dgm:pt>
    <dgm:pt modelId="{6C38BADC-B430-4A87-8A86-4BF27E97D349}" type="pres">
      <dgm:prSet presAssocID="{BFD60841-EC3E-4CF0-85D5-A397E1F8FF11}" presName="composite" presStyleCnt="0"/>
      <dgm:spPr/>
    </dgm:pt>
    <dgm:pt modelId="{32C38441-C73A-4C3E-AB70-606A505BB967}" type="pres">
      <dgm:prSet presAssocID="{BFD60841-EC3E-4CF0-85D5-A397E1F8FF11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8C132C-604E-408F-9A51-A6636F6A8292}" type="pres">
      <dgm:prSet presAssocID="{BFD60841-EC3E-4CF0-85D5-A397E1F8FF11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0CC15F-597B-4152-82EA-95891CFCCC19}" type="pres">
      <dgm:prSet presAssocID="{7F2D279A-CB5A-402B-8576-836A4AE65CC4}" presName="sp" presStyleCnt="0"/>
      <dgm:spPr/>
    </dgm:pt>
    <dgm:pt modelId="{E35B0326-1D40-41AD-B1B0-57C6A6B04EA3}" type="pres">
      <dgm:prSet presAssocID="{543617AA-AA1B-4FBD-BF0B-4B336DE944CA}" presName="composite" presStyleCnt="0"/>
      <dgm:spPr/>
    </dgm:pt>
    <dgm:pt modelId="{27E18B08-01F9-4B94-8149-F5DC3BD588A4}" type="pres">
      <dgm:prSet presAssocID="{543617AA-AA1B-4FBD-BF0B-4B336DE944C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5186D1-CDCE-4F99-BA8F-9E3384D09257}" type="pres">
      <dgm:prSet presAssocID="{543617AA-AA1B-4FBD-BF0B-4B336DE944C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4A11F-9E26-47A2-AA4E-45CCA324D9F1}" type="presOf" srcId="{04473569-3A72-426C-AF94-93506504766D}" destId="{BAA5478F-9EAE-48E6-8220-6066238ACA6D}" srcOrd="0" destOrd="0" presId="urn:microsoft.com/office/officeart/2005/8/layout/chevron2"/>
    <dgm:cxn modelId="{8232D60D-FA1D-4A70-BE4B-20D1823878EB}" type="presOf" srcId="{EE21971F-26D3-45E3-B7CF-8299607C08A6}" destId="{C48C132C-604E-408F-9A51-A6636F6A8292}" srcOrd="0" destOrd="0" presId="urn:microsoft.com/office/officeart/2005/8/layout/chevron2"/>
    <dgm:cxn modelId="{1B9FDDAB-FE6E-42A6-AAEA-B435BA889F4A}" srcId="{04473569-3A72-426C-AF94-93506504766D}" destId="{1AE398BD-6A1D-44E8-8208-39CA063CD7C3}" srcOrd="0" destOrd="0" parTransId="{C05B62CA-4D51-4A95-9915-22A98D132B52}" sibTransId="{0169318A-253B-413F-9184-BF6A6EEF7962}"/>
    <dgm:cxn modelId="{B8C36AFC-475C-45CA-9F87-50FC41CF93FF}" type="presOf" srcId="{11787385-908C-43B6-A80F-E880F903CEBE}" destId="{6B5186D1-CDCE-4F99-BA8F-9E3384D09257}" srcOrd="0" destOrd="0" presId="urn:microsoft.com/office/officeart/2005/8/layout/chevron2"/>
    <dgm:cxn modelId="{4296B548-FEE0-4261-8873-54CE7FB694E8}" srcId="{B153A2D5-8578-4781-A08B-45BF190D4AAD}" destId="{12855189-F384-4A1C-BFB7-DF870A1BA56E}" srcOrd="0" destOrd="0" parTransId="{E09B6316-D5B3-4EC3-9543-B7A85D77AD9F}" sibTransId="{22F4E678-A1CC-4580-AE19-6BB935C692E8}"/>
    <dgm:cxn modelId="{D11DD92B-00D5-476B-9655-2F2880FB6D40}" type="presOf" srcId="{A945BF71-5E61-4483-A20D-A642B1AB3C3B}" destId="{1011DFBE-BA81-4DBE-A2C4-AF9F4D53E874}" srcOrd="0" destOrd="0" presId="urn:microsoft.com/office/officeart/2005/8/layout/chevron2"/>
    <dgm:cxn modelId="{5DF3A6BB-21A3-49E9-ACD7-95F50B279E11}" srcId="{A945BF71-5E61-4483-A20D-A642B1AB3C3B}" destId="{8BB2C194-D735-4D69-8600-E4557FA2CB15}" srcOrd="0" destOrd="0" parTransId="{80C9BCF3-7452-4EB1-810B-55D9F998A459}" sibTransId="{2212606D-3F5F-4D32-8F41-27D7B2E954ED}"/>
    <dgm:cxn modelId="{A7F469CD-40E8-49C4-9219-355AF2B92D27}" type="presOf" srcId="{8BB2C194-D735-4D69-8600-E4557FA2CB15}" destId="{BAA3676E-464C-4601-B32D-A89BD9ACC52F}" srcOrd="0" destOrd="0" presId="urn:microsoft.com/office/officeart/2005/8/layout/chevron2"/>
    <dgm:cxn modelId="{8F04B5E0-F69D-4515-9F99-9BAFB23C1E97}" srcId="{543617AA-AA1B-4FBD-BF0B-4B336DE944CA}" destId="{11787385-908C-43B6-A80F-E880F903CEBE}" srcOrd="0" destOrd="0" parTransId="{45A45FED-B289-4E8B-939D-4F198C35BD10}" sibTransId="{8D2176E0-E70A-488A-9C25-FB04BBD8AEF6}"/>
    <dgm:cxn modelId="{348A7E31-3263-4D92-BA3F-5D6B92DC7796}" type="presOf" srcId="{543617AA-AA1B-4FBD-BF0B-4B336DE944CA}" destId="{27E18B08-01F9-4B94-8149-F5DC3BD588A4}" srcOrd="0" destOrd="0" presId="urn:microsoft.com/office/officeart/2005/8/layout/chevron2"/>
    <dgm:cxn modelId="{1BAD48B4-C6D7-411E-B5A6-5C06063FB502}" srcId="{2B3C6743-E527-4C03-B881-13EA0C7A61A9}" destId="{B153A2D5-8578-4781-A08B-45BF190D4AAD}" srcOrd="0" destOrd="0" parTransId="{B2916F5E-5B55-4A99-8C7D-A7BFA24F68B7}" sibTransId="{4E09526B-7CA7-488C-84BA-DD29A35C3699}"/>
    <dgm:cxn modelId="{0303D814-A539-4C07-BF53-21122B2E76BD}" srcId="{2B3C6743-E527-4C03-B881-13EA0C7A61A9}" destId="{BFD60841-EC3E-4CF0-85D5-A397E1F8FF11}" srcOrd="4" destOrd="0" parTransId="{BC7B8A98-556E-4B8F-AC2F-019FF85076E9}" sibTransId="{7F2D279A-CB5A-402B-8576-836A4AE65CC4}"/>
    <dgm:cxn modelId="{5F4B91D5-5A12-47F2-85AC-98633B2EEBBE}" type="presOf" srcId="{12855189-F384-4A1C-BFB7-DF870A1BA56E}" destId="{0EB0AC68-D377-4664-9527-EBDB92A17ED6}" srcOrd="0" destOrd="0" presId="urn:microsoft.com/office/officeart/2005/8/layout/chevron2"/>
    <dgm:cxn modelId="{04121BC0-42C5-4EB7-A219-FD372F51CC63}" srcId="{2B3C6743-E527-4C03-B881-13EA0C7A61A9}" destId="{A945BF71-5E61-4483-A20D-A642B1AB3C3B}" srcOrd="3" destOrd="0" parTransId="{D2102688-8AFB-4C5A-BA87-B3B7B5121EE9}" sibTransId="{D0D73441-8F40-4F00-A11E-485F003420DF}"/>
    <dgm:cxn modelId="{230D672B-1DE3-4BE4-B96C-349B7397D9E9}" type="presOf" srcId="{2B3C6743-E527-4C03-B881-13EA0C7A61A9}" destId="{401FC8D0-ABAE-4E15-92D8-34F6483C62B1}" srcOrd="0" destOrd="0" presId="urn:microsoft.com/office/officeart/2005/8/layout/chevron2"/>
    <dgm:cxn modelId="{589EA0D2-8E53-4A58-B406-3AEE86957FA2}" type="presOf" srcId="{708A1F60-6A99-465A-A57C-0ED24EAC7E0A}" destId="{73F68089-41D5-44F5-9278-629CE5BB0A29}" srcOrd="0" destOrd="0" presId="urn:microsoft.com/office/officeart/2005/8/layout/chevron2"/>
    <dgm:cxn modelId="{498A74ED-220C-4162-B55A-5F3E29686BAA}" type="presOf" srcId="{1AE398BD-6A1D-44E8-8208-39CA063CD7C3}" destId="{615A87E5-8192-4E0A-B03B-10C0D2299000}" srcOrd="0" destOrd="0" presId="urn:microsoft.com/office/officeart/2005/8/layout/chevron2"/>
    <dgm:cxn modelId="{70B76D4E-7E19-4C30-B653-C9F9C65B96B1}" type="presOf" srcId="{B153A2D5-8578-4781-A08B-45BF190D4AAD}" destId="{57A4C368-5A77-4954-A965-C37E778EC82A}" srcOrd="0" destOrd="0" presId="urn:microsoft.com/office/officeart/2005/8/layout/chevron2"/>
    <dgm:cxn modelId="{B6C982A5-56A0-49D5-A837-23BBE7B61008}" srcId="{2B3C6743-E527-4C03-B881-13EA0C7A61A9}" destId="{04473569-3A72-426C-AF94-93506504766D}" srcOrd="1" destOrd="0" parTransId="{F2BE9A06-164A-4621-B54D-B12BA89F5C52}" sibTransId="{3202560D-0F47-429A-B5DC-5361F0D6DC88}"/>
    <dgm:cxn modelId="{1A690FE2-38F4-462F-BDA0-C25C8FDD6450}" srcId="{BFD60841-EC3E-4CF0-85D5-A397E1F8FF11}" destId="{EE21971F-26D3-45E3-B7CF-8299607C08A6}" srcOrd="0" destOrd="0" parTransId="{A665E206-A3B4-4DA8-92D2-BAB022428A73}" sibTransId="{9D00B535-A674-4311-83CE-8540D132441C}"/>
    <dgm:cxn modelId="{FB5F255F-9FCB-49CA-90E5-486BD8A1AD3F}" type="presOf" srcId="{A114C054-40F8-4308-B7C6-FA0435331633}" destId="{F7C21DB0-BC18-402C-A9B9-BB3FA3C82448}" srcOrd="0" destOrd="0" presId="urn:microsoft.com/office/officeart/2005/8/layout/chevron2"/>
    <dgm:cxn modelId="{22AF81A3-BF62-42F7-B81B-3026997788DD}" srcId="{2B3C6743-E527-4C03-B881-13EA0C7A61A9}" destId="{543617AA-AA1B-4FBD-BF0B-4B336DE944CA}" srcOrd="5" destOrd="0" parTransId="{0CA3EB07-C041-46E5-92F3-D7F4308F1F3D}" sibTransId="{10ED7288-0A8F-4742-80A5-A4DCB21FF352}"/>
    <dgm:cxn modelId="{A5433DB2-CCE0-44C2-BB33-8123A1D0E0F5}" srcId="{A114C054-40F8-4308-B7C6-FA0435331633}" destId="{708A1F60-6A99-465A-A57C-0ED24EAC7E0A}" srcOrd="0" destOrd="0" parTransId="{DF57AFDB-0D3D-4A80-AF60-9574A2A68634}" sibTransId="{1C260C1D-3D29-41C4-91B7-313D9A40810D}"/>
    <dgm:cxn modelId="{DEB90582-BE42-49BC-891D-8C87D83BA7D2}" srcId="{2B3C6743-E527-4C03-B881-13EA0C7A61A9}" destId="{A114C054-40F8-4308-B7C6-FA0435331633}" srcOrd="2" destOrd="0" parTransId="{3A22E8BE-6CC3-4936-B07A-484A922AD1BD}" sibTransId="{C9B8A098-9970-4798-BFCD-7ED040B5B74E}"/>
    <dgm:cxn modelId="{DD5324AD-A8C0-4BCA-BB97-DE2C33A3412D}" type="presOf" srcId="{BFD60841-EC3E-4CF0-85D5-A397E1F8FF11}" destId="{32C38441-C73A-4C3E-AB70-606A505BB967}" srcOrd="0" destOrd="0" presId="urn:microsoft.com/office/officeart/2005/8/layout/chevron2"/>
    <dgm:cxn modelId="{43C228CC-8C20-4A55-AFDE-70B28F6B77A5}" type="presParOf" srcId="{401FC8D0-ABAE-4E15-92D8-34F6483C62B1}" destId="{B9C97A28-1089-43C6-AF7F-CE731C75B477}" srcOrd="0" destOrd="0" presId="urn:microsoft.com/office/officeart/2005/8/layout/chevron2"/>
    <dgm:cxn modelId="{022F6B59-81E3-4F21-8FEF-6DE402D5464C}" type="presParOf" srcId="{B9C97A28-1089-43C6-AF7F-CE731C75B477}" destId="{57A4C368-5A77-4954-A965-C37E778EC82A}" srcOrd="0" destOrd="0" presId="urn:microsoft.com/office/officeart/2005/8/layout/chevron2"/>
    <dgm:cxn modelId="{1607403D-7E6F-4775-BB1A-F3F30B7FB5BE}" type="presParOf" srcId="{B9C97A28-1089-43C6-AF7F-CE731C75B477}" destId="{0EB0AC68-D377-4664-9527-EBDB92A17ED6}" srcOrd="1" destOrd="0" presId="urn:microsoft.com/office/officeart/2005/8/layout/chevron2"/>
    <dgm:cxn modelId="{C7A9E091-6D68-429D-9B94-BB33510E1EDE}" type="presParOf" srcId="{401FC8D0-ABAE-4E15-92D8-34F6483C62B1}" destId="{902939F3-D820-4173-ACC1-E7D66E73F451}" srcOrd="1" destOrd="0" presId="urn:microsoft.com/office/officeart/2005/8/layout/chevron2"/>
    <dgm:cxn modelId="{D3C31805-A3E7-412F-889C-B89352705968}" type="presParOf" srcId="{401FC8D0-ABAE-4E15-92D8-34F6483C62B1}" destId="{3B4451D1-1787-4E9E-8C4C-F05ADCFB38E3}" srcOrd="2" destOrd="0" presId="urn:microsoft.com/office/officeart/2005/8/layout/chevron2"/>
    <dgm:cxn modelId="{B87974AC-F578-4D0F-8FB5-1C459241D60A}" type="presParOf" srcId="{3B4451D1-1787-4E9E-8C4C-F05ADCFB38E3}" destId="{BAA5478F-9EAE-48E6-8220-6066238ACA6D}" srcOrd="0" destOrd="0" presId="urn:microsoft.com/office/officeart/2005/8/layout/chevron2"/>
    <dgm:cxn modelId="{F84F2B3C-1A3E-49AD-B736-0E0AFFFBC0E7}" type="presParOf" srcId="{3B4451D1-1787-4E9E-8C4C-F05ADCFB38E3}" destId="{615A87E5-8192-4E0A-B03B-10C0D2299000}" srcOrd="1" destOrd="0" presId="urn:microsoft.com/office/officeart/2005/8/layout/chevron2"/>
    <dgm:cxn modelId="{11123808-6D72-4D18-A993-695B36F5A5C7}" type="presParOf" srcId="{401FC8D0-ABAE-4E15-92D8-34F6483C62B1}" destId="{98B0C7B6-BEC4-4C26-B33E-53294C139F9E}" srcOrd="3" destOrd="0" presId="urn:microsoft.com/office/officeart/2005/8/layout/chevron2"/>
    <dgm:cxn modelId="{0E5A7981-DD8A-4145-B428-0505D7146EDB}" type="presParOf" srcId="{401FC8D0-ABAE-4E15-92D8-34F6483C62B1}" destId="{B0326CB4-DBC3-4483-8902-1A6D477FE2A4}" srcOrd="4" destOrd="0" presId="urn:microsoft.com/office/officeart/2005/8/layout/chevron2"/>
    <dgm:cxn modelId="{549E42A3-BF07-4F1D-87BD-455E0B17363A}" type="presParOf" srcId="{B0326CB4-DBC3-4483-8902-1A6D477FE2A4}" destId="{F7C21DB0-BC18-402C-A9B9-BB3FA3C82448}" srcOrd="0" destOrd="0" presId="urn:microsoft.com/office/officeart/2005/8/layout/chevron2"/>
    <dgm:cxn modelId="{AC7789C5-DA97-478B-836C-52EF94784FC7}" type="presParOf" srcId="{B0326CB4-DBC3-4483-8902-1A6D477FE2A4}" destId="{73F68089-41D5-44F5-9278-629CE5BB0A29}" srcOrd="1" destOrd="0" presId="urn:microsoft.com/office/officeart/2005/8/layout/chevron2"/>
    <dgm:cxn modelId="{3C779EF1-A811-42B3-A423-6D909B1732FC}" type="presParOf" srcId="{401FC8D0-ABAE-4E15-92D8-34F6483C62B1}" destId="{F199C275-B499-4166-8636-A9FCCD37F9A7}" srcOrd="5" destOrd="0" presId="urn:microsoft.com/office/officeart/2005/8/layout/chevron2"/>
    <dgm:cxn modelId="{F094C95C-F30F-44A1-A15B-CAD9626670C6}" type="presParOf" srcId="{401FC8D0-ABAE-4E15-92D8-34F6483C62B1}" destId="{56A1692D-8882-4C92-8E97-2FE0397C3350}" srcOrd="6" destOrd="0" presId="urn:microsoft.com/office/officeart/2005/8/layout/chevron2"/>
    <dgm:cxn modelId="{ADAA7C94-7D9B-457C-BB60-A164CE2AE578}" type="presParOf" srcId="{56A1692D-8882-4C92-8E97-2FE0397C3350}" destId="{1011DFBE-BA81-4DBE-A2C4-AF9F4D53E874}" srcOrd="0" destOrd="0" presId="urn:microsoft.com/office/officeart/2005/8/layout/chevron2"/>
    <dgm:cxn modelId="{38F36E0C-EAE3-4030-8E1B-23F175B1F6F2}" type="presParOf" srcId="{56A1692D-8882-4C92-8E97-2FE0397C3350}" destId="{BAA3676E-464C-4601-B32D-A89BD9ACC52F}" srcOrd="1" destOrd="0" presId="urn:microsoft.com/office/officeart/2005/8/layout/chevron2"/>
    <dgm:cxn modelId="{5C5D9771-B65A-4E9C-8925-4DC8776046D2}" type="presParOf" srcId="{401FC8D0-ABAE-4E15-92D8-34F6483C62B1}" destId="{126B1759-49EC-4C3C-ADC8-7624DE1E30CB}" srcOrd="7" destOrd="0" presId="urn:microsoft.com/office/officeart/2005/8/layout/chevron2"/>
    <dgm:cxn modelId="{29D63C62-ADF4-4B7E-A929-146829FB4CF2}" type="presParOf" srcId="{401FC8D0-ABAE-4E15-92D8-34F6483C62B1}" destId="{6C38BADC-B430-4A87-8A86-4BF27E97D349}" srcOrd="8" destOrd="0" presId="urn:microsoft.com/office/officeart/2005/8/layout/chevron2"/>
    <dgm:cxn modelId="{AC379B50-7CC4-4D38-AF4B-D8F21C41FD31}" type="presParOf" srcId="{6C38BADC-B430-4A87-8A86-4BF27E97D349}" destId="{32C38441-C73A-4C3E-AB70-606A505BB967}" srcOrd="0" destOrd="0" presId="urn:microsoft.com/office/officeart/2005/8/layout/chevron2"/>
    <dgm:cxn modelId="{692A355C-1EAD-4825-A4CC-C17FAE14D1D8}" type="presParOf" srcId="{6C38BADC-B430-4A87-8A86-4BF27E97D349}" destId="{C48C132C-604E-408F-9A51-A6636F6A8292}" srcOrd="1" destOrd="0" presId="urn:microsoft.com/office/officeart/2005/8/layout/chevron2"/>
    <dgm:cxn modelId="{40B56669-A1D6-4ABE-8A99-ED8754094FCE}" type="presParOf" srcId="{401FC8D0-ABAE-4E15-92D8-34F6483C62B1}" destId="{E00CC15F-597B-4152-82EA-95891CFCCC19}" srcOrd="9" destOrd="0" presId="urn:microsoft.com/office/officeart/2005/8/layout/chevron2"/>
    <dgm:cxn modelId="{B70288BB-DB27-427E-A5DE-0B65D369DEFD}" type="presParOf" srcId="{401FC8D0-ABAE-4E15-92D8-34F6483C62B1}" destId="{E35B0326-1D40-41AD-B1B0-57C6A6B04EA3}" srcOrd="10" destOrd="0" presId="urn:microsoft.com/office/officeart/2005/8/layout/chevron2"/>
    <dgm:cxn modelId="{7E7168CA-DC10-458B-AFA5-330C0146E3F5}" type="presParOf" srcId="{E35B0326-1D40-41AD-B1B0-57C6A6B04EA3}" destId="{27E18B08-01F9-4B94-8149-F5DC3BD588A4}" srcOrd="0" destOrd="0" presId="urn:microsoft.com/office/officeart/2005/8/layout/chevron2"/>
    <dgm:cxn modelId="{43012172-9E2E-450C-8A52-9C6E58CD2C66}" type="presParOf" srcId="{E35B0326-1D40-41AD-B1B0-57C6A6B04EA3}" destId="{6B5186D1-CDCE-4F99-BA8F-9E3384D092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52EC90-8D46-4653-8D4A-097828C75D0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A831E4B-7600-42AD-B61A-217BEF4E105F}">
      <dgm:prSet/>
      <dgm:spPr/>
      <dgm:t>
        <a:bodyPr/>
        <a:lstStyle/>
        <a:p>
          <a:r>
            <a:rPr lang="pt-BR" noProof="0" dirty="0"/>
            <a:t>Origem galesa: “lugar a que se pertence”</a:t>
          </a:r>
        </a:p>
      </dgm:t>
    </dgm:pt>
    <dgm:pt modelId="{5FB8BEC5-716D-4BBB-969C-78A597041A95}" type="parTrans" cxnId="{42E9CB7A-6A12-4D07-89B9-489C120378DE}">
      <dgm:prSet/>
      <dgm:spPr/>
      <dgm:t>
        <a:bodyPr/>
        <a:lstStyle/>
        <a:p>
          <a:endParaRPr lang="pt-BR"/>
        </a:p>
      </dgm:t>
    </dgm:pt>
    <dgm:pt modelId="{43F35547-B671-446E-9976-8C0774D07984}" type="sibTrans" cxnId="{42E9CB7A-6A12-4D07-89B9-489C120378DE}">
      <dgm:prSet/>
      <dgm:spPr/>
      <dgm:t>
        <a:bodyPr/>
        <a:lstStyle/>
        <a:p>
          <a:endParaRPr lang="pt-BR"/>
        </a:p>
      </dgm:t>
    </dgm:pt>
    <dgm:pt modelId="{414E1BFB-1822-4CA7-B983-227DAD3F1C1F}">
      <dgm:prSet/>
      <dgm:spPr/>
      <dgm:t>
        <a:bodyPr/>
        <a:lstStyle/>
        <a:p>
          <a:r>
            <a:rPr lang="pt-BR" noProof="0" dirty="0"/>
            <a:t>Domínios diferentes exigem respostas diferentes</a:t>
          </a:r>
        </a:p>
      </dgm:t>
    </dgm:pt>
    <dgm:pt modelId="{24A60313-3840-451B-BF1F-8416B6B843A2}" type="parTrans" cxnId="{77340DAB-14CA-4771-B94C-2D28BE2E8EE1}">
      <dgm:prSet/>
      <dgm:spPr/>
      <dgm:t>
        <a:bodyPr/>
        <a:lstStyle/>
        <a:p>
          <a:endParaRPr lang="pt-BR"/>
        </a:p>
      </dgm:t>
    </dgm:pt>
    <dgm:pt modelId="{2002CD33-AF9F-4D14-86B0-C9BCAFCC8B5C}" type="sibTrans" cxnId="{77340DAB-14CA-4771-B94C-2D28BE2E8EE1}">
      <dgm:prSet/>
      <dgm:spPr/>
      <dgm:t>
        <a:bodyPr/>
        <a:lstStyle/>
        <a:p>
          <a:endParaRPr lang="pt-BR"/>
        </a:p>
      </dgm:t>
    </dgm:pt>
    <dgm:pt modelId="{083429D0-D57A-4A1C-A657-FD27022DA792}">
      <dgm:prSet/>
      <dgm:spPr/>
      <dgm:t>
        <a:bodyPr/>
        <a:lstStyle/>
        <a:p>
          <a:r>
            <a:rPr lang="pt-BR" noProof="0" dirty="0"/>
            <a:t>Relações de causa e efeito</a:t>
          </a:r>
        </a:p>
      </dgm:t>
    </dgm:pt>
    <dgm:pt modelId="{A15B8749-323B-4AA9-B94D-A1EDD832209E}" type="parTrans" cxnId="{4F0E0AE9-DD53-43A8-9CB4-7F1362664D98}">
      <dgm:prSet/>
      <dgm:spPr/>
      <dgm:t>
        <a:bodyPr/>
        <a:lstStyle/>
        <a:p>
          <a:endParaRPr lang="pt-BR"/>
        </a:p>
      </dgm:t>
    </dgm:pt>
    <dgm:pt modelId="{58D40A74-C9FC-4E4A-9F7A-F86905546AC8}" type="sibTrans" cxnId="{4F0E0AE9-DD53-43A8-9CB4-7F1362664D98}">
      <dgm:prSet/>
      <dgm:spPr/>
      <dgm:t>
        <a:bodyPr/>
        <a:lstStyle/>
        <a:p>
          <a:endParaRPr lang="pt-BR"/>
        </a:p>
      </dgm:t>
    </dgm:pt>
    <dgm:pt modelId="{FEB3AB98-273D-4932-96B3-65B4EB31A9ED}" type="pres">
      <dgm:prSet presAssocID="{2F52EC90-8D46-4653-8D4A-097828C75D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F1BA8CD-0313-41C2-848C-52B55C7C4935}" type="pres">
      <dgm:prSet presAssocID="{4A831E4B-7600-42AD-B61A-217BEF4E105F}" presName="composite" presStyleCnt="0"/>
      <dgm:spPr/>
    </dgm:pt>
    <dgm:pt modelId="{B0A830FA-081C-44E4-8105-F166B12E68CA}" type="pres">
      <dgm:prSet presAssocID="{4A831E4B-7600-42AD-B61A-217BEF4E105F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842340-8ADE-47D9-AC5C-EAD121CDF632}" type="pres">
      <dgm:prSet presAssocID="{4A831E4B-7600-42AD-B61A-217BEF4E105F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BDCE952C-4D5B-478C-98A2-10245A642AA7}" type="pres">
      <dgm:prSet presAssocID="{43F35547-B671-446E-9976-8C0774D07984}" presName="sibTrans" presStyleCnt="0"/>
      <dgm:spPr/>
    </dgm:pt>
    <dgm:pt modelId="{76692E6A-37DC-4EA4-9BB5-ECB2FB22BC34}" type="pres">
      <dgm:prSet presAssocID="{414E1BFB-1822-4CA7-B983-227DAD3F1C1F}" presName="composite" presStyleCnt="0"/>
      <dgm:spPr/>
    </dgm:pt>
    <dgm:pt modelId="{935189B5-1FA6-4239-9FE2-E5C37EF42093}" type="pres">
      <dgm:prSet presAssocID="{414E1BFB-1822-4CA7-B983-227DAD3F1C1F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658339-3A5D-4876-B7A2-37C444FEFAB5}" type="pres">
      <dgm:prSet presAssocID="{414E1BFB-1822-4CA7-B983-227DAD3F1C1F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érebro na cabeça"/>
        </a:ext>
      </dgm:extLst>
    </dgm:pt>
    <dgm:pt modelId="{95AF4274-5633-40DC-A50C-5500653D05C0}" type="pres">
      <dgm:prSet presAssocID="{2002CD33-AF9F-4D14-86B0-C9BCAFCC8B5C}" presName="sibTrans" presStyleCnt="0"/>
      <dgm:spPr/>
    </dgm:pt>
    <dgm:pt modelId="{1DD52650-5312-48CE-9B31-7C6F1C9E1832}" type="pres">
      <dgm:prSet presAssocID="{083429D0-D57A-4A1C-A657-FD27022DA792}" presName="composite" presStyleCnt="0"/>
      <dgm:spPr/>
    </dgm:pt>
    <dgm:pt modelId="{C0CE9775-780A-47F8-AB8E-32DA6B52CE9B}" type="pres">
      <dgm:prSet presAssocID="{083429D0-D57A-4A1C-A657-FD27022DA792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15B739-5CA2-4A07-89BC-4FC58B785E6F}" type="pres">
      <dgm:prSet presAssocID="{083429D0-D57A-4A1C-A657-FD27022DA792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nual"/>
        </a:ext>
      </dgm:extLst>
    </dgm:pt>
  </dgm:ptLst>
  <dgm:cxnLst>
    <dgm:cxn modelId="{D27A465C-39AC-4070-8546-E5EF56B1635C}" type="presOf" srcId="{083429D0-D57A-4A1C-A657-FD27022DA792}" destId="{C0CE9775-780A-47F8-AB8E-32DA6B52CE9B}" srcOrd="0" destOrd="0" presId="urn:microsoft.com/office/officeart/2008/layout/PictureStrips"/>
    <dgm:cxn modelId="{77340DAB-14CA-4771-B94C-2D28BE2E8EE1}" srcId="{2F52EC90-8D46-4653-8D4A-097828C75D05}" destId="{414E1BFB-1822-4CA7-B983-227DAD3F1C1F}" srcOrd="1" destOrd="0" parTransId="{24A60313-3840-451B-BF1F-8416B6B843A2}" sibTransId="{2002CD33-AF9F-4D14-86B0-C9BCAFCC8B5C}"/>
    <dgm:cxn modelId="{42E9CB7A-6A12-4D07-89B9-489C120378DE}" srcId="{2F52EC90-8D46-4653-8D4A-097828C75D05}" destId="{4A831E4B-7600-42AD-B61A-217BEF4E105F}" srcOrd="0" destOrd="0" parTransId="{5FB8BEC5-716D-4BBB-969C-78A597041A95}" sibTransId="{43F35547-B671-446E-9976-8C0774D07984}"/>
    <dgm:cxn modelId="{E15A9279-CA68-4BBC-94B1-C96DB07D87A4}" type="presOf" srcId="{414E1BFB-1822-4CA7-B983-227DAD3F1C1F}" destId="{935189B5-1FA6-4239-9FE2-E5C37EF42093}" srcOrd="0" destOrd="0" presId="urn:microsoft.com/office/officeart/2008/layout/PictureStrips"/>
    <dgm:cxn modelId="{4F0E0AE9-DD53-43A8-9CB4-7F1362664D98}" srcId="{2F52EC90-8D46-4653-8D4A-097828C75D05}" destId="{083429D0-D57A-4A1C-A657-FD27022DA792}" srcOrd="2" destOrd="0" parTransId="{A15B8749-323B-4AA9-B94D-A1EDD832209E}" sibTransId="{58D40A74-C9FC-4E4A-9F7A-F86905546AC8}"/>
    <dgm:cxn modelId="{27A425CB-9639-4177-B8D4-69BB167B7108}" type="presOf" srcId="{4A831E4B-7600-42AD-B61A-217BEF4E105F}" destId="{B0A830FA-081C-44E4-8105-F166B12E68CA}" srcOrd="0" destOrd="0" presId="urn:microsoft.com/office/officeart/2008/layout/PictureStrips"/>
    <dgm:cxn modelId="{BCA5E2CB-6A60-4539-B929-85021190CF56}" type="presOf" srcId="{2F52EC90-8D46-4653-8D4A-097828C75D05}" destId="{FEB3AB98-273D-4932-96B3-65B4EB31A9ED}" srcOrd="0" destOrd="0" presId="urn:microsoft.com/office/officeart/2008/layout/PictureStrips"/>
    <dgm:cxn modelId="{0E4F4D83-A43F-4DFA-9B3C-5B066735BCEA}" type="presParOf" srcId="{FEB3AB98-273D-4932-96B3-65B4EB31A9ED}" destId="{3F1BA8CD-0313-41C2-848C-52B55C7C4935}" srcOrd="0" destOrd="0" presId="urn:microsoft.com/office/officeart/2008/layout/PictureStrips"/>
    <dgm:cxn modelId="{B7C8A83E-C4C7-4268-BCD2-58C5926EC96C}" type="presParOf" srcId="{3F1BA8CD-0313-41C2-848C-52B55C7C4935}" destId="{B0A830FA-081C-44E4-8105-F166B12E68CA}" srcOrd="0" destOrd="0" presId="urn:microsoft.com/office/officeart/2008/layout/PictureStrips"/>
    <dgm:cxn modelId="{77ECE2CF-5214-4FCD-9D2A-0D68471D351C}" type="presParOf" srcId="{3F1BA8CD-0313-41C2-848C-52B55C7C4935}" destId="{82842340-8ADE-47D9-AC5C-EAD121CDF632}" srcOrd="1" destOrd="0" presId="urn:microsoft.com/office/officeart/2008/layout/PictureStrips"/>
    <dgm:cxn modelId="{626BB758-4BE0-457B-8539-01AA576C0641}" type="presParOf" srcId="{FEB3AB98-273D-4932-96B3-65B4EB31A9ED}" destId="{BDCE952C-4D5B-478C-98A2-10245A642AA7}" srcOrd="1" destOrd="0" presId="urn:microsoft.com/office/officeart/2008/layout/PictureStrips"/>
    <dgm:cxn modelId="{9271089B-51BD-4FE1-A84C-86F1E3F20684}" type="presParOf" srcId="{FEB3AB98-273D-4932-96B3-65B4EB31A9ED}" destId="{76692E6A-37DC-4EA4-9BB5-ECB2FB22BC34}" srcOrd="2" destOrd="0" presId="urn:microsoft.com/office/officeart/2008/layout/PictureStrips"/>
    <dgm:cxn modelId="{939C8953-278D-4854-8E3B-45324F2666AD}" type="presParOf" srcId="{76692E6A-37DC-4EA4-9BB5-ECB2FB22BC34}" destId="{935189B5-1FA6-4239-9FE2-E5C37EF42093}" srcOrd="0" destOrd="0" presId="urn:microsoft.com/office/officeart/2008/layout/PictureStrips"/>
    <dgm:cxn modelId="{CD04781F-0B8E-4569-964F-12FBF487E946}" type="presParOf" srcId="{76692E6A-37DC-4EA4-9BB5-ECB2FB22BC34}" destId="{F0658339-3A5D-4876-B7A2-37C444FEFAB5}" srcOrd="1" destOrd="0" presId="urn:microsoft.com/office/officeart/2008/layout/PictureStrips"/>
    <dgm:cxn modelId="{779CAB7F-05D6-45FC-A2F3-D3098BB15903}" type="presParOf" srcId="{FEB3AB98-273D-4932-96B3-65B4EB31A9ED}" destId="{95AF4274-5633-40DC-A50C-5500653D05C0}" srcOrd="3" destOrd="0" presId="urn:microsoft.com/office/officeart/2008/layout/PictureStrips"/>
    <dgm:cxn modelId="{D089AC44-013F-4191-B4DE-24FFDECB920D}" type="presParOf" srcId="{FEB3AB98-273D-4932-96B3-65B4EB31A9ED}" destId="{1DD52650-5312-48CE-9B31-7C6F1C9E1832}" srcOrd="4" destOrd="0" presId="urn:microsoft.com/office/officeart/2008/layout/PictureStrips"/>
    <dgm:cxn modelId="{D5AE7DF2-9328-4AD4-AF0D-A29FC3F7F76D}" type="presParOf" srcId="{1DD52650-5312-48CE-9B31-7C6F1C9E1832}" destId="{C0CE9775-780A-47F8-AB8E-32DA6B52CE9B}" srcOrd="0" destOrd="0" presId="urn:microsoft.com/office/officeart/2008/layout/PictureStrips"/>
    <dgm:cxn modelId="{69D5F840-41EC-49BD-8A54-E0E3C90BDDA8}" type="presParOf" srcId="{1DD52650-5312-48CE-9B31-7C6F1C9E1832}" destId="{E215B739-5CA2-4A07-89BC-4FC58B785E6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07433-3942-4184-A231-D65D1B049306}">
      <dsp:nvSpPr>
        <dsp:cNvPr id="0" name=""/>
        <dsp:cNvSpPr/>
      </dsp:nvSpPr>
      <dsp:spPr>
        <a:xfrm>
          <a:off x="0" y="0"/>
          <a:ext cx="2663543" cy="5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Dado</a:t>
          </a:r>
        </a:p>
      </dsp:txBody>
      <dsp:txXfrm>
        <a:off x="17165" y="17165"/>
        <a:ext cx="2031151" cy="551717"/>
      </dsp:txXfrm>
    </dsp:sp>
    <dsp:sp modelId="{94564AF4-FDC8-4269-998C-2A91D7D9451A}">
      <dsp:nvSpPr>
        <dsp:cNvPr id="0" name=""/>
        <dsp:cNvSpPr/>
      </dsp:nvSpPr>
      <dsp:spPr>
        <a:xfrm>
          <a:off x="235018" y="683721"/>
          <a:ext cx="2663543" cy="5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Informação</a:t>
          </a:r>
        </a:p>
      </dsp:txBody>
      <dsp:txXfrm>
        <a:off x="252183" y="700886"/>
        <a:ext cx="2013263" cy="551717"/>
      </dsp:txXfrm>
    </dsp:sp>
    <dsp:sp modelId="{C3DD2BFE-B61D-4025-95C7-29A912B2BA5F}">
      <dsp:nvSpPr>
        <dsp:cNvPr id="0" name=""/>
        <dsp:cNvSpPr/>
      </dsp:nvSpPr>
      <dsp:spPr>
        <a:xfrm>
          <a:off x="470036" y="1367443"/>
          <a:ext cx="2663543" cy="5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Conhecimento</a:t>
          </a:r>
        </a:p>
      </dsp:txBody>
      <dsp:txXfrm>
        <a:off x="487201" y="1384608"/>
        <a:ext cx="2013263" cy="551717"/>
      </dsp:txXfrm>
    </dsp:sp>
    <dsp:sp modelId="{ADB5A158-CC64-49CE-80DF-89E09A61ECE0}">
      <dsp:nvSpPr>
        <dsp:cNvPr id="0" name=""/>
        <dsp:cNvSpPr/>
      </dsp:nvSpPr>
      <dsp:spPr>
        <a:xfrm>
          <a:off x="2282612" y="444419"/>
          <a:ext cx="380930" cy="380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2368321" y="444419"/>
        <a:ext cx="209512" cy="286650"/>
      </dsp:txXfrm>
    </dsp:sp>
    <dsp:sp modelId="{FE96CF16-1B24-41E5-9220-BE5CE8009BE7}">
      <dsp:nvSpPr>
        <dsp:cNvPr id="0" name=""/>
        <dsp:cNvSpPr/>
      </dsp:nvSpPr>
      <dsp:spPr>
        <a:xfrm>
          <a:off x="2517630" y="1124234"/>
          <a:ext cx="380930" cy="380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2603339" y="1124234"/>
        <a:ext cx="209512" cy="28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B3B0-4069-4865-AB8F-A402151492A6}">
      <dsp:nvSpPr>
        <dsp:cNvPr id="0" name=""/>
        <dsp:cNvSpPr/>
      </dsp:nvSpPr>
      <dsp:spPr>
        <a:xfrm>
          <a:off x="0" y="0"/>
          <a:ext cx="73461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49117-5880-4007-B4EC-C5AC29E4B6F6}">
      <dsp:nvSpPr>
        <dsp:cNvPr id="0" name=""/>
        <dsp:cNvSpPr/>
      </dsp:nvSpPr>
      <dsp:spPr>
        <a:xfrm>
          <a:off x="0" y="0"/>
          <a:ext cx="7346113" cy="138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Crosby (1979) </a:t>
          </a:r>
          <a:br>
            <a:rPr lang="pt-BR" sz="1700" kern="1200" dirty="0"/>
          </a:br>
          <a:r>
            <a:rPr lang="pt-BR" sz="1700" kern="1200" dirty="0"/>
            <a:t>Qualidade em Manufatura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i="1" kern="1200" dirty="0"/>
            <a:t>“Qualidade é defeito zero”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Incerteza, Despertar, Esclarecimento, Sabedoria, Certeza</a:t>
          </a:r>
          <a:endParaRPr lang="en-US" sz="1700" kern="1200" dirty="0"/>
        </a:p>
      </dsp:txBody>
      <dsp:txXfrm>
        <a:off x="0" y="0"/>
        <a:ext cx="7346113" cy="1387058"/>
      </dsp:txXfrm>
    </dsp:sp>
    <dsp:sp modelId="{82675F48-CCA0-4E9F-BB8D-12AA830F619E}">
      <dsp:nvSpPr>
        <dsp:cNvPr id="0" name=""/>
        <dsp:cNvSpPr/>
      </dsp:nvSpPr>
      <dsp:spPr>
        <a:xfrm>
          <a:off x="0" y="1387058"/>
          <a:ext cx="7346113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7943-EEFF-485A-AFB1-26E7B0707EE7}">
      <dsp:nvSpPr>
        <dsp:cNvPr id="0" name=""/>
        <dsp:cNvSpPr/>
      </dsp:nvSpPr>
      <dsp:spPr>
        <a:xfrm>
          <a:off x="0" y="1387058"/>
          <a:ext cx="7346113" cy="138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Weinberg (1992)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Qualidade em Software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i="1" kern="1200" dirty="0"/>
            <a:t>“A palavra </a:t>
          </a:r>
          <a:r>
            <a:rPr lang="pt-BR" sz="1700" b="1" i="1" kern="1200" dirty="0"/>
            <a:t>maturidade</a:t>
          </a:r>
          <a:r>
            <a:rPr lang="pt-BR" sz="1700" i="1" kern="1200" dirty="0"/>
            <a:t> não é um fato, mas um julgamento”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Esquecido, Variável, Rotina, Direção, Antecipação, Congruência</a:t>
          </a:r>
          <a:endParaRPr lang="en-US" sz="1700" kern="1200" dirty="0"/>
        </a:p>
      </dsp:txBody>
      <dsp:txXfrm>
        <a:off x="0" y="1387058"/>
        <a:ext cx="7346113" cy="1387058"/>
      </dsp:txXfrm>
    </dsp:sp>
    <dsp:sp modelId="{079D7354-A65C-4A57-9E31-E2E853F62E40}">
      <dsp:nvSpPr>
        <dsp:cNvPr id="0" name=""/>
        <dsp:cNvSpPr/>
      </dsp:nvSpPr>
      <dsp:spPr>
        <a:xfrm>
          <a:off x="0" y="2774116"/>
          <a:ext cx="7346113" cy="0"/>
        </a:xfrm>
        <a:prstGeom prst="line">
          <a:avLst/>
        </a:prstGeom>
        <a:solidFill>
          <a:schemeClr val="accent2">
            <a:hueOff val="-882248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8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E0A7-5189-4BDE-9129-52292AFE9AF6}">
      <dsp:nvSpPr>
        <dsp:cNvPr id="0" name=""/>
        <dsp:cNvSpPr/>
      </dsp:nvSpPr>
      <dsp:spPr>
        <a:xfrm>
          <a:off x="0" y="2774116"/>
          <a:ext cx="7346113" cy="138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ISO/IEC 15504 (atual 33000) – SPICE (1993)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Dimensão dos processos x dimensão de capacidade dos processos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Incompleto</a:t>
          </a:r>
          <a:r>
            <a:rPr lang="en-US" sz="1700" kern="1200" dirty="0"/>
            <a:t>, </a:t>
          </a:r>
          <a:r>
            <a:rPr lang="pt-BR" sz="1700" kern="1200" noProof="0" dirty="0"/>
            <a:t>Executado</a:t>
          </a:r>
          <a:r>
            <a:rPr lang="en-US" sz="1700" kern="1200" dirty="0"/>
            <a:t>, </a:t>
          </a:r>
          <a:r>
            <a:rPr lang="pt-BR" sz="1700" kern="1200" noProof="0" dirty="0"/>
            <a:t>Gerenciado</a:t>
          </a:r>
          <a:r>
            <a:rPr lang="en-US" sz="1700" kern="1200" dirty="0"/>
            <a:t>, </a:t>
          </a:r>
          <a:r>
            <a:rPr lang="pt-BR" sz="1700" kern="1200" noProof="0" dirty="0"/>
            <a:t>Estabelecido</a:t>
          </a:r>
          <a:r>
            <a:rPr lang="en-US" sz="1700" kern="1200" dirty="0"/>
            <a:t>, </a:t>
          </a:r>
          <a:r>
            <a:rPr lang="pt-BR" sz="1700" kern="1200" noProof="0" dirty="0"/>
            <a:t>Previsível</a:t>
          </a:r>
          <a:r>
            <a:rPr lang="en-US" sz="1700" kern="1200" dirty="0"/>
            <a:t>, </a:t>
          </a:r>
          <a:r>
            <a:rPr lang="pt-BR" sz="1700" kern="1200" noProof="0" dirty="0"/>
            <a:t>Otimizado</a:t>
          </a:r>
        </a:p>
      </dsp:txBody>
      <dsp:txXfrm>
        <a:off x="0" y="2774116"/>
        <a:ext cx="7346113" cy="1387058"/>
      </dsp:txXfrm>
    </dsp:sp>
    <dsp:sp modelId="{D1BB6EC4-1A32-4920-848E-E1BE66533A45}">
      <dsp:nvSpPr>
        <dsp:cNvPr id="0" name=""/>
        <dsp:cNvSpPr/>
      </dsp:nvSpPr>
      <dsp:spPr>
        <a:xfrm>
          <a:off x="0" y="4161174"/>
          <a:ext cx="7346113" cy="0"/>
        </a:xfrm>
        <a:prstGeom prst="line">
          <a:avLst/>
        </a:prstGeom>
        <a:solidFill>
          <a:schemeClr val="accent2">
            <a:hueOff val="-1323372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2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3C0F-CFC2-4F25-8B9D-BA9D0467073F}">
      <dsp:nvSpPr>
        <dsp:cNvPr id="0" name=""/>
        <dsp:cNvSpPr/>
      </dsp:nvSpPr>
      <dsp:spPr>
        <a:xfrm>
          <a:off x="0" y="4161174"/>
          <a:ext cx="7346113" cy="138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CMMI (</a:t>
          </a:r>
          <a:r>
            <a:rPr lang="pt-BR" sz="1700" kern="1200" dirty="0">
              <a:solidFill>
                <a:srgbClr val="FF0000"/>
              </a:solidFill>
            </a:rPr>
            <a:t>d</a:t>
          </a:r>
          <a:r>
            <a:rPr lang="pt-BR" sz="1700" kern="1200" dirty="0">
              <a:solidFill>
                <a:srgbClr val="FF0000"/>
              </a:solidFill>
            </a:rPr>
            <a:t>écada de 19</a:t>
          </a:r>
          <a:r>
            <a:rPr lang="pt-BR" sz="1700" kern="1200" dirty="0">
              <a:solidFill>
                <a:srgbClr val="FF0000"/>
              </a:solidFill>
            </a:rPr>
            <a:t>80 </a:t>
          </a:r>
          <a:r>
            <a:rPr lang="pt-BR" sz="1700" kern="1200" dirty="0"/>
            <a:t>– atualmente)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Representação contínua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Representação por estágios: Inicial, Gerenciado, Definido, Gerenciado quantitativamente, Em otimização</a:t>
          </a:r>
        </a:p>
      </dsp:txBody>
      <dsp:txXfrm>
        <a:off x="0" y="4161174"/>
        <a:ext cx="7346113" cy="1387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C368-5A77-4954-A965-C37E778EC82A}">
      <dsp:nvSpPr>
        <dsp:cNvPr id="0" name=""/>
        <dsp:cNvSpPr/>
      </dsp:nvSpPr>
      <dsp:spPr>
        <a:xfrm rot="5400000">
          <a:off x="-113009" y="115269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1</a:t>
          </a:r>
          <a:endParaRPr lang="en-US" sz="1300" kern="1200" dirty="0"/>
        </a:p>
      </dsp:txBody>
      <dsp:txXfrm rot="-5400000">
        <a:off x="1" y="265948"/>
        <a:ext cx="527378" cy="226019"/>
      </dsp:txXfrm>
    </dsp:sp>
    <dsp:sp modelId="{0EB0AC68-D377-4664-9527-EBDB92A17ED6}">
      <dsp:nvSpPr>
        <dsp:cNvPr id="0" name=""/>
        <dsp:cNvSpPr/>
      </dsp:nvSpPr>
      <dsp:spPr>
        <a:xfrm rot="5400000">
          <a:off x="4878871" y="-4349233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/>
            <a:t>Não faço ideia do que estou fazendo</a:t>
          </a:r>
        </a:p>
      </dsp:txBody>
      <dsp:txXfrm rot="-5400000">
        <a:off x="527378" y="26166"/>
        <a:ext cx="9168788" cy="441896"/>
      </dsp:txXfrm>
    </dsp:sp>
    <dsp:sp modelId="{BAA5478F-9EAE-48E6-8220-6066238ACA6D}">
      <dsp:nvSpPr>
        <dsp:cNvPr id="0" name=""/>
        <dsp:cNvSpPr/>
      </dsp:nvSpPr>
      <dsp:spPr>
        <a:xfrm rot="5400000">
          <a:off x="-113009" y="768358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264674"/>
                <a:satOff val="298"/>
                <a:lumOff val="70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264674"/>
                <a:satOff val="298"/>
                <a:lumOff val="70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264674"/>
              <a:satOff val="298"/>
              <a:lumOff val="706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264674"/>
              <a:satOff val="298"/>
              <a:lumOff val="706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2</a:t>
          </a:r>
          <a:endParaRPr lang="en-US" sz="1300" kern="1200" dirty="0"/>
        </a:p>
      </dsp:txBody>
      <dsp:txXfrm rot="-5400000">
        <a:off x="1" y="919037"/>
        <a:ext cx="527378" cy="226019"/>
      </dsp:txXfrm>
    </dsp:sp>
    <dsp:sp modelId="{615A87E5-8192-4E0A-B03B-10C0D2299000}">
      <dsp:nvSpPr>
        <dsp:cNvPr id="0" name=""/>
        <dsp:cNvSpPr/>
      </dsp:nvSpPr>
      <dsp:spPr>
        <a:xfrm rot="5400000">
          <a:off x="4878871" y="-3696144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4674"/>
              <a:satOff val="298"/>
              <a:lumOff val="706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/>
            <a:t>Estou apenas fazendo</a:t>
          </a:r>
        </a:p>
      </dsp:txBody>
      <dsp:txXfrm rot="-5400000">
        <a:off x="527378" y="679255"/>
        <a:ext cx="9168788" cy="441896"/>
      </dsp:txXfrm>
    </dsp:sp>
    <dsp:sp modelId="{F7C21DB0-BC18-402C-A9B9-BB3FA3C82448}">
      <dsp:nvSpPr>
        <dsp:cNvPr id="0" name=""/>
        <dsp:cNvSpPr/>
      </dsp:nvSpPr>
      <dsp:spPr>
        <a:xfrm rot="5400000">
          <a:off x="-113009" y="1421446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529349"/>
              <a:satOff val="597"/>
              <a:lumOff val="1412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3</a:t>
          </a:r>
          <a:endParaRPr lang="en-US" sz="1300" kern="1200" dirty="0"/>
        </a:p>
      </dsp:txBody>
      <dsp:txXfrm rot="-5400000">
        <a:off x="1" y="1572125"/>
        <a:ext cx="527378" cy="226019"/>
      </dsp:txXfrm>
    </dsp:sp>
    <dsp:sp modelId="{73F68089-41D5-44F5-9278-629CE5BB0A29}">
      <dsp:nvSpPr>
        <dsp:cNvPr id="0" name=""/>
        <dsp:cNvSpPr/>
      </dsp:nvSpPr>
      <dsp:spPr>
        <a:xfrm rot="5400000">
          <a:off x="4878871" y="-3043056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/>
            <a:t>Entendo o que estou fazendo</a:t>
          </a:r>
        </a:p>
      </dsp:txBody>
      <dsp:txXfrm rot="-5400000">
        <a:off x="527378" y="1332343"/>
        <a:ext cx="9168788" cy="441896"/>
      </dsp:txXfrm>
    </dsp:sp>
    <dsp:sp modelId="{1011DFBE-BA81-4DBE-A2C4-AF9F4D53E874}">
      <dsp:nvSpPr>
        <dsp:cNvPr id="0" name=""/>
        <dsp:cNvSpPr/>
      </dsp:nvSpPr>
      <dsp:spPr>
        <a:xfrm rot="5400000">
          <a:off x="-113009" y="2074535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794023"/>
                <a:satOff val="895"/>
                <a:lumOff val="2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94023"/>
                <a:satOff val="895"/>
                <a:lumOff val="2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794023"/>
              <a:satOff val="895"/>
              <a:lumOff val="2118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94023"/>
              <a:satOff val="895"/>
              <a:lumOff val="2118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4</a:t>
          </a:r>
          <a:endParaRPr lang="en-US" sz="1300" kern="1200" dirty="0"/>
        </a:p>
      </dsp:txBody>
      <dsp:txXfrm rot="-5400000">
        <a:off x="1" y="2225214"/>
        <a:ext cx="527378" cy="226019"/>
      </dsp:txXfrm>
    </dsp:sp>
    <dsp:sp modelId="{BAA3676E-464C-4601-B32D-A89BD9ACC52F}">
      <dsp:nvSpPr>
        <dsp:cNvPr id="0" name=""/>
        <dsp:cNvSpPr/>
      </dsp:nvSpPr>
      <dsp:spPr>
        <a:xfrm rot="5400000">
          <a:off x="4878871" y="-2389967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94023"/>
              <a:satOff val="895"/>
              <a:lumOff val="2118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/>
            <a:t>Posso descrever o que estou fazendo</a:t>
          </a:r>
        </a:p>
      </dsp:txBody>
      <dsp:txXfrm rot="-5400000">
        <a:off x="527378" y="1985432"/>
        <a:ext cx="9168788" cy="441896"/>
      </dsp:txXfrm>
    </dsp:sp>
    <dsp:sp modelId="{32C38441-C73A-4C3E-AB70-606A505BB967}">
      <dsp:nvSpPr>
        <dsp:cNvPr id="0" name=""/>
        <dsp:cNvSpPr/>
      </dsp:nvSpPr>
      <dsp:spPr>
        <a:xfrm rot="5400000">
          <a:off x="-113009" y="2727623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058698"/>
              <a:satOff val="1194"/>
              <a:lumOff val="2824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5</a:t>
          </a:r>
          <a:endParaRPr lang="en-US" sz="1300" kern="1200" dirty="0"/>
        </a:p>
      </dsp:txBody>
      <dsp:txXfrm rot="-5400000">
        <a:off x="1" y="2878302"/>
        <a:ext cx="527378" cy="226019"/>
      </dsp:txXfrm>
    </dsp:sp>
    <dsp:sp modelId="{C48C132C-604E-408F-9A51-A6636F6A8292}">
      <dsp:nvSpPr>
        <dsp:cNvPr id="0" name=""/>
        <dsp:cNvSpPr/>
      </dsp:nvSpPr>
      <dsp:spPr>
        <a:xfrm rot="5400000">
          <a:off x="4878871" y="-1736879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/>
            <a:t>Conheço a melhor forma de fazer o que estou fazendo</a:t>
          </a:r>
        </a:p>
      </dsp:txBody>
      <dsp:txXfrm rot="-5400000">
        <a:off x="527378" y="2638520"/>
        <a:ext cx="9168788" cy="441896"/>
      </dsp:txXfrm>
    </dsp:sp>
    <dsp:sp modelId="{27E18B08-01F9-4B94-8149-F5DC3BD588A4}">
      <dsp:nvSpPr>
        <dsp:cNvPr id="0" name=""/>
        <dsp:cNvSpPr/>
      </dsp:nvSpPr>
      <dsp:spPr>
        <a:xfrm rot="5400000">
          <a:off x="-113009" y="3380712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1323372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2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323372"/>
              <a:satOff val="1492"/>
              <a:lumOff val="353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323372"/>
              <a:satOff val="1492"/>
              <a:lumOff val="353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6</a:t>
          </a:r>
          <a:endParaRPr lang="en-US" sz="1300" kern="1200" dirty="0"/>
        </a:p>
      </dsp:txBody>
      <dsp:txXfrm rot="-5400000">
        <a:off x="1" y="3531391"/>
        <a:ext cx="527378" cy="226019"/>
      </dsp:txXfrm>
    </dsp:sp>
    <dsp:sp modelId="{6B5186D1-CDCE-4F99-BA8F-9E3384D09257}">
      <dsp:nvSpPr>
        <dsp:cNvPr id="0" name=""/>
        <dsp:cNvSpPr/>
      </dsp:nvSpPr>
      <dsp:spPr>
        <a:xfrm rot="5400000">
          <a:off x="4878871" y="-1083790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2"/>
              <a:satOff val="1492"/>
              <a:lumOff val="353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/>
            <a:t>Estou sempre melhorando o que estou fazendo</a:t>
          </a:r>
        </a:p>
      </dsp:txBody>
      <dsp:txXfrm rot="-5400000">
        <a:off x="527378" y="3291609"/>
        <a:ext cx="9168788" cy="441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830FA-081C-44E4-8105-F166B12E68CA}">
      <dsp:nvSpPr>
        <dsp:cNvPr id="0" name=""/>
        <dsp:cNvSpPr/>
      </dsp:nvSpPr>
      <dsp:spPr>
        <a:xfrm>
          <a:off x="141081" y="571204"/>
          <a:ext cx="3385961" cy="10581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69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noProof="0" dirty="0"/>
            <a:t>Origem galesa: “lugar a que se pertence”</a:t>
          </a:r>
        </a:p>
      </dsp:txBody>
      <dsp:txXfrm>
        <a:off x="141081" y="571204"/>
        <a:ext cx="3385961" cy="1058112"/>
      </dsp:txXfrm>
    </dsp:sp>
    <dsp:sp modelId="{82842340-8ADE-47D9-AC5C-EAD121CDF632}">
      <dsp:nvSpPr>
        <dsp:cNvPr id="0" name=""/>
        <dsp:cNvSpPr/>
      </dsp:nvSpPr>
      <dsp:spPr>
        <a:xfrm>
          <a:off x="0" y="418366"/>
          <a:ext cx="740679" cy="1111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189B5-1FA6-4239-9FE2-E5C37EF42093}">
      <dsp:nvSpPr>
        <dsp:cNvPr id="0" name=""/>
        <dsp:cNvSpPr/>
      </dsp:nvSpPr>
      <dsp:spPr>
        <a:xfrm>
          <a:off x="141081" y="2340854"/>
          <a:ext cx="3385961" cy="10581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69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noProof="0" dirty="0"/>
            <a:t>Domínios diferentes exigem respostas diferentes</a:t>
          </a:r>
        </a:p>
      </dsp:txBody>
      <dsp:txXfrm>
        <a:off x="141081" y="2340854"/>
        <a:ext cx="3385961" cy="1058112"/>
      </dsp:txXfrm>
    </dsp:sp>
    <dsp:sp modelId="{F0658339-3A5D-4876-B7A2-37C444FEFAB5}">
      <dsp:nvSpPr>
        <dsp:cNvPr id="0" name=""/>
        <dsp:cNvSpPr/>
      </dsp:nvSpPr>
      <dsp:spPr>
        <a:xfrm>
          <a:off x="0" y="2188016"/>
          <a:ext cx="740679" cy="1111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E9775-780A-47F8-AB8E-32DA6B52CE9B}">
      <dsp:nvSpPr>
        <dsp:cNvPr id="0" name=""/>
        <dsp:cNvSpPr/>
      </dsp:nvSpPr>
      <dsp:spPr>
        <a:xfrm>
          <a:off x="141081" y="4110504"/>
          <a:ext cx="3385961" cy="10581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69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noProof="0" dirty="0"/>
            <a:t>Relações de causa e efeito</a:t>
          </a:r>
        </a:p>
      </dsp:txBody>
      <dsp:txXfrm>
        <a:off x="141081" y="4110504"/>
        <a:ext cx="3385961" cy="1058112"/>
      </dsp:txXfrm>
    </dsp:sp>
    <dsp:sp modelId="{E215B739-5CA2-4A07-89BC-4FC58B785E6F}">
      <dsp:nvSpPr>
        <dsp:cNvPr id="0" name=""/>
        <dsp:cNvSpPr/>
      </dsp:nvSpPr>
      <dsp:spPr>
        <a:xfrm>
          <a:off x="0" y="3957666"/>
          <a:ext cx="740679" cy="1111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8B410-4D30-4CF3-AF1D-BB72A76F3251}" type="datetimeFigureOut">
              <a:rPr lang="pt-BR" smtClean="0"/>
              <a:t>24/06/19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4D7A-E599-496E-A4F7-8761F52C2E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2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Grafo aplicado ao Modelo de Maturidade DevOps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1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Grafo aplicado à grade de engenharia de sistemas</a:t>
            </a:r>
          </a:p>
          <a:p>
            <a:pPr marL="171450" indent="-171450">
              <a:buFontTx/>
              <a:buChar char="-"/>
            </a:pPr>
            <a:r>
              <a:rPr lang="pt-BR" dirty="0"/>
              <a:t>“Pós-requisitos” de Cálculo 1 (rosa), 22</a:t>
            </a:r>
          </a:p>
          <a:p>
            <a:pPr marL="171450" indent="-171450">
              <a:buFontTx/>
              <a:buChar char="-"/>
            </a:pPr>
            <a:r>
              <a:rPr lang="pt-BR" dirty="0"/>
              <a:t>“Pós-requisitos” de AEDS1 (verde), 11</a:t>
            </a:r>
          </a:p>
          <a:p>
            <a:pPr marL="171450" indent="-171450">
              <a:buFontTx/>
              <a:buChar char="-"/>
            </a:pPr>
            <a:r>
              <a:rPr lang="pt-BR" dirty="0"/>
              <a:t>“Pós-requisitos” comuns de roxo/azul, 27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92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Grafo aplicado a um aluno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9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Cronograma TCC2</a:t>
            </a:r>
          </a:p>
          <a:p>
            <a:pPr marL="171450" indent="-171450">
              <a:buFontTx/>
              <a:buChar char="-"/>
            </a:pPr>
            <a:r>
              <a:rPr lang="pt-BR" dirty="0"/>
              <a:t>Entregas em Sprints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Referências bibliográficas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0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Final!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7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Definição de modelos de maturidade</a:t>
            </a:r>
          </a:p>
          <a:p>
            <a:pPr marL="171450" indent="-171450">
              <a:buFontTx/>
              <a:buChar char="-"/>
            </a:pPr>
            <a:r>
              <a:rPr lang="pt-BR" dirty="0"/>
              <a:t>Mais de 74 diferentes modelos</a:t>
            </a:r>
          </a:p>
          <a:p>
            <a:pPr marL="171450" indent="-171450">
              <a:buFontTx/>
              <a:buChar char="-"/>
            </a:pPr>
            <a:r>
              <a:rPr lang="pt-BR" dirty="0"/>
              <a:t>Aplicações: biologia, sociologia, psicologia</a:t>
            </a:r>
          </a:p>
          <a:p>
            <a:pPr marL="171450" indent="-171450">
              <a:buFontTx/>
              <a:buChar char="-"/>
            </a:pPr>
            <a:r>
              <a:rPr lang="pt-BR" dirty="0"/>
              <a:t>Aplicações analisadas neste trabalho: desenvolvimento de software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0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Dado: as entidades “dadas”, que estão disponíveis no ambiente, podem ser quantificados e possuir significado</a:t>
            </a:r>
          </a:p>
          <a:p>
            <a:pPr marL="171450" indent="-171450">
              <a:buFontTx/>
              <a:buChar char="-"/>
            </a:pPr>
            <a:r>
              <a:rPr lang="pt-BR" dirty="0"/>
              <a:t>Informação: não consensual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Dados contextualizados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Informação como mensagem comunicada, informação como processo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Informação como conteúdo comunicado, informação como entidade subjetiva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Informação como objeto, informação como entidade objetiva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Conhecimento: relação de sentido entre a informação e sua aplicação prática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Dado + contexto = Informação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Informação + aplicação prática = Conhecimento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Conhecimento explícito: que pode ser transmitido e processado por meio de linguagem formal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Conhecimento tácito (implícito): transmitido por meio de exemplo ou convivência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Socialização, Tácito -&gt; Tácito. Compartilhamento de experiências, treinamentos, reuniões e interações.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Externalização, Tácito -&gt; Explícito. Comunicação do conhecimento tácito por meio de analogias, metáforas ou modelos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Combinação, Explícito -&gt; Explícito. Educação formal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Internalização, Explícito -&gt; Tácito. Aprendizado por meio da vivência prática</a:t>
            </a:r>
          </a:p>
          <a:p>
            <a:pPr marL="628650" lvl="1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6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Crosby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  <a:p>
            <a:pPr marL="171450" indent="-171450">
              <a:buFontTx/>
              <a:buChar char="-"/>
            </a:pPr>
            <a:r>
              <a:rPr lang="pt-BR" dirty="0"/>
              <a:t>Weinberg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  <a:p>
            <a:pPr marL="171450" indent="-171450">
              <a:buFontTx/>
              <a:buChar char="-"/>
            </a:pPr>
            <a:r>
              <a:rPr lang="pt-BR" dirty="0"/>
              <a:t>ISO/IEC 15504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  <a:p>
            <a:pPr marL="171450" indent="-171450">
              <a:buFontTx/>
              <a:buChar char="-"/>
            </a:pPr>
            <a:r>
              <a:rPr lang="pt-BR" dirty="0"/>
              <a:t>CMMI</a:t>
            </a:r>
          </a:p>
          <a:p>
            <a:pPr marL="628650" lvl="1" indent="-171450">
              <a:buFontTx/>
              <a:buChar char="-"/>
            </a:pPr>
            <a:r>
              <a:rPr lang="pt-BR" dirty="0"/>
              <a:t>Explicar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Conceituar DevOps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8 práticas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5 níveis</a:t>
            </a:r>
          </a:p>
          <a:p>
            <a:pPr marL="171450" indent="-171450">
              <a:buFontTx/>
              <a:buChar char="-"/>
            </a:pPr>
            <a:r>
              <a:rPr lang="pt-BR" dirty="0"/>
              <a:t>Explicar por que foi escolhido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3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Explicar os seis passos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como estão relacionados com o </a:t>
            </a:r>
            <a:r>
              <a:rPr lang="pt-BR" dirty="0" err="1"/>
              <a:t>Shu</a:t>
            </a:r>
            <a:r>
              <a:rPr lang="pt-BR" dirty="0"/>
              <a:t> Ha Ri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Conceituar grafo</a:t>
            </a:r>
          </a:p>
          <a:p>
            <a:pPr marL="171450" indent="-171450">
              <a:buFontTx/>
              <a:buChar char="-"/>
            </a:pPr>
            <a:r>
              <a:rPr lang="pt-BR" dirty="0"/>
              <a:t>Mostrar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6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SKOS,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</a:t>
            </a:r>
            <a:r>
              <a:rPr lang="pt-BR" dirty="0" err="1"/>
              <a:t>Organization</a:t>
            </a:r>
            <a:r>
              <a:rPr lang="pt-BR" dirty="0"/>
              <a:t> System</a:t>
            </a:r>
            <a:endParaRPr lang="pt-BR" u="sng" dirty="0"/>
          </a:p>
          <a:p>
            <a:pPr marL="171450" indent="-171450">
              <a:buFontTx/>
              <a:buChar char="-"/>
            </a:pPr>
            <a:r>
              <a:rPr lang="pt-BR" dirty="0"/>
              <a:t>RDF,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Description</a:t>
            </a:r>
            <a:r>
              <a:rPr lang="pt-BR" dirty="0"/>
              <a:t> Framework</a:t>
            </a:r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2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Estrutura de compreensão e classificação de sistemas para auxiliar na tomada de decisão, dependendo de sua previsibilidade</a:t>
            </a:r>
          </a:p>
          <a:p>
            <a:pPr marL="171450" indent="-171450">
              <a:buFontTx/>
              <a:buChar char="-"/>
            </a:pPr>
            <a:r>
              <a:rPr lang="pt-BR" dirty="0"/>
              <a:t>Origem galesa, “habitat” ou “lugar a que se pertence”</a:t>
            </a:r>
          </a:p>
          <a:p>
            <a:pPr marL="171450" indent="-171450">
              <a:buFontTx/>
              <a:buChar char="-"/>
            </a:pPr>
            <a:r>
              <a:rPr lang="pt-BR" dirty="0"/>
              <a:t>Pronúncia: “</a:t>
            </a:r>
            <a:r>
              <a:rPr lang="pt-BR" dirty="0" err="1"/>
              <a:t>Kinevin</a:t>
            </a:r>
            <a:r>
              <a:rPr lang="pt-BR" dirty="0"/>
              <a:t>”</a:t>
            </a:r>
          </a:p>
          <a:p>
            <a:pPr marL="171450" indent="-171450">
              <a:buFontTx/>
              <a:buChar char="-"/>
            </a:pPr>
            <a:r>
              <a:rPr lang="pt-BR" dirty="0"/>
              <a:t>Domínios diferentes exigem respostas diferentes</a:t>
            </a:r>
          </a:p>
          <a:p>
            <a:pPr marL="171450" indent="-171450">
              <a:buFontTx/>
              <a:buChar char="-"/>
            </a:pPr>
            <a:r>
              <a:rPr lang="pt-BR" dirty="0"/>
              <a:t>Não “fornece” uma solução, ele “sugere” uma melhor abordagem</a:t>
            </a:r>
          </a:p>
          <a:p>
            <a:pPr marL="171450" indent="-171450">
              <a:buFontTx/>
              <a:buChar char="-"/>
            </a:pPr>
            <a:r>
              <a:rPr lang="pt-BR" dirty="0"/>
              <a:t>Simples/Óbvio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Complicado</a:t>
            </a:r>
          </a:p>
          <a:p>
            <a:pPr marL="171450" indent="-171450">
              <a:buFontTx/>
              <a:buChar char="-"/>
            </a:pPr>
            <a:r>
              <a:rPr lang="pt-BR" dirty="0"/>
              <a:t>Caótico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Complexo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430C0A-5464-4FE4-84EB-FF9C94016DF4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7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06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24/06/19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omments" Target="../comments/commen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comments" Target="../comments/commen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comments" Target="../comments/commen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comments" Target="../comments/commen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comments" Target="../comments/comment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xmlns="" id="{62AE8E50-35D4-4D5A-A4BB-168CBB027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xmlns="" id="{C37D1D6D-17D8-4296-B000-665D1892D0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xmlns="" id="{1B26E892-1320-40AA-9CA1-246721C187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584D9E-5688-44BC-8BC4-795DEA224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spc="100" dirty="0">
                <a:solidFill>
                  <a:srgbClr val="FFFFFF"/>
                </a:solidFill>
              </a:rPr>
              <a:t>GRAFOS DE MATURIDADE: PROPOSTA DE MODELO PARA REPRESENTAÇÃO DA EVOLUÇÃO DO CONHECIMENTO E DA CAPACIDADE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F21265D-5A48-47A3-9C63-357CB20D2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MATHEUS SILVA ARAUJO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TRABALHO DE CONCLUSÃO DE CURSO I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ENGENHARIA DE SISTEMAS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UNIVERSIDADE FEDERAL DE MINAS GERAIS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2019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C9A1F79C-E4D1-4AAE-BA11-3A09005252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xmlns="" id="{C170DF7D-4686-4BD5-A9CD-C89649284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A4A201-E571-4793-98CB-50D71E2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DE MATURIDADE DEVOPS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xmlns="" id="{09C76533-378E-4C2B-A773-7463F9CB8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48806" y="1921190"/>
            <a:ext cx="1792345" cy="988260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xmlns="" id="{9014D5AB-7A15-4BA0-BC46-BBBD134A5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907158" y="1921190"/>
            <a:ext cx="8779030" cy="467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26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38CDB2-DCBB-439E-8ED5-3B9C64C9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69490" cy="1499616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0000"/>
                </a:solidFill>
              </a:rPr>
              <a:t>GRAFO DE CONHECIMENTO DO CURSO DE </a:t>
            </a:r>
            <a:r>
              <a:rPr lang="pt-BR"/>
              <a:t>Engenharia de sistemas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xmlns="" id="{860CE2F7-ABEC-48FA-9910-C42D783A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137760" y="1950622"/>
            <a:ext cx="8807260" cy="464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04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38CDB2-DCBB-439E-8ED5-3B9C64C9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0000"/>
                </a:solidFill>
              </a:rPr>
              <a:t>GRAFO APLICADO A UM ALUNO DO CURSO DE </a:t>
            </a:r>
            <a:r>
              <a:rPr lang="pt-BR"/>
              <a:t>Engenharia de sistemas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xmlns="" id="{860CE2F7-ABEC-48FA-9910-C42D783A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137760" y="2101030"/>
            <a:ext cx="8411451" cy="4432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7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47BB0A-E76A-4C7C-9C3A-B6B9548C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/>
              <a:t>CRONOGRAMA TCC2</a:t>
            </a:r>
          </a:p>
        </p:txBody>
      </p:sp>
      <p:pic>
        <p:nvPicPr>
          <p:cNvPr id="7" name="Espaço Reservado para Conteúdo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xmlns="" id="{0A8EDC6D-184A-40A1-A1DD-157C296F0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606" y="3143563"/>
            <a:ext cx="3751058" cy="2653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0" name="Espaço Reservado para Conteúdo 4">
            <a:extLst>
              <a:ext uri="{FF2B5EF4-FFF2-40B4-BE49-F238E27FC236}">
                <a16:creationId xmlns:a16="http://schemas.microsoft.com/office/drawing/2014/main" xmlns="" id="{996EF673-A6A7-4DD1-8B20-B52B96D27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677952"/>
              </p:ext>
            </p:extLst>
          </p:nvPr>
        </p:nvGraphicFramePr>
        <p:xfrm>
          <a:off x="4642342" y="441706"/>
          <a:ext cx="7321878" cy="61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96">
                  <a:extLst>
                    <a:ext uri="{9D8B030D-6E8A-4147-A177-3AD203B41FA5}">
                      <a16:colId xmlns:a16="http://schemas.microsoft.com/office/drawing/2014/main" xmlns="" val="724406173"/>
                    </a:ext>
                  </a:extLst>
                </a:gridCol>
                <a:gridCol w="1362081">
                  <a:extLst>
                    <a:ext uri="{9D8B030D-6E8A-4147-A177-3AD203B41FA5}">
                      <a16:colId xmlns:a16="http://schemas.microsoft.com/office/drawing/2014/main" xmlns="" val="1743425205"/>
                    </a:ext>
                  </a:extLst>
                </a:gridCol>
                <a:gridCol w="4822501">
                  <a:extLst>
                    <a:ext uri="{9D8B030D-6E8A-4147-A177-3AD203B41FA5}">
                      <a16:colId xmlns:a16="http://schemas.microsoft.com/office/drawing/2014/main" xmlns="" val="2688978689"/>
                    </a:ext>
                  </a:extLst>
                </a:gridCol>
              </a:tblGrid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Limite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Entregável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1776258626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01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16/Ago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0.1 da aplicação, com a funcionalidade de desenhar um grafo a partir de um JSON pré-definido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1767797188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02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30/Ago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0.2 da aplicação, com a funcionalidade de editar o grafo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697215946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03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13/Set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0.3 da aplicação, com uma funcionalidade de análise do grafo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2625123121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04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27/Set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0.4 da aplicação, com mais uma funcionalidade de análise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1099459691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05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18/Out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Evolução da aplicação e versão inicial do texto do TCC2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2608663829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06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1/Nov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Evolução da aplicação e experimentação com diferentes modelos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1472196873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07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15/Nov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Evolução da aplicação a partir de </a:t>
                      </a:r>
                      <a:r>
                        <a:rPr lang="pt-BR" sz="16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feedbacks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recebidos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1498234187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08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29/Nov</a:t>
                      </a:r>
                    </a:p>
                  </a:txBody>
                  <a:tcPr marL="69038" marR="6903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Versão final da aplicação com análise e discussão de resultados. Versão final do texto do TCC2</a:t>
                      </a:r>
                    </a:p>
                  </a:txBody>
                  <a:tcPr marL="69038" marR="69038" marT="0" marB="0"/>
                </a:tc>
                <a:extLst>
                  <a:ext uri="{0D108BD9-81ED-4DB2-BD59-A6C34878D82A}">
                    <a16:rowId xmlns:a16="http://schemas.microsoft.com/office/drawing/2014/main" xmlns="" val="239413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9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2442D0-1D6B-407E-89B9-DA329AF4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9B788FD-EFB8-4614-8AB4-6DA391CC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 fontScale="92500" lnSpcReduction="10000"/>
          </a:bodyPr>
          <a:lstStyle/>
          <a:p>
            <a:r>
              <a:rPr lang="pt-BR" sz="1200" dirty="0" err="1"/>
              <a:t>Cormen</a:t>
            </a:r>
            <a:r>
              <a:rPr lang="pt-BR" sz="1200" dirty="0"/>
              <a:t>, T. H. (2012). </a:t>
            </a:r>
            <a:r>
              <a:rPr lang="pt-BR" sz="1200" i="1" dirty="0"/>
              <a:t>Algoritmos, Teoria e Prática.</a:t>
            </a:r>
            <a:r>
              <a:rPr lang="pt-BR" sz="1200" dirty="0"/>
              <a:t> Rio de Janeiro: Elsevier.</a:t>
            </a:r>
          </a:p>
          <a:p>
            <a:r>
              <a:rPr lang="pt-BR" sz="1200" dirty="0"/>
              <a:t>Kim, G., </a:t>
            </a:r>
            <a:r>
              <a:rPr lang="pt-BR" sz="1200" dirty="0" err="1"/>
              <a:t>Humble</a:t>
            </a:r>
            <a:r>
              <a:rPr lang="pt-BR" sz="1200" dirty="0"/>
              <a:t>, J., &amp; </a:t>
            </a:r>
            <a:r>
              <a:rPr lang="pt-BR" sz="1200" dirty="0" err="1"/>
              <a:t>Debois</a:t>
            </a:r>
            <a:r>
              <a:rPr lang="pt-BR" sz="1200" dirty="0"/>
              <a:t>, P. (2018). </a:t>
            </a:r>
            <a:r>
              <a:rPr lang="pt-BR" sz="1200" i="1" dirty="0"/>
              <a:t>Manual de </a:t>
            </a:r>
            <a:r>
              <a:rPr lang="pt-BR" sz="1200" i="1" dirty="0" err="1"/>
              <a:t>Devops</a:t>
            </a:r>
            <a:r>
              <a:rPr lang="pt-BR" sz="1200" i="1" dirty="0"/>
              <a:t>. Como Obter Agilidade, Confiabilidade e Segurança em Organizações Tecnológicas.</a:t>
            </a:r>
            <a:r>
              <a:rPr lang="pt-BR" sz="1200" dirty="0"/>
              <a:t> </a:t>
            </a:r>
            <a:r>
              <a:rPr lang="en-US" sz="1200" dirty="0"/>
              <a:t>Alta Books.</a:t>
            </a:r>
          </a:p>
          <a:p>
            <a:r>
              <a:rPr lang="en-US" sz="1200" dirty="0" err="1"/>
              <a:t>Koehlegger</a:t>
            </a:r>
            <a:r>
              <a:rPr lang="en-US" sz="1200" dirty="0"/>
              <a:t>, M., Maier, R., &amp; </a:t>
            </a:r>
            <a:r>
              <a:rPr lang="en-US" sz="1200" dirty="0" err="1"/>
              <a:t>Thalmann</a:t>
            </a:r>
            <a:r>
              <a:rPr lang="en-US" sz="1200" dirty="0"/>
              <a:t>, S. (2009). Understanding Maturity Models Results of a Structured. Proceedings of I-KNOW '09: 9th international conference on knowledge management and knowledge technologies.</a:t>
            </a:r>
          </a:p>
          <a:p>
            <a:r>
              <a:rPr lang="en-US" sz="1200" dirty="0"/>
              <a:t>Kurtz, C. F., &amp; Snowden, D. J. (2003). The new dynamics of strategy: Sense-making in a complex and complicated world. </a:t>
            </a:r>
            <a:r>
              <a:rPr lang="pt-BR" sz="1200" i="1" dirty="0"/>
              <a:t>IBM </a:t>
            </a:r>
            <a:r>
              <a:rPr lang="pt-BR" sz="1200" i="1" dirty="0" err="1"/>
              <a:t>Systemas</a:t>
            </a:r>
            <a:r>
              <a:rPr lang="pt-BR" sz="1200" i="1" dirty="0"/>
              <a:t> </a:t>
            </a:r>
            <a:r>
              <a:rPr lang="pt-BR" sz="1200" i="1" dirty="0" err="1"/>
              <a:t>Journal</a:t>
            </a:r>
            <a:r>
              <a:rPr lang="pt-BR" sz="1200" i="1" dirty="0"/>
              <a:t> - Volume: 42, </a:t>
            </a:r>
            <a:r>
              <a:rPr lang="pt-BR" sz="1200" i="1" dirty="0" err="1"/>
              <a:t>Issue</a:t>
            </a:r>
            <a:r>
              <a:rPr lang="pt-BR" sz="1200" i="1" dirty="0"/>
              <a:t>: 3</a:t>
            </a:r>
            <a:r>
              <a:rPr lang="pt-BR" sz="1200" dirty="0"/>
              <a:t>, 462-483.</a:t>
            </a:r>
          </a:p>
          <a:p>
            <a:r>
              <a:rPr lang="en-US" sz="1200" dirty="0" err="1"/>
              <a:t>Manola</a:t>
            </a:r>
            <a:r>
              <a:rPr lang="en-US" sz="1200" dirty="0"/>
              <a:t>, F., &amp; Miller, E. (10 de </a:t>
            </a:r>
            <a:r>
              <a:rPr lang="en-US" sz="1200" dirty="0" err="1"/>
              <a:t>Fevereiro</a:t>
            </a:r>
            <a:r>
              <a:rPr lang="en-US" sz="1200" dirty="0"/>
              <a:t> de 2004). RDF Primer. Fonte: The World Wide Web Consortium (W3C): https://www.w3.org/TR/2004/REC-rdf-primer-20040210/</a:t>
            </a:r>
          </a:p>
          <a:p>
            <a:r>
              <a:rPr lang="en-US" sz="1200" dirty="0"/>
              <a:t>Miles, A., &amp; </a:t>
            </a:r>
            <a:r>
              <a:rPr lang="en-US" sz="1200" dirty="0" err="1"/>
              <a:t>Bechhofer</a:t>
            </a:r>
            <a:r>
              <a:rPr lang="en-US" sz="1200" dirty="0"/>
              <a:t>, S. (18 de Agosto de 2009). SKOS Simple Knowledge Organization System Reference. Fonte: The World Wide Web Consortium (W3C): https://www.w3.org/TR/skos-reference/</a:t>
            </a:r>
          </a:p>
          <a:p>
            <a:r>
              <a:rPr lang="pt-BR" sz="1200" dirty="0"/>
              <a:t>Mendes, M. (13 de Dezembro de 2016). </a:t>
            </a:r>
            <a:r>
              <a:rPr lang="pt-BR" sz="1200" i="1" dirty="0"/>
              <a:t>Maturidade em Práticas DevOps</a:t>
            </a:r>
            <a:r>
              <a:rPr lang="pt-BR" sz="1200" dirty="0"/>
              <a:t>. Fonte: Marco Mendes - </a:t>
            </a:r>
            <a:r>
              <a:rPr lang="pt-BR" sz="1200" dirty="0" err="1"/>
              <a:t>Agile</a:t>
            </a:r>
            <a:r>
              <a:rPr lang="pt-BR" sz="1200" dirty="0"/>
              <a:t>, </a:t>
            </a:r>
            <a:r>
              <a:rPr lang="pt-BR" sz="1200" dirty="0" err="1"/>
              <a:t>lean</a:t>
            </a:r>
            <a:r>
              <a:rPr lang="pt-BR" sz="1200" dirty="0"/>
              <a:t>, arquitetura, programação e </a:t>
            </a:r>
            <a:r>
              <a:rPr lang="pt-BR" sz="1200" dirty="0" err="1"/>
              <a:t>devops</a:t>
            </a:r>
            <a:r>
              <a:rPr lang="pt-BR" sz="1200" dirty="0"/>
              <a:t>: https://marco-mendes.com/2016/12/13/maturidade-em-praticas-devops/</a:t>
            </a:r>
            <a:endParaRPr lang="en-US" sz="1200" dirty="0"/>
          </a:p>
          <a:p>
            <a:r>
              <a:rPr lang="pt-BR" sz="1200" dirty="0"/>
              <a:t>Moreira, D. A. (2005). </a:t>
            </a:r>
            <a:r>
              <a:rPr lang="pt-BR" sz="1200" i="1" dirty="0"/>
              <a:t>Teoria e prática em gestão do conhecimento.</a:t>
            </a:r>
            <a:r>
              <a:rPr lang="pt-BR" sz="1200" dirty="0"/>
              <a:t> Belo Horizonte: Dissertação (Mestrado em Ciência da Informação, UFMG).</a:t>
            </a:r>
            <a:endParaRPr lang="en-US" sz="1200" dirty="0"/>
          </a:p>
          <a:p>
            <a:r>
              <a:rPr lang="pt-BR" sz="1200" dirty="0"/>
              <a:t>Weinberg, G. M. (1992). </a:t>
            </a:r>
            <a:r>
              <a:rPr lang="pt-BR" sz="1200" i="1" dirty="0"/>
              <a:t>Software com qualidade.</a:t>
            </a:r>
            <a:r>
              <a:rPr lang="pt-BR" sz="1200" dirty="0"/>
              <a:t> Rio de Janeiro: Makron Books.</a:t>
            </a:r>
          </a:p>
          <a:p>
            <a:r>
              <a:rPr lang="pt-BR" sz="1200" dirty="0" err="1"/>
              <a:t>Zambalde</a:t>
            </a:r>
            <a:r>
              <a:rPr lang="pt-BR" sz="1200" dirty="0"/>
              <a:t>, A. L., &amp; </a:t>
            </a:r>
            <a:r>
              <a:rPr lang="pt-BR" sz="1200" dirty="0" err="1"/>
              <a:t>Alvez</a:t>
            </a:r>
            <a:r>
              <a:rPr lang="pt-BR" sz="1200" dirty="0"/>
              <a:t>, R. M. (2004). </a:t>
            </a:r>
            <a:r>
              <a:rPr lang="pt-BR" sz="1200" i="1" dirty="0"/>
              <a:t>Gestão do Conhecimento e Inovação.</a:t>
            </a:r>
            <a:r>
              <a:rPr lang="pt-BR" sz="1200" dirty="0"/>
              <a:t> Lavras: Universidade Federal de Lavras.</a:t>
            </a:r>
          </a:p>
          <a:p>
            <a:endParaRPr lang="pt-BR" sz="1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83E24CA-3560-4B77-9F4B-793BE2A6DE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6A995F0-906C-4573-A739-16EED217D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CB5B5B6-98A6-4FE5-8F05-85C6F886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pt-BR" sz="440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D3D7641B-A865-4BC4-A1EF-AFE09969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endParaRPr lang="pt-BR" sz="16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3F5F06D-7250-43A5-9B61-0B7F1FD7E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7CA43F-302C-4F87-AE05-083659BC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 dirty="0"/>
              <a:t>MODELO</a:t>
            </a:r>
            <a:r>
              <a:rPr lang="pt-BR" strike="sngStrike" dirty="0">
                <a:solidFill>
                  <a:srgbClr val="FF0000"/>
                </a:solidFill>
              </a:rPr>
              <a:t>S</a:t>
            </a:r>
            <a:r>
              <a:rPr lang="pt-BR" dirty="0"/>
              <a:t> DE MATURIDADE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xmlns="" id="{107F3B6E-F619-4D15-BA72-27C65680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pt-BR" dirty="0"/>
              <a:t>Um modelo de maturidade é uma representação das fases de aumento quantitativo ou qualitativo do conjunto de capacidades de um indivíduo ou organização em processo de maturação, a fim de avaliar e orientar seu avanço em relação a uma determinada área do conhecimento.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200C8B5-FB5A-4F8B-A9BD-693C05141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55B505-5886-4B19-B687-02C1B9DA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GESTÃO DO CONHECIMENTO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xmlns="" id="{F5031B06-8A78-4843-86ED-F4EA6080A7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1170340"/>
              </p:ext>
            </p:extLst>
          </p:nvPr>
        </p:nvGraphicFramePr>
        <p:xfrm>
          <a:off x="1024128" y="2286000"/>
          <a:ext cx="3133580" cy="195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spaço Reservado para Conteúdo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xmlns="" id="{B85883EB-BD7C-4383-9EAC-09FC6F67E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442701" y="951312"/>
            <a:ext cx="7749299" cy="548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95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7D07433-3942-4184-A231-D65D1B049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B5A158-CC64-49CE-80DF-89E09A61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564AF4-FDC8-4269-998C-2A91D7D94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E96CF16-1B24-41E5-9220-BE5CE8009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DD2BFE-B61D-4025-95C7-29A912B2B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77DB53-4370-4441-9288-A6A013F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MODELOS DE MATURIDADE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EB4BFF8D-328B-4949-8202-07A668553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35"/>
              </p:ext>
            </p:extLst>
          </p:nvPr>
        </p:nvGraphicFramePr>
        <p:xfrm>
          <a:off x="4845887" y="718597"/>
          <a:ext cx="7346113" cy="554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7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03B3B0-4069-4865-AB8F-A40215149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049117-5880-4007-B4EC-C5AC29E4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675F48-CCA0-4E9F-BB8D-12AA830F6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BE7943-EEFF-485A-AFB1-26E7B0707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9D7354-A65C-4A57-9E31-E2E853F62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00E0A7-5189-4BDE-9129-52292AFE9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BB6EC4-1A32-4920-848E-E1BE66533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03C0F-CFC2-4F25-8B9D-BA9D04670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200C8B5-FB5A-4F8B-A9BD-693C05141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7F93A3-6947-47C8-AB4C-D2CA9452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300" dirty="0">
                <a:solidFill>
                  <a:srgbClr val="FFFFFF"/>
                </a:solidFill>
              </a:rPr>
              <a:t>MODELO DE MATURIDADE DEVOPS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782EF06-A48D-435F-A549-BB040786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3996409"/>
            <a:ext cx="3791711" cy="2276375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MODELO DE MATURIDADE </a:t>
            </a:r>
            <a:r>
              <a:rPr lang="en-US" b="1" dirty="0">
                <a:solidFill>
                  <a:srgbClr val="FF0000"/>
                </a:solidFill>
              </a:rPr>
              <a:t>(MENDES, ano)</a:t>
            </a:r>
          </a:p>
          <a:p>
            <a:r>
              <a:rPr lang="en-US" dirty="0">
                <a:solidFill>
                  <a:srgbClr val="FFFFFF"/>
                </a:solidFill>
              </a:rPr>
              <a:t>8 conjuntos de </a:t>
            </a:r>
            <a:r>
              <a:rPr lang="en-US" dirty="0" err="1">
                <a:solidFill>
                  <a:srgbClr val="FFFFFF"/>
                </a:solidFill>
              </a:rPr>
              <a:t>práticas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5 </a:t>
            </a:r>
            <a:r>
              <a:rPr lang="en-US" dirty="0" err="1">
                <a:solidFill>
                  <a:srgbClr val="FFFFFF"/>
                </a:solidFill>
              </a:rPr>
              <a:t>níveis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maturidade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cada</a:t>
            </a:r>
            <a:r>
              <a:rPr lang="en-US" dirty="0">
                <a:solidFill>
                  <a:srgbClr val="FFFFFF"/>
                </a:solidFill>
              </a:rPr>
              <a:t> conjunto de </a:t>
            </a:r>
            <a:r>
              <a:rPr lang="en-US" dirty="0" err="1">
                <a:solidFill>
                  <a:srgbClr val="FFFFFF"/>
                </a:solidFill>
              </a:rPr>
              <a:t>práticas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Consciente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Gerenciado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Avançado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Melhoria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Contínua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ço Reservado para Conteúdo 6" descr="Uma imagem contendo texto, mapa&#10;&#10;Descrição gerada automaticamente">
            <a:extLst>
              <a:ext uri="{FF2B5EF4-FFF2-40B4-BE49-F238E27FC236}">
                <a16:creationId xmlns:a16="http://schemas.microsoft.com/office/drawing/2014/main" xmlns="" id="{F78F2AC3-FB85-432C-9FAA-6BBD5712D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72612" y="1336924"/>
            <a:ext cx="6040030" cy="4228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FBCC6D0-0D7A-4C27-AC25-1286848716F6}"/>
              </a:ext>
            </a:extLst>
          </p:cNvPr>
          <p:cNvSpPr txBox="1"/>
          <p:nvPr/>
        </p:nvSpPr>
        <p:spPr>
          <a:xfrm>
            <a:off x="1024129" y="2301956"/>
            <a:ext cx="370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DevOps é a </a:t>
            </a:r>
            <a:r>
              <a:rPr lang="en-US" i="1" dirty="0" err="1">
                <a:solidFill>
                  <a:srgbClr val="FFFFFF"/>
                </a:solidFill>
              </a:rPr>
              <a:t>combinação</a:t>
            </a:r>
            <a:r>
              <a:rPr lang="en-US" i="1" dirty="0">
                <a:solidFill>
                  <a:srgbClr val="FFFFFF"/>
                </a:solidFill>
              </a:rPr>
              <a:t> de </a:t>
            </a:r>
            <a:r>
              <a:rPr lang="en-US" i="1" dirty="0" err="1">
                <a:solidFill>
                  <a:srgbClr val="FFFFFF"/>
                </a:solidFill>
              </a:rPr>
              <a:t>culturas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i="1" dirty="0" err="1">
                <a:solidFill>
                  <a:srgbClr val="FFFFFF"/>
                </a:solidFill>
              </a:rPr>
              <a:t>práticas</a:t>
            </a:r>
            <a:r>
              <a:rPr lang="en-US" i="1" dirty="0">
                <a:solidFill>
                  <a:srgbClr val="FFFFFF"/>
                </a:solidFill>
              </a:rPr>
              <a:t> e </a:t>
            </a:r>
            <a:r>
              <a:rPr lang="en-US" i="1" dirty="0" err="1">
                <a:solidFill>
                  <a:srgbClr val="FFFFFF"/>
                </a:solidFill>
              </a:rPr>
              <a:t>produtos</a:t>
            </a:r>
            <a:r>
              <a:rPr lang="en-US" i="1" dirty="0">
                <a:solidFill>
                  <a:srgbClr val="FFFFFF"/>
                </a:solidFill>
              </a:rPr>
              <a:t> a </a:t>
            </a:r>
            <a:r>
              <a:rPr lang="en-US" i="1" dirty="0" err="1">
                <a:solidFill>
                  <a:srgbClr val="FFFFFF"/>
                </a:solidFill>
              </a:rPr>
              <a:t>fim</a:t>
            </a:r>
            <a:r>
              <a:rPr lang="en-US" i="1" dirty="0">
                <a:solidFill>
                  <a:srgbClr val="FFFFFF"/>
                </a:solidFill>
              </a:rPr>
              <a:t> de </a:t>
            </a:r>
            <a:r>
              <a:rPr lang="en-US" i="1" dirty="0" err="1">
                <a:solidFill>
                  <a:srgbClr val="FFFFFF"/>
                </a:solidFill>
              </a:rPr>
              <a:t>garantir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entregas</a:t>
            </a:r>
            <a:r>
              <a:rPr lang="en-US" i="1" dirty="0">
                <a:solidFill>
                  <a:srgbClr val="FFFFFF"/>
                </a:solidFill>
              </a:rPr>
              <a:t> de software </a:t>
            </a:r>
            <a:r>
              <a:rPr lang="en-US" i="1" dirty="0" err="1">
                <a:solidFill>
                  <a:srgbClr val="FFFFFF"/>
                </a:solidFill>
              </a:rPr>
              <a:t>mais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rápidas</a:t>
            </a:r>
            <a:r>
              <a:rPr lang="en-US" i="1" dirty="0">
                <a:solidFill>
                  <a:srgbClr val="FFFFFF"/>
                </a:solidFill>
              </a:rPr>
              <a:t>, com </a:t>
            </a:r>
            <a:r>
              <a:rPr lang="en-US" i="1" dirty="0" err="1">
                <a:solidFill>
                  <a:srgbClr val="FFFFFF"/>
                </a:solidFill>
              </a:rPr>
              <a:t>menos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falhas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i="1" dirty="0" err="1">
                <a:solidFill>
                  <a:srgbClr val="FFFFFF"/>
                </a:solidFill>
              </a:rPr>
              <a:t>mais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assertivas</a:t>
            </a:r>
            <a:r>
              <a:rPr lang="en-US" i="1" dirty="0">
                <a:solidFill>
                  <a:srgbClr val="FFFFFF"/>
                </a:solidFill>
              </a:rPr>
              <a:t> e </a:t>
            </a:r>
            <a:r>
              <a:rPr lang="en-US" i="1" dirty="0" err="1">
                <a:solidFill>
                  <a:srgbClr val="FFFFFF"/>
                </a:solidFill>
              </a:rPr>
              <a:t>seguras</a:t>
            </a:r>
            <a:r>
              <a:rPr lang="en-US" i="1" dirty="0">
                <a:solidFill>
                  <a:srgbClr val="FFFFFF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80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5AB6D81-6AC3-42A9-B586-918894F3D2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265" b="1861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19C831-FC6A-400F-B211-C8C49199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Estrutura DOS MODELOS DE MATURIDADE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xmlns="" id="{3FEFDF7D-B17C-4F16-B8BE-C55FFC7E2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A40F6C31-FB38-4FDF-AF6B-F9BE58B25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56298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840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A4C368-5A77-4954-A965-C37E778E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B0AC68-D377-4664-9527-EBDB92A17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5478F-9EAE-48E6-8220-6066238AC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5A87E5-8192-4E0A-B03B-10C0D2299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C21DB0-BC18-402C-A9B9-BB3FA3C82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F68089-41D5-44F5-9278-629CE5BB0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1DFBE-BA81-4DBE-A2C4-AF9F4D53E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3676E-464C-4601-B32D-A89BD9ACC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C38441-C73A-4C3E-AB70-606A505B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8C132C-604E-408F-9A51-A6636F6A8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E18B08-01F9-4B94-8149-F5DC3BD58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5186D1-CDCE-4F99-BA8F-9E3384D09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200C8B5-FB5A-4F8B-A9BD-693C05141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CBDDD243-ED5F-4896-B18B-ABCF4B7E1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19E6BB3-DF2B-4751-97C5-B3DB949AED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1FFE87-0243-4425-959E-76F4C384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grafos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E7BE2C6F-F923-4C9B-A39A-63692B0E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90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sz="2000" dirty="0"/>
              <a:t>Grafo</a:t>
            </a:r>
            <a:r>
              <a:rPr lang="en-US" sz="2000" dirty="0"/>
              <a:t> é um par (V, E) </a:t>
            </a:r>
            <a:r>
              <a:rPr lang="pt-BR" sz="2000" dirty="0"/>
              <a:t>em</a:t>
            </a:r>
            <a:r>
              <a:rPr lang="en-US" sz="2000" dirty="0"/>
              <a:t> que:</a:t>
            </a:r>
          </a:p>
          <a:p>
            <a:r>
              <a:rPr lang="pt-BR" sz="2000" dirty="0"/>
              <a:t>V é o conjunto de vértices</a:t>
            </a:r>
          </a:p>
          <a:p>
            <a:r>
              <a:rPr lang="pt-BR" sz="2000" dirty="0"/>
              <a:t>E é o conjunto de arestas, e representa a relação binária direcionada entre os elementos de E</a:t>
            </a:r>
          </a:p>
        </p:txBody>
      </p:sp>
      <p:pic>
        <p:nvPicPr>
          <p:cNvPr id="7" name="Espaço Reservado para Conteúdo 6" descr="Uma imagem contendo céu, interior&#10;&#10;Descrição gerada automaticamente">
            <a:extLst>
              <a:ext uri="{FF2B5EF4-FFF2-40B4-BE49-F238E27FC236}">
                <a16:creationId xmlns:a16="http://schemas.microsoft.com/office/drawing/2014/main" xmlns="" id="{3ABACA4B-EA80-4098-941A-0C59D9AB13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204866" y="1654443"/>
            <a:ext cx="6804013" cy="133426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61721DD-D110-44EE-82A7-D56AB687E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8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200C8B5-FB5A-4F8B-A9BD-693C05141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CBDDD243-ED5F-4896-B18B-ABCF4B7E1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19E6BB3-DF2B-4751-97C5-B3DB949AED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ADFE50-789B-46A3-8094-4185A443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SKOS E RDF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D5EBC516-A6DB-4761-85E4-74292630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sz="2000"/>
              <a:t>Metadados sobre recursos da Web</a:t>
            </a:r>
          </a:p>
          <a:p>
            <a:r>
              <a:rPr lang="en-US" sz="2000"/>
              <a:t>Tripla RDF:</a:t>
            </a:r>
          </a:p>
          <a:p>
            <a:pPr lvl="1"/>
            <a:r>
              <a:rPr lang="en-US" sz="2000"/>
              <a:t>Sujeito</a:t>
            </a:r>
          </a:p>
          <a:p>
            <a:pPr lvl="1"/>
            <a:r>
              <a:rPr lang="en-US" sz="2000"/>
              <a:t>Predicado</a:t>
            </a:r>
          </a:p>
          <a:p>
            <a:pPr lvl="1"/>
            <a:r>
              <a:rPr lang="en-US" sz="2000"/>
              <a:t>Objeto</a:t>
            </a:r>
          </a:p>
        </p:txBody>
      </p:sp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xmlns="" id="{C13C7475-4FD9-4305-9ACB-7D9CD9E20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64934" y="25790"/>
            <a:ext cx="5524350" cy="4419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61721DD-D110-44EE-82A7-D56AB687E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7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xmlns="" id="{A18345AC-1F39-41C2-8DFD-30FB73F6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56" y="1803131"/>
            <a:ext cx="4862597" cy="482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9ED42C-11B1-4A9F-BB9E-F542752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FRAMEWORK CYNEFIN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A4D39DB-AFA4-47BA-A7F2-13A71D210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xmlns="" id="{08CFA5EA-1AF8-4208-B40E-27C8F2441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09800"/>
              </p:ext>
            </p:extLst>
          </p:nvPr>
        </p:nvGraphicFramePr>
        <p:xfrm>
          <a:off x="8021490" y="585216"/>
          <a:ext cx="3527043" cy="55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67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842340-8ADE-47D9-AC5C-EAD121CDF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0A830FA-081C-44E4-8105-F166B12E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658339-3A5D-4876-B7A2-37C444FEF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5189B5-1FA6-4239-9FE2-E5C37EF42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15B739-5CA2-4A07-89BC-4FC58B785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CE9775-780A-47F8-AB8E-32DA6B52C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1321</Words>
  <Application>Microsoft Macintosh PowerPoint</Application>
  <PresentationFormat>Custom</PresentationFormat>
  <Paragraphs>173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Integral</vt:lpstr>
      <vt:lpstr>GRAFOS DE MATURIDADE: PROPOSTA DE MODELO PARA REPRESENTAÇÃO DA EVOLUÇÃO DO CONHECIMENTO E DA CAPACIDADE</vt:lpstr>
      <vt:lpstr>MODELOS DE MATURIDADE</vt:lpstr>
      <vt:lpstr>GESTÃO DO CONHECIMENTO</vt:lpstr>
      <vt:lpstr>MODELOS DE MATURIDADE</vt:lpstr>
      <vt:lpstr>MODELO DE MATURIDADE DEVOPS</vt:lpstr>
      <vt:lpstr>Estrutura DOS MODELOS DE MATURIDADE</vt:lpstr>
      <vt:lpstr>grafos</vt:lpstr>
      <vt:lpstr>SKOS E RDF</vt:lpstr>
      <vt:lpstr>FRAMEWORK CYNEFIN</vt:lpstr>
      <vt:lpstr>GRAFO DE MATURIDADE DEVOPS</vt:lpstr>
      <vt:lpstr>GRAFO DE CONHECIMENTO DO CURSO DE Engenharia de sistemas</vt:lpstr>
      <vt:lpstr>GRAFO APLICADO A UM ALUNO DO CURSO DE Engenharia de sistemas</vt:lpstr>
      <vt:lpstr>CRONOGRAMA TCC2</vt:lpstr>
      <vt:lpstr>REFERÊNCIAS BIBLIOGRÁFICAS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DE MATURIDADE: PROPOSTA DE MODELO PARA REPRESENTAÇÃO DA EVOLUÇÃO DO CONHECIMENTO E DA CAPACIDADE</dc:title>
  <dc:creator>Matheus Araujo</dc:creator>
  <cp:lastModifiedBy>Ana Liddy Cenni de Castro Magalhães</cp:lastModifiedBy>
  <cp:revision>22</cp:revision>
  <dcterms:created xsi:type="dcterms:W3CDTF">2019-06-24T03:22:08Z</dcterms:created>
  <dcterms:modified xsi:type="dcterms:W3CDTF">2019-06-24T22:57:58Z</dcterms:modified>
</cp:coreProperties>
</file>