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CEC57F-30DD-4209-A684-6FB45824BC53}" v="501" dt="2021-04-20T23:53:39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68" d="100"/>
          <a:sy n="68" d="100"/>
        </p:scale>
        <p:origin x="-43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6D3D3BC-152D-455C-9194-DE439669DC53}"/>
              </a:ext>
            </a:extLst>
          </p:cNvPr>
          <p:cNvSpPr/>
          <p:nvPr/>
        </p:nvSpPr>
        <p:spPr>
          <a:xfrm>
            <a:off x="9385813" y="4481973"/>
            <a:ext cx="2961966" cy="237203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6F32E4E-9A4A-46B5-B1D3-C88D0846EBC0}"/>
              </a:ext>
            </a:extLst>
          </p:cNvPr>
          <p:cNvSpPr/>
          <p:nvPr/>
        </p:nvSpPr>
        <p:spPr>
          <a:xfrm>
            <a:off x="9435094" y="4541009"/>
            <a:ext cx="2855258" cy="2311751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26275" y="4733808"/>
            <a:ext cx="8594930" cy="156973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/>
                <a:cs typeface="Arial"/>
              </a:rPr>
              <a:t>ALUNOS: </a:t>
            </a:r>
            <a:endParaRPr lang="pt-BR" sz="1100">
              <a:solidFill>
                <a:schemeClr val="tx1"/>
              </a:solidFill>
              <a:latin typeface="Arial"/>
              <a:ea typeface="+mn-lt"/>
              <a:cs typeface="Arial"/>
            </a:endParaRPr>
          </a:p>
          <a:p>
            <a:pPr marL="342900" indent="-342900">
              <a:buChar char="•"/>
            </a:pPr>
            <a:r>
              <a:rPr lang="en-US" sz="110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ÁLEC VILA REAL </a:t>
            </a:r>
            <a:endParaRPr lang="pt-BR" sz="1100">
              <a:solidFill>
                <a:schemeClr val="tx1"/>
              </a:solidFill>
              <a:latin typeface="Arial"/>
              <a:cs typeface="Arial"/>
            </a:endParaRPr>
          </a:p>
          <a:p>
            <a:pPr marL="342900" indent="-342900">
              <a:buChar char="•"/>
            </a:pPr>
            <a:r>
              <a:rPr lang="en-US" sz="1100" dirty="0" err="1">
                <a:solidFill>
                  <a:schemeClr val="tx1"/>
                </a:solidFill>
                <a:latin typeface="Arial"/>
                <a:cs typeface="Arial"/>
              </a:rPr>
              <a:t>aRthur</a:t>
            </a:r>
            <a:r>
              <a:rPr lang="en-US" sz="1100" dirty="0">
                <a:solidFill>
                  <a:schemeClr val="tx1"/>
                </a:solidFill>
                <a:latin typeface="Arial"/>
                <a:cs typeface="Arial"/>
              </a:rPr>
              <a:t> EDUARDO</a:t>
            </a:r>
          </a:p>
          <a:p>
            <a:pPr marL="342900" indent="-342900">
              <a:buChar char="•"/>
            </a:pPr>
            <a:r>
              <a:rPr lang="en-US" sz="1100" dirty="0">
                <a:solidFill>
                  <a:schemeClr val="tx1"/>
                </a:solidFill>
                <a:latin typeface="Arial"/>
                <a:cs typeface="Arial"/>
              </a:rPr>
              <a:t>GABRIEL MARTINS</a:t>
            </a:r>
          </a:p>
          <a:p>
            <a:pPr marL="342900" indent="-342900">
              <a:buChar char="•"/>
            </a:pPr>
            <a:r>
              <a:rPr lang="en-US" sz="1100" dirty="0">
                <a:solidFill>
                  <a:schemeClr val="tx1"/>
                </a:solidFill>
                <a:latin typeface="Arial"/>
                <a:cs typeface="Arial"/>
              </a:rPr>
              <a:t>MATHEUS AUGUSTO</a:t>
            </a:r>
          </a:p>
          <a:p>
            <a:pPr marL="342900" indent="-342900">
              <a:buChar char="•"/>
            </a:pPr>
            <a:r>
              <a:rPr lang="en-US" sz="1100" dirty="0">
                <a:solidFill>
                  <a:schemeClr val="tx1"/>
                </a:solidFill>
                <a:latin typeface="Arial"/>
                <a:cs typeface="Arial"/>
              </a:rPr>
              <a:t>VICTOR </a:t>
            </a:r>
          </a:p>
          <a:p>
            <a:pPr marL="342900" indent="-342900"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1748" y="438804"/>
            <a:ext cx="8791575" cy="23876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PEÇAS DE 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HaRDWARE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3CF61-E15D-4C43-B8C8-8C5BBD855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262568-F5EA-4914-8846-ECCF25203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09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D9F2A-8FFB-4FE5-B6C5-25F346E38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FE7269-AD90-4EEA-AA3A-BDCD21F91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65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ED47D7-5AE7-474F-B4FA-B8EE5D54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40B41B-8EA4-4B7A-92AA-95119134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701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</TotalTime>
  <Words>15</Words>
  <Application>Microsoft Office PowerPoint</Application>
  <PresentationFormat>Widescreen</PresentationFormat>
  <Paragraphs>7</Paragraphs>
  <Slides>4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PEÇAS DE HaRDWARE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Augusto Moreira</dc:creator>
  <cp:lastModifiedBy>Matheus Augusto Moreira</cp:lastModifiedBy>
  <cp:revision>101</cp:revision>
  <dcterms:created xsi:type="dcterms:W3CDTF">2021-04-20T23:31:12Z</dcterms:created>
  <dcterms:modified xsi:type="dcterms:W3CDTF">2021-04-21T00:03:46Z</dcterms:modified>
</cp:coreProperties>
</file>