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A9389-A18D-4F8F-9EFE-705B70FB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512814"/>
          </a:xfrm>
        </p:spPr>
        <p:txBody>
          <a:bodyPr/>
          <a:lstStyle/>
          <a:p>
            <a:r>
              <a:rPr lang="pt-BR" dirty="0"/>
              <a:t>Peças de hardware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584926-19F7-4EEE-BBB1-FCF8DF2C1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08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F47C7-6E72-4F0F-930A-0222C8E9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</a:t>
            </a:r>
            <a:r>
              <a:rPr lang="en-US" dirty="0"/>
              <a:t>	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16A4A6-EA85-4A99-A02C-14CF56E91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Atualmente é possível observar ignorância em relação a conhecimento sobre hardwares por grande parte da população, proporcionando o acúmulo de peças em desuso, que poderiam estar sendo reutilizadas.</a:t>
            </a:r>
          </a:p>
        </p:txBody>
      </p:sp>
    </p:spTree>
    <p:extLst>
      <p:ext uri="{BB962C8B-B14F-4D97-AF65-F5344CB8AC3E}">
        <p14:creationId xmlns:p14="http://schemas.microsoft.com/office/powerpoint/2010/main" val="2911167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15</TotalTime>
  <Words>36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Malha</vt:lpstr>
      <vt:lpstr>Peças de hardware</vt:lpstr>
      <vt:lpstr>Introdução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Peças de hardware</dc:title>
  <dc:creator>Matheus Augusto Moreira</dc:creator>
  <cp:lastModifiedBy>Matheus Augusto Moreira</cp:lastModifiedBy>
  <cp:revision>2</cp:revision>
  <dcterms:created xsi:type="dcterms:W3CDTF">2021-04-08T23:52:00Z</dcterms:created>
  <dcterms:modified xsi:type="dcterms:W3CDTF">2021-04-09T00:07:26Z</dcterms:modified>
</cp:coreProperties>
</file>