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7"/>
    <p:restoredTop sz="94627"/>
  </p:normalViewPr>
  <p:slideViewPr>
    <p:cSldViewPr snapToGrid="0">
      <p:cViewPr varScale="1">
        <p:scale>
          <a:sx n="168" d="100"/>
          <a:sy n="168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B342-C1F7-B6ED-9CD2-578C81E3E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DBB97-3391-A446-8AFB-2E97875EF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FB907-B389-D302-77B5-2AC458A1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A1DF-1E28-5344-9F6B-B6975EBC5A97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86393-916E-6FE4-B499-C017D129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576C-4E09-7A2D-F071-09D044F6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A05A-9D17-8547-805E-08E337D4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6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93FC-62F3-2D57-6B31-08CBC850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3B05D-9319-1747-C216-CF3B8CA05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BF05A-2748-3690-CF24-E036B31A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A1DF-1E28-5344-9F6B-B6975EBC5A97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D6981-3783-8D22-9592-E9F6ECF3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64A4E-F877-4C95-0873-42AE7E0D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A05A-9D17-8547-805E-08E337D4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058B4-C5A6-4ECC-4072-65218CE17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FCAC6-AA4C-AA74-09AC-267D9622F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5C5F9-8EDE-4A20-3E8A-723758F7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A1DF-1E28-5344-9F6B-B6975EBC5A97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FCADF-DD76-1802-76E0-11443316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F5F11-537B-8CD9-67F0-D47078E2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A05A-9D17-8547-805E-08E337D4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9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5176-482D-4FAA-5160-5E63140F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7C6A9-60DF-A9F9-042C-680337A3E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004E6-FBDA-E2F3-1E47-23B43494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A1DF-1E28-5344-9F6B-B6975EBC5A97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693B2-5D3B-8418-61A2-6F545BD7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FEA94-99AD-CBAB-02B1-89032AA7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A05A-9D17-8547-805E-08E337D4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D31B-1417-3D62-FB08-99DCFF86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80D26-211E-C94A-5D2E-43318FE71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63087-3DD2-40E0-3DB3-FF61AD1D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A1DF-1E28-5344-9F6B-B6975EBC5A97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9E982-C58E-6873-1C42-8AC033DF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7BC47-6FBF-2F8C-B1B9-EF073B12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A05A-9D17-8547-805E-08E337D4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6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6D5D-D7AA-EAF7-F651-11F7DA73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A7D97-88A1-1D12-70A2-7AF8347DE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FDC6A-53C8-F11A-2ECD-7F4CE8E37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8A680-1EAE-CFD1-2305-44E184472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A1DF-1E28-5344-9F6B-B6975EBC5A97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9E6CD-F451-90E0-C4E2-1224B025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D29B8-E97C-E1EC-2971-D9A3A599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A05A-9D17-8547-805E-08E337D4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6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68D0-F364-D405-9B7D-868CF64F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A670C-1D98-52D3-8C28-C79EBABC8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59381-E779-60C2-22A5-B775ABEB0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57051-FF2F-CC95-38D0-2B632FD98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0FAFB7-6BEE-F0B3-0EE7-42E0CB983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35967-D255-CC1C-1E1A-9A537F7E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A1DF-1E28-5344-9F6B-B6975EBC5A97}" type="datetimeFigureOut">
              <a:rPr lang="en-US" smtClean="0"/>
              <a:t>7/7/25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097903-F0C2-E70A-6835-E3EA6627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32B31-A771-6AEF-4696-6723AF01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A05A-9D17-8547-805E-08E337D4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2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B044-C814-F050-5996-E00AFBC8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28826-C8E7-3B3D-C610-33422D1F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A1DF-1E28-5344-9F6B-B6975EBC5A97}" type="datetimeFigureOut">
              <a:rPr lang="en-US" smtClean="0"/>
              <a:t>7/7/25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F3944-3424-BE35-8BCB-7B106430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58694-F0EE-9A69-B81C-0EE24F9D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A05A-9D17-8547-805E-08E337D4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7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EAACBC-9C84-9A4F-3A66-F8532FD08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A1DF-1E28-5344-9F6B-B6975EBC5A97}" type="datetimeFigureOut">
              <a:rPr lang="en-US" smtClean="0"/>
              <a:t>7/7/25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BE9461-D0A4-5E9A-81A2-4AA8CC9E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85930-2AAE-000C-0DBE-2C355664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A05A-9D17-8547-805E-08E337D4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7210-8F48-9241-D3B7-E4ED0AD5B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1767A-EBAF-894D-8A78-32AA58A2D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1EE4B-B12F-51B8-47D7-DC4744901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52590-B903-58C1-5F94-72A75074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A1DF-1E28-5344-9F6B-B6975EBC5A97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7B688-9815-7A0A-0FF9-EDCB3EDC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1258F-DFE6-B7D0-2B06-5A2AE174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A05A-9D17-8547-805E-08E337D4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3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BA53-E800-2FBE-22E7-A74BF667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C5150A-BA26-35D8-5CBD-EC07865ED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0F505-7987-A3BA-F31D-2BF3F3B46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DD8B7-CAD7-94F2-BFDF-9858CE81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A1DF-1E28-5344-9F6B-B6975EBC5A97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AC86E-0888-C445-2A1A-8F6BA8D7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2502-74AC-C390-E593-07333D19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CA05A-9D17-8547-805E-08E337D4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4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F1E69-D478-6EEB-F9EE-E78AE63C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6F9E6-5E95-029E-4B8B-5A03FDDF0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20E08-DC41-B9CB-3771-3CAD1167C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88A1DF-1E28-5344-9F6B-B6975EBC5A97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7C346-C9C6-7536-08C6-E610F8A48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20B7D-B880-D194-C096-E6098A2E3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7CA05A-9D17-8547-805E-08E337D4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3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1165-BE9E-E2CD-AC85-03097DB84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897" y="2235200"/>
            <a:ext cx="1019020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Management Strategy Evaluation for kitefin shark </a:t>
            </a:r>
            <a:r>
              <a:rPr lang="en-US" i="1" dirty="0" err="1"/>
              <a:t>Dalatias</a:t>
            </a:r>
            <a:r>
              <a:rPr lang="en-US" i="1" dirty="0"/>
              <a:t> </a:t>
            </a:r>
            <a:r>
              <a:rPr lang="en-US" i="1" dirty="0" err="1"/>
              <a:t>licha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4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E2E5-EBF4-157F-45BE-80D715CF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estimation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CAC58-E909-44D1-358C-7AD33DDAE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57" y="1535826"/>
            <a:ext cx="7772400" cy="4913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99163D-E59D-1E56-E578-990652D3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0387" b="70524"/>
          <a:stretch>
            <a:fillRect/>
          </a:stretch>
        </p:blipFill>
        <p:spPr>
          <a:xfrm>
            <a:off x="8511746" y="3150333"/>
            <a:ext cx="3078892" cy="144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5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A6E4F-13A2-4595-AB8C-18240CE67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CC17-3CCC-8637-2941-030DBBA0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operating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A0F8A6-3616-B01D-B098-B64C1A575825}"/>
                  </a:ext>
                </a:extLst>
              </p:cNvPr>
              <p:cNvSpPr txBox="1"/>
              <p:nvPr/>
            </p:nvSpPr>
            <p:spPr>
              <a:xfrm>
                <a:off x="3342137" y="3529406"/>
                <a:ext cx="5507726" cy="675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f>
                            <m:fPr>
                              <m:type m:val="skw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A0F8A6-3616-B01D-B098-B64C1A575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137" y="3529406"/>
                <a:ext cx="5507726" cy="675313"/>
              </a:xfrm>
              <a:prstGeom prst="rect">
                <a:avLst/>
              </a:prstGeom>
              <a:blipFill>
                <a:blip r:embed="rId2"/>
                <a:stretch>
                  <a:fillRect l="-1152" t="-123636" b="-18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37724C5-C65C-F2A1-1C80-483BB0D295A2}"/>
              </a:ext>
            </a:extLst>
          </p:cNvPr>
          <p:cNvSpPr txBox="1"/>
          <p:nvPr/>
        </p:nvSpPr>
        <p:spPr>
          <a:xfrm>
            <a:off x="147084" y="1886772"/>
            <a:ext cx="118889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Projected surplus production is calculated from parameters estimated from base </a:t>
            </a:r>
            <a:r>
              <a:rPr lang="en-US" sz="2200" dirty="0" err="1"/>
              <a:t>SPiCT</a:t>
            </a:r>
            <a:r>
              <a:rPr lang="en-US" sz="2200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Uncertainty is incorporated by drawing r and K replicates at each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BF60EA-6EEC-FA66-FEBD-BFA1FB8FB93B}"/>
                  </a:ext>
                </a:extLst>
              </p:cNvPr>
              <p:cNvSpPr txBox="1"/>
              <p:nvPr/>
            </p:nvSpPr>
            <p:spPr>
              <a:xfrm>
                <a:off x="4867629" y="4695025"/>
                <a:ext cx="21377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l-GR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BF60EA-6EEC-FA66-FEBD-BFA1FB8FB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629" y="4695025"/>
                <a:ext cx="2137765" cy="430887"/>
              </a:xfrm>
              <a:prstGeom prst="rect">
                <a:avLst/>
              </a:prstGeom>
              <a:blipFill>
                <a:blip r:embed="rId3"/>
                <a:stretch>
                  <a:fillRect l="-1775" t="-8571" r="-5917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48349B-400F-73F9-BD91-D1B660DE8739}"/>
                  </a:ext>
                </a:extLst>
              </p:cNvPr>
              <p:cNvSpPr txBox="1"/>
              <p:nvPr/>
            </p:nvSpPr>
            <p:spPr>
              <a:xfrm>
                <a:off x="4741055" y="5501180"/>
                <a:ext cx="23909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l-GR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48349B-400F-73F9-BD91-D1B660DE8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055" y="5501180"/>
                <a:ext cx="2390911" cy="430887"/>
              </a:xfrm>
              <a:prstGeom prst="rect">
                <a:avLst/>
              </a:prstGeom>
              <a:blipFill>
                <a:blip r:embed="rId4"/>
                <a:stretch>
                  <a:fillRect l="-1587" t="-5556" r="-370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70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91D89-F20C-F265-44D8-7AF0A617E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9F75-26D8-F9DD-6404-DBFD34DB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HCRs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B9BDFB-8654-99B8-30A7-8EA937E36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670" y="216218"/>
            <a:ext cx="5202190" cy="64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5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CC8B2-4504-7FC3-1E38-CD6E2A7E7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EADD-DB8B-BB65-EA60-E00D6FAEB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8BF15C-9745-57CC-A0F9-A0E91A19D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114800"/>
            <a:ext cx="7315200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55FDCE-C125-9473-D5C9-EACA9E964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371600"/>
            <a:ext cx="7315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3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7A26A-1E69-F898-CF9D-5F942D5B0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8936-EF15-4435-C15A-6A4B3499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6E7D1D-24D8-C185-CED8-5FEE804C3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6" y="2561841"/>
            <a:ext cx="5486400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093A48-28FD-C0EE-4B4A-DEDA270AB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61841"/>
            <a:ext cx="5486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32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67</Words>
  <Application>Microsoft Macintosh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Management Strategy Evaluation for kitefin shark Dalatias licha</vt:lpstr>
      <vt:lpstr>The estimation model</vt:lpstr>
      <vt:lpstr>The operating model</vt:lpstr>
      <vt:lpstr>The HCRs</vt:lpstr>
      <vt:lpstr>The results</vt:lpstr>
      <vt:lpstr>The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Matheus de Barros</dc:creator>
  <cp:lastModifiedBy>Matheus de Barros</cp:lastModifiedBy>
  <cp:revision>1</cp:revision>
  <dcterms:created xsi:type="dcterms:W3CDTF">2025-07-07T01:38:09Z</dcterms:created>
  <dcterms:modified xsi:type="dcterms:W3CDTF">2025-07-07T21:48:42Z</dcterms:modified>
</cp:coreProperties>
</file>