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82DEA-98DB-44B7-BBC6-003E69A15DBB}" v="131" dt="2020-11-30T15:25:54.770"/>
    <p1510:client id="{69906559-655E-40C4-822C-CF7192FA1168}" v="22" dt="2020-10-27T03:09:50.639"/>
    <p1510:client id="{6B41FBCC-C649-41A1-8CEF-834C3AA42155}" v="1" dt="2020-11-30T21:27:23.504"/>
    <p1510:client id="{EDA07FD8-8A76-4DF6-A76A-6102AA641921}" v="357" dt="2020-10-27T02:49:07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5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3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7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0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7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2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A926A9-9B62-48DD-A56E-C2E86029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D0CB6C-6FF5-4985-B4B9-2C276BBBF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7307C3-719A-448D-B993-93B01459042C}"/>
              </a:ext>
            </a:extLst>
          </p:cNvPr>
          <p:cNvSpPr txBox="1"/>
          <p:nvPr/>
        </p:nvSpPr>
        <p:spPr>
          <a:xfrm>
            <a:off x="497959" y="3551564"/>
            <a:ext cx="115570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cap="all" dirty="0" err="1">
                <a:ea typeface="+mn-lt"/>
                <a:cs typeface="+mn-lt"/>
              </a:rPr>
              <a:t>Serverless</a:t>
            </a:r>
            <a:r>
              <a:rPr lang="de-DE" sz="3600" cap="all" dirty="0">
                <a:ea typeface="+mn-lt"/>
                <a:cs typeface="+mn-lt"/>
              </a:rPr>
              <a:t>: </a:t>
            </a:r>
            <a:r>
              <a:rPr lang="de-DE" sz="3600" cap="all" dirty="0" err="1">
                <a:ea typeface="+mn-lt"/>
                <a:cs typeface="+mn-lt"/>
              </a:rPr>
              <a:t>Desacoplando</a:t>
            </a:r>
            <a:r>
              <a:rPr lang="de-DE" sz="3600" cap="all" dirty="0">
                <a:ea typeface="+mn-lt"/>
                <a:cs typeface="+mn-lt"/>
              </a:rPr>
              <a:t> </a:t>
            </a:r>
            <a:r>
              <a:rPr lang="de-DE" sz="3600" cap="all" dirty="0" err="1">
                <a:ea typeface="+mn-lt"/>
                <a:cs typeface="+mn-lt"/>
              </a:rPr>
              <a:t>os</a:t>
            </a:r>
            <a:r>
              <a:rPr lang="de-DE" sz="3600" cap="all" dirty="0">
                <a:ea typeface="+mn-lt"/>
                <a:cs typeface="+mn-lt"/>
              </a:rPr>
              <a:t> </a:t>
            </a:r>
            <a:r>
              <a:rPr lang="de-DE" sz="3600" cap="all" dirty="0" err="1">
                <a:ea typeface="+mn-lt"/>
                <a:cs typeface="+mn-lt"/>
              </a:rPr>
              <a:t>containers</a:t>
            </a:r>
            <a:r>
              <a:rPr lang="de-DE" sz="4000" cap="all" dirty="0">
                <a:ea typeface="+mn-lt"/>
                <a:cs typeface="+mn-lt"/>
              </a:rPr>
              <a:t> </a:t>
            </a:r>
            <a:endParaRPr lang="pt-BR" dirty="0"/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8CB82954-8C24-45AA-8CF7-A0E85D98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843" y="806562"/>
            <a:ext cx="2743200" cy="109728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9771D01-58DE-49B4-9655-9D92BDA20544}"/>
              </a:ext>
            </a:extLst>
          </p:cNvPr>
          <p:cNvSpPr txBox="1"/>
          <p:nvPr/>
        </p:nvSpPr>
        <p:spPr>
          <a:xfrm>
            <a:off x="4087792" y="1898248"/>
            <a:ext cx="3611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Aluno: Matheus Boni</a:t>
            </a:r>
            <a:br>
              <a:rPr lang="pt-BR" dirty="0"/>
            </a:br>
            <a:r>
              <a:rPr lang="pt-BR" dirty="0"/>
              <a:t>Orientador: Anderson Nascimento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17BAC-254E-4121-BF61-E6BE1E8A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Serverless</a:t>
            </a:r>
            <a:r>
              <a:rPr lang="pt-BR" dirty="0"/>
              <a:t> </a:t>
            </a:r>
            <a:r>
              <a:rPr lang="pt-BR" dirty="0" err="1"/>
              <a:t>Computing</a:t>
            </a:r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5004D1-115C-42A3-AA3A-FABB58A0C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que é?</a:t>
            </a:r>
          </a:p>
          <a:p>
            <a:r>
              <a:rPr lang="pt-BR" dirty="0"/>
              <a:t>Como funciona?</a:t>
            </a:r>
          </a:p>
          <a:p>
            <a:r>
              <a:rPr lang="pt-BR" dirty="0"/>
              <a:t>Vantagens e desvantagens</a:t>
            </a:r>
          </a:p>
          <a:p>
            <a:r>
              <a:rPr lang="pt-BR" dirty="0"/>
              <a:t>AWS Lambda</a:t>
            </a:r>
          </a:p>
        </p:txBody>
      </p:sp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70908EF3-142D-4030-BFF7-FC9E31D0D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451" y="2294412"/>
            <a:ext cx="4788061" cy="1333554"/>
          </a:xfrm>
          <a:prstGeom prst="rect">
            <a:avLst/>
          </a:prstGeom>
        </p:spPr>
      </p:pic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93E787E-C25E-4611-BC06-FAD416BD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49" y="3793776"/>
            <a:ext cx="4788061" cy="17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6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A1581-50A6-4CC9-B9B2-0B5CEC84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Hands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!</a:t>
            </a:r>
          </a:p>
        </p:txBody>
      </p:sp>
      <p:pic>
        <p:nvPicPr>
          <p:cNvPr id="9" name="Imagem 9" descr="Diagrama&#10;&#10;Descrição gerada automaticamente">
            <a:extLst>
              <a:ext uri="{FF2B5EF4-FFF2-40B4-BE49-F238E27FC236}">
                <a16:creationId xmlns:a16="http://schemas.microsoft.com/office/drawing/2014/main" id="{BEC46363-3866-4379-9C89-19E3802B6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862" y="2013404"/>
            <a:ext cx="7354986" cy="3693961"/>
          </a:xfrm>
        </p:spPr>
      </p:pic>
    </p:spTree>
    <p:extLst>
      <p:ext uri="{BB962C8B-B14F-4D97-AF65-F5344CB8AC3E}">
        <p14:creationId xmlns:p14="http://schemas.microsoft.com/office/powerpoint/2010/main" val="38232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E0694-1E43-45BD-BB09-94F6EE92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Aws</a:t>
            </a:r>
            <a:r>
              <a:rPr lang="pt-BR" sz="3200" dirty="0"/>
              <a:t> Lambda </a:t>
            </a:r>
            <a:r>
              <a:rPr lang="pt-BR" sz="3200" dirty="0" err="1"/>
              <a:t>vs</a:t>
            </a:r>
            <a:r>
              <a:rPr lang="pt-BR" sz="3200" dirty="0"/>
              <a:t> </a:t>
            </a:r>
            <a:r>
              <a:rPr lang="pt-BR" sz="3200" dirty="0" err="1"/>
              <a:t>Microservices</a:t>
            </a:r>
            <a:r>
              <a:rPr lang="pt-BR" sz="3200" dirty="0"/>
              <a:t> (Docker)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58BAD-E42C-4F50-B5CA-A748BBD03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Diferenças</a:t>
            </a:r>
          </a:p>
          <a:p>
            <a:r>
              <a:rPr lang="pt-BR" dirty="0"/>
              <a:t>Qual utilizar?</a:t>
            </a:r>
          </a:p>
          <a:p>
            <a:endParaRPr lang="pt-BR" dirty="0"/>
          </a:p>
        </p:txBody>
      </p:sp>
      <p:pic>
        <p:nvPicPr>
          <p:cNvPr id="4" name="Imagem 4" descr="Linha do tempo&#10;&#10;Descrição gerada automaticamente">
            <a:extLst>
              <a:ext uri="{FF2B5EF4-FFF2-40B4-BE49-F238E27FC236}">
                <a16:creationId xmlns:a16="http://schemas.microsoft.com/office/drawing/2014/main" id="{7D6E215D-2F08-458D-88E2-EA56FD4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82" y="2444525"/>
            <a:ext cx="4932744" cy="202682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16A582C-F606-4569-9B9C-ED234AB82B36}"/>
              </a:ext>
            </a:extLst>
          </p:cNvPr>
          <p:cNvSpPr txBox="1"/>
          <p:nvPr/>
        </p:nvSpPr>
        <p:spPr>
          <a:xfrm>
            <a:off x="875818" y="5351361"/>
            <a:ext cx="3833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GitHub: github.com/</a:t>
            </a:r>
            <a:r>
              <a:rPr lang="pt-BR" dirty="0" err="1"/>
              <a:t>matheusboni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59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3E99B-70D7-44D0-83DA-DE6C28EC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951" y="806349"/>
            <a:ext cx="2077772" cy="1023790"/>
          </a:xfrm>
        </p:spPr>
        <p:txBody>
          <a:bodyPr>
            <a:normAutofit/>
          </a:bodyPr>
          <a:lstStyle/>
          <a:p>
            <a:r>
              <a:rPr lang="pt-BR" sz="4400" dirty="0"/>
              <a:t>Fim</a:t>
            </a:r>
          </a:p>
        </p:txBody>
      </p:sp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2243BE9-7410-413A-862A-100A8D94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58" y="1714017"/>
            <a:ext cx="6157730" cy="40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7280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ChronicleVTI</vt:lpstr>
      <vt:lpstr>Apresentação do PowerPoint</vt:lpstr>
      <vt:lpstr>Serverless Computing </vt:lpstr>
      <vt:lpstr>Hands on!</vt:lpstr>
      <vt:lpstr>Aws Lambda vs Microservices (Docker)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148</cp:revision>
  <dcterms:created xsi:type="dcterms:W3CDTF">2020-10-27T02:26:45Z</dcterms:created>
  <dcterms:modified xsi:type="dcterms:W3CDTF">2020-12-15T01:32:32Z</dcterms:modified>
</cp:coreProperties>
</file>