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3600450" cy="71993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81"/>
    <a:srgbClr val="CC8C71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00" d="100"/>
          <a:sy n="100" d="100"/>
        </p:scale>
        <p:origin x="26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78222"/>
            <a:ext cx="3060383" cy="25064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781306"/>
            <a:ext cx="2700338" cy="17381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83297"/>
            <a:ext cx="776347" cy="610108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83297"/>
            <a:ext cx="2284035" cy="610108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2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94831"/>
            <a:ext cx="3105388" cy="299471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817876"/>
            <a:ext cx="3105388" cy="157484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916484"/>
            <a:ext cx="1530191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916484"/>
            <a:ext cx="1530191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299"/>
            <a:ext cx="3105388" cy="139153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764832"/>
            <a:ext cx="1523159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629749"/>
            <a:ext cx="1523159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764832"/>
            <a:ext cx="1530660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629749"/>
            <a:ext cx="1530660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3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036570"/>
            <a:ext cx="1822728" cy="511617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036570"/>
            <a:ext cx="1822728" cy="511617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8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83299"/>
            <a:ext cx="310538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916484"/>
            <a:ext cx="310538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5F6D-264E-4719-9216-327AC162B0D6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E78A-6E90-4465-A814-6DC38E59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1257767" y="3012319"/>
            <a:ext cx="1170060" cy="1907359"/>
          </a:xfrm>
          <a:prstGeom prst="roundRect">
            <a:avLst>
              <a:gd name="adj" fmla="val 6163"/>
            </a:avLst>
          </a:prstGeom>
          <a:gradFill>
            <a:gsLst>
              <a:gs pos="25000">
                <a:srgbClr val="B268B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10081"/>
              </a:gs>
            </a:gsLst>
            <a:lin ang="5400000" scaled="1"/>
          </a:gradFill>
          <a:ln w="5715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257767" y="2275021"/>
            <a:ext cx="1170060" cy="737298"/>
          </a:xfrm>
          <a:prstGeom prst="roundRect">
            <a:avLst>
              <a:gd name="adj" fmla="val 6163"/>
            </a:avLst>
          </a:prstGeom>
          <a:solidFill>
            <a:schemeClr val="bg1"/>
          </a:solidFill>
          <a:ln w="57150">
            <a:solidFill>
              <a:schemeClr val="tx1"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9" name="Retângulo 8"/>
          <p:cNvSpPr/>
          <p:nvPr/>
        </p:nvSpPr>
        <p:spPr>
          <a:xfrm>
            <a:off x="1394006" y="3141814"/>
            <a:ext cx="897580" cy="16797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11" name="Estrela de 5 pontas 10"/>
          <p:cNvSpPr/>
          <p:nvPr/>
        </p:nvSpPr>
        <p:spPr>
          <a:xfrm>
            <a:off x="1674499" y="3846522"/>
            <a:ext cx="336593" cy="323770"/>
          </a:xfrm>
          <a:prstGeom prst="star5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12" name="Estrela de 5 pontas 11"/>
          <p:cNvSpPr/>
          <p:nvPr/>
        </p:nvSpPr>
        <p:spPr>
          <a:xfrm>
            <a:off x="1461322" y="3961925"/>
            <a:ext cx="213176" cy="198750"/>
          </a:xfrm>
          <a:prstGeom prst="star5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13" name="Estrela de 5 pontas 12"/>
          <p:cNvSpPr/>
          <p:nvPr/>
        </p:nvSpPr>
        <p:spPr>
          <a:xfrm>
            <a:off x="2011092" y="3961925"/>
            <a:ext cx="213176" cy="198750"/>
          </a:xfrm>
          <a:prstGeom prst="star5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14" name="Retângulo 13"/>
          <p:cNvSpPr/>
          <p:nvPr/>
        </p:nvSpPr>
        <p:spPr>
          <a:xfrm>
            <a:off x="1390214" y="3147153"/>
            <a:ext cx="897580" cy="6566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5" y="3225886"/>
            <a:ext cx="499157" cy="499157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438356" y="4240975"/>
            <a:ext cx="9220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latin typeface="Consolas" panose="020B0609020204030204" pitchFamily="49" charset="0"/>
              </a:rPr>
              <a:t>01101011=K</a:t>
            </a:r>
          </a:p>
          <a:p>
            <a:r>
              <a:rPr lang="pt-BR" sz="1050" b="1" dirty="0">
                <a:latin typeface="Consolas" panose="020B0609020204030204" pitchFamily="49" charset="0"/>
              </a:rPr>
              <a:t>01100101=E</a:t>
            </a:r>
          </a:p>
          <a:p>
            <a:r>
              <a:rPr lang="pt-BR" sz="1050" b="1" dirty="0">
                <a:latin typeface="Consolas" panose="020B0609020204030204" pitchFamily="49" charset="0"/>
              </a:rPr>
              <a:t>01111001=Y</a:t>
            </a: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2231861" y="2977515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2092642" y="2977514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1951368" y="2977515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1812149" y="2977514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1670873" y="2977719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26" name="Elipse 25"/>
          <p:cNvSpPr>
            <a:spLocks noChangeAspect="1"/>
          </p:cNvSpPr>
          <p:nvPr/>
        </p:nvSpPr>
        <p:spPr>
          <a:xfrm>
            <a:off x="1531489" y="2977514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  <p:sp>
        <p:nvSpPr>
          <p:cNvPr id="27" name="Elipse 26"/>
          <p:cNvSpPr>
            <a:spLocks noChangeAspect="1"/>
          </p:cNvSpPr>
          <p:nvPr/>
        </p:nvSpPr>
        <p:spPr>
          <a:xfrm>
            <a:off x="1390213" y="2977719"/>
            <a:ext cx="69609" cy="6960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300" tIns="17150" rIns="34300" bIns="1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75"/>
          </a:p>
        </p:txBody>
      </p:sp>
    </p:spTree>
    <p:extLst>
      <p:ext uri="{BB962C8B-B14F-4D97-AF65-F5344CB8AC3E}">
        <p14:creationId xmlns:p14="http://schemas.microsoft.com/office/powerpoint/2010/main" val="76228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"/>
            <a:ext cx="3600450" cy="1800000"/>
          </a:xfrm>
          <a:prstGeom prst="rect">
            <a:avLst/>
          </a:prstGeom>
          <a:solidFill>
            <a:srgbClr val="810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-221150" y="-239010"/>
            <a:ext cx="4116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0100110001101111011100100110010101101101001000000110100101110000011100110111010101101101001000000110010001101111011011000110111101110010001000000111001101101001011101000010000001100001011011010110010101110100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225" y="1800000"/>
            <a:ext cx="360045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160000"/>
            <a:ext cx="2880000" cy="2880000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-225" y="5399999"/>
            <a:ext cx="3600450" cy="1800000"/>
          </a:xfrm>
          <a:prstGeom prst="rect">
            <a:avLst/>
          </a:prstGeom>
          <a:solidFill>
            <a:srgbClr val="810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04755" y="5889828"/>
            <a:ext cx="3065063" cy="820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rgbClr val="810081"/>
                </a:solidFill>
                <a:latin typeface="Consolas" panose="020B0609020204030204" pitchFamily="49" charset="0"/>
              </a:rPr>
              <a:t>ESSE É SEU CÓDIGO DE ACESSO AO APP H.</a:t>
            </a:r>
          </a:p>
          <a:p>
            <a:pPr algn="ctr"/>
            <a:r>
              <a:rPr lang="pt-BR" sz="1000" dirty="0" smtClean="0">
                <a:solidFill>
                  <a:srgbClr val="810081"/>
                </a:solidFill>
                <a:latin typeface="Consolas" panose="020B0609020204030204" pitchFamily="49" charset="0"/>
              </a:rPr>
              <a:t>GUARDE ESSA IMAGEM E NÃO DEIXE QUE OUTRAS PESSOAS TENHAM ACESSO</a:t>
            </a:r>
            <a:endParaRPr lang="pt-BR" sz="1000" dirty="0">
              <a:solidFill>
                <a:srgbClr val="81008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25</Words>
  <Application>Microsoft Office PowerPoint</Application>
  <PresentationFormat>Personalizar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10</cp:revision>
  <dcterms:created xsi:type="dcterms:W3CDTF">2020-06-15T16:55:25Z</dcterms:created>
  <dcterms:modified xsi:type="dcterms:W3CDTF">2020-06-15T21:17:46Z</dcterms:modified>
</cp:coreProperties>
</file>