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5" r:id="rId8"/>
    <p:sldId id="296" r:id="rId9"/>
    <p:sldId id="297" r:id="rId10"/>
    <p:sldId id="298" r:id="rId11"/>
    <p:sldId id="293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7652-B76D-26C6-CF58-4E77B4B1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24177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vector3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Vector3: É uma classe bem comum e muito usado na Unity. É composto por 3 variáveis "(</a:t>
            </a:r>
            <a:r>
              <a:rPr lang="pt-BR" sz="4000" dirty="0" err="1"/>
              <a:t>x,y,z</a:t>
            </a:r>
            <a:r>
              <a:rPr lang="pt-BR" sz="4000" dirty="0"/>
              <a:t>)" e basicamente serve para guardar 3 valores, um valor para cada um de seus componentes. Você pode usar um Vector3 em diversos casos, mas é comumente usado para guardar ou </a:t>
            </a:r>
            <a:r>
              <a:rPr lang="pt-BR" sz="4000" dirty="0" err="1"/>
              <a:t>setar</a:t>
            </a:r>
            <a:r>
              <a:rPr lang="pt-BR" sz="4000" dirty="0"/>
              <a:t> posições dos objetos no espaço 3D.</a:t>
            </a:r>
          </a:p>
        </p:txBody>
      </p:sp>
    </p:spTree>
    <p:extLst>
      <p:ext uri="{BB962C8B-B14F-4D97-AF65-F5344CB8AC3E}">
        <p14:creationId xmlns:p14="http://schemas.microsoft.com/office/powerpoint/2010/main" val="352802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Métodos </a:t>
            </a:r>
            <a:r>
              <a:rPr lang="pt-BR" sz="4000" b="1" dirty="0" err="1"/>
              <a:t>GetButton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4000" dirty="0"/>
              <a:t>Aceita somente parâmetro </a:t>
            </a:r>
            <a:r>
              <a:rPr lang="pt-BR" sz="4000" dirty="0" err="1"/>
              <a:t>String</a:t>
            </a:r>
            <a:r>
              <a:rPr lang="pt-BR" sz="4000" dirty="0"/>
              <a:t> com o nome do botão ou do </a:t>
            </a:r>
            <a:r>
              <a:rPr lang="pt-BR" sz="4000" dirty="0" err="1"/>
              <a:t>axis</a:t>
            </a:r>
            <a:r>
              <a:rPr lang="pt-BR" sz="4000" dirty="0"/>
              <a:t>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Input.GetButton</a:t>
            </a:r>
            <a:r>
              <a:rPr lang="pt-BR" sz="4000" dirty="0"/>
              <a:t>("Jump"): retorna um </a:t>
            </a:r>
            <a:r>
              <a:rPr lang="pt-BR" sz="4000" u="sng" dirty="0"/>
              <a:t>booleano</a:t>
            </a:r>
            <a:r>
              <a:rPr lang="pt-BR" sz="4000" dirty="0"/>
              <a:t> que somente será verdadeiro quando a tecla é pressionada.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Input.GetButtonDown</a:t>
            </a:r>
            <a:r>
              <a:rPr lang="pt-BR" sz="4000" dirty="0"/>
              <a:t>("Jump"): retorna um </a:t>
            </a:r>
            <a:r>
              <a:rPr lang="pt-BR" sz="4000" u="sng" dirty="0"/>
              <a:t>booleano</a:t>
            </a:r>
            <a:r>
              <a:rPr lang="pt-BR" sz="4000" dirty="0"/>
              <a:t> que somente será verdadeiro quando a tecla vai ser pressionada.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Input.GetButtonUp</a:t>
            </a:r>
            <a:r>
              <a:rPr lang="pt-BR" sz="4000" dirty="0"/>
              <a:t>("Jump"): retorna um </a:t>
            </a:r>
            <a:r>
              <a:rPr lang="pt-BR" sz="4000" u="sng" dirty="0"/>
              <a:t>booleano</a:t>
            </a:r>
            <a:r>
              <a:rPr lang="pt-BR" sz="4000" dirty="0"/>
              <a:t> que somente será verdadeiro quando a tecla foi pressionada.</a:t>
            </a:r>
          </a:p>
        </p:txBody>
      </p:sp>
    </p:spTree>
    <p:extLst>
      <p:ext uri="{BB962C8B-B14F-4D97-AF65-F5344CB8AC3E}">
        <p14:creationId xmlns:p14="http://schemas.microsoft.com/office/powerpoint/2010/main" val="306752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ForceMode2D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É uma classe específica da Unity para estabelecer o tipo de força a ser usada, para os objetos 2D. Pode ser utilizada uma força de impulso ou uma força para locomoção.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ForceMode2D.Impulse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ForceMode2D.Force</a:t>
            </a:r>
          </a:p>
        </p:txBody>
      </p:sp>
    </p:spTree>
    <p:extLst>
      <p:ext uri="{BB962C8B-B14F-4D97-AF65-F5344CB8AC3E}">
        <p14:creationId xmlns:p14="http://schemas.microsoft.com/office/powerpoint/2010/main" val="367392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Detecções de colisões: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As </a:t>
            </a:r>
            <a:r>
              <a:rPr lang="en-US" sz="4000" dirty="0" err="1"/>
              <a:t>colisões</a:t>
            </a:r>
            <a:r>
              <a:rPr lang="en-US" sz="4000" dirty="0"/>
              <a:t> </a:t>
            </a:r>
            <a:r>
              <a:rPr lang="en-US" sz="4000" dirty="0" err="1"/>
              <a:t>são</a:t>
            </a:r>
            <a:r>
              <a:rPr lang="en-US" sz="4000" dirty="0"/>
              <a:t> </a:t>
            </a:r>
            <a:r>
              <a:rPr lang="en-US" sz="4000" dirty="0" err="1"/>
              <a:t>eventos</a:t>
            </a:r>
            <a:r>
              <a:rPr lang="en-US" sz="4000" dirty="0"/>
              <a:t> </a:t>
            </a:r>
            <a:r>
              <a:rPr lang="en-US" sz="4000" dirty="0" err="1"/>
              <a:t>nativos</a:t>
            </a:r>
            <a:r>
              <a:rPr lang="en-US" sz="4000" dirty="0"/>
              <a:t> tanto do collider </a:t>
            </a:r>
            <a:r>
              <a:rPr lang="en-US" sz="4000" dirty="0" err="1"/>
              <a:t>quanto</a:t>
            </a:r>
            <a:r>
              <a:rPr lang="en-US" sz="4000" dirty="0"/>
              <a:t> do </a:t>
            </a:r>
            <a:r>
              <a:rPr lang="en-US" sz="4000" dirty="0" err="1"/>
              <a:t>RigidBody</a:t>
            </a:r>
            <a:r>
              <a:rPr lang="en-US" sz="4000" dirty="0"/>
              <a:t>, que é </a:t>
            </a:r>
            <a:r>
              <a:rPr lang="en-US" sz="4000" dirty="0" err="1"/>
              <a:t>obrigatóriamente</a:t>
            </a:r>
            <a:r>
              <a:rPr lang="en-US" sz="4000" dirty="0"/>
              <a:t> para o </a:t>
            </a:r>
            <a:r>
              <a:rPr lang="en-US" sz="4000" dirty="0" err="1"/>
              <a:t>funcionamento</a:t>
            </a:r>
            <a:r>
              <a:rPr lang="en-US" sz="4000" dirty="0"/>
              <a:t>,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métodos</a:t>
            </a:r>
            <a:r>
              <a:rPr lang="en-US" sz="4000" dirty="0"/>
              <a:t> </a:t>
            </a:r>
            <a:r>
              <a:rPr lang="en-US" sz="4000" dirty="0" err="1"/>
              <a:t>ligados</a:t>
            </a:r>
            <a:r>
              <a:rPr lang="en-US" sz="4000" dirty="0"/>
              <a:t> a </a:t>
            </a:r>
            <a:r>
              <a:rPr lang="en-US" sz="4000" dirty="0" err="1"/>
              <a:t>detecção</a:t>
            </a:r>
            <a:r>
              <a:rPr lang="en-US" sz="4000" dirty="0"/>
              <a:t> </a:t>
            </a:r>
            <a:r>
              <a:rPr lang="en-US" sz="4000" dirty="0" err="1"/>
              <a:t>são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void OnCollisionEnter2D(Collision2D other): É </a:t>
            </a:r>
            <a:r>
              <a:rPr lang="en-US" sz="4000" dirty="0" err="1"/>
              <a:t>acionado</a:t>
            </a:r>
            <a:r>
              <a:rPr lang="en-US" sz="4000" dirty="0"/>
              <a:t> </a:t>
            </a:r>
            <a:r>
              <a:rPr lang="en-US" sz="4000" dirty="0" err="1"/>
              <a:t>quando</a:t>
            </a:r>
            <a:r>
              <a:rPr lang="en-US" sz="4000" dirty="0"/>
              <a:t> </a:t>
            </a:r>
            <a:r>
              <a:rPr lang="en-US" sz="4000" dirty="0" err="1"/>
              <a:t>há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colisão</a:t>
            </a:r>
            <a:r>
              <a:rPr lang="en-US" sz="4000" dirty="0"/>
              <a:t> entre </a:t>
            </a:r>
            <a:r>
              <a:rPr lang="en-US" sz="4000" dirty="0" err="1"/>
              <a:t>dois</a:t>
            </a:r>
            <a:r>
              <a:rPr lang="en-US" sz="4000" dirty="0"/>
              <a:t> </a:t>
            </a:r>
            <a:r>
              <a:rPr lang="en-US" sz="4000" dirty="0" err="1"/>
              <a:t>GameObject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void OnCollisionExit2D(Collision2D other): É </a:t>
            </a:r>
            <a:r>
              <a:rPr lang="en-US" sz="4000" dirty="0" err="1"/>
              <a:t>acionado</a:t>
            </a:r>
            <a:r>
              <a:rPr lang="en-US" sz="4000" dirty="0"/>
              <a:t> </a:t>
            </a:r>
            <a:r>
              <a:rPr lang="en-US" sz="4000" dirty="0" err="1"/>
              <a:t>quando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colisão</a:t>
            </a:r>
            <a:r>
              <a:rPr lang="en-US" sz="4000" dirty="0"/>
              <a:t> </a:t>
            </a:r>
            <a:r>
              <a:rPr lang="en-US" sz="4000" dirty="0" err="1"/>
              <a:t>encerra</a:t>
            </a:r>
            <a:r>
              <a:rPr lang="en-US" sz="4000" dirty="0"/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618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pt-BR" b="1" dirty="0"/>
              <a:t>Scripts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Todo Script na Unity é criado através da classe </a:t>
            </a:r>
            <a:r>
              <a:rPr lang="pt-BR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MonoBehaviour</a:t>
            </a: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, essa classe é definida pela plataforma Unity e implementada automaticamente ao criar um script. Essa classe </a:t>
            </a:r>
            <a:r>
              <a:rPr lang="pt-BR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MonoBehaviour</a:t>
            </a: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define comportamentos, características e métodos esperados para os </a:t>
            </a:r>
            <a:r>
              <a:rPr lang="pt-BR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GameObjects</a:t>
            </a: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. Sendo assim os métodos Start() e Update() são derivados da classe </a:t>
            </a:r>
            <a:r>
              <a:rPr lang="pt-BR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MonoBehaviour</a:t>
            </a: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sz="28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FFFF"/>
                </a:solidFill>
                <a:latin typeface="Calibri" panose="020F0502020204030204" pitchFamily="34" charset="0"/>
              </a:rPr>
              <a:t>Portando, o </a:t>
            </a:r>
            <a:r>
              <a:rPr lang="pt-B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MonoBehaviour</a:t>
            </a:r>
            <a:r>
              <a:rPr lang="pt-BR" sz="2800" dirty="0">
                <a:solidFill>
                  <a:srgbClr val="FFFFFF"/>
                </a:solidFill>
                <a:latin typeface="Calibri" panose="020F0502020204030204" pitchFamily="34" charset="0"/>
              </a:rPr>
              <a:t> é a classe base da qual deriva todo script Unity, ela detém todo o ciclo da vida da </a:t>
            </a:r>
            <a:r>
              <a:rPr lang="pt-B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Engine</a:t>
            </a:r>
            <a:r>
              <a:rPr lang="pt-BR" sz="2800" dirty="0">
                <a:solidFill>
                  <a:srgbClr val="FFFFFF"/>
                </a:solidFill>
                <a:latin typeface="Calibri" panose="020F0502020204030204" pitchFamily="34" charset="0"/>
              </a:rPr>
              <a:t>, ou seja, ela é responsável por acionar a inicialização, atualização, os eventos de entrada, entre outros processos.</a:t>
            </a:r>
          </a:p>
          <a:p>
            <a:pPr marL="0" indent="0">
              <a:buNone/>
            </a:pPr>
            <a:endParaRPr lang="pt-B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FFFF"/>
                </a:solidFill>
                <a:latin typeface="Calibri" panose="020F0502020204030204" pitchFamily="34" charset="0"/>
              </a:rPr>
              <a:t>Para que um Script seja lido pela Unity, é necessário vinculá-lo a um objeto, através do componente de Script.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1581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Start()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É chamado na primeira vez que o objeto é ativado dentro do jogo, e somente essa única vez. Ele define o comportamento da classe </a:t>
            </a:r>
            <a:r>
              <a:rPr lang="pt-BR" sz="4000" dirty="0" err="1"/>
              <a:t>MonoBehaviour</a:t>
            </a:r>
            <a:r>
              <a:rPr lang="pt-BR" sz="4000" dirty="0"/>
              <a:t> para inicialização do </a:t>
            </a:r>
            <a:r>
              <a:rPr lang="pt-BR" sz="4000" dirty="0" err="1"/>
              <a:t>GameObject</a:t>
            </a:r>
            <a:r>
              <a:rPr lang="pt-BR" sz="4000" dirty="0"/>
              <a:t>, ao indexar um script em um objeto todas as funções contidas no método Start são executadas.</a:t>
            </a:r>
          </a:p>
        </p:txBody>
      </p:sp>
    </p:spTree>
    <p:extLst>
      <p:ext uri="{BB962C8B-B14F-4D97-AF65-F5344CB8AC3E}">
        <p14:creationId xmlns:p14="http://schemas.microsoft.com/office/powerpoint/2010/main" val="5895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update()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É chamado cada frame de execução do jogo, então é um método útil para capturar o input do jogador. Esse método atualiza suas funções em cada frame do jogo durante toda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87335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Em sua maioria, os games utilizam entradas de informações do usuário para realizar ações no jogo, como movimentar o jogador, pular, atirar e etc. Para implementar a busca sobre essas ações, o Unity utiliza a classe Input para gerenciamento de eixos (mouse, joystick) e botões (teclado), ou seja, para saber se um botão ou uma tecla está sendo pressionada pelo jogador.</a:t>
            </a:r>
          </a:p>
        </p:txBody>
      </p:sp>
    </p:spTree>
    <p:extLst>
      <p:ext uri="{BB962C8B-B14F-4D97-AF65-F5344CB8AC3E}">
        <p14:creationId xmlns:p14="http://schemas.microsoft.com/office/powerpoint/2010/main" val="1366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4000" dirty="0"/>
              <a:t>Inicialmente, iremos analisar o método </a:t>
            </a:r>
            <a:r>
              <a:rPr lang="pt-BR" sz="4000" dirty="0" err="1"/>
              <a:t>Input.GetAxis</a:t>
            </a:r>
            <a:r>
              <a:rPr lang="pt-BR" sz="4000" dirty="0"/>
              <a:t>, que retorna valores numéricos de eixos de posição do mouse, teclas de movimentação (</a:t>
            </a:r>
            <a:r>
              <a:rPr lang="pt-BR" sz="4000" dirty="0" err="1"/>
              <a:t>a,w,s,d</a:t>
            </a:r>
            <a:r>
              <a:rPr lang="pt-BR" sz="4000" dirty="0"/>
              <a:t>, </a:t>
            </a:r>
            <a:r>
              <a:rPr lang="pt-BR" sz="4000" dirty="0" err="1"/>
              <a:t>left</a:t>
            </a:r>
            <a:r>
              <a:rPr lang="pt-BR" sz="4000" dirty="0"/>
              <a:t>, </a:t>
            </a:r>
            <a:r>
              <a:rPr lang="pt-BR" sz="4000" dirty="0" err="1"/>
              <a:t>up</a:t>
            </a:r>
            <a:r>
              <a:rPr lang="pt-BR" sz="4000" dirty="0"/>
              <a:t>, </a:t>
            </a:r>
            <a:r>
              <a:rPr lang="pt-BR" sz="4000" dirty="0" err="1"/>
              <a:t>right</a:t>
            </a:r>
            <a:r>
              <a:rPr lang="pt-BR" sz="4000" dirty="0"/>
              <a:t>, Down).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Para especificar qual tipo de entrada o método deve capturar, é solicitado o nome do eixo como parâmetro. Por exemplo, para ter acesso a entradas de teclas de movimentação, é usado o método  </a:t>
            </a:r>
            <a:r>
              <a:rPr lang="pt-BR" sz="4000" dirty="0" err="1"/>
              <a:t>Input.GetAxis</a:t>
            </a:r>
            <a:r>
              <a:rPr lang="pt-BR" sz="4000" dirty="0"/>
              <a:t>("Horizontal") (</a:t>
            </a:r>
            <a:r>
              <a:rPr lang="pt-BR" sz="4000" dirty="0" err="1"/>
              <a:t>a,d</a:t>
            </a:r>
            <a:r>
              <a:rPr lang="pt-BR" sz="4000" dirty="0"/>
              <a:t>, </a:t>
            </a:r>
            <a:r>
              <a:rPr lang="pt-BR" sz="4000" dirty="0" err="1"/>
              <a:t>left</a:t>
            </a:r>
            <a:r>
              <a:rPr lang="pt-BR" sz="4000" dirty="0"/>
              <a:t>, </a:t>
            </a:r>
            <a:r>
              <a:rPr lang="pt-BR" sz="4000" dirty="0" err="1"/>
              <a:t>right</a:t>
            </a:r>
            <a:r>
              <a:rPr lang="pt-BR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513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 err="1"/>
              <a:t>Time.deltaTime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O </a:t>
            </a:r>
            <a:r>
              <a:rPr lang="pt-BR" sz="4000" dirty="0" err="1"/>
              <a:t>Time.deltaTime</a:t>
            </a:r>
            <a:r>
              <a:rPr lang="pt-BR" sz="4000" dirty="0"/>
              <a:t> serve para “transformar” frames por segundo para o tempo real de fato.</a:t>
            </a:r>
          </a:p>
          <a:p>
            <a:pPr marL="0" indent="0">
              <a:buNone/>
            </a:pPr>
            <a:r>
              <a:rPr lang="pt-BR" sz="4000" dirty="0"/>
              <a:t>Os frames são variáveis e é muito difícil usar isso para ter uma “certeza” em nosso código. Ela é utilizada para normalizar a velocidade do nosso Script.</a:t>
            </a:r>
          </a:p>
        </p:txBody>
      </p:sp>
    </p:spTree>
    <p:extLst>
      <p:ext uri="{BB962C8B-B14F-4D97-AF65-F5344CB8AC3E}">
        <p14:creationId xmlns:p14="http://schemas.microsoft.com/office/powerpoint/2010/main" val="410349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 err="1"/>
              <a:t>Time.deltaTime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4000" dirty="0"/>
              <a:t>Por exemplo:</a:t>
            </a:r>
          </a:p>
          <a:p>
            <a:pPr marL="0" indent="0">
              <a:buNone/>
            </a:pPr>
            <a:r>
              <a:rPr lang="pt-BR" sz="4000" dirty="0"/>
              <a:t>Se colocarmos dentro da </a:t>
            </a:r>
            <a:r>
              <a:rPr lang="pt-BR" sz="4000" dirty="0" err="1"/>
              <a:t>void</a:t>
            </a:r>
            <a:r>
              <a:rPr lang="pt-BR" sz="4000" dirty="0"/>
              <a:t> Update: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 a = a + 1;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Estaremos aumentando 1 na variável a cada frame do jogo.</a:t>
            </a:r>
          </a:p>
          <a:p>
            <a:pPr marL="0" indent="0">
              <a:buNone/>
            </a:pPr>
            <a:r>
              <a:rPr lang="pt-BR" sz="4000" dirty="0"/>
              <a:t>Já se colocarmos: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 a = a + 1 * </a:t>
            </a:r>
            <a:r>
              <a:rPr lang="pt-BR" sz="4000" dirty="0" err="1"/>
              <a:t>Time.deltaTime</a:t>
            </a:r>
            <a:r>
              <a:rPr lang="pt-BR" sz="4000" dirty="0"/>
              <a:t>;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Estaremos aumentando 1 na variável a cada segundo do jogo.</a:t>
            </a:r>
          </a:p>
        </p:txBody>
      </p:sp>
    </p:spTree>
    <p:extLst>
      <p:ext uri="{BB962C8B-B14F-4D97-AF65-F5344CB8AC3E}">
        <p14:creationId xmlns:p14="http://schemas.microsoft.com/office/powerpoint/2010/main" val="25645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 sz="4000" b="1" dirty="0"/>
              <a:t>vector2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É uma classe bem comum e muito usado na Unity. É composto por 2 variáveis "(</a:t>
            </a:r>
            <a:r>
              <a:rPr lang="pt-BR" sz="4000" dirty="0" err="1"/>
              <a:t>x,y</a:t>
            </a:r>
            <a:r>
              <a:rPr lang="pt-BR" sz="4000" dirty="0"/>
              <a:t>)" e basicamente serve para guardar 2 valores, um valor para cada um de seus componentes. Você pode usar um Vector2 em diversos casos, mas é comumente usado para guardar ou </a:t>
            </a:r>
            <a:r>
              <a:rPr lang="pt-BR" sz="4000" dirty="0" err="1"/>
              <a:t>setar</a:t>
            </a:r>
            <a:r>
              <a:rPr lang="pt-BR" sz="4000" dirty="0"/>
              <a:t> posições dos objetos no espaço 2D.</a:t>
            </a:r>
          </a:p>
        </p:txBody>
      </p:sp>
    </p:spTree>
    <p:extLst>
      <p:ext uri="{BB962C8B-B14F-4D97-AF65-F5344CB8AC3E}">
        <p14:creationId xmlns:p14="http://schemas.microsoft.com/office/powerpoint/2010/main" val="2277059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737</TotalTime>
  <Words>801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DESENVOLVIMENTO DE JOGOS</vt:lpstr>
      <vt:lpstr>Scripts</vt:lpstr>
      <vt:lpstr>Start()</vt:lpstr>
      <vt:lpstr>update()</vt:lpstr>
      <vt:lpstr>Input()</vt:lpstr>
      <vt:lpstr>Input()</vt:lpstr>
      <vt:lpstr>Time.deltaTime</vt:lpstr>
      <vt:lpstr>Time.deltaTime</vt:lpstr>
      <vt:lpstr>vector2</vt:lpstr>
      <vt:lpstr>vector3</vt:lpstr>
      <vt:lpstr>Métodos GetButton</vt:lpstr>
      <vt:lpstr>ForceMode2D</vt:lpstr>
      <vt:lpstr>Detecções de colisões: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JOGOS</dc:title>
  <dc:creator>Matheus</dc:creator>
  <cp:lastModifiedBy>Matheus</cp:lastModifiedBy>
  <cp:revision>10</cp:revision>
  <dcterms:created xsi:type="dcterms:W3CDTF">2023-07-26T22:39:17Z</dcterms:created>
  <dcterms:modified xsi:type="dcterms:W3CDTF">2023-07-31T16:09:23Z</dcterms:modified>
</cp:coreProperties>
</file>