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imar Britzke de Moura" initials="RBdM" lastIdx="1" clrIdx="0">
    <p:extLst>
      <p:ext uri="{19B8F6BF-5375-455C-9EA6-DF929625EA0E}">
        <p15:presenceInfo xmlns:p15="http://schemas.microsoft.com/office/powerpoint/2012/main" userId="S-1-5-21-1461612452-1391862754-2039279927-1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5075D2-6104-4814-8E23-1EDA21AD1FB9}">
  <a:tblStyle styleId="{D85075D2-6104-4814-8E23-1EDA21AD1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99592" y="702816"/>
            <a:ext cx="8244408" cy="553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254548" y="-652140"/>
            <a:ext cx="5534496" cy="824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5172870" y="2796382"/>
            <a:ext cx="5097462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280320" y="964406"/>
            <a:ext cx="5097462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, texto e conteúdo" type="txAndObj">
  <p:cSld name="TEXT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42988" y="1201738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042988" y="1773238"/>
            <a:ext cx="37401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5538" y="1773238"/>
            <a:ext cx="37401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abela" type="tbl">
  <p:cSld name="TAB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42988" y="1201738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" type="objOnly">
  <p:cSld name="OBJECT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042988" y="1201738"/>
            <a:ext cx="7632700" cy="509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>
  <p:cSld name="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807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4807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42988" y="1773238"/>
            <a:ext cx="37401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5538" y="1773238"/>
            <a:ext cx="37401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99592" y="6453336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78904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78904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066729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066729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78904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996754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78904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42988" y="0"/>
            <a:ext cx="7529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9592" y="702816"/>
            <a:ext cx="8244408" cy="553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" cy="6309320"/>
          </a:xfrm>
          <a:prstGeom prst="rect">
            <a:avLst/>
          </a:prstGeom>
          <a:gradFill>
            <a:gsLst>
              <a:gs pos="0">
                <a:srgbClr val="19194C"/>
              </a:gs>
              <a:gs pos="30000">
                <a:srgbClr val="19194C"/>
              </a:gs>
              <a:gs pos="39999">
                <a:srgbClr val="85C2FF"/>
              </a:gs>
              <a:gs pos="70000">
                <a:srgbClr val="C4D6EB"/>
              </a:gs>
              <a:gs pos="86000">
                <a:schemeClr val="lt1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" name="Shape 13" descr="Logomarca Faculdade Alfa Brasi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6309320"/>
            <a:ext cx="927936" cy="57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316416" y="6453336"/>
            <a:ext cx="792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899592" y="6448251"/>
            <a:ext cx="1008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979712" y="6453336"/>
            <a:ext cx="6264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785786" y="2571743"/>
            <a:ext cx="778674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US" sz="35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 do Sistema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endParaRPr sz="3500" b="1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59377" y="3143248"/>
            <a:ext cx="800105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US" sz="2000" b="1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, RA</a:t>
            </a:r>
            <a:endParaRPr dirty="0"/>
          </a:p>
          <a:p>
            <a:pPr lvl="0" algn="r">
              <a:buClr>
                <a:srgbClr val="00B0F0"/>
              </a:buClr>
            </a:pP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0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dirty="0"/>
          </a:p>
          <a:p>
            <a:pPr lvl="0" algn="r">
              <a:buClr>
                <a:srgbClr val="00B0F0"/>
              </a:buClr>
            </a:pPr>
            <a:r>
              <a:rPr lang="en-US" sz="2000" b="1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, RA</a:t>
            </a:r>
            <a:endParaRPr dirty="0"/>
          </a:p>
          <a:p>
            <a:pPr lvl="0" algn="r"/>
            <a:r>
              <a:rPr lang="en-US" sz="2000" b="1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, RA</a:t>
            </a:r>
            <a:endParaRPr dirty="0"/>
          </a:p>
          <a:p>
            <a:pPr lvl="0" algn="r"/>
            <a:r>
              <a:rPr lang="en-US" sz="2000" b="1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000" b="1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, RA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Vendas.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Shape 33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Shape 33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975" y="1461346"/>
            <a:ext cx="8368482" cy="393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0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Qual foi a importância do Projeto Experimental I?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Shape 34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Shape 34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214282" y="928670"/>
            <a:ext cx="8715436" cy="53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r>
              <a:rPr lang="en-US" sz="2200" i="1">
                <a:solidFill>
                  <a:srgbClr val="00B0F0"/>
                </a:solidFill>
              </a:rPr>
              <a:t>Permitiu dar uma visão de como é o processo de concepção de um projeto, suas particularidades, necessidades e especificidades.</a:t>
            </a: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Noto Sans Symbols"/>
              <a:buNone/>
            </a:pPr>
            <a:r>
              <a:rPr lang="en-US" sz="2200" i="1">
                <a:solidFill>
                  <a:srgbClr val="00B0F0"/>
                </a:solidFill>
              </a:rPr>
              <a:t>Bem como ilustrar as etapas do processo de desenvolvimento do modelo de software, para do efetivo desenvolvimento do sistema ocorrer sem maiores complicações, como desvio de cronograma e alterações de requisitos, diminuindo as mesmas o máximo possível.</a:t>
            </a:r>
            <a:endParaRPr sz="2200" i="1">
              <a:solidFill>
                <a:srgbClr val="00B0F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0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Justificativa e </a:t>
            </a:r>
            <a:r>
              <a:rPr lang="en-US" sz="2800" b="1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isão geral</a:t>
            </a:r>
            <a:endParaRPr sz="2800" b="1" i="0" u="none" strike="noStrike" cap="non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14282" y="908720"/>
            <a:ext cx="8715436" cy="53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pizzaria é parte integrante do cotidiano do brasileiro. Mesmo famílias que não tem o costume de almoçar ou jantar fora de casa não deixam de pedir uma pizza aos domingos ou  feriados. Não por acaso, esse é um dos estabelecimentos mais comuns e frequentes no ramo de food service no país. A pizzaria é uma instituição nacional, até mais do que na própria Itália. Contudo, do mesmo modo que muitas delas obtém sucesso e até criam novas lojas e filiais, muitas acabam fechando as portas. Os motivos podem ser diversos, mas todos eles tem alguma relação com problemas de gestão.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0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Visto isto, a Craft Pizza se apoia no seu software de gestão das atividades cotidianas das pizzarias brasileiras.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 um sistema de interface simples e amigável e que resolve a maioria dos problemas com comodidade.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sistema de gestão abrange toda a área do seu negócio, desde o balcão até a logistica.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Necessidades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Craft Pizza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14282" y="928670"/>
            <a:ext cx="8715436" cy="53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RF01  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Pessoas</a:t>
            </a: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RF02 -  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Mesas</a:t>
            </a:r>
            <a:endParaRPr dirty="0"/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RF03 -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RF04 -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Veículos</a:t>
            </a: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RF05 -  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RF06 -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Manter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Vendas</a:t>
            </a: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RNF01-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de Interface.</a:t>
            </a:r>
            <a:endParaRPr dirty="0"/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RNF01 -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Operar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constantemente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RNF01- </a:t>
            </a:r>
            <a:r>
              <a:rPr lang="en-US" sz="2400" b="0" i="1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lang="en-US" sz="2400" b="0" i="1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de dados.</a:t>
            </a:r>
            <a:endParaRPr dirty="0"/>
          </a:p>
          <a:p>
            <a:pPr marL="0" marR="0" lvl="0" indent="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Shape 12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Shape 126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0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Necessidades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Craft Pizza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14282" y="928670"/>
            <a:ext cx="8715436" cy="53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RNF02- Desenvolvimento de Estilo.</a:t>
            </a:r>
            <a:endParaRPr/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RNF02 -Interface ágil e de escopo prático.</a:t>
            </a:r>
            <a:endParaRPr sz="2400" b="0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RNF03- Dinâmica.</a:t>
            </a:r>
            <a:endParaRPr sz="2400" b="0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RNF03 -Design Responsivo.</a:t>
            </a:r>
            <a:endParaRPr/>
          </a:p>
          <a:p>
            <a:pPr marL="0" marR="0" lvl="0" indent="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Shape 13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Shape 136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Pessoas.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Shape 28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Shape 28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99" y="1772816"/>
            <a:ext cx="7200801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Mesas.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Shape 29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Shape 29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1722120"/>
            <a:ext cx="7992888" cy="341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Produtos.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Shape 30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Shape 30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4" y="1351744"/>
            <a:ext cx="8021637" cy="415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Veículos.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Shape 31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Shape 31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975" y="1459938"/>
            <a:ext cx="8174038" cy="39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-36512" y="-24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Tahoma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Protótipo do </a:t>
            </a:r>
            <a:r>
              <a:rPr lang="en-US" sz="2800" b="1" i="1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Requisito – Manter Compras.</a:t>
            </a:r>
            <a:endParaRPr sz="2800" b="1" i="1" u="none" strike="noStrike" cap="none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25" y="6010299"/>
            <a:ext cx="1323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Shape 326" descr="Resultado de imagem para pencil project"/>
          <p:cNvSpPr/>
          <p:nvPr/>
        </p:nvSpPr>
        <p:spPr>
          <a:xfrm>
            <a:off x="155575" y="-1150938"/>
            <a:ext cx="4133850" cy="24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Shape 327" descr="https://store.internetdevels.com/i/c358a611b6/434x253-pencil_project_logo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1296979"/>
            <a:ext cx="7928050" cy="426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Apresentação na tela (4:3)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Arial</vt:lpstr>
      <vt:lpstr>Noto Sans Symbols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Rudimar Britzke de Moura</cp:lastModifiedBy>
  <cp:revision>1</cp:revision>
  <dcterms:modified xsi:type="dcterms:W3CDTF">2020-05-29T23:50:27Z</dcterms:modified>
</cp:coreProperties>
</file>