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0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4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36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4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Explorando a Ética e Valores Humanos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</a:t>
            </a:r>
            <a:endParaRPr lang="pt-BR" dirty="0"/>
          </a:p>
        </p:txBody>
      </p:sp>
      <p:pic>
        <p:nvPicPr>
          <p:cNvPr id="5" name="Imagem 4" descr="Camiseta &lt;strong&gt;Coé&lt;/strong&gt;! | Vand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5627405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Responsabilidade Social da 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5912"/>
            <a:ext cx="4883092" cy="360726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responsabilidade social é o modo de pensar e agir de forma ética nas relações. Apesar de estar fortemente relacionada a empresas, a prática pode estar diretamente ligada a uma ação, realizada por pessoas físicas ou jurídicas, que tenha como objetivo principal contribuir para uma sociedade mais justa.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55" y="1895912"/>
            <a:ext cx="5026645" cy="33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7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33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</a:t>
            </a:r>
            <a:r>
              <a:rPr lang="pt-BR" b="1" dirty="0" smtClean="0"/>
              <a:t>xemplos de ética e moral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01" y="140617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Procurar agir com justiça;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Não </a:t>
            </a:r>
            <a:r>
              <a:rPr lang="pt-BR" dirty="0"/>
              <a:t>se </a:t>
            </a:r>
            <a:r>
              <a:rPr lang="pt-BR" dirty="0" smtClean="0"/>
              <a:t>apropriar indevidamente </a:t>
            </a:r>
            <a:r>
              <a:rPr lang="pt-BR" dirty="0"/>
              <a:t>do que não é </a:t>
            </a:r>
            <a:r>
              <a:rPr lang="pt-BR" dirty="0" smtClean="0"/>
              <a:t>seu</a:t>
            </a:r>
          </a:p>
          <a:p>
            <a:pPr marL="0" indent="0">
              <a:buNone/>
            </a:pPr>
            <a:r>
              <a:rPr lang="pt-BR" dirty="0" smtClean="0"/>
              <a:t>Não </a:t>
            </a:r>
            <a:r>
              <a:rPr lang="pt-BR" dirty="0"/>
              <a:t>prejudicar os outros;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Respeitar </a:t>
            </a:r>
            <a:r>
              <a:rPr lang="pt-BR" dirty="0"/>
              <a:t>o convívio social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Ajudar pessoas com necessidades;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Influência </a:t>
            </a:r>
            <a:r>
              <a:rPr lang="pt-BR" dirty="0"/>
              <a:t>da religião nas condutas;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Imoralidade </a:t>
            </a:r>
            <a:r>
              <a:rPr lang="pt-BR" dirty="0"/>
              <a:t>em ter mais de uma esposa no Brasil, enquanto em alguns países é moralmente aceito.</a:t>
            </a:r>
          </a:p>
          <a:p>
            <a:endParaRPr lang="pt-BR" dirty="0"/>
          </a:p>
        </p:txBody>
      </p:sp>
      <p:pic>
        <p:nvPicPr>
          <p:cNvPr id="4" name="Imagem 3" descr="Diferencias entre &lt;strong&gt;Etica&lt;/strong&gt; y &lt;strong&gt;Moral&lt;/strong&gt; - YouTub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99" y="2721973"/>
            <a:ext cx="3057321" cy="1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é Ética Global?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46246"/>
            <a:ext cx="4262306" cy="36072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sob ética global entende-se a tentativa da universalização da moral, não pode haver adaptação, expurgo ou a criação de guetos, uma vez que ela tem a necessidade de legitimar seus fundamentos diante de todos.</a:t>
            </a:r>
          </a:p>
        </p:txBody>
      </p:sp>
      <p:pic>
        <p:nvPicPr>
          <p:cNvPr id="4" name="Imagem 3" descr="&lt;strong&gt;ETICA&lt;/strong&gt; &lt;strong&gt;GLOBAL&lt;/strong&gt;: Definicion de &lt;strong&gt;Ética Glob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8" y="1946246"/>
            <a:ext cx="5950130" cy="36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Desafios éticos globais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 acordo com </a:t>
            </a:r>
            <a:r>
              <a:rPr lang="pt-BR" dirty="0" err="1"/>
              <a:t>Church</a:t>
            </a:r>
            <a:r>
              <a:rPr lang="pt-BR" dirty="0"/>
              <a:t> &amp; Rogers (2006) os desafios éticos podem ser agrupados em três largas categorias: proteção das pessoas envolvidas, imunidade às interferências políticas e técnicas de levantamento de dados de </a:t>
            </a:r>
            <a:r>
              <a:rPr lang="pt-BR" dirty="0" smtClean="0"/>
              <a:t>qualidade.</a:t>
            </a:r>
            <a:endParaRPr lang="pt-BR" dirty="0"/>
          </a:p>
        </p:txBody>
      </p:sp>
      <p:pic>
        <p:nvPicPr>
          <p:cNvPr id="4" name="Imagem 3" descr="a diferença que existe entre as diversas concepções de ética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76" y="3415461"/>
            <a:ext cx="5136628" cy="27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Exemplos de questões éticas globais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67570"/>
            <a:ext cx="4849536" cy="3744665"/>
          </a:xfrm>
        </p:spPr>
        <p:txBody>
          <a:bodyPr/>
          <a:lstStyle/>
          <a:p>
            <a:r>
              <a:rPr lang="pt-BR" dirty="0"/>
              <a:t>A globalização requer a Ética porque coloca vários valores morais de culturas diversas em maior contato. Sendo assim, é necessário assumir condutas que consigam lidar bem com essa diferença de valores, ou seja, condutas éticas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 descr="ETICA &lt;strong&gt;GLOBAL&lt;/strong&gt;: Definicion de Ética &lt;strong&gt;Glob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07" y="1867570"/>
            <a:ext cx="5484891" cy="33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Bioética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33051" cy="4306727"/>
          </a:xfrm>
        </p:spPr>
        <p:txBody>
          <a:bodyPr/>
          <a:lstStyle/>
          <a:p>
            <a:r>
              <a:rPr lang="pt-BR" dirty="0"/>
              <a:t>Um dos conceitos que definem Bioética (“ética da vida”) é que esta é a ciência “que tem como objetivo indicar os limites e as finalidades da intervenção do homem sobre a vida, identificar os valores de referência racionalmente </a:t>
            </a:r>
            <a:r>
              <a:rPr lang="pt-BR" dirty="0" err="1"/>
              <a:t>proponíveis</a:t>
            </a:r>
            <a:r>
              <a:rPr lang="pt-BR" dirty="0"/>
              <a:t>, denunciar os riscos das possíveis aplicações” </a:t>
            </a:r>
          </a:p>
        </p:txBody>
      </p:sp>
      <p:pic>
        <p:nvPicPr>
          <p:cNvPr id="4" name="Imagem 3" descr="¿Qué es la &lt;strong&gt;bioética&lt;/strong&gt;? | himalay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39" y="1825625"/>
            <a:ext cx="3515804" cy="35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Princípios da Bioética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876" y="2010183"/>
            <a:ext cx="8834306" cy="3140658"/>
          </a:xfrm>
        </p:spPr>
        <p:txBody>
          <a:bodyPr/>
          <a:lstStyle/>
          <a:p>
            <a:r>
              <a:rPr lang="pt-BR" dirty="0"/>
              <a:t>Em 1979, Tom </a:t>
            </a:r>
            <a:r>
              <a:rPr lang="pt-BR" dirty="0" err="1"/>
              <a:t>Beauchamp</a:t>
            </a:r>
            <a:r>
              <a:rPr lang="pt-BR" dirty="0"/>
              <a:t> e James </a:t>
            </a:r>
            <a:r>
              <a:rPr lang="pt-BR" dirty="0" err="1"/>
              <a:t>Childress</a:t>
            </a:r>
            <a:r>
              <a:rPr lang="pt-BR" dirty="0"/>
              <a:t> apresentam, pela primeira vez, os quatro princípios </a:t>
            </a:r>
            <a:r>
              <a:rPr lang="pt-BR" dirty="0" err="1"/>
              <a:t>bioéticos</a:t>
            </a:r>
            <a:r>
              <a:rPr lang="pt-BR" dirty="0"/>
              <a:t>: Beneficência, Não Maleficência, Autonomia e Justiça. A autonomia é o único dos princípios </a:t>
            </a:r>
            <a:r>
              <a:rPr lang="pt-BR" dirty="0" err="1"/>
              <a:t>bioéticos</a:t>
            </a:r>
            <a:r>
              <a:rPr lang="pt-BR" dirty="0"/>
              <a:t> que não é contemplado no Juramento de Hipócrates, escrito no século V a.C.</a:t>
            </a:r>
          </a:p>
        </p:txBody>
      </p:sp>
    </p:spTree>
    <p:extLst>
      <p:ext uri="{BB962C8B-B14F-4D97-AF65-F5344CB8AC3E}">
        <p14:creationId xmlns:p14="http://schemas.microsoft.com/office/powerpoint/2010/main" val="244078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Aplicações da Bioética na medicina e pesquisa: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Considera, portanto, a responsabilidade moral de cientistas em suas pesquisas, bem como de suas aplicações. São temas dessa área, questões delicadas como a fertilização in vitro, o aborto, a clonagem, a eutanásia e os transgênicos.</a:t>
            </a:r>
          </a:p>
        </p:txBody>
      </p:sp>
      <p:pic>
        <p:nvPicPr>
          <p:cNvPr id="4" name="Imagem 3" descr="Mylab launches MyBox+ device for small labs to conduct critical test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08" y="3265093"/>
            <a:ext cx="4451968" cy="29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 Ética Profissional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Ética profissional é a aplicação de valores humanos sobre o comportamento, resultando em uma postura transparente nas atividades produtivas. É também o respeito às regras, convenções e limites, sejam eles impostos por leis ou sugeridos pelas convenções sociais no trabalho.</a:t>
            </a:r>
          </a:p>
        </p:txBody>
      </p:sp>
      <p:pic>
        <p:nvPicPr>
          <p:cNvPr id="4" name="Imagem 3" descr="&lt;strong&gt;Ética Profissional&lt;/strong&gt; - Cursos de Extensão On-Line Unipar E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32" y="3637734"/>
            <a:ext cx="5109871" cy="26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b="1" dirty="0" smtClean="0"/>
              <a:t>Ética em diversas profissões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Competência;</a:t>
            </a:r>
          </a:p>
          <a:p>
            <a:r>
              <a:rPr lang="pt-BR" dirty="0"/>
              <a:t>Honestidade;</a:t>
            </a:r>
          </a:p>
          <a:p>
            <a:r>
              <a:rPr lang="pt-BR" dirty="0"/>
              <a:t>Tratamento imparcial profissional;</a:t>
            </a:r>
          </a:p>
          <a:p>
            <a:r>
              <a:rPr lang="pt-BR" dirty="0"/>
              <a:t>Respeito;</a:t>
            </a:r>
          </a:p>
          <a:p>
            <a:r>
              <a:rPr lang="pt-BR" dirty="0"/>
              <a:t>Sigilo.</a:t>
            </a:r>
          </a:p>
        </p:txBody>
      </p:sp>
      <p:pic>
        <p:nvPicPr>
          <p:cNvPr id="4" name="Imagem 3" descr="&lt;strong&gt;Ética&lt;/strong&gt; profissional: o que é, exemplos de conduta &lt;strong&gt;e&lt;/strong&gt; benefícios no trabalh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10" y="2306272"/>
            <a:ext cx="4665678" cy="23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são Valores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787" y="1986510"/>
            <a:ext cx="5397617" cy="32817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Entendemos por valores humanos o conjunto de regras de convívio social que, embora, não estejam registradas, como ocorre com as leis, estão implícitas. O amor, a amizade, a bondade, a confiança, a fraternidade, a honra, entre tantos outros valores fazem parte dessa lista que está presente na natureza do ser </a:t>
            </a:r>
            <a:r>
              <a:rPr lang="pt-BR" dirty="0" smtClean="0"/>
              <a:t>humano.</a:t>
            </a:r>
            <a:endParaRPr lang="pt-BR" dirty="0"/>
          </a:p>
        </p:txBody>
      </p:sp>
      <p:pic>
        <p:nvPicPr>
          <p:cNvPr id="4" name="Imagem 3" descr="&lt;strong&gt;Valores humanos&lt;/strong&gt;: o que são, definição e exemplos - Significad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6511"/>
            <a:ext cx="5557007" cy="32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 importância da Ética no ambiente de trabalho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</a:p>
        </p:txBody>
      </p:sp>
      <p:pic>
        <p:nvPicPr>
          <p:cNvPr id="4" name="Imagem 3" descr="&lt;strong&gt;Ética&lt;/strong&gt; Profissional: &lt;strong&gt;Ética&lt;/strong&gt; &lt;strong&gt;no&lt;/strong&gt; &lt;strong&gt;Trabalho&lt;/strong&gt; &lt;strong&gt;e&lt;/strong&gt; exemplos - Sua Pesqui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59" y="4087492"/>
            <a:ext cx="2225879" cy="18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Consequências de comportamento antiético</a:t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comportamento antiético pode acarretar diversos problemas para a empresa, alguns comportamentos podem gerar problemas judiciais e punições legais. Portanto, esses comportamentos além de impactos judiciais, podem acarretar em impactos financeiros, desgastes emocionais, impacto na reputação da empresa e outros.</a:t>
            </a:r>
          </a:p>
        </p:txBody>
      </p:sp>
    </p:spTree>
    <p:extLst>
      <p:ext uri="{BB962C8B-B14F-4D97-AF65-F5344CB8AC3E}">
        <p14:creationId xmlns:p14="http://schemas.microsoft.com/office/powerpoint/2010/main" val="414508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Benefícios de práticas éticas no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produtividade; Aumento do compromisso entre os colaboradores; Clima organizacional respeitoso, impulsionador e de qualidade; Oportunidades maiores de um desenvolvimento qualificado da sua carreira.</a:t>
            </a:r>
          </a:p>
        </p:txBody>
      </p:sp>
    </p:spTree>
    <p:extLst>
      <p:ext uri="{BB962C8B-B14F-4D97-AF65-F5344CB8AC3E}">
        <p14:creationId xmlns:p14="http://schemas.microsoft.com/office/powerpoint/2010/main" val="143553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061" y="365125"/>
            <a:ext cx="11283191" cy="1346229"/>
          </a:xfrm>
        </p:spPr>
        <p:txBody>
          <a:bodyPr/>
          <a:lstStyle/>
          <a:p>
            <a:r>
              <a:rPr lang="pt-BR" b="1" dirty="0" smtClean="0"/>
              <a:t>Implicações da Ética Profissional: Estudos de caso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recurso didático útil para auxiliar a vivenciar situações éticas e analisar as possíveis implicações de cada decisão. </a:t>
            </a:r>
          </a:p>
          <a:p>
            <a:r>
              <a:rPr lang="pt-BR" dirty="0" smtClean="0"/>
              <a:t>útil também para mostrar como os mandamentos dos códigos de ética podem ser usados na prática, dentro de um contexto muito próximo da realidade com a qual cada um pode vir a se defrontar durante a vida profissional.</a:t>
            </a:r>
            <a:endParaRPr lang="pt-BR" dirty="0"/>
          </a:p>
        </p:txBody>
      </p:sp>
      <p:pic>
        <p:nvPicPr>
          <p:cNvPr id="4" name="Imagem 3" descr="La &lt;strong&gt;Ética&lt;/strong&gt; en un Li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9" y="4189281"/>
            <a:ext cx="2496474" cy="19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 Interativo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436" y="2172746"/>
            <a:ext cx="8841996" cy="3095539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dirty="0"/>
              <a:t>A figura do inquilino ao qual a personagem da tirinha se refere é o(a)</a:t>
            </a:r>
            <a:br>
              <a:rPr lang="pt-BR" dirty="0"/>
            </a:br>
            <a:r>
              <a:rPr lang="pt-BR" b="1" dirty="0"/>
              <a:t>a)</a:t>
            </a:r>
            <a:r>
              <a:rPr lang="pt-BR" dirty="0"/>
              <a:t> constrangimento por olhares de reprovação.   </a:t>
            </a:r>
            <a:br>
              <a:rPr lang="pt-BR" dirty="0"/>
            </a:br>
            <a:r>
              <a:rPr lang="pt-BR" b="1" dirty="0"/>
              <a:t>b)</a:t>
            </a:r>
            <a:r>
              <a:rPr lang="pt-BR" dirty="0"/>
              <a:t> costume importo aos filhos por coação.   </a:t>
            </a:r>
            <a:br>
              <a:rPr lang="pt-BR" dirty="0"/>
            </a:br>
            <a:r>
              <a:rPr lang="pt-BR" b="1" dirty="0"/>
              <a:t>c)</a:t>
            </a:r>
            <a:r>
              <a:rPr lang="pt-BR" dirty="0"/>
              <a:t> consciência da obrigação moral.   </a:t>
            </a:r>
            <a:br>
              <a:rPr lang="pt-BR" dirty="0"/>
            </a:br>
            <a:r>
              <a:rPr lang="pt-BR" b="1" dirty="0"/>
              <a:t>d) </a:t>
            </a:r>
            <a:r>
              <a:rPr lang="pt-BR" dirty="0"/>
              <a:t>pessoa habitante da mesma casa.   </a:t>
            </a:r>
            <a:br>
              <a:rPr lang="pt-BR" dirty="0"/>
            </a:br>
            <a:r>
              <a:rPr lang="pt-BR" b="1" dirty="0"/>
              <a:t>e)</a:t>
            </a:r>
            <a:r>
              <a:rPr lang="pt-BR" dirty="0"/>
              <a:t> temor de possível castigo.   </a:t>
            </a:r>
            <a:br>
              <a:rPr lang="pt-BR" dirty="0"/>
            </a:b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6" y="1065403"/>
            <a:ext cx="3434129" cy="4704858"/>
          </a:xfrm>
        </p:spPr>
      </p:pic>
    </p:spTree>
    <p:extLst>
      <p:ext uri="{BB962C8B-B14F-4D97-AF65-F5344CB8AC3E}">
        <p14:creationId xmlns:p14="http://schemas.microsoft.com/office/powerpoint/2010/main" val="393782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7401" y="2430966"/>
            <a:ext cx="102339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 smtClean="0"/>
              <a:t>Obrigado!</a:t>
            </a:r>
            <a:endParaRPr lang="pt-BR" sz="9600" dirty="0"/>
          </a:p>
        </p:txBody>
      </p:sp>
      <p:pic>
        <p:nvPicPr>
          <p:cNvPr id="4" name="Imagem 3" descr="Arquivo de Um &lt;strong&gt;Joinha&lt;/strong&gt; - Green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19" y="3235763"/>
            <a:ext cx="5321181" cy="35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Conceito de Moral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Moral tem origem no latim - </a:t>
            </a:r>
            <a:r>
              <a:rPr lang="pt-BR" dirty="0" err="1"/>
              <a:t>morus</a:t>
            </a:r>
            <a:r>
              <a:rPr lang="pt-BR" dirty="0"/>
              <a:t> - significando os usos e costumes. Moral é o conjunto das normas para o agir específico ou concreto. A Moral está contida nos códigos, que tendem a regulamentar o agir das pessoas.</a:t>
            </a:r>
          </a:p>
        </p:txBody>
      </p:sp>
      <p:pic>
        <p:nvPicPr>
          <p:cNvPr id="4" name="Imagem 3" descr="Clínica Médica - HUWC: Ética, &lt;strong&gt;Moral&lt;/strong&gt;, Caráter: O que éramos? O que som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03" y="3405929"/>
            <a:ext cx="2669436" cy="26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Conceito de 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14026"/>
            <a:ext cx="4329418" cy="31123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Ética é um ramo da filosofia que lida com o que é moralmente bom ou mau, certo ou errado. As palavras ética e moral têm a mesma base etimológica: a palavra grega </a:t>
            </a:r>
            <a:r>
              <a:rPr lang="pt-BR" dirty="0" err="1"/>
              <a:t>ethos</a:t>
            </a:r>
            <a:r>
              <a:rPr lang="pt-BR" dirty="0"/>
              <a:t> e a palavra latina moral, ambas significam hábitos e costumes.</a:t>
            </a:r>
          </a:p>
        </p:txBody>
      </p:sp>
      <p:pic>
        <p:nvPicPr>
          <p:cNvPr id="4" name="Imagem 3" descr="&lt;strong&gt;Ética&lt;/strong&gt; y Rentabilidad: ¿incompatibles? | Conexión ES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83" y="2105637"/>
            <a:ext cx="5292817" cy="30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importância da ética na sociedade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 pode também contribuir para fundamentar ou justificar certa forma de comportamento moral. Assim, se a ética revela uma relação entre o comportamento moral e as necessidades e os interesses sociais, ela nos ajudará a situar no devido lugar a moral efetiva, real, do grupo social.</a:t>
            </a:r>
          </a:p>
        </p:txBody>
      </p:sp>
      <p:pic>
        <p:nvPicPr>
          <p:cNvPr id="4" name="Imagem 3" descr="REINO DA VERDADE: A importâcia de congreg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17" y="3701424"/>
            <a:ext cx="3810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Surgimento da Ética na sociedade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354" y="1825624"/>
            <a:ext cx="5150593" cy="33447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origem do conceito de ética remete aos primeiros grandes pensadores da humanidade: os filósofos gregos. A criação do termo e tudo o que ele engloba surgiu em meados do século 4 </a:t>
            </a:r>
            <a:r>
              <a:rPr lang="pt-BR" dirty="0" err="1"/>
              <a:t>a.C</a:t>
            </a:r>
            <a:r>
              <a:rPr lang="pt-BR" dirty="0"/>
              <a:t>, quando teve início a ascensão das </a:t>
            </a:r>
            <a:r>
              <a:rPr lang="pt-BR" dirty="0" smtClean="0"/>
              <a:t>Cidades-estados </a:t>
            </a:r>
            <a:r>
              <a:rPr lang="pt-BR" dirty="0"/>
              <a:t>gregas.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47" y="1825625"/>
            <a:ext cx="5731853" cy="32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750" y="683907"/>
            <a:ext cx="10515600" cy="1325563"/>
          </a:xfrm>
        </p:spPr>
        <p:txBody>
          <a:bodyPr/>
          <a:lstStyle/>
          <a:p>
            <a:r>
              <a:rPr lang="pt-BR" b="1" dirty="0" smtClean="0"/>
              <a:t>Filósofos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64" y="1902572"/>
            <a:ext cx="5470321" cy="4025645"/>
          </a:xfrm>
        </p:spPr>
        <p:txBody>
          <a:bodyPr>
            <a:normAutofit/>
          </a:bodyPr>
          <a:lstStyle/>
          <a:p>
            <a:r>
              <a:rPr lang="pt-BR" dirty="0"/>
              <a:t>Os pré-socráticos, os sofistas, Platão, Sócrates, os </a:t>
            </a:r>
            <a:r>
              <a:rPr lang="pt-BR" dirty="0" err="1" smtClean="0"/>
              <a:t>Estóicos</a:t>
            </a:r>
            <a:r>
              <a:rPr lang="pt-BR" dirty="0" smtClean="0"/>
              <a:t>, </a:t>
            </a:r>
            <a:r>
              <a:rPr lang="pt-BR" dirty="0"/>
              <a:t>os pensadores Cristãos, Spinoza, Nietzsche, dentre outros dedicaram-se vivamente ao tema. Destes pensadores, destacamos Aristóteles, Maquiavel e Kant, por cada uma representar um momento de virada em relação à produção do tema.</a:t>
            </a:r>
          </a:p>
        </p:txBody>
      </p:sp>
      <p:pic>
        <p:nvPicPr>
          <p:cNvPr id="4" name="Imagem 3" descr="Νεκρομαντεῖον: Comentário curto ao Mênon de Platão (parte 1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85" y="401453"/>
            <a:ext cx="2170711" cy="1631455"/>
          </a:xfrm>
          <a:prstGeom prst="rect">
            <a:avLst/>
          </a:prstGeom>
        </p:spPr>
      </p:pic>
      <p:pic>
        <p:nvPicPr>
          <p:cNvPr id="5" name="Imagem 4" descr="&lt;strong&gt;Sócrates&lt;/strong&gt;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83" y="401453"/>
            <a:ext cx="1517533" cy="2023378"/>
          </a:xfrm>
          <a:prstGeom prst="rect">
            <a:avLst/>
          </a:prstGeom>
        </p:spPr>
      </p:pic>
      <p:pic>
        <p:nvPicPr>
          <p:cNvPr id="6" name="Imagem 5" descr="Estoicismo | Qué es, Definición y Concepto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51" y="2424831"/>
            <a:ext cx="1637792" cy="1640531"/>
          </a:xfrm>
          <a:prstGeom prst="rect">
            <a:avLst/>
          </a:prstGeom>
        </p:spPr>
      </p:pic>
      <p:pic>
        <p:nvPicPr>
          <p:cNvPr id="7" name="Imagem 6" descr="File:The Thinker, Rodin.jpg - Wikipedia, the free encyclo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74" y="4360234"/>
            <a:ext cx="1532795" cy="2043726"/>
          </a:xfrm>
          <a:prstGeom prst="rect">
            <a:avLst/>
          </a:prstGeom>
        </p:spPr>
      </p:pic>
      <p:pic>
        <p:nvPicPr>
          <p:cNvPr id="8" name="Imagem 7" descr="Baruch &lt;strong&gt;Spinoza&lt;/strong&gt;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35" y="4360234"/>
            <a:ext cx="1711971" cy="198921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9858" y="32121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Platão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399277" y="83880"/>
            <a:ext cx="159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Sócrates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29775" y="3990902"/>
            <a:ext cx="16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Spinoza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48676" y="3980255"/>
            <a:ext cx="23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  <a:r>
              <a:rPr lang="pt-BR" dirty="0" smtClean="0"/>
              <a:t>ensadores Cristãos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08473" y="1992996"/>
            <a:ext cx="14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Estóicos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0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Desenvolvimento da ética ao longo do tempo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os séculos XIV e XVIII, com o fim da Idade Média, os temas éticos da Antiguidade foram retomados. Agora, a ética teria base no pensamento humano e não em tradições religiosas. Mais uma vez, a ética voltaria a ser entendida como um meio de se alcançar a felicidade e o </a:t>
            </a:r>
            <a:r>
              <a:rPr lang="pt-BR" dirty="0" smtClean="0"/>
              <a:t>bom </a:t>
            </a:r>
            <a:r>
              <a:rPr lang="pt-BR" dirty="0"/>
              <a:t>convívio </a:t>
            </a:r>
            <a:r>
              <a:rPr lang="pt-BR" dirty="0" smtClean="0"/>
              <a:t>social.</a:t>
            </a:r>
            <a:endParaRPr lang="pt-BR" dirty="0"/>
          </a:p>
        </p:txBody>
      </p:sp>
      <p:pic>
        <p:nvPicPr>
          <p:cNvPr id="4" name="Imagem 3" descr="Evolution timeline | Timetoast timelin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86" y="3840293"/>
            <a:ext cx="6432492" cy="2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Ética Social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Ética social é um conjunto de normas, princípios e valores que servem como guia para conduzir os indivíduos de uma sociedade, ao que é certo ou errado, uma espécie de código de conduta que resguarda o bem-estar da coletividade.</a:t>
            </a:r>
          </a:p>
        </p:txBody>
      </p:sp>
      <p:pic>
        <p:nvPicPr>
          <p:cNvPr id="4" name="Imagem 3" descr="Que Es La &lt;strong&gt;Etica&lt;/strong&gt; &lt;strong&gt;Social&lt;/strong&gt; / &lt;strong&gt;Etica&lt;/strong&gt; Individual Y &lt;strong&gt;Social&lt;/strong&gt; Segunda Part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0" y="3944530"/>
            <a:ext cx="3979710" cy="22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526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Explorando a Ética e Valores Humanos</vt:lpstr>
      <vt:lpstr>O que são Valores Humanos</vt:lpstr>
      <vt:lpstr>Conceito de Moral</vt:lpstr>
      <vt:lpstr>Conceito de Ética</vt:lpstr>
      <vt:lpstr>a importância da ética na sociedade</vt:lpstr>
      <vt:lpstr>Surgimento da Ética na sociedade</vt:lpstr>
      <vt:lpstr>Filósofos </vt:lpstr>
      <vt:lpstr>Desenvolvimento da ética ao longo do tempo</vt:lpstr>
      <vt:lpstr>Ética Social</vt:lpstr>
      <vt:lpstr>Responsabilidade Social da ética</vt:lpstr>
      <vt:lpstr>Exemplos de ética e moral </vt:lpstr>
      <vt:lpstr>O que é Ética Global?</vt:lpstr>
      <vt:lpstr>Desafios éticos globais</vt:lpstr>
      <vt:lpstr>Exemplos de questões éticas globais</vt:lpstr>
      <vt:lpstr>Bioética</vt:lpstr>
      <vt:lpstr>Princípios da Bioética</vt:lpstr>
      <vt:lpstr>Aplicações da Bioética na medicina e pesquisa:</vt:lpstr>
      <vt:lpstr> Ética Profissional</vt:lpstr>
      <vt:lpstr> Ética em diversas profissões</vt:lpstr>
      <vt:lpstr>A importância da Ética no ambiente de trabalho </vt:lpstr>
      <vt:lpstr>Consequências de comportamento antiético </vt:lpstr>
      <vt:lpstr>Benefícios de práticas éticas no trabalho</vt:lpstr>
      <vt:lpstr>Implicações da Ética Profissional: Estudos de caso</vt:lpstr>
      <vt:lpstr>Exercício Interativo</vt:lpstr>
      <vt:lpstr>A figura do inquilino ao qual a personagem da tirinha se refere é o(a) a) constrangimento por olhares de reprovação.    b) costume importo aos filhos por coação.    c) consciência da obrigação moral.    d) pessoa habitante da mesma casa.    e) temor de possível castigo.   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20</cp:revision>
  <dcterms:created xsi:type="dcterms:W3CDTF">2023-10-04T21:51:06Z</dcterms:created>
  <dcterms:modified xsi:type="dcterms:W3CDTF">2023-10-06T23:29:08Z</dcterms:modified>
</cp:coreProperties>
</file>