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ep_packet_insp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NCA.2011.38" TargetMode="External"/><Relationship Id="rId2" Type="http://schemas.openxmlformats.org/officeDocument/2006/relationships/hyperlink" Target="https://www.makeuseof.com/tag/five-online-solutions-to-beat-torrent-connection-block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,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Este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protocolo</a:t>
            </a:r>
            <a:r>
              <a:rPr lang="en-US" sz="3200" dirty="0"/>
              <a:t> </a:t>
            </a:r>
            <a:r>
              <a:rPr lang="en-US" sz="3200" i="1" dirty="0"/>
              <a:t>firewall-friendly:</a:t>
            </a:r>
            <a:r>
              <a:rPr lang="en-US" sz="3200" dirty="0"/>
              <a:t> </a:t>
            </a:r>
            <a:r>
              <a:rPr lang="en-US" sz="3200" dirty="0" err="1"/>
              <a:t>amigáveis</a:t>
            </a:r>
            <a:r>
              <a:rPr lang="en-US" sz="3200" dirty="0"/>
              <a:t> com firewalls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irl&#10;&#10;Description automatically generated">
            <a:extLst>
              <a:ext uri="{FF2B5EF4-FFF2-40B4-BE49-F238E27FC236}">
                <a16:creationId xmlns:a16="http://schemas.microsoft.com/office/drawing/2014/main" id="{2C06C90C-9DD1-6847-BAEB-2164FDD0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3" y="-122830"/>
            <a:ext cx="11324613" cy="75333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6EB4E-6E06-674B-9E60-57FE0533F1CB}"/>
              </a:ext>
            </a:extLst>
          </p:cNvPr>
          <p:cNvSpPr/>
          <p:nvPr/>
        </p:nvSpPr>
        <p:spPr>
          <a:xfrm>
            <a:off x="5787462" y="491315"/>
            <a:ext cx="38426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Mas se </a:t>
            </a:r>
            <a:r>
              <a:rPr lang="en-US" sz="2400" b="1" dirty="0" err="1"/>
              <a:t>eu</a:t>
            </a:r>
            <a:r>
              <a:rPr lang="en-US" sz="2400" b="1" dirty="0"/>
              <a:t> </a:t>
            </a:r>
            <a:r>
              <a:rPr lang="en-US" sz="2400" b="1" dirty="0" err="1"/>
              <a:t>criar</a:t>
            </a:r>
            <a:r>
              <a:rPr lang="en-US" sz="2400" b="1" dirty="0"/>
              <a:t> um </a:t>
            </a:r>
            <a:r>
              <a:rPr lang="en-US" sz="2400" b="1" dirty="0" err="1"/>
              <a:t>servidor</a:t>
            </a:r>
            <a:r>
              <a:rPr lang="en-US" sz="2400" b="1" dirty="0"/>
              <a:t> de socket TCP </a:t>
            </a:r>
            <a:r>
              <a:rPr lang="en-US" sz="2400" b="1" dirty="0" err="1"/>
              <a:t>ou</a:t>
            </a:r>
            <a:r>
              <a:rPr lang="en-US" sz="2400" b="1" dirty="0"/>
              <a:t> UDP, </a:t>
            </a:r>
            <a:r>
              <a:rPr lang="en-US" sz="2400" b="1" dirty="0" err="1"/>
              <a:t>em</a:t>
            </a:r>
            <a:r>
              <a:rPr lang="en-US" sz="2400" b="1" dirty="0"/>
              <a:t> Java </a:t>
            </a:r>
            <a:r>
              <a:rPr lang="en-US" sz="2400" b="1" dirty="0" err="1"/>
              <a:t>por</a:t>
            </a:r>
            <a:r>
              <a:rPr lang="en-US" sz="2400" b="1" dirty="0"/>
              <a:t> </a:t>
            </a:r>
            <a:r>
              <a:rPr lang="en-US" sz="2400" b="1" dirty="0" err="1"/>
              <a:t>exemplo</a:t>
            </a:r>
            <a:r>
              <a:rPr lang="en-US" sz="2400" b="1" dirty="0"/>
              <a:t>, e </a:t>
            </a:r>
            <a:r>
              <a:rPr lang="en-US" sz="2400" b="1" dirty="0" err="1"/>
              <a:t>colocar</a:t>
            </a:r>
            <a:r>
              <a:rPr lang="en-US" sz="2400" b="1" dirty="0"/>
              <a:t> </a:t>
            </a:r>
            <a:r>
              <a:rPr lang="en-US" sz="2400" b="1" dirty="0" err="1"/>
              <a:t>pra</a:t>
            </a:r>
            <a:r>
              <a:rPr lang="en-US" sz="2400" b="1" dirty="0"/>
              <a:t> </a:t>
            </a:r>
            <a:r>
              <a:rPr lang="en-US" sz="2400" b="1" dirty="0" err="1"/>
              <a:t>escutar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porta 80 </a:t>
            </a:r>
            <a:r>
              <a:rPr lang="en-US" sz="2400" b="1" dirty="0" err="1"/>
              <a:t>ele</a:t>
            </a:r>
            <a:r>
              <a:rPr lang="en-US" sz="2400" b="1" dirty="0"/>
              <a:t> </a:t>
            </a:r>
            <a:r>
              <a:rPr lang="en-US" sz="2400" b="1" dirty="0" err="1"/>
              <a:t>também</a:t>
            </a:r>
            <a:r>
              <a:rPr lang="en-US" sz="2400" b="1" dirty="0"/>
              <a:t>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sempre</a:t>
            </a:r>
            <a:r>
              <a:rPr lang="en-US" sz="2400" b="1" dirty="0"/>
              <a:t> </a:t>
            </a:r>
            <a:r>
              <a:rPr lang="en-US" sz="2400" b="1" dirty="0" err="1"/>
              <a:t>funcionar</a:t>
            </a:r>
            <a:r>
              <a:rPr lang="en-US" sz="2400" b="1" dirty="0"/>
              <a:t>, </a:t>
            </a:r>
            <a:r>
              <a:rPr lang="en-US" sz="2400" b="1" dirty="0" err="1"/>
              <a:t>certo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8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funcionar</a:t>
            </a:r>
            <a:r>
              <a:rPr lang="en-US" sz="3200" dirty="0"/>
              <a:t>… se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tiver</a:t>
            </a:r>
            <a:r>
              <a:rPr lang="en-US" sz="3200" dirty="0"/>
              <a:t> </a:t>
            </a:r>
            <a:r>
              <a:rPr lang="en-US" sz="3200" dirty="0" err="1"/>
              <a:t>nenhuma</a:t>
            </a:r>
            <a:r>
              <a:rPr lang="en-US" sz="3200" dirty="0"/>
              <a:t> ferramenta de </a:t>
            </a:r>
            <a:r>
              <a:rPr lang="en-US" sz="3200" dirty="0">
                <a:hlinkClick r:id="rId2"/>
              </a:rPr>
              <a:t>Deep Packet Inspection (DPI)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rede</a:t>
            </a:r>
            <a:endParaRPr lang="en-US" sz="3200" dirty="0"/>
          </a:p>
          <a:p>
            <a:r>
              <a:rPr lang="en-US" sz="3200" dirty="0" err="1"/>
              <a:t>Tais</a:t>
            </a:r>
            <a:r>
              <a:rPr lang="en-US" sz="3200" dirty="0"/>
              <a:t> ferramentas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Inspeção</a:t>
            </a:r>
            <a:r>
              <a:rPr lang="en-US" sz="3200" dirty="0"/>
              <a:t> </a:t>
            </a:r>
            <a:r>
              <a:rPr lang="en-US" sz="3200" dirty="0" err="1"/>
              <a:t>Profunda</a:t>
            </a:r>
            <a:r>
              <a:rPr lang="en-US" sz="3200" dirty="0"/>
              <a:t> de </a:t>
            </a:r>
            <a:r>
              <a:rPr lang="en-US" sz="3200" dirty="0" err="1"/>
              <a:t>Pacotes</a:t>
            </a:r>
            <a:r>
              <a:rPr lang="en-US" sz="3200" dirty="0"/>
              <a:t> e </a:t>
            </a:r>
            <a:r>
              <a:rPr lang="en-US" sz="3200" dirty="0" err="1"/>
              <a:t>podem</a:t>
            </a:r>
            <a:r>
              <a:rPr lang="en-US" sz="3200" dirty="0"/>
              <a:t> </a:t>
            </a:r>
            <a:r>
              <a:rPr lang="en-US" sz="3200" dirty="0" err="1"/>
              <a:t>bloquear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</a:t>
            </a:r>
            <a:r>
              <a:rPr lang="en-US" sz="3200" dirty="0" err="1"/>
              <a:t>indesejados</a:t>
            </a:r>
            <a:endParaRPr lang="en-US" sz="3200" dirty="0"/>
          </a:p>
          <a:p>
            <a:r>
              <a:rPr lang="en-US" sz="3200" i="1" dirty="0"/>
              <a:t>No </a:t>
            </a:r>
            <a:r>
              <a:rPr lang="en-US" sz="3200" i="1" dirty="0" err="1"/>
              <a:t>lugar</a:t>
            </a:r>
            <a:r>
              <a:rPr lang="en-US" sz="3200" i="1" dirty="0"/>
              <a:t> de </a:t>
            </a:r>
            <a:r>
              <a:rPr lang="en-US" sz="3200" i="1" dirty="0" err="1"/>
              <a:t>apenas</a:t>
            </a:r>
            <a:r>
              <a:rPr lang="en-US" sz="3200" i="1" dirty="0"/>
              <a:t> </a:t>
            </a:r>
            <a:r>
              <a:rPr lang="en-US" sz="3200" i="1" dirty="0" err="1"/>
              <a:t>liberar</a:t>
            </a:r>
            <a:r>
              <a:rPr lang="en-US" sz="3200" i="1" dirty="0"/>
              <a:t> </a:t>
            </a:r>
            <a:r>
              <a:rPr lang="en-US" sz="3200" i="1" dirty="0" err="1"/>
              <a:t>ou</a:t>
            </a:r>
            <a:r>
              <a:rPr lang="en-US" sz="3200" i="1" dirty="0"/>
              <a:t> </a:t>
            </a:r>
            <a:r>
              <a:rPr lang="en-US" sz="3200" i="1" dirty="0" err="1"/>
              <a:t>bloquear</a:t>
            </a:r>
            <a:r>
              <a:rPr lang="en-US" sz="3200" i="1" dirty="0"/>
              <a:t> </a:t>
            </a:r>
            <a:r>
              <a:rPr lang="en-US" sz="3200" i="1" dirty="0" err="1"/>
              <a:t>portas</a:t>
            </a:r>
            <a:r>
              <a:rPr lang="en-US" sz="3200" i="1" dirty="0"/>
              <a:t> </a:t>
            </a:r>
            <a:r>
              <a:rPr lang="en-US" sz="3200" i="1" dirty="0" err="1"/>
              <a:t>como</a:t>
            </a:r>
            <a:r>
              <a:rPr lang="en-US" sz="3200" i="1" dirty="0"/>
              <a:t> </a:t>
            </a:r>
            <a:r>
              <a:rPr lang="en-US" sz="3200" i="1" dirty="0" err="1"/>
              <a:t>fazem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firewalls, </a:t>
            </a:r>
            <a:r>
              <a:rPr lang="en-US" sz="3200" i="1" dirty="0" err="1"/>
              <a:t>elas</a:t>
            </a:r>
            <a:r>
              <a:rPr lang="en-US" sz="3200" i="1" dirty="0"/>
              <a:t> </a:t>
            </a:r>
            <a:r>
              <a:rPr lang="en-US" sz="3200" i="1" dirty="0" err="1"/>
              <a:t>analisam</a:t>
            </a:r>
            <a:r>
              <a:rPr lang="en-US" sz="3200" i="1" dirty="0"/>
              <a:t> o </a:t>
            </a:r>
            <a:r>
              <a:rPr lang="en-US" sz="3200" i="1" dirty="0" err="1"/>
              <a:t>cabeçalho</a:t>
            </a:r>
            <a:r>
              <a:rPr lang="en-US" sz="3200" i="1" dirty="0"/>
              <a:t> dos </a:t>
            </a:r>
            <a:r>
              <a:rPr lang="en-US" sz="3200" i="1" dirty="0" err="1"/>
              <a:t>pacotes</a:t>
            </a:r>
            <a:r>
              <a:rPr lang="en-US" sz="3200" i="1" dirty="0"/>
              <a:t> para saber se o que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trafegado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</a:t>
            </a:r>
            <a:r>
              <a:rPr lang="en-US" sz="3200" i="1" dirty="0" err="1"/>
              <a:t>realmente</a:t>
            </a:r>
            <a:r>
              <a:rPr lang="en-US" sz="3200" i="1" dirty="0"/>
              <a:t> o </a:t>
            </a:r>
            <a:r>
              <a:rPr lang="en-US" sz="3200" i="1" dirty="0" err="1"/>
              <a:t>esperado</a:t>
            </a:r>
            <a:r>
              <a:rPr lang="en-US" sz="3200" i="1" dirty="0"/>
              <a:t> para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determinada</a:t>
            </a:r>
            <a:r>
              <a:rPr lang="en-US" sz="3200" i="1" dirty="0"/>
              <a:t> porta de </a:t>
            </a:r>
            <a:r>
              <a:rPr lang="en-US" sz="3200" i="1" dirty="0" err="1"/>
              <a:t>comunicação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Isso</a:t>
            </a:r>
            <a:r>
              <a:rPr lang="en-US" sz="3200" dirty="0"/>
              <a:t> </a:t>
            </a:r>
            <a:r>
              <a:rPr lang="en-US" sz="3200" dirty="0" err="1"/>
              <a:t>quer</a:t>
            </a:r>
            <a:r>
              <a:rPr lang="en-US" sz="3200" dirty="0"/>
              <a:t> </a:t>
            </a:r>
            <a:r>
              <a:rPr lang="en-US" sz="3200" dirty="0" err="1"/>
              <a:t>dizer</a:t>
            </a:r>
            <a:r>
              <a:rPr lang="en-US" sz="3200" dirty="0"/>
              <a:t> que, se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</a:t>
            </a:r>
            <a:r>
              <a:rPr lang="en-US" sz="3200" dirty="0" err="1"/>
              <a:t>servidor</a:t>
            </a:r>
            <a:r>
              <a:rPr lang="en-US" sz="3200" dirty="0"/>
              <a:t> de chat com um socket TCP </a:t>
            </a:r>
            <a:r>
              <a:rPr lang="en-US" sz="3200" dirty="0" err="1"/>
              <a:t>escutando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uma</a:t>
            </a:r>
            <a:r>
              <a:rPr lang="en-US" sz="3200" dirty="0"/>
              <a:t> ferramenta DPI </a:t>
            </a:r>
            <a:r>
              <a:rPr lang="en-US" sz="3200" dirty="0" err="1"/>
              <a:t>espera</a:t>
            </a:r>
            <a:r>
              <a:rPr lang="en-US" sz="3200" dirty="0"/>
              <a:t> que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porta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trafegado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HTTP</a:t>
            </a:r>
          </a:p>
          <a:p>
            <a:r>
              <a:rPr lang="en-US" sz="3200" i="1" dirty="0" err="1"/>
              <a:t>Ao</a:t>
            </a:r>
            <a:r>
              <a:rPr lang="en-US" sz="3200" i="1" dirty="0"/>
              <a:t> </a:t>
            </a:r>
            <a:r>
              <a:rPr lang="en-US" sz="3200" i="1" dirty="0" err="1"/>
              <a:t>analisar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</a:t>
            </a:r>
            <a:r>
              <a:rPr lang="en-US" sz="3200" i="1" dirty="0" err="1"/>
              <a:t>pacotes</a:t>
            </a:r>
            <a:r>
              <a:rPr lang="en-US" sz="3200" i="1" dirty="0"/>
              <a:t> </a:t>
            </a:r>
            <a:r>
              <a:rPr lang="en-US" sz="3200" i="1" dirty="0" err="1"/>
              <a:t>transmitidos</a:t>
            </a:r>
            <a:r>
              <a:rPr lang="en-US" sz="3200" i="1" dirty="0"/>
              <a:t>, </a:t>
            </a:r>
            <a:r>
              <a:rPr lang="en-US" sz="3200" i="1" dirty="0" err="1"/>
              <a:t>descobrirá</a:t>
            </a:r>
            <a:r>
              <a:rPr lang="en-US" sz="3200" i="1" dirty="0"/>
              <a:t> que o </a:t>
            </a:r>
            <a:r>
              <a:rPr lang="en-US" sz="3200" i="1" dirty="0" err="1"/>
              <a:t>protocolo</a:t>
            </a:r>
            <a:r>
              <a:rPr lang="en-US" sz="3200" i="1" dirty="0"/>
              <a:t> </a:t>
            </a:r>
            <a:r>
              <a:rPr lang="en-US" sz="3200" i="1" dirty="0" err="1"/>
              <a:t>usado</a:t>
            </a:r>
            <a:r>
              <a:rPr lang="en-US" sz="3200" i="1" dirty="0"/>
              <a:t> </a:t>
            </a:r>
            <a:r>
              <a:rPr lang="en-US" sz="3200" i="1" dirty="0" err="1"/>
              <a:t>não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HTTP e </a:t>
            </a:r>
            <a:r>
              <a:rPr lang="en-US" sz="3200" i="1" dirty="0" err="1"/>
              <a:t>pode</a:t>
            </a:r>
            <a:r>
              <a:rPr lang="en-US" sz="3200" i="1" dirty="0"/>
              <a:t> </a:t>
            </a:r>
            <a:r>
              <a:rPr lang="en-US" sz="3200" i="1" dirty="0" err="1"/>
              <a:t>então</a:t>
            </a:r>
            <a:r>
              <a:rPr lang="en-US" sz="3200" i="1" dirty="0"/>
              <a:t> </a:t>
            </a:r>
            <a:r>
              <a:rPr lang="en-US" sz="3200" i="1" dirty="0" err="1"/>
              <a:t>bloquerar</a:t>
            </a:r>
            <a:r>
              <a:rPr lang="en-US" sz="3200" i="1" dirty="0"/>
              <a:t> o </a:t>
            </a:r>
            <a:r>
              <a:rPr lang="en-US" sz="3200" i="1" dirty="0" err="1"/>
              <a:t>tráfego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i="1" dirty="0">
                <a:hlinkClick r:id="rId2"/>
              </a:rPr>
              <a:t>Clientes de BitTorrent por exemplo, aplicavam esta técnica de usar a porta 80 para burlar o firewall</a:t>
            </a:r>
            <a:endParaRPr lang="en-US" sz="3200" i="1" dirty="0"/>
          </a:p>
          <a:p>
            <a:r>
              <a:rPr lang="en-US" sz="3200" i="1" dirty="0"/>
              <a:t>Ferramentas de DPI </a:t>
            </a:r>
            <a:r>
              <a:rPr lang="en-US" sz="3200" i="1" dirty="0" err="1"/>
              <a:t>podem</a:t>
            </a:r>
            <a:r>
              <a:rPr lang="en-US" sz="3200" i="1" dirty="0"/>
              <a:t> </a:t>
            </a:r>
            <a:r>
              <a:rPr lang="en-US" sz="3200" i="1" dirty="0" err="1"/>
              <a:t>ser</a:t>
            </a:r>
            <a:r>
              <a:rPr lang="en-US" sz="3200" i="1" dirty="0"/>
              <a:t> </a:t>
            </a:r>
            <a:r>
              <a:rPr lang="en-US" sz="3200" i="1" dirty="0" err="1"/>
              <a:t>usadas</a:t>
            </a:r>
            <a:r>
              <a:rPr lang="en-US" sz="3200" i="1" dirty="0"/>
              <a:t> para </a:t>
            </a:r>
            <a:r>
              <a:rPr lang="en-US" sz="3200" i="1" dirty="0" err="1"/>
              <a:t>verificar</a:t>
            </a:r>
            <a:r>
              <a:rPr lang="en-US" sz="3200" i="1" dirty="0"/>
              <a:t> se o </a:t>
            </a:r>
            <a:r>
              <a:rPr lang="en-US" sz="3200" i="1" dirty="0" err="1"/>
              <a:t>tráfego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torrent, </a:t>
            </a:r>
            <a:r>
              <a:rPr lang="en-US" sz="3200" i="1" dirty="0" err="1"/>
              <a:t>independente</a:t>
            </a:r>
            <a:r>
              <a:rPr lang="en-US" sz="3200" i="1" dirty="0"/>
              <a:t> de </a:t>
            </a:r>
            <a:r>
              <a:rPr lang="en-US" sz="3200" i="1" dirty="0" err="1"/>
              <a:t>qual</a:t>
            </a:r>
            <a:r>
              <a:rPr lang="en-US" sz="3200" i="1" dirty="0"/>
              <a:t> porta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usada</a:t>
            </a:r>
            <a:endParaRPr lang="en-US" sz="3200" i="1" dirty="0"/>
          </a:p>
          <a:p>
            <a:r>
              <a:rPr lang="en-US" sz="3200" i="1" dirty="0">
                <a:hlinkClick r:id="rId3"/>
              </a:rPr>
              <a:t>Já existem até mesmo trabalhos para identificar tráfego de redes P2P como BitTorrent, mesmo que esteja criptografado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0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883</TotalTime>
  <Words>431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27</cp:revision>
  <dcterms:created xsi:type="dcterms:W3CDTF">2018-11-06T15:55:05Z</dcterms:created>
  <dcterms:modified xsi:type="dcterms:W3CDTF">2019-04-23T00:19:48Z</dcterms:modified>
</cp:coreProperties>
</file>