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Padrão de Projeto:</a:t>
            </a:r>
            <a:br>
              <a:rPr lang="pt-BR" dirty="0" smtClean="0"/>
            </a:br>
            <a:r>
              <a:rPr lang="pt-BR" dirty="0" smtClean="0"/>
              <a:t>Decorator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05064"/>
          </a:xfrm>
        </p:spPr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Faculdade de Tecnologia SENAI Cimatec</a:t>
            </a:r>
          </a:p>
          <a:p>
            <a:r>
              <a:rPr lang="pt-BR" sz="2800" dirty="0" smtClean="0"/>
              <a:t>Análise e Desenvolvimento de </a:t>
            </a:r>
            <a:r>
              <a:rPr lang="pt-BR" sz="2800" dirty="0" smtClean="0"/>
              <a:t>Sistemas</a:t>
            </a:r>
          </a:p>
          <a:p>
            <a:r>
              <a:rPr lang="pt-BR" sz="2800" dirty="0" smtClean="0"/>
              <a:t>Discentes</a:t>
            </a:r>
            <a:r>
              <a:rPr lang="pt-BR" sz="2800" dirty="0" smtClean="0"/>
              <a:t>: Gabriel Santos e Matheus Carvalhal</a:t>
            </a:r>
          </a:p>
          <a:p>
            <a:r>
              <a:rPr lang="pt-BR" sz="2800" dirty="0" smtClean="0"/>
              <a:t>Docente: Eduardo M. F. Jorge</a:t>
            </a:r>
          </a:p>
        </p:txBody>
      </p:sp>
    </p:spTree>
    <p:extLst>
      <p:ext uri="{BB962C8B-B14F-4D97-AF65-F5344CB8AC3E}">
        <p14:creationId xmlns:p14="http://schemas.microsoft.com/office/powerpoint/2010/main" val="30333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 fontScale="92500" lnSpcReduction="10000"/>
          </a:bodyPr>
          <a:lstStyle/>
          <a:p>
            <a:r>
              <a:rPr lang="pt-BR" b="1" u="sng" dirty="0"/>
              <a:t>A saída do seu sistema deve ser: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Sorvete --- Valor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Sundae --- 8.0</a:t>
            </a:r>
          </a:p>
          <a:p>
            <a:r>
              <a:rPr lang="pt-BR" dirty="0"/>
              <a:t>Sundae, Mel  --- 8.25</a:t>
            </a:r>
          </a:p>
          <a:p>
            <a:r>
              <a:rPr lang="pt-BR" dirty="0"/>
              <a:t>Sundae, Mel , MM  --- 9.0</a:t>
            </a:r>
          </a:p>
          <a:p>
            <a:r>
              <a:rPr lang="pt-BR" dirty="0"/>
              <a:t>Tradicional --- 6.0</a:t>
            </a:r>
          </a:p>
          <a:p>
            <a:r>
              <a:rPr lang="pt-BR" dirty="0"/>
              <a:t>Tradicional, granulado  --- 6.5</a:t>
            </a:r>
          </a:p>
          <a:p>
            <a:r>
              <a:rPr lang="pt-BR" dirty="0"/>
              <a:t>Tradicional, granulado , MM  --- 7.25</a:t>
            </a:r>
          </a:p>
          <a:p>
            <a:r>
              <a:rPr lang="pt-BR" dirty="0"/>
              <a:t>Casquinha --- 3.0</a:t>
            </a:r>
          </a:p>
          <a:p>
            <a:r>
              <a:rPr lang="pt-BR" dirty="0"/>
              <a:t>Casquinha, granulado  --- 3.5</a:t>
            </a:r>
          </a:p>
          <a:p>
            <a:r>
              <a:rPr lang="pt-BR" dirty="0"/>
              <a:t>Casquinha, granulado , MM  --- 4.25</a:t>
            </a:r>
          </a:p>
          <a:p>
            <a:r>
              <a:rPr lang="pt-BR" dirty="0"/>
              <a:t>Casquinha, granulado , MM , Mel  --- 4.5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br>
              <a:rPr lang="pt-BR" dirty="0" smtClean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605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31" y="44498"/>
            <a:ext cx="10104169" cy="6813502"/>
          </a:xfrm>
        </p:spPr>
      </p:pic>
    </p:spTree>
    <p:extLst>
      <p:ext uri="{BB962C8B-B14F-4D97-AF65-F5344CB8AC3E}">
        <p14:creationId xmlns:p14="http://schemas.microsoft.com/office/powerpoint/2010/main" val="7350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66454" y="2612571"/>
            <a:ext cx="8911687" cy="1280890"/>
          </a:xfrm>
        </p:spPr>
        <p:txBody>
          <a:bodyPr>
            <a:noAutofit/>
          </a:bodyPr>
          <a:lstStyle/>
          <a:p>
            <a:r>
              <a:rPr lang="pt-BR" sz="9600" dirty="0" smtClean="0"/>
              <a:t>Obrigado!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3408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 smtClean="0"/>
              <a:t>Padrão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/>
          <a:lstStyle/>
          <a:p>
            <a:r>
              <a:rPr lang="pt-BR" sz="2800" dirty="0" smtClean="0"/>
              <a:t>O que é?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O que define?</a:t>
            </a:r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Quais seus objetivos?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3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/>
          <a:lstStyle/>
          <a:p>
            <a:r>
              <a:rPr lang="pt-BR" sz="2800" dirty="0"/>
              <a:t>Por que usar o </a:t>
            </a:r>
            <a:r>
              <a:rPr lang="pt-BR" sz="2800" dirty="0" err="1"/>
              <a:t>Decorator</a:t>
            </a:r>
            <a:r>
              <a:rPr lang="pt-BR" sz="2800" dirty="0"/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407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7" y="1655888"/>
            <a:ext cx="7791189" cy="4762150"/>
          </a:xfrm>
        </p:spPr>
      </p:pic>
    </p:spTree>
    <p:extLst>
      <p:ext uri="{BB962C8B-B14F-4D97-AF65-F5344CB8AC3E}">
        <p14:creationId xmlns:p14="http://schemas.microsoft.com/office/powerpoint/2010/main" val="2685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O que é?</a:t>
            </a:r>
          </a:p>
          <a:p>
            <a:pPr marL="0" lvl="0" indent="0">
              <a:buNone/>
            </a:pPr>
            <a:endParaRPr lang="pt-BR" sz="2800" dirty="0" smtClean="0"/>
          </a:p>
          <a:p>
            <a:pPr lvl="0"/>
            <a:r>
              <a:rPr lang="pt-BR" sz="2800" dirty="0" smtClean="0"/>
              <a:t>Características.</a:t>
            </a:r>
            <a:endParaRPr lang="pt-BR" sz="2800" dirty="0" smtClean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Decorator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6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 smtClean="0"/>
              <a:t>Impactos positivos;</a:t>
            </a:r>
          </a:p>
          <a:p>
            <a:pPr marL="0" lvl="0" indent="0">
              <a:buNone/>
            </a:pPr>
            <a:endParaRPr lang="pt-BR" sz="2800" dirty="0" smtClean="0"/>
          </a:p>
          <a:p>
            <a:pPr lvl="0"/>
            <a:r>
              <a:rPr lang="pt-BR" sz="2800" dirty="0" smtClean="0"/>
              <a:t>Impactos negativos.</a:t>
            </a: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Consequências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018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759" y="233987"/>
            <a:ext cx="7027927" cy="6478870"/>
          </a:xfrm>
        </p:spPr>
      </p:pic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Micro-Arquitetura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91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r>
              <a:rPr lang="pt-BR" sz="2800" dirty="0" err="1" smtClean="0"/>
              <a:t>Adapter</a:t>
            </a:r>
            <a:r>
              <a:rPr lang="pt-BR" sz="2800" dirty="0" smtClean="0"/>
              <a:t>;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err="1" smtClean="0"/>
              <a:t>Composite</a:t>
            </a:r>
            <a:r>
              <a:rPr lang="pt-BR" sz="2800" dirty="0" smtClean="0"/>
              <a:t>;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 err="1" smtClean="0"/>
              <a:t>Strategy</a:t>
            </a:r>
            <a:r>
              <a:rPr lang="pt-BR" sz="2800" dirty="0" smtClean="0"/>
              <a:t>.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Padrões Relacionados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495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 fontScale="92500"/>
          </a:bodyPr>
          <a:lstStyle/>
          <a:p>
            <a:r>
              <a:rPr lang="pt-BR" sz="2000" dirty="0"/>
              <a:t>Utilizando o padrão </a:t>
            </a:r>
            <a:r>
              <a:rPr lang="pt-BR" sz="2000" dirty="0" err="1"/>
              <a:t>decorator</a:t>
            </a:r>
            <a:r>
              <a:rPr lang="pt-BR" sz="2000" dirty="0"/>
              <a:t>, crie uma forma de acrescentar adicionais à um objeto </a:t>
            </a:r>
            <a:r>
              <a:rPr lang="pt-BR" sz="2000" dirty="0" smtClean="0"/>
              <a:t>Sorvete, </a:t>
            </a:r>
            <a:r>
              <a:rPr lang="pt-BR" sz="2000" dirty="0"/>
              <a:t>sem alterar as classes já implementadas</a:t>
            </a:r>
            <a:r>
              <a:rPr lang="pt-BR" sz="2000" dirty="0" smtClean="0"/>
              <a:t>:</a:t>
            </a:r>
            <a:endParaRPr lang="pt-BR" sz="2000" dirty="0"/>
          </a:p>
          <a:p>
            <a:r>
              <a:rPr lang="pt-BR" sz="2000" dirty="0"/>
              <a:t>Com base no diagrama de classes a seguir, implemente a classe abstrata </a:t>
            </a:r>
            <a:r>
              <a:rPr lang="pt-BR" sz="2000" dirty="0" err="1"/>
              <a:t>SorveteDecorator</a:t>
            </a:r>
            <a:r>
              <a:rPr lang="pt-BR" sz="2000" dirty="0"/>
              <a:t> e todas as </a:t>
            </a:r>
            <a:r>
              <a:rPr lang="pt-BR" sz="2000" dirty="0" err="1"/>
              <a:t>sub-classes</a:t>
            </a:r>
            <a:r>
              <a:rPr lang="pt-BR" sz="2000" dirty="0"/>
              <a:t> decoradoras </a:t>
            </a:r>
            <a:r>
              <a:rPr lang="pt-BR" sz="2000" dirty="0" smtClean="0"/>
              <a:t>concretas.</a:t>
            </a:r>
            <a:r>
              <a:rPr lang="pt-BR" sz="2000" dirty="0"/>
              <a:t> 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b="1" u="sng" dirty="0" smtClean="0"/>
              <a:t>Tabela de Preços:</a:t>
            </a:r>
            <a:endParaRPr lang="pt-BR" sz="2000" b="1" u="sng" dirty="0"/>
          </a:p>
          <a:p>
            <a:pPr marL="0" indent="0">
              <a:buNone/>
            </a:pPr>
            <a:r>
              <a:rPr lang="pt-BR" sz="2000" b="1" u="sng" dirty="0" smtClean="0"/>
              <a:t>Sorvetes</a:t>
            </a:r>
            <a:endParaRPr lang="pt-BR" sz="2000" dirty="0"/>
          </a:p>
          <a:p>
            <a:r>
              <a:rPr lang="pt-BR" sz="2000" dirty="0"/>
              <a:t>Sorvete Sundae --- 8.0</a:t>
            </a:r>
          </a:p>
          <a:p>
            <a:r>
              <a:rPr lang="pt-BR" sz="2000" dirty="0"/>
              <a:t>Sorvete Casquinha --- 3.0</a:t>
            </a:r>
          </a:p>
          <a:p>
            <a:r>
              <a:rPr lang="pt-BR" sz="2000" dirty="0"/>
              <a:t>Sorvete Tradicional --- </a:t>
            </a:r>
            <a:r>
              <a:rPr lang="pt-BR" sz="2000" dirty="0" smtClean="0"/>
              <a:t>6.0</a:t>
            </a:r>
          </a:p>
          <a:p>
            <a:pPr marL="0" indent="0">
              <a:buNone/>
            </a:pPr>
            <a:r>
              <a:rPr lang="pt-BR" sz="2000" b="1" u="sng" dirty="0" smtClean="0"/>
              <a:t>Adicionais</a:t>
            </a:r>
            <a:endParaRPr lang="pt-BR" sz="2000" dirty="0"/>
          </a:p>
          <a:p>
            <a:r>
              <a:rPr lang="pt-BR" sz="2000" dirty="0"/>
              <a:t>Mel            --- 0.25</a:t>
            </a:r>
          </a:p>
          <a:p>
            <a:r>
              <a:rPr lang="pt-BR" sz="2000" dirty="0"/>
              <a:t>M&amp;M          --- 0.75</a:t>
            </a:r>
          </a:p>
          <a:p>
            <a:r>
              <a:rPr lang="pt-BR" sz="2000" dirty="0"/>
              <a:t>Granulado           --- 0.50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77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1758</TotalTime>
  <Words>191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Padrão de Projeto: Decorator</vt:lpstr>
      <vt:lpstr>Padrão de Projeto</vt:lpstr>
      <vt:lpstr>O Problema</vt:lpstr>
      <vt:lpstr>O Problema</vt:lpstr>
      <vt:lpstr>Padrão Decorator</vt:lpstr>
      <vt:lpstr>Consequências  </vt:lpstr>
      <vt:lpstr>Micro-Arquitetura  </vt:lpstr>
      <vt:lpstr>Padrões Relacionados  </vt:lpstr>
      <vt:lpstr>Exercício  </vt:lpstr>
      <vt:lpstr>Exercício 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Projeto: Decorator</dc:title>
  <dc:creator>Gabriel</dc:creator>
  <cp:lastModifiedBy>Gabriel Santos Pereira</cp:lastModifiedBy>
  <cp:revision>21</cp:revision>
  <dcterms:created xsi:type="dcterms:W3CDTF">2014-11-18T06:07:56Z</dcterms:created>
  <dcterms:modified xsi:type="dcterms:W3CDTF">2014-11-25T14:49:35Z</dcterms:modified>
</cp:coreProperties>
</file>