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400E-DA39-420B-9C6C-EDD4D875D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2B1DF-0EE8-45CD-842A-38D146157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3F646-44D5-4A45-9C12-4468C0FF0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789C-4AE1-4AF4-B289-91DF7B84D31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7D090-14ED-4E3D-B00C-CA64B639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BFEC7-7C48-48EA-8B26-2131D6B3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F329-8BDC-456C-9706-9F7C099C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0600-FA8A-4637-ABF2-1680C286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B7F41F-26FF-4923-A6FB-2FBF8A38F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0D5A7-4B29-4E33-82DE-0401D424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789C-4AE1-4AF4-B289-91DF7B84D31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B69A9-348D-42E3-96E8-E116BF5B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1E19D-775C-4ED7-A9AB-F36C2AD4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F329-8BDC-456C-9706-9F7C099C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7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B16F9-6AA8-4AC3-A05B-4729A1181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1D8A0-2F6A-48EA-B528-C8B52F694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BA858-EC78-4FB4-84B9-F5D557FE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789C-4AE1-4AF4-B289-91DF7B84D31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E7C8A-B8B1-4AA5-955B-AB6BFFEC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583D3-E2C8-4B9F-8848-7F889F66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F329-8BDC-456C-9706-9F7C099C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7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8F01-A92C-4407-8F4A-D508FB12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253A7-3B32-4404-A299-3C632C28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8ACA9-4232-4640-B8B8-172AF07E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789C-4AE1-4AF4-B289-91DF7B84D31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A6373-1853-41DF-AFFA-047209BE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FD177-7D39-405A-9F06-44AABE2D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F329-8BDC-456C-9706-9F7C099C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208D-F6CC-499E-A079-C428C38F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DBEAB-8932-47AD-8465-D2B53B353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07C8A-2947-4B5A-9A88-348FB913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789C-4AE1-4AF4-B289-91DF7B84D31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DA3F3-F801-4CB0-8C41-9F027D6C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7F925-0D92-4EFF-AA38-49D16F26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F329-8BDC-456C-9706-9F7C099C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B101-155D-4EFF-9F0E-31D83869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F5E4-EF08-4BBF-BD58-FB4E639C2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C6142-74B0-49EB-AD4F-F0603AD29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93930-DF80-4932-9FC6-3DBC61DEA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789C-4AE1-4AF4-B289-91DF7B84D31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C0DD3-3C79-4EB9-8B16-51FF88E3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74435-A907-41A8-A85A-E09FAF8D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F329-8BDC-456C-9706-9F7C099C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4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4A78-5921-4746-942D-890858CD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59E85-1EA6-428E-A00F-DCF81A536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355C7-943F-4C4B-90AE-CB055434F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F9A9F-7C75-4923-8718-DBD5AC804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5619A-626B-4557-95ED-FA2798E66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CBCD3-E759-4DC5-B00B-B46BAF4F3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789C-4AE1-4AF4-B289-91DF7B84D31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55218E-C23F-49ED-B890-D82E980C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D5A2CC-A066-4734-BD94-84155FD7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F329-8BDC-456C-9706-9F7C099C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5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D28AD-038F-4CFF-84D4-D18A825A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5DA82-82DB-4702-A4D2-798D52194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789C-4AE1-4AF4-B289-91DF7B84D31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2F8BD-96E0-410A-9482-CBABC005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C6929-8AAE-46C7-87A1-A11CC982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F329-8BDC-456C-9706-9F7C099C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4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123842-E73E-4CD4-A9D6-229AF2BA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789C-4AE1-4AF4-B289-91DF7B84D31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C7262D-80A1-4FDA-96E2-CDE9DA3C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31079-54BC-4881-A9DD-CF7C567D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F329-8BDC-456C-9706-9F7C099C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2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DBB4-FF81-4B8D-982A-C59BC964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A3AA7-67B5-4EA9-ACC9-FC190DF39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D9FC2-428B-4648-BBD6-A9C5B8A7B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0B5BE-0307-4B24-A42A-079B41E6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789C-4AE1-4AF4-B289-91DF7B84D31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1C300-1852-48D6-84AC-05176B5B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91EFF-9864-4FB0-A3EF-7E86FBC61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F329-8BDC-456C-9706-9F7C099C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2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0BDF-D553-4478-8797-AA6464A6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D60406-3367-4F3B-BD31-12B9C971D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75969-1B69-442D-B538-BFCC14C32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DAD06-B9EF-4127-89E4-24E3177D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789C-4AE1-4AF4-B289-91DF7B84D31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5B391-B0AC-4DA6-9220-982FA5DB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32E3F-CF59-4CCA-AE53-01750756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F329-8BDC-456C-9706-9F7C099C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4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C6F895-4155-40A6-972D-D7512AAE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3B598-20F7-448E-A23E-7C67A7AE2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820D0-E17C-4E5E-A561-DE9D7268F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5789C-4AE1-4AF4-B289-91DF7B84D31E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1B798-9AB6-40E4-AB8C-DDD93F4B0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B0F8B-D513-4B7F-80E8-00CD774A5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BF329-8BDC-456C-9706-9F7C099CC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7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91DF6CB-8EE9-449A-8ECB-D14CC5DDCFD5}"/>
              </a:ext>
            </a:extLst>
          </p:cNvPr>
          <p:cNvGrpSpPr/>
          <p:nvPr/>
        </p:nvGrpSpPr>
        <p:grpSpPr>
          <a:xfrm>
            <a:off x="966090" y="1273759"/>
            <a:ext cx="10259819" cy="4310481"/>
            <a:chOff x="109299" y="126873"/>
            <a:chExt cx="10259819" cy="43104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12041B9-4914-42E8-A884-0D7636C8D10C}"/>
                    </a:ext>
                  </a:extLst>
                </p:cNvPr>
                <p:cNvSpPr/>
                <p:nvPr/>
              </p:nvSpPr>
              <p:spPr>
                <a:xfrm>
                  <a:off x="1731146" y="594803"/>
                  <a:ext cx="488272" cy="52156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12041B9-4914-42E8-A884-0D7636C8D1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1146" y="594803"/>
                  <a:ext cx="488272" cy="521565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A519D78-1446-4DDA-BB43-E6666C16154C}"/>
                    </a:ext>
                  </a:extLst>
                </p:cNvPr>
                <p:cNvSpPr/>
                <p:nvPr/>
              </p:nvSpPr>
              <p:spPr>
                <a:xfrm>
                  <a:off x="1731146" y="1377517"/>
                  <a:ext cx="488272" cy="52156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A519D78-1446-4DDA-BB43-E6666C1615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1146" y="1377517"/>
                  <a:ext cx="488272" cy="521565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508B4DC-B7B3-4B31-AD03-A38B7069CADA}"/>
                    </a:ext>
                  </a:extLst>
                </p:cNvPr>
                <p:cNvSpPr/>
                <p:nvPr/>
              </p:nvSpPr>
              <p:spPr>
                <a:xfrm>
                  <a:off x="2638148" y="594803"/>
                  <a:ext cx="488272" cy="52156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508B4DC-B7B3-4B31-AD03-A38B7069CA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8148" y="594803"/>
                  <a:ext cx="488272" cy="521565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96FC7315-A5BB-4822-97C5-232F07D1BCC4}"/>
                    </a:ext>
                  </a:extLst>
                </p:cNvPr>
                <p:cNvSpPr/>
                <p:nvPr/>
              </p:nvSpPr>
              <p:spPr>
                <a:xfrm>
                  <a:off x="3545150" y="594802"/>
                  <a:ext cx="488272" cy="52156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96FC7315-A5BB-4822-97C5-232F07D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5150" y="594802"/>
                  <a:ext cx="488272" cy="521565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A530BC2E-4C6F-42CC-A37D-97DFDF3FC564}"/>
                    </a:ext>
                  </a:extLst>
                </p:cNvPr>
                <p:cNvSpPr/>
                <p:nvPr/>
              </p:nvSpPr>
              <p:spPr>
                <a:xfrm>
                  <a:off x="2638148" y="1377517"/>
                  <a:ext cx="488272" cy="52156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A530BC2E-4C6F-42CC-A37D-97DFDF3FC5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8148" y="1377517"/>
                  <a:ext cx="488272" cy="521565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215F4F0-F7A3-417B-8A3A-37EB5ECF7F01}"/>
                    </a:ext>
                  </a:extLst>
                </p:cNvPr>
                <p:cNvSpPr/>
                <p:nvPr/>
              </p:nvSpPr>
              <p:spPr>
                <a:xfrm>
                  <a:off x="3545150" y="1377516"/>
                  <a:ext cx="488272" cy="52156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215F4F0-F7A3-417B-8A3A-37EB5ECF7F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5150" y="1377516"/>
                  <a:ext cx="488272" cy="521565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0BBD3962-C650-4B86-9B8C-956BF6467BF9}"/>
                    </a:ext>
                  </a:extLst>
                </p:cNvPr>
                <p:cNvSpPr/>
                <p:nvPr/>
              </p:nvSpPr>
              <p:spPr>
                <a:xfrm>
                  <a:off x="4789504" y="988378"/>
                  <a:ext cx="488272" cy="52156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0BBD3962-C650-4B86-9B8C-956BF6467B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9504" y="988378"/>
                  <a:ext cx="488272" cy="521565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7983CA12-422E-41FF-9057-C5E7FAAB086D}"/>
                    </a:ext>
                  </a:extLst>
                </p:cNvPr>
                <p:cNvSpPr/>
                <p:nvPr/>
              </p:nvSpPr>
              <p:spPr>
                <a:xfrm>
                  <a:off x="5851864" y="988378"/>
                  <a:ext cx="488272" cy="52156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7983CA12-422E-41FF-9057-C5E7FAAB08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1864" y="988378"/>
                  <a:ext cx="488272" cy="521565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6E68FD38-D558-443B-A261-965A80A57FE5}"/>
                    </a:ext>
                  </a:extLst>
                </p:cNvPr>
                <p:cNvSpPr/>
                <p:nvPr/>
              </p:nvSpPr>
              <p:spPr>
                <a:xfrm>
                  <a:off x="6914224" y="988378"/>
                  <a:ext cx="488272" cy="52156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6E68FD38-D558-443B-A261-965A80A57F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4224" y="988378"/>
                  <a:ext cx="488272" cy="521565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020A33CD-A2FD-4DB4-8F26-856B2E0230B0}"/>
                    </a:ext>
                  </a:extLst>
                </p:cNvPr>
                <p:cNvSpPr/>
                <p:nvPr/>
              </p:nvSpPr>
              <p:spPr>
                <a:xfrm>
                  <a:off x="3545150" y="2907435"/>
                  <a:ext cx="488272" cy="52156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020A33CD-A2FD-4DB4-8F26-856B2E0230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5150" y="2907435"/>
                  <a:ext cx="488272" cy="521565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0A8EF192-0B33-4386-A622-46ED3F866614}"/>
                    </a:ext>
                  </a:extLst>
                </p:cNvPr>
                <p:cNvSpPr/>
                <p:nvPr/>
              </p:nvSpPr>
              <p:spPr>
                <a:xfrm>
                  <a:off x="3545150" y="3915789"/>
                  <a:ext cx="488272" cy="52156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0A8EF192-0B33-4386-A622-46ED3F8666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5150" y="3915789"/>
                  <a:ext cx="488272" cy="521565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9706965F-9FAE-4592-A596-6BDDD6CAF283}"/>
                    </a:ext>
                  </a:extLst>
                </p:cNvPr>
                <p:cNvSpPr/>
                <p:nvPr/>
              </p:nvSpPr>
              <p:spPr>
                <a:xfrm>
                  <a:off x="4789504" y="3394224"/>
                  <a:ext cx="488272" cy="52156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9706965F-9FAE-4592-A596-6BDDD6CAF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9504" y="3394224"/>
                  <a:ext cx="488272" cy="521565"/>
                </a:xfrm>
                <a:prstGeom prst="ellipse">
                  <a:avLst/>
                </a:prstGeom>
                <a:blipFill>
                  <a:blip r:embed="rId13"/>
                  <a:stretch>
                    <a:fillRect l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1C797C1B-8F57-4A6F-B19F-F9B5FE9DBA09}"/>
                    </a:ext>
                  </a:extLst>
                </p:cNvPr>
                <p:cNvSpPr/>
                <p:nvPr/>
              </p:nvSpPr>
              <p:spPr>
                <a:xfrm>
                  <a:off x="5851864" y="3394223"/>
                  <a:ext cx="488272" cy="52156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1C797C1B-8F57-4A6F-B19F-F9B5FE9DBA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1864" y="3394223"/>
                  <a:ext cx="488272" cy="521565"/>
                </a:xfrm>
                <a:prstGeom prst="ellipse">
                  <a:avLst/>
                </a:prstGeom>
                <a:blipFill>
                  <a:blip r:embed="rId14"/>
                  <a:stretch>
                    <a:fillRect l="-36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3B1EB8AA-F3AA-4BA6-A108-A984B153CCC4}"/>
                    </a:ext>
                  </a:extLst>
                </p:cNvPr>
                <p:cNvSpPr/>
                <p:nvPr/>
              </p:nvSpPr>
              <p:spPr>
                <a:xfrm>
                  <a:off x="6914224" y="3394223"/>
                  <a:ext cx="488272" cy="52156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3B1EB8AA-F3AA-4BA6-A108-A984B153C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4224" y="3394223"/>
                  <a:ext cx="488272" cy="521565"/>
                </a:xfrm>
                <a:prstGeom prst="ellipse">
                  <a:avLst/>
                </a:prstGeom>
                <a:blipFill>
                  <a:blip r:embed="rId15"/>
                  <a:stretch>
                    <a:fillRect l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567B32FA-6E6B-4014-89B9-BD7484F3071B}"/>
                    </a:ext>
                  </a:extLst>
                </p:cNvPr>
                <p:cNvSpPr/>
                <p:nvPr/>
              </p:nvSpPr>
              <p:spPr>
                <a:xfrm>
                  <a:off x="8780015" y="2126196"/>
                  <a:ext cx="488272" cy="52156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567B32FA-6E6B-4014-89B9-BD7484F307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0015" y="2126196"/>
                  <a:ext cx="488272" cy="521565"/>
                </a:xfrm>
                <a:prstGeom prst="ellipse">
                  <a:avLst/>
                </a:prstGeom>
                <a:blipFill>
                  <a:blip r:embed="rId16"/>
                  <a:stretch>
                    <a:fillRect l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E4A28FA8-D560-4B97-8166-36B2D92147D7}"/>
                    </a:ext>
                  </a:extLst>
                </p:cNvPr>
                <p:cNvSpPr/>
                <p:nvPr/>
              </p:nvSpPr>
              <p:spPr>
                <a:xfrm>
                  <a:off x="9880846" y="2126196"/>
                  <a:ext cx="488272" cy="52156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E4A28FA8-D560-4B97-8166-36B2D92147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846" y="2126196"/>
                  <a:ext cx="488272" cy="521565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D11560D-EAC5-48F2-9D13-2102EA93C81B}"/>
                </a:ext>
              </a:extLst>
            </p:cNvPr>
            <p:cNvCxnSpPr>
              <a:stCxn id="4" idx="6"/>
              <a:endCxn id="12" idx="2"/>
            </p:cNvCxnSpPr>
            <p:nvPr/>
          </p:nvCxnSpPr>
          <p:spPr>
            <a:xfrm>
              <a:off x="2219418" y="855586"/>
              <a:ext cx="418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3809361-9591-4F57-A89A-3FE8740EF0A5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 flipV="1">
              <a:off x="3126420" y="855585"/>
              <a:ext cx="4187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F2260E1-9683-4393-980F-8DFBF70A9F50}"/>
                </a:ext>
              </a:extLst>
            </p:cNvPr>
            <p:cNvCxnSpPr>
              <a:cxnSpLocks/>
              <a:stCxn id="14" idx="6"/>
              <a:endCxn id="20" idx="2"/>
            </p:cNvCxnSpPr>
            <p:nvPr/>
          </p:nvCxnSpPr>
          <p:spPr>
            <a:xfrm>
              <a:off x="4033422" y="855585"/>
              <a:ext cx="756082" cy="393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ED05339-AC23-46BB-A40D-3FE2EBD261DF}"/>
                </a:ext>
              </a:extLst>
            </p:cNvPr>
            <p:cNvCxnSpPr>
              <a:stCxn id="18" idx="6"/>
              <a:endCxn id="20" idx="2"/>
            </p:cNvCxnSpPr>
            <p:nvPr/>
          </p:nvCxnSpPr>
          <p:spPr>
            <a:xfrm flipV="1">
              <a:off x="4033422" y="1249161"/>
              <a:ext cx="756082" cy="389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3BFCC0C-0CF1-4516-A647-52A67643AAF1}"/>
                </a:ext>
              </a:extLst>
            </p:cNvPr>
            <p:cNvCxnSpPr>
              <a:stCxn id="20" idx="6"/>
              <a:endCxn id="22" idx="2"/>
            </p:cNvCxnSpPr>
            <p:nvPr/>
          </p:nvCxnSpPr>
          <p:spPr>
            <a:xfrm>
              <a:off x="5277776" y="1249161"/>
              <a:ext cx="5740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70D305D-18FD-45F8-8839-C8EC5B0426AC}"/>
                </a:ext>
              </a:extLst>
            </p:cNvPr>
            <p:cNvCxnSpPr>
              <a:stCxn id="22" idx="6"/>
            </p:cNvCxnSpPr>
            <p:nvPr/>
          </p:nvCxnSpPr>
          <p:spPr>
            <a:xfrm flipV="1">
              <a:off x="6340136" y="1249160"/>
              <a:ext cx="57408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8764F05-987C-43D2-B840-965EE621CE3B}"/>
                </a:ext>
              </a:extLst>
            </p:cNvPr>
            <p:cNvCxnSpPr>
              <a:stCxn id="24" idx="6"/>
              <a:endCxn id="36" idx="2"/>
            </p:cNvCxnSpPr>
            <p:nvPr/>
          </p:nvCxnSpPr>
          <p:spPr>
            <a:xfrm>
              <a:off x="7402496" y="1249161"/>
              <a:ext cx="1377519" cy="11378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4F4340A-A83D-45F0-9208-69A54D6B9460}"/>
                </a:ext>
              </a:extLst>
            </p:cNvPr>
            <p:cNvCxnSpPr>
              <a:stCxn id="34" idx="6"/>
              <a:endCxn id="36" idx="2"/>
            </p:cNvCxnSpPr>
            <p:nvPr/>
          </p:nvCxnSpPr>
          <p:spPr>
            <a:xfrm flipV="1">
              <a:off x="7402496" y="2386979"/>
              <a:ext cx="1377519" cy="1268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6935505-9571-4B96-9DE2-417F4F62527D}"/>
                </a:ext>
              </a:extLst>
            </p:cNvPr>
            <p:cNvCxnSpPr>
              <a:stCxn id="36" idx="6"/>
              <a:endCxn id="38" idx="2"/>
            </p:cNvCxnSpPr>
            <p:nvPr/>
          </p:nvCxnSpPr>
          <p:spPr>
            <a:xfrm>
              <a:off x="9268287" y="2386979"/>
              <a:ext cx="6125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DF9C462-7555-433B-AE81-1810804C759F}"/>
                </a:ext>
              </a:extLst>
            </p:cNvPr>
            <p:cNvCxnSpPr>
              <a:stCxn id="32" idx="6"/>
              <a:endCxn id="34" idx="2"/>
            </p:cNvCxnSpPr>
            <p:nvPr/>
          </p:nvCxnSpPr>
          <p:spPr>
            <a:xfrm>
              <a:off x="6340136" y="3655006"/>
              <a:ext cx="5740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342D3F4-5174-4200-9C27-99014EF5BBD1}"/>
                </a:ext>
              </a:extLst>
            </p:cNvPr>
            <p:cNvCxnSpPr>
              <a:stCxn id="30" idx="6"/>
              <a:endCxn id="32" idx="2"/>
            </p:cNvCxnSpPr>
            <p:nvPr/>
          </p:nvCxnSpPr>
          <p:spPr>
            <a:xfrm flipV="1">
              <a:off x="5277776" y="3655006"/>
              <a:ext cx="57408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7458E5A-183E-43F1-852E-2F092DE3CFE7}"/>
                </a:ext>
              </a:extLst>
            </p:cNvPr>
            <p:cNvCxnSpPr>
              <a:stCxn id="26" idx="6"/>
              <a:endCxn id="30" idx="2"/>
            </p:cNvCxnSpPr>
            <p:nvPr/>
          </p:nvCxnSpPr>
          <p:spPr>
            <a:xfrm>
              <a:off x="4033422" y="3168218"/>
              <a:ext cx="756082" cy="486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5328DFE-96C1-4B6B-8AA2-8D5B09A517B9}"/>
                </a:ext>
              </a:extLst>
            </p:cNvPr>
            <p:cNvCxnSpPr>
              <a:stCxn id="28" idx="6"/>
              <a:endCxn id="30" idx="2"/>
            </p:cNvCxnSpPr>
            <p:nvPr/>
          </p:nvCxnSpPr>
          <p:spPr>
            <a:xfrm flipV="1">
              <a:off x="4033422" y="3655007"/>
              <a:ext cx="756082" cy="521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AADD984-965F-425E-B498-7CDCB042D269}"/>
                </a:ext>
              </a:extLst>
            </p:cNvPr>
            <p:cNvCxnSpPr>
              <a:stCxn id="10" idx="6"/>
              <a:endCxn id="16" idx="2"/>
            </p:cNvCxnSpPr>
            <p:nvPr/>
          </p:nvCxnSpPr>
          <p:spPr>
            <a:xfrm>
              <a:off x="2219418" y="1638300"/>
              <a:ext cx="4187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4BE94C4-95F4-4B40-B1E6-281B2973B87B}"/>
                </a:ext>
              </a:extLst>
            </p:cNvPr>
            <p:cNvCxnSpPr>
              <a:stCxn id="16" idx="6"/>
              <a:endCxn id="18" idx="2"/>
            </p:cNvCxnSpPr>
            <p:nvPr/>
          </p:nvCxnSpPr>
          <p:spPr>
            <a:xfrm flipV="1">
              <a:off x="3126420" y="1638299"/>
              <a:ext cx="4187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4D26752-A879-47AC-9B7F-19E77A808436}"/>
                </a:ext>
              </a:extLst>
            </p:cNvPr>
            <p:cNvSpPr/>
            <p:nvPr/>
          </p:nvSpPr>
          <p:spPr>
            <a:xfrm>
              <a:off x="754174" y="1127465"/>
              <a:ext cx="2779140" cy="2024109"/>
            </a:xfrm>
            <a:custGeom>
              <a:avLst/>
              <a:gdLst>
                <a:gd name="connsiteX0" fmla="*/ 2359383 w 3034087"/>
                <a:gd name="connsiteY0" fmla="*/ 161197 h 2185306"/>
                <a:gd name="connsiteX1" fmla="*/ 6801 w 3034087"/>
                <a:gd name="connsiteY1" fmla="*/ 205585 h 2185306"/>
                <a:gd name="connsiteX2" fmla="*/ 3016331 w 3034087"/>
                <a:gd name="connsiteY2" fmla="*/ 2185306 h 2185306"/>
                <a:gd name="connsiteX0" fmla="*/ 2624583 w 3297989"/>
                <a:gd name="connsiteY0" fmla="*/ 12648 h 2036757"/>
                <a:gd name="connsiteX1" fmla="*/ 5671 w 3297989"/>
                <a:gd name="connsiteY1" fmla="*/ 1370932 h 2036757"/>
                <a:gd name="connsiteX2" fmla="*/ 3281531 w 3297989"/>
                <a:gd name="connsiteY2" fmla="*/ 2036757 h 2036757"/>
                <a:gd name="connsiteX0" fmla="*/ 2624583 w 3281531"/>
                <a:gd name="connsiteY0" fmla="*/ 12648 h 2036757"/>
                <a:gd name="connsiteX1" fmla="*/ 5671 w 3281531"/>
                <a:gd name="connsiteY1" fmla="*/ 1370932 h 2036757"/>
                <a:gd name="connsiteX2" fmla="*/ 3281531 w 3281531"/>
                <a:gd name="connsiteY2" fmla="*/ 2036757 h 2036757"/>
                <a:gd name="connsiteX0" fmla="*/ 2623005 w 3279953"/>
                <a:gd name="connsiteY0" fmla="*/ 0 h 2024109"/>
                <a:gd name="connsiteX1" fmla="*/ 4093 w 3279953"/>
                <a:gd name="connsiteY1" fmla="*/ 1358284 h 2024109"/>
                <a:gd name="connsiteX2" fmla="*/ 3279953 w 3279953"/>
                <a:gd name="connsiteY2" fmla="*/ 2024109 h 2024109"/>
                <a:gd name="connsiteX0" fmla="*/ 2835707 w 3492655"/>
                <a:gd name="connsiteY0" fmla="*/ 0 h 2024109"/>
                <a:gd name="connsiteX1" fmla="*/ 3731 w 3492655"/>
                <a:gd name="connsiteY1" fmla="*/ 585927 h 2024109"/>
                <a:gd name="connsiteX2" fmla="*/ 3492655 w 3492655"/>
                <a:gd name="connsiteY2" fmla="*/ 2024109 h 2024109"/>
                <a:gd name="connsiteX0" fmla="*/ 2831976 w 3488924"/>
                <a:gd name="connsiteY0" fmla="*/ 0 h 2024109"/>
                <a:gd name="connsiteX1" fmla="*/ 0 w 3488924"/>
                <a:gd name="connsiteY1" fmla="*/ 585927 h 2024109"/>
                <a:gd name="connsiteX2" fmla="*/ 3488924 w 3488924"/>
                <a:gd name="connsiteY2" fmla="*/ 2024109 h 2024109"/>
                <a:gd name="connsiteX0" fmla="*/ 2832286 w 3489234"/>
                <a:gd name="connsiteY0" fmla="*/ 0 h 2024109"/>
                <a:gd name="connsiteX1" fmla="*/ 310 w 3489234"/>
                <a:gd name="connsiteY1" fmla="*/ 585927 h 2024109"/>
                <a:gd name="connsiteX2" fmla="*/ 3489234 w 3489234"/>
                <a:gd name="connsiteY2" fmla="*/ 2024109 h 2024109"/>
                <a:gd name="connsiteX0" fmla="*/ 2947682 w 3604630"/>
                <a:gd name="connsiteY0" fmla="*/ 356642 h 2380751"/>
                <a:gd name="connsiteX1" fmla="*/ 297 w 3604630"/>
                <a:gd name="connsiteY1" fmla="*/ 356643 h 2380751"/>
                <a:gd name="connsiteX2" fmla="*/ 3604630 w 3604630"/>
                <a:gd name="connsiteY2" fmla="*/ 2380751 h 2380751"/>
                <a:gd name="connsiteX0" fmla="*/ 2077814 w 2734762"/>
                <a:gd name="connsiteY0" fmla="*/ 279968 h 2304077"/>
                <a:gd name="connsiteX1" fmla="*/ 441 w 2734762"/>
                <a:gd name="connsiteY1" fmla="*/ 368745 h 2304077"/>
                <a:gd name="connsiteX2" fmla="*/ 2734762 w 2734762"/>
                <a:gd name="connsiteY2" fmla="*/ 2304077 h 2304077"/>
                <a:gd name="connsiteX0" fmla="*/ 2095565 w 2752513"/>
                <a:gd name="connsiteY0" fmla="*/ 249543 h 2273652"/>
                <a:gd name="connsiteX1" fmla="*/ 436 w 2752513"/>
                <a:gd name="connsiteY1" fmla="*/ 373831 h 2273652"/>
                <a:gd name="connsiteX2" fmla="*/ 2752513 w 2752513"/>
                <a:gd name="connsiteY2" fmla="*/ 2273652 h 2273652"/>
                <a:gd name="connsiteX0" fmla="*/ 2115225 w 2772173"/>
                <a:gd name="connsiteY0" fmla="*/ 24473 h 2048582"/>
                <a:gd name="connsiteX1" fmla="*/ 1555932 w 2772173"/>
                <a:gd name="connsiteY1" fmla="*/ 68860 h 2048582"/>
                <a:gd name="connsiteX2" fmla="*/ 20096 w 2772173"/>
                <a:gd name="connsiteY2" fmla="*/ 148761 h 2048582"/>
                <a:gd name="connsiteX3" fmla="*/ 2772173 w 2772173"/>
                <a:gd name="connsiteY3" fmla="*/ 2048582 h 2048582"/>
                <a:gd name="connsiteX0" fmla="*/ 2114341 w 2771289"/>
                <a:gd name="connsiteY0" fmla="*/ 0 h 2024109"/>
                <a:gd name="connsiteX1" fmla="*/ 1626070 w 2771289"/>
                <a:gd name="connsiteY1" fmla="*/ 230818 h 2024109"/>
                <a:gd name="connsiteX2" fmla="*/ 19212 w 2771289"/>
                <a:gd name="connsiteY2" fmla="*/ 124288 h 2024109"/>
                <a:gd name="connsiteX3" fmla="*/ 2771289 w 2771289"/>
                <a:gd name="connsiteY3" fmla="*/ 2024109 h 2024109"/>
                <a:gd name="connsiteX0" fmla="*/ 2140661 w 2797609"/>
                <a:gd name="connsiteY0" fmla="*/ 0 h 2024109"/>
                <a:gd name="connsiteX1" fmla="*/ 1652390 w 2797609"/>
                <a:gd name="connsiteY1" fmla="*/ 230818 h 2024109"/>
                <a:gd name="connsiteX2" fmla="*/ 18899 w 2797609"/>
                <a:gd name="connsiteY2" fmla="*/ 949911 h 2024109"/>
                <a:gd name="connsiteX3" fmla="*/ 2797609 w 2797609"/>
                <a:gd name="connsiteY3" fmla="*/ 2024109 h 2024109"/>
                <a:gd name="connsiteX0" fmla="*/ 2122192 w 2779140"/>
                <a:gd name="connsiteY0" fmla="*/ 0 h 2024109"/>
                <a:gd name="connsiteX1" fmla="*/ 1633921 w 2779140"/>
                <a:gd name="connsiteY1" fmla="*/ 230818 h 2024109"/>
                <a:gd name="connsiteX2" fmla="*/ 430 w 2779140"/>
                <a:gd name="connsiteY2" fmla="*/ 949911 h 2024109"/>
                <a:gd name="connsiteX3" fmla="*/ 2779140 w 2779140"/>
                <a:gd name="connsiteY3" fmla="*/ 2024109 h 2024109"/>
                <a:gd name="connsiteX0" fmla="*/ 2122192 w 2779140"/>
                <a:gd name="connsiteY0" fmla="*/ 0 h 2024109"/>
                <a:gd name="connsiteX1" fmla="*/ 1633921 w 2779140"/>
                <a:gd name="connsiteY1" fmla="*/ 230818 h 2024109"/>
                <a:gd name="connsiteX2" fmla="*/ 430 w 2779140"/>
                <a:gd name="connsiteY2" fmla="*/ 949911 h 2024109"/>
                <a:gd name="connsiteX3" fmla="*/ 2779140 w 2779140"/>
                <a:gd name="connsiteY3" fmla="*/ 2024109 h 2024109"/>
                <a:gd name="connsiteX0" fmla="*/ 2122192 w 2779140"/>
                <a:gd name="connsiteY0" fmla="*/ 0 h 2024109"/>
                <a:gd name="connsiteX1" fmla="*/ 1633921 w 2779140"/>
                <a:gd name="connsiteY1" fmla="*/ 230818 h 2024109"/>
                <a:gd name="connsiteX2" fmla="*/ 430 w 2779140"/>
                <a:gd name="connsiteY2" fmla="*/ 949911 h 2024109"/>
                <a:gd name="connsiteX3" fmla="*/ 2779140 w 2779140"/>
                <a:gd name="connsiteY3" fmla="*/ 2024109 h 2024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9140" h="2024109">
                  <a:moveTo>
                    <a:pt x="2122192" y="0"/>
                  </a:moveTo>
                  <a:cubicBezTo>
                    <a:pt x="2028977" y="44388"/>
                    <a:pt x="1983109" y="210103"/>
                    <a:pt x="1633921" y="230818"/>
                  </a:cubicBezTo>
                  <a:cubicBezTo>
                    <a:pt x="1284733" y="251533"/>
                    <a:pt x="46297" y="-204185"/>
                    <a:pt x="430" y="949911"/>
                  </a:cubicBezTo>
                  <a:cubicBezTo>
                    <a:pt x="-32121" y="2485749"/>
                    <a:pt x="1792240" y="1856913"/>
                    <a:pt x="2779140" y="2024109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72A38DC-28EB-4CFB-A212-47D2F92EA668}"/>
                </a:ext>
              </a:extLst>
            </p:cNvPr>
            <p:cNvSpPr/>
            <p:nvPr/>
          </p:nvSpPr>
          <p:spPr>
            <a:xfrm>
              <a:off x="1188099" y="1891862"/>
              <a:ext cx="2385418" cy="2291255"/>
            </a:xfrm>
            <a:custGeom>
              <a:avLst/>
              <a:gdLst>
                <a:gd name="connsiteX0" fmla="*/ 1691735 w 2385418"/>
                <a:gd name="connsiteY0" fmla="*/ 0 h 2291255"/>
                <a:gd name="connsiteX1" fmla="*/ 10080 w 2385418"/>
                <a:gd name="connsiteY1" fmla="*/ 1545021 h 2291255"/>
                <a:gd name="connsiteX2" fmla="*/ 2385418 w 2385418"/>
                <a:gd name="connsiteY2" fmla="*/ 2291255 h 229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5418" h="2291255">
                  <a:moveTo>
                    <a:pt x="1691735" y="0"/>
                  </a:moveTo>
                  <a:cubicBezTo>
                    <a:pt x="793100" y="581572"/>
                    <a:pt x="-105534" y="1163145"/>
                    <a:pt x="10080" y="1545021"/>
                  </a:cubicBezTo>
                  <a:cubicBezTo>
                    <a:pt x="125694" y="1926897"/>
                    <a:pt x="1926466" y="2228193"/>
                    <a:pt x="2385418" y="2291255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C9E36D98-7E3A-4AFA-83B4-1D97F9FE63B2}"/>
                    </a:ext>
                  </a:extLst>
                </p:cNvPr>
                <p:cNvSpPr txBox="1"/>
                <p:nvPr/>
              </p:nvSpPr>
              <p:spPr>
                <a:xfrm>
                  <a:off x="2998631" y="126873"/>
                  <a:ext cx="68063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</a:t>
                  </a:r>
                  <a:r>
                    <a:rPr lang="en-US" dirty="0" err="1"/>
                    <a:t>ul</a:t>
                  </a:r>
                  <a:endParaRPr lang="en-US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C9E36D98-7E3A-4AFA-83B4-1D97F9FE6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8631" y="126873"/>
                  <a:ext cx="680636" cy="646331"/>
                </a:xfrm>
                <a:prstGeom prst="rect">
                  <a:avLst/>
                </a:prstGeom>
                <a:blipFill>
                  <a:blip r:embed="rId18"/>
                  <a:stretch>
                    <a:fillRect l="-7143" t="-5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9F7CC55-733C-4E9D-B763-315E5E81AB7B}"/>
                    </a:ext>
                  </a:extLst>
                </p:cNvPr>
                <p:cNvSpPr txBox="1"/>
                <p:nvPr/>
              </p:nvSpPr>
              <p:spPr>
                <a:xfrm>
                  <a:off x="3004365" y="991294"/>
                  <a:ext cx="63895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</a:t>
                  </a:r>
                  <a:r>
                    <a:rPr lang="en-US" dirty="0" err="1"/>
                    <a:t>ul</a:t>
                  </a:r>
                  <a:endParaRPr lang="en-US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9F7CC55-733C-4E9D-B763-315E5E81A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4365" y="991294"/>
                  <a:ext cx="638957" cy="646331"/>
                </a:xfrm>
                <a:prstGeom prst="rect">
                  <a:avLst/>
                </a:prstGeom>
                <a:blipFill>
                  <a:blip r:embed="rId19"/>
                  <a:stretch>
                    <a:fillRect l="-7619" t="-5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BAD5596-2319-43D5-923E-ACA66D50C648}"/>
                    </a:ext>
                  </a:extLst>
                </p:cNvPr>
                <p:cNvSpPr txBox="1"/>
                <p:nvPr/>
              </p:nvSpPr>
              <p:spPr>
                <a:xfrm>
                  <a:off x="109299" y="1803030"/>
                  <a:ext cx="62722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</a:t>
                  </a:r>
                  <a:r>
                    <a:rPr lang="en-US" dirty="0" err="1"/>
                    <a:t>ul</a:t>
                  </a:r>
                  <a:endParaRPr lang="en-US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BAD5596-2319-43D5-923E-ACA66D50C6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99" y="1803030"/>
                  <a:ext cx="627223" cy="646331"/>
                </a:xfrm>
                <a:prstGeom prst="rect">
                  <a:avLst/>
                </a:prstGeom>
                <a:blipFill>
                  <a:blip r:embed="rId20"/>
                  <a:stretch>
                    <a:fillRect l="-7767" t="-5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A60F4409-185D-4E91-AA83-36204B4AD0DC}"/>
                    </a:ext>
                  </a:extLst>
                </p:cNvPr>
                <p:cNvSpPr txBox="1"/>
                <p:nvPr/>
              </p:nvSpPr>
              <p:spPr>
                <a:xfrm>
                  <a:off x="1282292" y="3779824"/>
                  <a:ext cx="63761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</a:t>
                  </a:r>
                  <a:r>
                    <a:rPr lang="en-US" dirty="0" err="1"/>
                    <a:t>ul</a:t>
                  </a:r>
                  <a:endParaRPr lang="en-US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A60F4409-185D-4E91-AA83-36204B4AD0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2292" y="3779824"/>
                  <a:ext cx="637610" cy="646331"/>
                </a:xfrm>
                <a:prstGeom prst="rect">
                  <a:avLst/>
                </a:prstGeom>
                <a:blipFill>
                  <a:blip r:embed="rId21"/>
                  <a:stretch>
                    <a:fillRect l="-8654" t="-47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53B9330-F51F-4728-8A67-A14CF7F281E2}"/>
                </a:ext>
              </a:extLst>
            </p:cNvPr>
            <p:cNvSpPr txBox="1"/>
            <p:nvPr/>
          </p:nvSpPr>
          <p:spPr>
            <a:xfrm>
              <a:off x="4389687" y="106449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FFEA16F-C6A3-4872-A754-CEB43987EAB9}"/>
                </a:ext>
              </a:extLst>
            </p:cNvPr>
            <p:cNvSpPr txBox="1"/>
            <p:nvPr/>
          </p:nvSpPr>
          <p:spPr>
            <a:xfrm>
              <a:off x="4382853" y="347033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80212AA-4395-4EB6-BC0D-58BA17943E6D}"/>
                </a:ext>
              </a:extLst>
            </p:cNvPr>
            <p:cNvSpPr txBox="1"/>
            <p:nvPr/>
          </p:nvSpPr>
          <p:spPr>
            <a:xfrm>
              <a:off x="8385838" y="22023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B3BA93F-8C68-4704-A478-04BAA9327F58}"/>
                </a:ext>
              </a:extLst>
            </p:cNvPr>
            <p:cNvSpPr txBox="1"/>
            <p:nvPr/>
          </p:nvSpPr>
          <p:spPr>
            <a:xfrm>
              <a:off x="5311063" y="3231400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Z(z)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1A72675-736A-4198-9F36-E30847243CEE}"/>
                </a:ext>
              </a:extLst>
            </p:cNvPr>
            <p:cNvSpPr txBox="1"/>
            <p:nvPr/>
          </p:nvSpPr>
          <p:spPr>
            <a:xfrm>
              <a:off x="5335376" y="835447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Z(z)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F206A6B3-CCBB-4C18-80C6-FFF7DDD739EF}"/>
                    </a:ext>
                  </a:extLst>
                </p:cNvPr>
                <p:cNvSpPr txBox="1"/>
                <p:nvPr/>
              </p:nvSpPr>
              <p:spPr>
                <a:xfrm>
                  <a:off x="6150558" y="443947"/>
                  <a:ext cx="859466" cy="6585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m</a:t>
                  </a:r>
                  <a:r>
                    <a:rPr lang="en-US" dirty="0" err="1"/>
                    <a:t>ul</a:t>
                  </a:r>
                  <a:endParaRPr lang="en-US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F206A6B3-CCBB-4C18-80C6-FFF7DDD73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0558" y="443947"/>
                  <a:ext cx="859466" cy="658514"/>
                </a:xfrm>
                <a:prstGeom prst="rect">
                  <a:avLst/>
                </a:prstGeom>
                <a:blipFill>
                  <a:blip r:embed="rId22"/>
                  <a:stretch>
                    <a:fillRect t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47F1B2A-FF0E-4095-B612-A6A9F8BF30BF}"/>
                    </a:ext>
                  </a:extLst>
                </p:cNvPr>
                <p:cNvSpPr txBox="1"/>
                <p:nvPr/>
              </p:nvSpPr>
              <p:spPr>
                <a:xfrm>
                  <a:off x="6212675" y="2873737"/>
                  <a:ext cx="829010" cy="6585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m</a:t>
                  </a:r>
                  <a:r>
                    <a:rPr lang="en-US" dirty="0" err="1"/>
                    <a:t>ul</a:t>
                  </a:r>
                  <a:endParaRPr lang="en-US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47F1B2A-FF0E-4095-B612-A6A9F8BF30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2675" y="2873737"/>
                  <a:ext cx="829010" cy="658514"/>
                </a:xfrm>
                <a:prstGeom prst="rect">
                  <a:avLst/>
                </a:prstGeom>
                <a:blipFill>
                  <a:blip r:embed="rId23"/>
                  <a:stretch>
                    <a:fillRect t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5512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39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Matheus Fernandes</dc:creator>
  <cp:lastModifiedBy>Matheus Fernandes</cp:lastModifiedBy>
  <cp:revision>4</cp:revision>
  <dcterms:created xsi:type="dcterms:W3CDTF">2020-10-15T17:52:03Z</dcterms:created>
  <dcterms:modified xsi:type="dcterms:W3CDTF">2020-10-15T18:13:03Z</dcterms:modified>
</cp:coreProperties>
</file>