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737" autoAdjust="0"/>
  </p:normalViewPr>
  <p:slideViewPr>
    <p:cSldViewPr>
      <p:cViewPr varScale="1">
        <p:scale>
          <a:sx n="74" d="100"/>
          <a:sy n="74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BA485-2922-4CAD-B826-6B9F31D6D78D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99617-76BD-48C0-AE14-56783051E6D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99617-76BD-48C0-AE14-56783051E6D0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D3267DA-451C-4CD1-9046-308043120D4F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EFC7320-0107-42D4-BF71-1BBE87840EF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67DA-451C-4CD1-9046-308043120D4F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7320-0107-42D4-BF71-1BBE87840E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67DA-451C-4CD1-9046-308043120D4F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7320-0107-42D4-BF71-1BBE87840E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D3267DA-451C-4CD1-9046-308043120D4F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EFC7320-0107-42D4-BF71-1BBE87840EF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D3267DA-451C-4CD1-9046-308043120D4F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EFC7320-0107-42D4-BF71-1BBE87840EF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67DA-451C-4CD1-9046-308043120D4F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7320-0107-42D4-BF71-1BBE87840EF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67DA-451C-4CD1-9046-308043120D4F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7320-0107-42D4-BF71-1BBE87840EF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3267DA-451C-4CD1-9046-308043120D4F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EFC7320-0107-42D4-BF71-1BBE87840EF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67DA-451C-4CD1-9046-308043120D4F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7320-0107-42D4-BF71-1BBE87840E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D3267DA-451C-4CD1-9046-308043120D4F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EFC7320-0107-42D4-BF71-1BBE87840EF8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3267DA-451C-4CD1-9046-308043120D4F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EFC7320-0107-42D4-BF71-1BBE87840EF8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3267DA-451C-4CD1-9046-308043120D4F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EFC7320-0107-42D4-BF71-1BBE87840EF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Instrumentos de Analise funcional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Oque</a:t>
            </a:r>
            <a:r>
              <a:rPr lang="pt-BR" dirty="0" smtClean="0"/>
              <a:t> é Analise Funcional? DFD? Lista de Eventos? Dicionário de Dados?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Oque</a:t>
            </a:r>
            <a:r>
              <a:rPr lang="pt-BR" dirty="0" smtClean="0"/>
              <a:t> é analise funcional?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auto"/>
            <a:r>
              <a:rPr lang="pt-BR" dirty="0" smtClean="0"/>
              <a:t>A Analise Funcional é uma área da Tecnologia da Informação voltada para coletar requisitos de projetos para desenvolvimento de softwares. Para entender de fato o que este cargo representa, precisamos visualizar um panorama das áreas correlatas.</a:t>
            </a:r>
          </a:p>
          <a:p>
            <a:pPr fontAlgn="auto"/>
            <a:r>
              <a:rPr lang="pt-BR" dirty="0" smtClean="0"/>
              <a:t>Está área de atuação possui diversos aspectos equiparadas ao Analista de Requisitos, Analista de Negócios, e atuações na gestão de projetos. Além das terminologias precisamos detalhar as funções de cada um.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Oque</a:t>
            </a:r>
            <a:r>
              <a:rPr lang="pt-BR" b="1" dirty="0" smtClean="0"/>
              <a:t> é DFD (Fluxo de Dados)?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 Diagrama de Fluxo de Dados (DFD) é uma técnica de modelagem de sistemas que descreve como as informações se movem dentro de um sistema. Ele é usado para representar graficamente os processos, fluxos de dados e entidades externas envolvidas em um sistema de informação.</a:t>
            </a:r>
          </a:p>
          <a:p>
            <a:r>
              <a:rPr lang="pt-BR" dirty="0" smtClean="0"/>
              <a:t>Os </a:t>
            </a:r>
            <a:r>
              <a:rPr lang="pt-BR" dirty="0" err="1" smtClean="0"/>
              <a:t>DFDs</a:t>
            </a:r>
            <a:r>
              <a:rPr lang="pt-BR" dirty="0" smtClean="0"/>
              <a:t> são compostos por símbolos, que representam diferentes elementos do sistema. Os símbolos mais comuns em um DFD são:</a:t>
            </a:r>
          </a:p>
          <a:p>
            <a:pPr lvl="0"/>
            <a:r>
              <a:rPr lang="pt-BR" dirty="0" smtClean="0"/>
              <a:t>Processos: representam as atividades que transformam os dados no sistema.</a:t>
            </a:r>
          </a:p>
          <a:p>
            <a:pPr lvl="0"/>
            <a:r>
              <a:rPr lang="pt-BR" dirty="0" smtClean="0"/>
              <a:t>Entidades externas: representam fontes ou destinos de dados que estão fora do sistema.</a:t>
            </a:r>
          </a:p>
          <a:p>
            <a:pPr lvl="0"/>
            <a:r>
              <a:rPr lang="pt-BR" dirty="0" smtClean="0"/>
              <a:t>Fluxos de dados: representam a movimentação dos dados dentro do sistema.</a:t>
            </a:r>
          </a:p>
          <a:p>
            <a:pPr lvl="0"/>
            <a:r>
              <a:rPr lang="pt-BR" dirty="0" smtClean="0"/>
              <a:t>Armazenamento de dados: representam onde os dados são armazenados dentro do sistema.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7472386" cy="611678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Existem diferentes níveis de DFD, que podem representar desde uma visão geral do sistema até níveis mais detalhados de cada processo. O nível mais alto é conhecido como DFD de contexto e representa o sistema como um todo, mostrando as entradas e saídas de informações. À medida que o DFD é refinado para níveis mais baixos, mais detalhes são adicionados, como </a:t>
            </a:r>
            <a:r>
              <a:rPr lang="pt-BR" dirty="0" err="1" smtClean="0"/>
              <a:t>subprocessos</a:t>
            </a:r>
            <a:r>
              <a:rPr lang="pt-BR" dirty="0" smtClean="0"/>
              <a:t> e armazenamento de dados específicos.</a:t>
            </a:r>
          </a:p>
          <a:p>
            <a:r>
              <a:rPr lang="pt-BR" dirty="0" smtClean="0"/>
              <a:t>O DFD é uma ferramenta importante para a análise de sistemas e é amplamente utilizado em áreas como engenharia de software, análise de negócios e gestão de projetos. Ele ajuda a identificar e documentar as informações e processos de um sistema, facilitando a comunicação entre os membros da equipe e o entendimento do sistema como um todo.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Oque</a:t>
            </a:r>
            <a:r>
              <a:rPr lang="pt-BR" b="1" dirty="0" smtClean="0"/>
              <a:t> é a Lista de Eventos (</a:t>
            </a:r>
            <a:r>
              <a:rPr lang="pt-BR" b="1" dirty="0" err="1" smtClean="0"/>
              <a:t>Ánalise</a:t>
            </a:r>
            <a:r>
              <a:rPr lang="pt-BR" b="1" dirty="0" smtClean="0"/>
              <a:t> Essencial)?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A lista de eventos, também conhecida como análise essencial, é uma técnica de análise de requisitos utilizada na engenharia de software para identificar as funções e informações necessárias para um sistema.</a:t>
            </a:r>
          </a:p>
          <a:p>
            <a:r>
              <a:rPr lang="pt-BR" dirty="0" smtClean="0"/>
              <a:t>Essa técnica é baseada na decomposição do sistema em eventos, que são ações ou processos que o sistema deve realizar para atender às necessidades do usuário. Cada evento é definido em detalhes, incluindo as entradas necessárias, as saídas produzidas e os processos envolvidos.</a:t>
            </a:r>
          </a:p>
          <a:p>
            <a:r>
              <a:rPr lang="pt-BR" dirty="0" smtClean="0"/>
              <a:t>A lista de eventos é criada a partir da identificação dos requisitos do sistema e é usada como base para a especificação do sistema. É uma técnica fundamental para a modelagem de sistemas de informação, pois ajuda a garantir que todas as funcionalidades necessárias sejam consideradas e implementadas de forma clara e precisa.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7467600" cy="611678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Para criar a lista de eventos, é preciso seguir alguns passos, como a identificação dos atores (usuários) do sistema, a definição dos objetivos do sistema, a identificação dos eventos e a descrição detalhada de cada evento.</a:t>
            </a:r>
          </a:p>
          <a:p>
            <a:r>
              <a:rPr lang="pt-BR" dirty="0" smtClean="0"/>
              <a:t>Após a criação da lista de eventos, ela é utilizada para a especificação do sistema, que descreve como cada evento deve ser implementado. Essa especificação inclui a definição das telas, dos formulários, dos relatórios e das regras de negócio do sistema.</a:t>
            </a:r>
          </a:p>
          <a:p>
            <a:r>
              <a:rPr lang="pt-BR" dirty="0" smtClean="0"/>
              <a:t>A lista de eventos também é usada como referência durante a implementação e os testes do sistema. Ela ajuda a garantir que todas as funcionalidades do sistema sejam implementadas corretamente e que o sistema atenda aos requisitos do usuário.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Oque</a:t>
            </a:r>
            <a:r>
              <a:rPr lang="pt-BR" b="1" dirty="0" smtClean="0"/>
              <a:t> é um Dicionário de Dados?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 dicionário de dados é uma ferramenta utilizada na engenharia de software para gerenciar as informações do sistema. Ele é um documento que contém uma lista completa e detalhada de todos os elementos de dados utilizados no sistema, bem como as informações necessárias para manipulá-los e armazená-los.</a:t>
            </a:r>
          </a:p>
          <a:p>
            <a:r>
              <a:rPr lang="pt-BR" dirty="0" smtClean="0"/>
              <a:t>O dicionário de dados é um recurso importante para garantir a consistência e a qualidade dos dados do sistema. Ele é usado como um guia para a equipe de desenvolvimento, permitindo que eles entendam as definições e as características dos dados utilizados no sistema.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615262" cy="6045348"/>
          </a:xfrm>
        </p:spPr>
        <p:txBody>
          <a:bodyPr/>
          <a:lstStyle/>
          <a:p>
            <a:r>
              <a:rPr lang="pt-BR" dirty="0" smtClean="0"/>
              <a:t>O dicionário de dados contém informações como:</a:t>
            </a:r>
          </a:p>
          <a:p>
            <a:pPr lvl="0"/>
            <a:r>
              <a:rPr lang="pt-BR" dirty="0" smtClean="0"/>
              <a:t>Nome do elemento de dados</a:t>
            </a:r>
          </a:p>
          <a:p>
            <a:pPr lvl="0"/>
            <a:r>
              <a:rPr lang="pt-BR" dirty="0" smtClean="0"/>
              <a:t>Descrição do elemento de dados</a:t>
            </a:r>
          </a:p>
          <a:p>
            <a:pPr lvl="0"/>
            <a:r>
              <a:rPr lang="pt-BR" dirty="0" smtClean="0"/>
              <a:t>Tipo de dados</a:t>
            </a:r>
          </a:p>
          <a:p>
            <a:pPr lvl="0"/>
            <a:r>
              <a:rPr lang="pt-BR" dirty="0" smtClean="0"/>
              <a:t>Comprimento máximo do elemento de dados</a:t>
            </a:r>
          </a:p>
          <a:p>
            <a:pPr lvl="0"/>
            <a:r>
              <a:rPr lang="pt-BR" dirty="0" smtClean="0"/>
              <a:t>Obrigatório ou opcional</a:t>
            </a:r>
          </a:p>
          <a:p>
            <a:pPr lvl="0"/>
            <a:r>
              <a:rPr lang="pt-BR" dirty="0" smtClean="0"/>
              <a:t>Regras de validação dos dados</a:t>
            </a:r>
          </a:p>
          <a:p>
            <a:pPr lvl="0"/>
            <a:r>
              <a:rPr lang="pt-BR" dirty="0" smtClean="0"/>
              <a:t>Formatos de entrada e saída</a:t>
            </a:r>
          </a:p>
          <a:p>
            <a:pPr lvl="0"/>
            <a:r>
              <a:rPr lang="pt-BR" dirty="0" smtClean="0"/>
              <a:t>Localização do elemento de dados no sistema</a:t>
            </a:r>
          </a:p>
          <a:p>
            <a:pPr lvl="0"/>
            <a:r>
              <a:rPr lang="pt-BR" dirty="0" smtClean="0"/>
              <a:t>Relações com outros elementos de dados</a:t>
            </a:r>
          </a:p>
          <a:p>
            <a:pPr lvl="0"/>
            <a:r>
              <a:rPr lang="pt-BR" dirty="0" smtClean="0"/>
              <a:t>Proprietário do elemento de dados</a:t>
            </a:r>
          </a:p>
          <a:p>
            <a:pPr lvl="0"/>
            <a:r>
              <a:rPr lang="pt-BR" dirty="0" smtClean="0"/>
              <a:t>Data de criação e atualização do elemento de dados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</TotalTime>
  <Words>819</Words>
  <Application>Microsoft Office PowerPoint</Application>
  <PresentationFormat>Apresentação na tela (4:3)</PresentationFormat>
  <Paragraphs>38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Balcão Envidraçado</vt:lpstr>
      <vt:lpstr>Instrumentos de Analise funcional</vt:lpstr>
      <vt:lpstr>Oque é analise funcional?</vt:lpstr>
      <vt:lpstr>Oque é DFD (Fluxo de Dados)? </vt:lpstr>
      <vt:lpstr>Slide 4</vt:lpstr>
      <vt:lpstr>Oque é a Lista de Eventos (Ánalise Essencial)?</vt:lpstr>
      <vt:lpstr>Slide 6</vt:lpstr>
      <vt:lpstr>Oque é um Dicionário de Dados?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Eu a Patroa e as Crianças</dc:creator>
  <cp:lastModifiedBy>Eu a Patroa e as Crianças</cp:lastModifiedBy>
  <cp:revision>25</cp:revision>
  <dcterms:created xsi:type="dcterms:W3CDTF">2023-03-09T11:11:42Z</dcterms:created>
  <dcterms:modified xsi:type="dcterms:W3CDTF">2023-03-09T11:42:07Z</dcterms:modified>
</cp:coreProperties>
</file>