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71" r:id="rId3"/>
    <p:sldId id="259" r:id="rId4"/>
    <p:sldId id="263" r:id="rId5"/>
    <p:sldId id="31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E1309-6505-49F5-9325-FBDD497A52F2}">
  <a:tblStyle styleId="{113E1309-6505-49F5-9325-FBDD497A5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84"/>
      </p:cViewPr>
      <p:guideLst>
        <p:guide orient="horz" pos="6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38a19fce8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38a19fce8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138c0ad3a5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138c0ad3a5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38d76d7c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38d76d7c2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38c0ad3a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38c0ad3a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38c0ad3a5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38c0ad3a5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30550" y="741125"/>
            <a:ext cx="3504600" cy="27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730550" y="3507931"/>
            <a:ext cx="30798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4572000" y="1602750"/>
            <a:ext cx="3866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8000411" y="-145518"/>
            <a:ext cx="1753778" cy="1753778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2425" y="1281000"/>
            <a:ext cx="37104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832425" y="2078700"/>
            <a:ext cx="3710400" cy="17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261784" y="3599197"/>
            <a:ext cx="1490500" cy="1839578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4162425" y="3541625"/>
            <a:ext cx="426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4162425" y="1069975"/>
            <a:ext cx="4260000" cy="23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-489234" y="3380122"/>
            <a:ext cx="1490500" cy="1839578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7833663" y="4353335"/>
            <a:ext cx="1954117" cy="1954117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3554775" y="1660250"/>
            <a:ext cx="48729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4572000" y="3064750"/>
            <a:ext cx="38556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57151" y="4684369"/>
            <a:ext cx="781048" cy="781396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1685917" y="-38827"/>
            <a:ext cx="1109870" cy="1110365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7858746" y="4259489"/>
            <a:ext cx="1309789" cy="1310373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1" y="3226919"/>
            <a:ext cx="781048" cy="781396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019167" y="4361723"/>
            <a:ext cx="1109870" cy="1110365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7478954" y="-380294"/>
            <a:ext cx="1490500" cy="1839578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264300" y="283350"/>
            <a:ext cx="8615400" cy="45768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26746" y="-380294"/>
            <a:ext cx="1490500" cy="1839578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7441664" y="3437085"/>
            <a:ext cx="1954117" cy="1954117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2" r:id="rId5"/>
    <p:sldLayoutId id="2147483666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0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895" name="Google Shape;895;p4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905" name="Google Shape;905;p4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444209" y="463295"/>
            <a:ext cx="781048" cy="781396"/>
            <a:chOff x="369195" y="1138234"/>
            <a:chExt cx="1250276" cy="1250833"/>
          </a:xfrm>
        </p:grpSpPr>
        <p:sp>
          <p:nvSpPr>
            <p:cNvPr id="915" name="Google Shape;915;p4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757272" y="666179"/>
            <a:ext cx="3858756" cy="3620751"/>
            <a:chOff x="924097" y="519868"/>
            <a:chExt cx="3344679" cy="3138381"/>
          </a:xfrm>
        </p:grpSpPr>
        <p:grpSp>
          <p:nvGrpSpPr>
            <p:cNvPr id="925" name="Google Shape;925;p40"/>
            <p:cNvGrpSpPr/>
            <p:nvPr/>
          </p:nvGrpSpPr>
          <p:grpSpPr>
            <a:xfrm>
              <a:off x="3157125" y="1657505"/>
              <a:ext cx="1056080" cy="1055418"/>
              <a:chOff x="4950014" y="-1313160"/>
              <a:chExt cx="3774410" cy="3772043"/>
            </a:xfrm>
          </p:grpSpPr>
          <p:sp>
            <p:nvSpPr>
              <p:cNvPr id="926" name="Google Shape;926;p40"/>
              <p:cNvSpPr/>
              <p:nvPr/>
            </p:nvSpPr>
            <p:spPr>
              <a:xfrm>
                <a:off x="5821549" y="-1302483"/>
                <a:ext cx="2030736" cy="3751896"/>
              </a:xfrm>
              <a:custGeom>
                <a:avLst/>
                <a:gdLst/>
                <a:ahLst/>
                <a:cxnLst/>
                <a:rect l="l" t="t" r="r" b="b"/>
                <a:pathLst>
                  <a:path w="43747" h="80825" extrusionOk="0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7" name="Google Shape;927;p40"/>
              <p:cNvGrpSpPr/>
              <p:nvPr/>
            </p:nvGrpSpPr>
            <p:grpSpPr>
              <a:xfrm>
                <a:off x="4950014" y="-1313160"/>
                <a:ext cx="3774410" cy="3772043"/>
                <a:chOff x="4950014" y="-1313160"/>
                <a:chExt cx="3774410" cy="3772043"/>
              </a:xfrm>
            </p:grpSpPr>
            <p:sp>
              <p:nvSpPr>
                <p:cNvPr id="928" name="Google Shape;928;p40"/>
                <p:cNvSpPr/>
                <p:nvPr/>
              </p:nvSpPr>
              <p:spPr>
                <a:xfrm>
                  <a:off x="4964218" y="-1299512"/>
                  <a:ext cx="3745398" cy="374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85" h="80685" extrusionOk="0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0"/>
                <p:cNvSpPr/>
                <p:nvPr/>
              </p:nvSpPr>
              <p:spPr>
                <a:xfrm>
                  <a:off x="4954749" y="-1309585"/>
                  <a:ext cx="3764941" cy="376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6" h="81119" extrusionOk="0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5812079" y="-1313160"/>
                  <a:ext cx="2050232" cy="377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7" h="81259" extrusionOk="0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6827424" y="-1308425"/>
                  <a:ext cx="19589" cy="37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81157" extrusionOk="0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4950014" y="564854"/>
                  <a:ext cx="3774410" cy="1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10" h="422" extrusionOk="0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5404419" y="-1308982"/>
                  <a:ext cx="2868524" cy="376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81106" extrusionOk="0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34" name="Google Shape;934;p40"/>
            <p:cNvGrpSpPr/>
            <p:nvPr/>
          </p:nvGrpSpPr>
          <p:grpSpPr>
            <a:xfrm>
              <a:off x="1305142" y="519868"/>
              <a:ext cx="1554088" cy="1934834"/>
              <a:chOff x="-4338020" y="-3824097"/>
              <a:chExt cx="3789533" cy="4717958"/>
            </a:xfrm>
          </p:grpSpPr>
          <p:sp>
            <p:nvSpPr>
              <p:cNvPr id="935" name="Google Shape;935;p40"/>
              <p:cNvSpPr/>
              <p:nvPr/>
            </p:nvSpPr>
            <p:spPr>
              <a:xfrm rot="205075">
                <a:off x="-4242722" y="-2466385"/>
                <a:ext cx="2786875" cy="3280089"/>
              </a:xfrm>
              <a:custGeom>
                <a:avLst/>
                <a:gdLst/>
                <a:ahLst/>
                <a:cxnLst/>
                <a:rect l="l" t="t" r="r" b="b"/>
                <a:pathLst>
                  <a:path w="60036" h="70661" extrusionOk="0">
                    <a:moveTo>
                      <a:pt x="28148" y="1"/>
                    </a:moveTo>
                    <a:cubicBezTo>
                      <a:pt x="27836" y="1"/>
                      <a:pt x="27553" y="20"/>
                      <a:pt x="27303" y="60"/>
                    </a:cubicBezTo>
                    <a:cubicBezTo>
                      <a:pt x="24027" y="608"/>
                      <a:pt x="14557" y="9480"/>
                      <a:pt x="11039" y="19027"/>
                    </a:cubicBezTo>
                    <a:cubicBezTo>
                      <a:pt x="7534" y="28561"/>
                      <a:pt x="1" y="50625"/>
                      <a:pt x="64" y="53136"/>
                    </a:cubicBezTo>
                    <a:cubicBezTo>
                      <a:pt x="115" y="54640"/>
                      <a:pt x="778" y="56081"/>
                      <a:pt x="1900" y="57100"/>
                    </a:cubicBezTo>
                    <a:lnTo>
                      <a:pt x="345" y="61077"/>
                    </a:lnTo>
                    <a:cubicBezTo>
                      <a:pt x="345" y="61077"/>
                      <a:pt x="23151" y="70661"/>
                      <a:pt x="37158" y="70661"/>
                    </a:cubicBezTo>
                    <a:cubicBezTo>
                      <a:pt x="38946" y="70661"/>
                      <a:pt x="40590" y="70504"/>
                      <a:pt x="42025" y="70152"/>
                    </a:cubicBezTo>
                    <a:cubicBezTo>
                      <a:pt x="41082" y="67692"/>
                      <a:pt x="41375" y="67144"/>
                      <a:pt x="41375" y="67144"/>
                    </a:cubicBezTo>
                    <a:cubicBezTo>
                      <a:pt x="41375" y="67144"/>
                      <a:pt x="45951" y="65513"/>
                      <a:pt x="47340" y="63601"/>
                    </a:cubicBezTo>
                    <a:cubicBezTo>
                      <a:pt x="48730" y="61689"/>
                      <a:pt x="58876" y="22341"/>
                      <a:pt x="59462" y="19358"/>
                    </a:cubicBezTo>
                    <a:cubicBezTo>
                      <a:pt x="60036" y="16363"/>
                      <a:pt x="59360" y="13814"/>
                      <a:pt x="56174" y="12055"/>
                    </a:cubicBezTo>
                    <a:cubicBezTo>
                      <a:pt x="54020" y="10869"/>
                      <a:pt x="51317" y="9225"/>
                      <a:pt x="51317" y="9225"/>
                    </a:cubicBezTo>
                    <a:lnTo>
                      <a:pt x="52146" y="8078"/>
                    </a:lnTo>
                    <a:lnTo>
                      <a:pt x="45084" y="3744"/>
                    </a:lnTo>
                    <a:lnTo>
                      <a:pt x="41949" y="1067"/>
                    </a:lnTo>
                    <a:lnTo>
                      <a:pt x="39897" y="2788"/>
                    </a:lnTo>
                    <a:cubicBezTo>
                      <a:pt x="39897" y="2788"/>
                      <a:pt x="31949" y="1"/>
                      <a:pt x="28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0"/>
              <p:cNvSpPr/>
              <p:nvPr/>
            </p:nvSpPr>
            <p:spPr>
              <a:xfrm rot="205075">
                <a:off x="-2285270" y="-3774608"/>
                <a:ext cx="1699253" cy="1309696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28214" extrusionOk="0">
                    <a:moveTo>
                      <a:pt x="21465" y="1"/>
                    </a:moveTo>
                    <a:cubicBezTo>
                      <a:pt x="18877" y="1"/>
                      <a:pt x="15290" y="962"/>
                      <a:pt x="15665" y="3165"/>
                    </a:cubicBezTo>
                    <a:cubicBezTo>
                      <a:pt x="14422" y="2393"/>
                      <a:pt x="12814" y="1673"/>
                      <a:pt x="11247" y="1673"/>
                    </a:cubicBezTo>
                    <a:cubicBezTo>
                      <a:pt x="10486" y="1673"/>
                      <a:pt x="9733" y="1843"/>
                      <a:pt x="9037" y="2260"/>
                    </a:cubicBezTo>
                    <a:cubicBezTo>
                      <a:pt x="6972" y="3483"/>
                      <a:pt x="6144" y="6976"/>
                      <a:pt x="7342" y="8939"/>
                    </a:cubicBezTo>
                    <a:cubicBezTo>
                      <a:pt x="3378" y="9704"/>
                      <a:pt x="0" y="16192"/>
                      <a:pt x="4257" y="18703"/>
                    </a:cubicBezTo>
                    <a:cubicBezTo>
                      <a:pt x="3161" y="20360"/>
                      <a:pt x="4474" y="22475"/>
                      <a:pt x="5443" y="23941"/>
                    </a:cubicBezTo>
                    <a:cubicBezTo>
                      <a:pt x="7506" y="27041"/>
                      <a:pt x="10537" y="28213"/>
                      <a:pt x="13783" y="28213"/>
                    </a:cubicBezTo>
                    <a:cubicBezTo>
                      <a:pt x="17918" y="28213"/>
                      <a:pt x="22401" y="26311"/>
                      <a:pt x="25671" y="24069"/>
                    </a:cubicBezTo>
                    <a:cubicBezTo>
                      <a:pt x="26207" y="23699"/>
                      <a:pt x="26971" y="23202"/>
                      <a:pt x="27392" y="22692"/>
                    </a:cubicBezTo>
                    <a:cubicBezTo>
                      <a:pt x="27846" y="22136"/>
                      <a:pt x="28674" y="20336"/>
                      <a:pt x="29471" y="20336"/>
                    </a:cubicBezTo>
                    <a:cubicBezTo>
                      <a:pt x="29569" y="20336"/>
                      <a:pt x="29667" y="20363"/>
                      <a:pt x="29763" y="20423"/>
                    </a:cubicBezTo>
                    <a:lnTo>
                      <a:pt x="29776" y="20423"/>
                    </a:lnTo>
                    <a:cubicBezTo>
                      <a:pt x="29941" y="20464"/>
                      <a:pt x="30112" y="20483"/>
                      <a:pt x="30286" y="20483"/>
                    </a:cubicBezTo>
                    <a:cubicBezTo>
                      <a:pt x="33061" y="20483"/>
                      <a:pt x="36606" y="15559"/>
                      <a:pt x="33727" y="13808"/>
                    </a:cubicBezTo>
                    <a:cubicBezTo>
                      <a:pt x="35578" y="10607"/>
                      <a:pt x="32733" y="5669"/>
                      <a:pt x="29259" y="5669"/>
                    </a:cubicBezTo>
                    <a:cubicBezTo>
                      <a:pt x="28665" y="5669"/>
                      <a:pt x="28053" y="5813"/>
                      <a:pt x="27443" y="6135"/>
                    </a:cubicBezTo>
                    <a:cubicBezTo>
                      <a:pt x="27277" y="5357"/>
                      <a:pt x="27150" y="4580"/>
                      <a:pt x="26857" y="3840"/>
                    </a:cubicBezTo>
                    <a:cubicBezTo>
                      <a:pt x="26296" y="2438"/>
                      <a:pt x="24894" y="883"/>
                      <a:pt x="23504" y="297"/>
                    </a:cubicBezTo>
                    <a:cubicBezTo>
                      <a:pt x="23044" y="103"/>
                      <a:pt x="22308" y="1"/>
                      <a:pt x="21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 rot="205075">
                <a:off x="-2196356" y="-3233037"/>
                <a:ext cx="1313595" cy="1246147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6845" extrusionOk="0">
                    <a:moveTo>
                      <a:pt x="16877" y="0"/>
                    </a:moveTo>
                    <a:cubicBezTo>
                      <a:pt x="16877" y="0"/>
                      <a:pt x="14935" y="4958"/>
                      <a:pt x="12606" y="4958"/>
                    </a:cubicBezTo>
                    <a:cubicBezTo>
                      <a:pt x="12396" y="4958"/>
                      <a:pt x="12184" y="4918"/>
                      <a:pt x="11970" y="4831"/>
                    </a:cubicBezTo>
                    <a:cubicBezTo>
                      <a:pt x="10948" y="4413"/>
                      <a:pt x="10508" y="3738"/>
                      <a:pt x="10014" y="3738"/>
                    </a:cubicBezTo>
                    <a:cubicBezTo>
                      <a:pt x="9831" y="3738"/>
                      <a:pt x="9639" y="3831"/>
                      <a:pt x="9408" y="4066"/>
                    </a:cubicBezTo>
                    <a:cubicBezTo>
                      <a:pt x="8860" y="4614"/>
                      <a:pt x="8860" y="9713"/>
                      <a:pt x="8375" y="10656"/>
                    </a:cubicBezTo>
                    <a:cubicBezTo>
                      <a:pt x="8264" y="10874"/>
                      <a:pt x="8140" y="10964"/>
                      <a:pt x="8011" y="10964"/>
                    </a:cubicBezTo>
                    <a:cubicBezTo>
                      <a:pt x="7401" y="10964"/>
                      <a:pt x="6680" y="8948"/>
                      <a:pt x="6680" y="8948"/>
                    </a:cubicBezTo>
                    <a:cubicBezTo>
                      <a:pt x="7254" y="7788"/>
                      <a:pt x="7661" y="6565"/>
                      <a:pt x="7929" y="5303"/>
                    </a:cubicBezTo>
                    <a:cubicBezTo>
                      <a:pt x="8484" y="2664"/>
                      <a:pt x="7037" y="1176"/>
                      <a:pt x="5341" y="1176"/>
                    </a:cubicBezTo>
                    <a:cubicBezTo>
                      <a:pt x="4153" y="1176"/>
                      <a:pt x="2844" y="1905"/>
                      <a:pt x="2015" y="3480"/>
                    </a:cubicBezTo>
                    <a:cubicBezTo>
                      <a:pt x="1" y="7317"/>
                      <a:pt x="281" y="11396"/>
                      <a:pt x="3697" y="11689"/>
                    </a:cubicBezTo>
                    <a:cubicBezTo>
                      <a:pt x="2614" y="14786"/>
                      <a:pt x="4003" y="17590"/>
                      <a:pt x="3748" y="19069"/>
                    </a:cubicBezTo>
                    <a:cubicBezTo>
                      <a:pt x="3493" y="20547"/>
                      <a:pt x="549" y="22179"/>
                      <a:pt x="549" y="22179"/>
                    </a:cubicBezTo>
                    <a:cubicBezTo>
                      <a:pt x="549" y="22179"/>
                      <a:pt x="3315" y="25659"/>
                      <a:pt x="6833" y="26844"/>
                    </a:cubicBezTo>
                    <a:cubicBezTo>
                      <a:pt x="8106" y="24467"/>
                      <a:pt x="8669" y="23743"/>
                      <a:pt x="9333" y="23743"/>
                    </a:cubicBezTo>
                    <a:cubicBezTo>
                      <a:pt x="9873" y="23743"/>
                      <a:pt x="10479" y="24220"/>
                      <a:pt x="11587" y="24677"/>
                    </a:cubicBezTo>
                    <a:cubicBezTo>
                      <a:pt x="12481" y="25050"/>
                      <a:pt x="13468" y="25280"/>
                      <a:pt x="14495" y="25280"/>
                    </a:cubicBezTo>
                    <a:cubicBezTo>
                      <a:pt x="16309" y="25280"/>
                      <a:pt x="18247" y="24563"/>
                      <a:pt x="20013" y="22651"/>
                    </a:cubicBezTo>
                    <a:cubicBezTo>
                      <a:pt x="24843" y="17437"/>
                      <a:pt x="28298" y="6973"/>
                      <a:pt x="28298" y="6973"/>
                    </a:cubicBezTo>
                    <a:lnTo>
                      <a:pt x="28285" y="6973"/>
                    </a:lnTo>
                    <a:cubicBezTo>
                      <a:pt x="22613" y="5303"/>
                      <a:pt x="16877" y="0"/>
                      <a:pt x="16877" y="0"/>
                    </a:cubicBezTo>
                    <a:close/>
                  </a:path>
                </a:pathLst>
              </a:custGeom>
              <a:solidFill>
                <a:srgbClr val="FCA6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 rot="205075">
                <a:off x="-2029125" y="-3125793"/>
                <a:ext cx="166509" cy="313521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6754" extrusionOk="0">
                    <a:moveTo>
                      <a:pt x="1623" y="0"/>
                    </a:moveTo>
                    <a:cubicBezTo>
                      <a:pt x="1244" y="0"/>
                      <a:pt x="951" y="104"/>
                      <a:pt x="935" y="111"/>
                    </a:cubicBezTo>
                    <a:cubicBezTo>
                      <a:pt x="573" y="247"/>
                      <a:pt x="714" y="735"/>
                      <a:pt x="1027" y="735"/>
                    </a:cubicBezTo>
                    <a:cubicBezTo>
                      <a:pt x="1066" y="735"/>
                      <a:pt x="1108" y="728"/>
                      <a:pt x="1152" y="711"/>
                    </a:cubicBezTo>
                    <a:cubicBezTo>
                      <a:pt x="1152" y="711"/>
                      <a:pt x="1359" y="641"/>
                      <a:pt x="1617" y="641"/>
                    </a:cubicBezTo>
                    <a:cubicBezTo>
                      <a:pt x="1774" y="641"/>
                      <a:pt x="1949" y="667"/>
                      <a:pt x="2108" y="749"/>
                    </a:cubicBezTo>
                    <a:cubicBezTo>
                      <a:pt x="2363" y="876"/>
                      <a:pt x="2541" y="1131"/>
                      <a:pt x="2643" y="1514"/>
                    </a:cubicBezTo>
                    <a:cubicBezTo>
                      <a:pt x="2873" y="2342"/>
                      <a:pt x="2465" y="3884"/>
                      <a:pt x="1713" y="5019"/>
                    </a:cubicBezTo>
                    <a:cubicBezTo>
                      <a:pt x="1292" y="5656"/>
                      <a:pt x="821" y="6064"/>
                      <a:pt x="426" y="6115"/>
                    </a:cubicBezTo>
                    <a:cubicBezTo>
                      <a:pt x="1" y="6140"/>
                      <a:pt x="41" y="6753"/>
                      <a:pt x="440" y="6753"/>
                    </a:cubicBezTo>
                    <a:cubicBezTo>
                      <a:pt x="447" y="6753"/>
                      <a:pt x="456" y="6753"/>
                      <a:pt x="464" y="6752"/>
                    </a:cubicBezTo>
                    <a:lnTo>
                      <a:pt x="515" y="6752"/>
                    </a:lnTo>
                    <a:cubicBezTo>
                      <a:pt x="1267" y="6638"/>
                      <a:pt x="1879" y="5937"/>
                      <a:pt x="2248" y="5363"/>
                    </a:cubicBezTo>
                    <a:cubicBezTo>
                      <a:pt x="3000" y="4241"/>
                      <a:pt x="3587" y="2495"/>
                      <a:pt x="3268" y="1335"/>
                    </a:cubicBezTo>
                    <a:cubicBezTo>
                      <a:pt x="3115" y="787"/>
                      <a:pt x="2822" y="392"/>
                      <a:pt x="2401" y="175"/>
                    </a:cubicBezTo>
                    <a:cubicBezTo>
                      <a:pt x="2139" y="42"/>
                      <a:pt x="1864" y="0"/>
                      <a:pt x="1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 rot="205075">
                <a:off x="-1393566" y="-2674848"/>
                <a:ext cx="207962" cy="300013"/>
              </a:xfrm>
              <a:custGeom>
                <a:avLst/>
                <a:gdLst/>
                <a:ahLst/>
                <a:cxnLst/>
                <a:rect l="l" t="t" r="r" b="b"/>
                <a:pathLst>
                  <a:path w="4480" h="6463" extrusionOk="0">
                    <a:moveTo>
                      <a:pt x="4072" y="0"/>
                    </a:moveTo>
                    <a:cubicBezTo>
                      <a:pt x="3893" y="0"/>
                      <a:pt x="3740" y="153"/>
                      <a:pt x="3753" y="332"/>
                    </a:cubicBezTo>
                    <a:cubicBezTo>
                      <a:pt x="3791" y="2142"/>
                      <a:pt x="3549" y="5188"/>
                      <a:pt x="2708" y="5660"/>
                    </a:cubicBezTo>
                    <a:cubicBezTo>
                      <a:pt x="2514" y="5770"/>
                      <a:pt x="2324" y="5815"/>
                      <a:pt x="2144" y="5815"/>
                    </a:cubicBezTo>
                    <a:cubicBezTo>
                      <a:pt x="1342" y="5815"/>
                      <a:pt x="725" y="4924"/>
                      <a:pt x="694" y="4882"/>
                    </a:cubicBezTo>
                    <a:cubicBezTo>
                      <a:pt x="623" y="4778"/>
                      <a:pt x="528" y="4734"/>
                      <a:pt x="435" y="4734"/>
                    </a:cubicBezTo>
                    <a:cubicBezTo>
                      <a:pt x="211" y="4734"/>
                      <a:pt x="0" y="4987"/>
                      <a:pt x="171" y="5239"/>
                    </a:cubicBezTo>
                    <a:cubicBezTo>
                      <a:pt x="503" y="5736"/>
                      <a:pt x="1255" y="6463"/>
                      <a:pt x="2147" y="6463"/>
                    </a:cubicBezTo>
                    <a:cubicBezTo>
                      <a:pt x="2453" y="6463"/>
                      <a:pt x="2746" y="6374"/>
                      <a:pt x="3014" y="6233"/>
                    </a:cubicBezTo>
                    <a:cubicBezTo>
                      <a:pt x="4480" y="5418"/>
                      <a:pt x="4403" y="842"/>
                      <a:pt x="4390" y="319"/>
                    </a:cubicBezTo>
                    <a:cubicBezTo>
                      <a:pt x="4390" y="141"/>
                      <a:pt x="4250" y="0"/>
                      <a:pt x="4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 rot="205075">
                <a:off x="-1379307" y="-3012312"/>
                <a:ext cx="205548" cy="10166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2190" extrusionOk="0">
                    <a:moveTo>
                      <a:pt x="1781" y="0"/>
                    </a:moveTo>
                    <a:cubicBezTo>
                      <a:pt x="576" y="0"/>
                      <a:pt x="0" y="653"/>
                      <a:pt x="489" y="1165"/>
                    </a:cubicBezTo>
                    <a:cubicBezTo>
                      <a:pt x="850" y="1542"/>
                      <a:pt x="2280" y="2190"/>
                      <a:pt x="3322" y="2190"/>
                    </a:cubicBezTo>
                    <a:cubicBezTo>
                      <a:pt x="3864" y="2190"/>
                      <a:pt x="4301" y="2014"/>
                      <a:pt x="4428" y="1535"/>
                    </a:cubicBezTo>
                    <a:cubicBezTo>
                      <a:pt x="4275" y="859"/>
                      <a:pt x="3752" y="222"/>
                      <a:pt x="2248" y="30"/>
                    </a:cubicBezTo>
                    <a:cubicBezTo>
                      <a:pt x="2084" y="10"/>
                      <a:pt x="1928" y="0"/>
                      <a:pt x="1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 rot="205075">
                <a:off x="-1092827" y="-2860543"/>
                <a:ext cx="151515" cy="133504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876" extrusionOk="0">
                    <a:moveTo>
                      <a:pt x="1394" y="1"/>
                    </a:moveTo>
                    <a:cubicBezTo>
                      <a:pt x="1240" y="1"/>
                      <a:pt x="1089" y="32"/>
                      <a:pt x="944" y="83"/>
                    </a:cubicBezTo>
                    <a:cubicBezTo>
                      <a:pt x="1" y="1026"/>
                      <a:pt x="1785" y="2722"/>
                      <a:pt x="2384" y="2862"/>
                    </a:cubicBezTo>
                    <a:cubicBezTo>
                      <a:pt x="2424" y="2871"/>
                      <a:pt x="2463" y="2876"/>
                      <a:pt x="2500" y="2876"/>
                    </a:cubicBezTo>
                    <a:cubicBezTo>
                      <a:pt x="3022" y="2876"/>
                      <a:pt x="3263" y="1989"/>
                      <a:pt x="2716" y="1014"/>
                    </a:cubicBezTo>
                    <a:cubicBezTo>
                      <a:pt x="2276" y="246"/>
                      <a:pt x="1822" y="1"/>
                      <a:pt x="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 rot="205075">
                <a:off x="-1387191" y="-2813393"/>
                <a:ext cx="88802" cy="90612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52" extrusionOk="0">
                    <a:moveTo>
                      <a:pt x="1190" y="1"/>
                    </a:moveTo>
                    <a:cubicBezTo>
                      <a:pt x="879" y="1"/>
                      <a:pt x="531" y="219"/>
                      <a:pt x="306" y="575"/>
                    </a:cubicBezTo>
                    <a:cubicBezTo>
                      <a:pt x="0" y="1072"/>
                      <a:pt x="51" y="1646"/>
                      <a:pt x="421" y="1862"/>
                    </a:cubicBezTo>
                    <a:cubicBezTo>
                      <a:pt x="516" y="1923"/>
                      <a:pt x="623" y="1952"/>
                      <a:pt x="735" y="1952"/>
                    </a:cubicBezTo>
                    <a:cubicBezTo>
                      <a:pt x="1046" y="1952"/>
                      <a:pt x="1394" y="1734"/>
                      <a:pt x="1619" y="1378"/>
                    </a:cubicBezTo>
                    <a:cubicBezTo>
                      <a:pt x="1912" y="881"/>
                      <a:pt x="1861" y="307"/>
                      <a:pt x="1504" y="90"/>
                    </a:cubicBezTo>
                    <a:cubicBezTo>
                      <a:pt x="1409" y="30"/>
                      <a:pt x="1302" y="1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 rot="205075">
                <a:off x="-1157970" y="-2661922"/>
                <a:ext cx="88802" cy="90937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59" extrusionOk="0">
                    <a:moveTo>
                      <a:pt x="1192" y="1"/>
                    </a:moveTo>
                    <a:cubicBezTo>
                      <a:pt x="878" y="1"/>
                      <a:pt x="522" y="215"/>
                      <a:pt x="306" y="582"/>
                    </a:cubicBezTo>
                    <a:cubicBezTo>
                      <a:pt x="0" y="1079"/>
                      <a:pt x="51" y="1652"/>
                      <a:pt x="408" y="1869"/>
                    </a:cubicBezTo>
                    <a:cubicBezTo>
                      <a:pt x="506" y="1930"/>
                      <a:pt x="616" y="1959"/>
                      <a:pt x="730" y="1959"/>
                    </a:cubicBezTo>
                    <a:cubicBezTo>
                      <a:pt x="1045" y="1959"/>
                      <a:pt x="1391" y="1740"/>
                      <a:pt x="1606" y="1385"/>
                    </a:cubicBezTo>
                    <a:cubicBezTo>
                      <a:pt x="1912" y="888"/>
                      <a:pt x="1861" y="314"/>
                      <a:pt x="1504" y="85"/>
                    </a:cubicBezTo>
                    <a:cubicBezTo>
                      <a:pt x="1411" y="28"/>
                      <a:pt x="1304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 rot="205075">
                <a:off x="-1603318" y="-2482716"/>
                <a:ext cx="190833" cy="198214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4270" extrusionOk="0">
                    <a:moveTo>
                      <a:pt x="642" y="0"/>
                    </a:moveTo>
                    <a:cubicBezTo>
                      <a:pt x="317" y="0"/>
                      <a:pt x="55" y="478"/>
                      <a:pt x="39" y="1169"/>
                    </a:cubicBezTo>
                    <a:cubicBezTo>
                      <a:pt x="1" y="2291"/>
                      <a:pt x="1301" y="3910"/>
                      <a:pt x="1964" y="4152"/>
                    </a:cubicBezTo>
                    <a:cubicBezTo>
                      <a:pt x="2172" y="4227"/>
                      <a:pt x="2468" y="4270"/>
                      <a:pt x="2766" y="4270"/>
                    </a:cubicBezTo>
                    <a:cubicBezTo>
                      <a:pt x="3433" y="4270"/>
                      <a:pt x="4111" y="4053"/>
                      <a:pt x="3838" y="3489"/>
                    </a:cubicBezTo>
                    <a:cubicBezTo>
                      <a:pt x="3838" y="3489"/>
                      <a:pt x="1798" y="1756"/>
                      <a:pt x="1275" y="621"/>
                    </a:cubicBezTo>
                    <a:cubicBezTo>
                      <a:pt x="1070" y="186"/>
                      <a:pt x="844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0"/>
              <p:cNvSpPr/>
              <p:nvPr/>
            </p:nvSpPr>
            <p:spPr>
              <a:xfrm rot="205075">
                <a:off x="-2031398" y="-3014187"/>
                <a:ext cx="149287" cy="53847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160" extrusionOk="0">
                    <a:moveTo>
                      <a:pt x="1691" y="1"/>
                    </a:moveTo>
                    <a:cubicBezTo>
                      <a:pt x="1243" y="1"/>
                      <a:pt x="735" y="155"/>
                      <a:pt x="230" y="599"/>
                    </a:cubicBezTo>
                    <a:cubicBezTo>
                      <a:pt x="0" y="790"/>
                      <a:pt x="141" y="1159"/>
                      <a:pt x="434" y="1159"/>
                    </a:cubicBezTo>
                    <a:cubicBezTo>
                      <a:pt x="510" y="1159"/>
                      <a:pt x="587" y="1134"/>
                      <a:pt x="651" y="1083"/>
                    </a:cubicBezTo>
                    <a:cubicBezTo>
                      <a:pt x="1038" y="740"/>
                      <a:pt x="1401" y="631"/>
                      <a:pt x="1705" y="631"/>
                    </a:cubicBezTo>
                    <a:cubicBezTo>
                      <a:pt x="2179" y="631"/>
                      <a:pt x="2508" y="896"/>
                      <a:pt x="2562" y="943"/>
                    </a:cubicBezTo>
                    <a:cubicBezTo>
                      <a:pt x="2629" y="996"/>
                      <a:pt x="2699" y="1019"/>
                      <a:pt x="2765" y="1019"/>
                    </a:cubicBezTo>
                    <a:cubicBezTo>
                      <a:pt x="3016" y="1019"/>
                      <a:pt x="3215" y="693"/>
                      <a:pt x="2983" y="471"/>
                    </a:cubicBezTo>
                    <a:cubicBezTo>
                      <a:pt x="2733" y="250"/>
                      <a:pt x="2260" y="1"/>
                      <a:pt x="1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 rot="205075">
                <a:off x="-2010178" y="-2431158"/>
                <a:ext cx="252664" cy="324894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6999" extrusionOk="0">
                    <a:moveTo>
                      <a:pt x="0" y="1"/>
                    </a:moveTo>
                    <a:cubicBezTo>
                      <a:pt x="0" y="1"/>
                      <a:pt x="0" y="3111"/>
                      <a:pt x="1479" y="4832"/>
                    </a:cubicBezTo>
                    <a:cubicBezTo>
                      <a:pt x="2154" y="5597"/>
                      <a:pt x="2881" y="6323"/>
                      <a:pt x="3646" y="6999"/>
                    </a:cubicBezTo>
                    <a:cubicBezTo>
                      <a:pt x="4131" y="6302"/>
                      <a:pt x="4488" y="6051"/>
                      <a:pt x="4881" y="6051"/>
                    </a:cubicBezTo>
                    <a:cubicBezTo>
                      <a:pt x="5056" y="6051"/>
                      <a:pt x="5239" y="6100"/>
                      <a:pt x="5443" y="6183"/>
                    </a:cubicBezTo>
                    <a:cubicBezTo>
                      <a:pt x="4703" y="5788"/>
                      <a:pt x="4002" y="5316"/>
                      <a:pt x="3365" y="4781"/>
                    </a:cubicBezTo>
                    <a:cubicBezTo>
                      <a:pt x="791" y="256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A8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0"/>
              <p:cNvSpPr/>
              <p:nvPr/>
            </p:nvSpPr>
            <p:spPr>
              <a:xfrm rot="205075">
                <a:off x="-1797724" y="-3369134"/>
                <a:ext cx="1010054" cy="586657"/>
              </a:xfrm>
              <a:custGeom>
                <a:avLst/>
                <a:gdLst/>
                <a:ahLst/>
                <a:cxnLst/>
                <a:rect l="l" t="t" r="r" b="b"/>
                <a:pathLst>
                  <a:path w="21759" h="12638" extrusionOk="0">
                    <a:moveTo>
                      <a:pt x="8958" y="0"/>
                    </a:moveTo>
                    <a:cubicBezTo>
                      <a:pt x="7170" y="0"/>
                      <a:pt x="5432" y="425"/>
                      <a:pt x="4181" y="1587"/>
                    </a:cubicBezTo>
                    <a:cubicBezTo>
                      <a:pt x="3646" y="2084"/>
                      <a:pt x="3505" y="2862"/>
                      <a:pt x="3072" y="3422"/>
                    </a:cubicBezTo>
                    <a:cubicBezTo>
                      <a:pt x="2090" y="4710"/>
                      <a:pt x="1211" y="5742"/>
                      <a:pt x="790" y="7361"/>
                    </a:cubicBezTo>
                    <a:cubicBezTo>
                      <a:pt x="548" y="8343"/>
                      <a:pt x="701" y="9388"/>
                      <a:pt x="535" y="10395"/>
                    </a:cubicBezTo>
                    <a:cubicBezTo>
                      <a:pt x="421" y="11109"/>
                      <a:pt x="51" y="11695"/>
                      <a:pt x="0" y="12421"/>
                    </a:cubicBezTo>
                    <a:cubicBezTo>
                      <a:pt x="290" y="12571"/>
                      <a:pt x="568" y="12638"/>
                      <a:pt x="829" y="12638"/>
                    </a:cubicBezTo>
                    <a:cubicBezTo>
                      <a:pt x="2258" y="12638"/>
                      <a:pt x="3161" y="10645"/>
                      <a:pt x="2460" y="9362"/>
                    </a:cubicBezTo>
                    <a:lnTo>
                      <a:pt x="2460" y="9362"/>
                    </a:lnTo>
                    <a:cubicBezTo>
                      <a:pt x="2911" y="9561"/>
                      <a:pt x="3375" y="9650"/>
                      <a:pt x="3837" y="9650"/>
                    </a:cubicBezTo>
                    <a:cubicBezTo>
                      <a:pt x="6313" y="9650"/>
                      <a:pt x="8753" y="7087"/>
                      <a:pt x="9075" y="5003"/>
                    </a:cubicBezTo>
                    <a:cubicBezTo>
                      <a:pt x="9657" y="6196"/>
                      <a:pt x="10423" y="6842"/>
                      <a:pt x="11475" y="6842"/>
                    </a:cubicBezTo>
                    <a:cubicBezTo>
                      <a:pt x="11806" y="6842"/>
                      <a:pt x="12165" y="6778"/>
                      <a:pt x="12555" y="6647"/>
                    </a:cubicBezTo>
                    <a:cubicBezTo>
                      <a:pt x="13842" y="8694"/>
                      <a:pt x="15536" y="9915"/>
                      <a:pt x="17796" y="9915"/>
                    </a:cubicBezTo>
                    <a:cubicBezTo>
                      <a:pt x="17999" y="9915"/>
                      <a:pt x="18206" y="9905"/>
                      <a:pt x="18419" y="9885"/>
                    </a:cubicBezTo>
                    <a:cubicBezTo>
                      <a:pt x="18670" y="10812"/>
                      <a:pt x="19271" y="11225"/>
                      <a:pt x="19891" y="11225"/>
                    </a:cubicBezTo>
                    <a:cubicBezTo>
                      <a:pt x="20686" y="11225"/>
                      <a:pt x="21511" y="10546"/>
                      <a:pt x="21669" y="9401"/>
                    </a:cubicBezTo>
                    <a:cubicBezTo>
                      <a:pt x="21758" y="8725"/>
                      <a:pt x="21299" y="7603"/>
                      <a:pt x="21057" y="7004"/>
                    </a:cubicBezTo>
                    <a:cubicBezTo>
                      <a:pt x="19974" y="4264"/>
                      <a:pt x="16749" y="1957"/>
                      <a:pt x="14072" y="975"/>
                    </a:cubicBezTo>
                    <a:cubicBezTo>
                      <a:pt x="12614" y="431"/>
                      <a:pt x="10760" y="0"/>
                      <a:pt x="8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0"/>
              <p:cNvSpPr/>
              <p:nvPr/>
            </p:nvSpPr>
            <p:spPr>
              <a:xfrm rot="205075">
                <a:off x="-3383794" y="-2297305"/>
                <a:ext cx="664503" cy="1248468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26895" extrusionOk="0">
                    <a:moveTo>
                      <a:pt x="11409" y="0"/>
                    </a:moveTo>
                    <a:cubicBezTo>
                      <a:pt x="11274" y="0"/>
                      <a:pt x="11141" y="136"/>
                      <a:pt x="11218" y="306"/>
                    </a:cubicBezTo>
                    <a:cubicBezTo>
                      <a:pt x="11243" y="357"/>
                      <a:pt x="13869" y="5685"/>
                      <a:pt x="12454" y="9496"/>
                    </a:cubicBezTo>
                    <a:cubicBezTo>
                      <a:pt x="11039" y="13358"/>
                      <a:pt x="192" y="26411"/>
                      <a:pt x="77" y="26551"/>
                    </a:cubicBezTo>
                    <a:cubicBezTo>
                      <a:pt x="1" y="26627"/>
                      <a:pt x="14" y="26768"/>
                      <a:pt x="103" y="26844"/>
                    </a:cubicBezTo>
                    <a:cubicBezTo>
                      <a:pt x="141" y="26870"/>
                      <a:pt x="192" y="26895"/>
                      <a:pt x="243" y="26895"/>
                    </a:cubicBezTo>
                    <a:cubicBezTo>
                      <a:pt x="294" y="26895"/>
                      <a:pt x="358" y="26870"/>
                      <a:pt x="396" y="26819"/>
                    </a:cubicBezTo>
                    <a:cubicBezTo>
                      <a:pt x="842" y="26283"/>
                      <a:pt x="11409" y="13575"/>
                      <a:pt x="12849" y="9636"/>
                    </a:cubicBezTo>
                    <a:cubicBezTo>
                      <a:pt x="14315" y="5660"/>
                      <a:pt x="11702" y="332"/>
                      <a:pt x="11587" y="115"/>
                    </a:cubicBezTo>
                    <a:cubicBezTo>
                      <a:pt x="11545" y="34"/>
                      <a:pt x="11477" y="0"/>
                      <a:pt x="1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 rot="205075">
                <a:off x="-2162634" y="-1351878"/>
                <a:ext cx="362448" cy="207823"/>
              </a:xfrm>
              <a:custGeom>
                <a:avLst/>
                <a:gdLst/>
                <a:ahLst/>
                <a:cxnLst/>
                <a:rect l="l" t="t" r="r" b="b"/>
                <a:pathLst>
                  <a:path w="7808" h="4477" extrusionOk="0">
                    <a:moveTo>
                      <a:pt x="309" y="1"/>
                    </a:moveTo>
                    <a:cubicBezTo>
                      <a:pt x="142" y="1"/>
                      <a:pt x="1" y="231"/>
                      <a:pt x="173" y="372"/>
                    </a:cubicBezTo>
                    <a:cubicBezTo>
                      <a:pt x="364" y="538"/>
                      <a:pt x="4838" y="4426"/>
                      <a:pt x="7540" y="4476"/>
                    </a:cubicBezTo>
                    <a:lnTo>
                      <a:pt x="7553" y="4464"/>
                    </a:lnTo>
                    <a:cubicBezTo>
                      <a:pt x="7808" y="4438"/>
                      <a:pt x="7808" y="4069"/>
                      <a:pt x="7553" y="4043"/>
                    </a:cubicBezTo>
                    <a:cubicBezTo>
                      <a:pt x="4991" y="4005"/>
                      <a:pt x="491" y="92"/>
                      <a:pt x="441" y="54"/>
                    </a:cubicBezTo>
                    <a:cubicBezTo>
                      <a:pt x="398" y="17"/>
                      <a:pt x="353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40"/>
            <p:cNvGrpSpPr/>
            <p:nvPr/>
          </p:nvGrpSpPr>
          <p:grpSpPr>
            <a:xfrm>
              <a:off x="3665571" y="2729982"/>
              <a:ext cx="603205" cy="744477"/>
              <a:chOff x="7317341" y="3117397"/>
              <a:chExt cx="1490500" cy="1839578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7457576" y="3119765"/>
                <a:ext cx="701174" cy="1439623"/>
              </a:xfrm>
              <a:custGeom>
                <a:avLst/>
                <a:gdLst/>
                <a:ahLst/>
                <a:cxnLst/>
                <a:rect l="l" t="t" r="r" b="b"/>
                <a:pathLst>
                  <a:path w="15105" h="31013" extrusionOk="0">
                    <a:moveTo>
                      <a:pt x="12237" y="1"/>
                    </a:moveTo>
                    <a:lnTo>
                      <a:pt x="12237" y="1"/>
                    </a:lnTo>
                    <a:cubicBezTo>
                      <a:pt x="12236" y="1"/>
                      <a:pt x="0" y="8987"/>
                      <a:pt x="1033" y="31012"/>
                    </a:cubicBezTo>
                    <a:cubicBezTo>
                      <a:pt x="15105" y="24423"/>
                      <a:pt x="12237" y="1"/>
                      <a:pt x="122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7495454" y="3117397"/>
                <a:ext cx="539632" cy="1404112"/>
              </a:xfrm>
              <a:custGeom>
                <a:avLst/>
                <a:gdLst/>
                <a:ahLst/>
                <a:cxnLst/>
                <a:rect l="l" t="t" r="r" b="b"/>
                <a:pathLst>
                  <a:path w="11625" h="30248" extrusionOk="0">
                    <a:moveTo>
                      <a:pt x="11217" y="1"/>
                    </a:moveTo>
                    <a:cubicBezTo>
                      <a:pt x="7113" y="14710"/>
                      <a:pt x="64" y="29929"/>
                      <a:pt x="0" y="30069"/>
                    </a:cubicBezTo>
                    <a:lnTo>
                      <a:pt x="383" y="30248"/>
                    </a:lnTo>
                    <a:cubicBezTo>
                      <a:pt x="446" y="30095"/>
                      <a:pt x="7508" y="14850"/>
                      <a:pt x="11625" y="103"/>
                    </a:cubicBezTo>
                    <a:lnTo>
                      <a:pt x="112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7333913" y="4393530"/>
                <a:ext cx="1470400" cy="550309"/>
              </a:xfrm>
              <a:custGeom>
                <a:avLst/>
                <a:gdLst/>
                <a:ahLst/>
                <a:cxnLst/>
                <a:rect l="l" t="t" r="r" b="b"/>
                <a:pathLst>
                  <a:path w="31676" h="11855" extrusionOk="0">
                    <a:moveTo>
                      <a:pt x="25449" y="0"/>
                    </a:moveTo>
                    <a:cubicBezTo>
                      <a:pt x="19629" y="0"/>
                      <a:pt x="10306" y="1655"/>
                      <a:pt x="0" y="9907"/>
                    </a:cubicBezTo>
                    <a:cubicBezTo>
                      <a:pt x="2502" y="11290"/>
                      <a:pt x="5154" y="11855"/>
                      <a:pt x="7818" y="11855"/>
                    </a:cubicBezTo>
                    <a:cubicBezTo>
                      <a:pt x="19638" y="11855"/>
                      <a:pt x="31675" y="743"/>
                      <a:pt x="31675" y="743"/>
                    </a:cubicBezTo>
                    <a:cubicBezTo>
                      <a:pt x="31675" y="743"/>
                      <a:pt x="29348" y="0"/>
                      <a:pt x="25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7365293" y="4419107"/>
                <a:ext cx="1442548" cy="418383"/>
              </a:xfrm>
              <a:custGeom>
                <a:avLst/>
                <a:gdLst/>
                <a:ahLst/>
                <a:cxnLst/>
                <a:rect l="l" t="t" r="r" b="b"/>
                <a:pathLst>
                  <a:path w="31076" h="9013" extrusionOk="0">
                    <a:moveTo>
                      <a:pt x="30923" y="1"/>
                    </a:moveTo>
                    <a:cubicBezTo>
                      <a:pt x="16621" y="5329"/>
                      <a:pt x="153" y="8566"/>
                      <a:pt x="0" y="8604"/>
                    </a:cubicBezTo>
                    <a:lnTo>
                      <a:pt x="77" y="9012"/>
                    </a:lnTo>
                    <a:cubicBezTo>
                      <a:pt x="242" y="8987"/>
                      <a:pt x="16723" y="5736"/>
                      <a:pt x="31076" y="396"/>
                    </a:cubicBezTo>
                    <a:lnTo>
                      <a:pt x="30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7317341" y="3531000"/>
                <a:ext cx="1310019" cy="1425976"/>
              </a:xfrm>
              <a:custGeom>
                <a:avLst/>
                <a:gdLst/>
                <a:ahLst/>
                <a:cxnLst/>
                <a:rect l="l" t="t" r="r" b="b"/>
                <a:pathLst>
                  <a:path w="28221" h="30719" extrusionOk="0">
                    <a:moveTo>
                      <a:pt x="28221" y="0"/>
                    </a:moveTo>
                    <a:lnTo>
                      <a:pt x="28221" y="0"/>
                    </a:lnTo>
                    <a:cubicBezTo>
                      <a:pt x="28220" y="0"/>
                      <a:pt x="9560" y="4500"/>
                      <a:pt x="1" y="30719"/>
                    </a:cubicBezTo>
                    <a:cubicBezTo>
                      <a:pt x="19643" y="29916"/>
                      <a:pt x="28221" y="1"/>
                      <a:pt x="28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7329178" y="3525058"/>
                <a:ext cx="1305887" cy="1389908"/>
              </a:xfrm>
              <a:custGeom>
                <a:avLst/>
                <a:gdLst/>
                <a:ahLst/>
                <a:cxnLst/>
                <a:rect l="l" t="t" r="r" b="b"/>
                <a:pathLst>
                  <a:path w="28132" h="29942" extrusionOk="0">
                    <a:moveTo>
                      <a:pt x="27800" y="1"/>
                    </a:moveTo>
                    <a:cubicBezTo>
                      <a:pt x="15831" y="15169"/>
                      <a:pt x="153" y="29483"/>
                      <a:pt x="1" y="29636"/>
                    </a:cubicBezTo>
                    <a:lnTo>
                      <a:pt x="281" y="29942"/>
                    </a:lnTo>
                    <a:cubicBezTo>
                      <a:pt x="434" y="29802"/>
                      <a:pt x="16137" y="15462"/>
                      <a:pt x="28132" y="256"/>
                    </a:cubicBezTo>
                    <a:lnTo>
                      <a:pt x="278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40"/>
            <p:cNvGrpSpPr/>
            <p:nvPr/>
          </p:nvGrpSpPr>
          <p:grpSpPr>
            <a:xfrm>
              <a:off x="924097" y="1744991"/>
              <a:ext cx="3209062" cy="1913258"/>
              <a:chOff x="1496923" y="1005102"/>
              <a:chExt cx="6813295" cy="4367173"/>
            </a:xfrm>
          </p:grpSpPr>
          <p:sp>
            <p:nvSpPr>
              <p:cNvPr id="958" name="Google Shape;958;p40"/>
              <p:cNvSpPr/>
              <p:nvPr/>
            </p:nvSpPr>
            <p:spPr>
              <a:xfrm>
                <a:off x="1496923" y="1005102"/>
                <a:ext cx="5806260" cy="3998062"/>
              </a:xfrm>
              <a:custGeom>
                <a:avLst/>
                <a:gdLst/>
                <a:ahLst/>
                <a:cxnLst/>
                <a:rect l="l" t="t" r="r" b="b"/>
                <a:pathLst>
                  <a:path w="125081" h="86128" extrusionOk="0">
                    <a:moveTo>
                      <a:pt x="7317" y="0"/>
                    </a:moveTo>
                    <a:cubicBezTo>
                      <a:pt x="3264" y="0"/>
                      <a:pt x="1" y="3085"/>
                      <a:pt x="13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77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55" y="6896"/>
                    </a:lnTo>
                    <a:cubicBezTo>
                      <a:pt x="125055" y="3085"/>
                      <a:pt x="121779" y="0"/>
                      <a:pt x="117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681535" y="1005102"/>
                <a:ext cx="5806260" cy="3998062"/>
              </a:xfrm>
              <a:custGeom>
                <a:avLst/>
                <a:gdLst/>
                <a:ahLst/>
                <a:cxnLst/>
                <a:rect l="l" t="t" r="r" b="b"/>
                <a:pathLst>
                  <a:path w="125081" h="86128" extrusionOk="0">
                    <a:moveTo>
                      <a:pt x="7317" y="0"/>
                    </a:moveTo>
                    <a:cubicBezTo>
                      <a:pt x="3276" y="0"/>
                      <a:pt x="1" y="3085"/>
                      <a:pt x="1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64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42" y="6896"/>
                    </a:lnTo>
                    <a:cubicBezTo>
                      <a:pt x="125042" y="3085"/>
                      <a:pt x="121766" y="0"/>
                      <a:pt x="117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1847208" y="1170171"/>
                <a:ext cx="5475518" cy="3667319"/>
              </a:xfrm>
              <a:custGeom>
                <a:avLst/>
                <a:gdLst/>
                <a:ahLst/>
                <a:cxnLst/>
                <a:rect l="l" t="t" r="r" b="b"/>
                <a:pathLst>
                  <a:path w="117956" h="79003" extrusionOk="0">
                    <a:moveTo>
                      <a:pt x="3646" y="0"/>
                    </a:moveTo>
                    <a:cubicBezTo>
                      <a:pt x="1556" y="0"/>
                      <a:pt x="1" y="1568"/>
                      <a:pt x="1" y="3646"/>
                    </a:cubicBezTo>
                    <a:lnTo>
                      <a:pt x="26" y="75357"/>
                    </a:lnTo>
                    <a:cubicBezTo>
                      <a:pt x="26" y="77434"/>
                      <a:pt x="1594" y="79002"/>
                      <a:pt x="3672" y="79002"/>
                    </a:cubicBezTo>
                    <a:lnTo>
                      <a:pt x="114310" y="79002"/>
                    </a:lnTo>
                    <a:cubicBezTo>
                      <a:pt x="116387" y="79002"/>
                      <a:pt x="117955" y="77434"/>
                      <a:pt x="117955" y="75357"/>
                    </a:cubicBezTo>
                    <a:lnTo>
                      <a:pt x="117917" y="3659"/>
                    </a:lnTo>
                    <a:cubicBezTo>
                      <a:pt x="117917" y="1581"/>
                      <a:pt x="116349" y="13"/>
                      <a:pt x="114272" y="13"/>
                    </a:cubicBezTo>
                    <a:lnTo>
                      <a:pt x="36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657257" y="1812160"/>
                <a:ext cx="1904334" cy="3200520"/>
              </a:xfrm>
              <a:custGeom>
                <a:avLst/>
                <a:gdLst/>
                <a:ahLst/>
                <a:cxnLst/>
                <a:rect l="l" t="t" r="r" b="b"/>
                <a:pathLst>
                  <a:path w="41024" h="68947" extrusionOk="0">
                    <a:moveTo>
                      <a:pt x="224" y="0"/>
                    </a:moveTo>
                    <a:cubicBezTo>
                      <a:pt x="113" y="0"/>
                      <a:pt x="1" y="77"/>
                      <a:pt x="14" y="230"/>
                    </a:cubicBezTo>
                    <a:lnTo>
                      <a:pt x="14" y="61272"/>
                    </a:lnTo>
                    <a:cubicBezTo>
                      <a:pt x="14" y="65504"/>
                      <a:pt x="3443" y="68945"/>
                      <a:pt x="7687" y="68945"/>
                    </a:cubicBezTo>
                    <a:lnTo>
                      <a:pt x="40726" y="68945"/>
                    </a:lnTo>
                    <a:cubicBezTo>
                      <a:pt x="40734" y="68946"/>
                      <a:pt x="40741" y="68946"/>
                      <a:pt x="40749" y="68946"/>
                    </a:cubicBezTo>
                    <a:cubicBezTo>
                      <a:pt x="41020" y="68946"/>
                      <a:pt x="41024" y="68535"/>
                      <a:pt x="40760" y="68535"/>
                    </a:cubicBezTo>
                    <a:cubicBezTo>
                      <a:pt x="40749" y="68535"/>
                      <a:pt x="40738" y="68536"/>
                      <a:pt x="40726" y="68537"/>
                    </a:cubicBezTo>
                    <a:lnTo>
                      <a:pt x="7687" y="68537"/>
                    </a:lnTo>
                    <a:cubicBezTo>
                      <a:pt x="3685" y="68525"/>
                      <a:pt x="434" y="65274"/>
                      <a:pt x="434" y="61272"/>
                    </a:cubicBezTo>
                    <a:lnTo>
                      <a:pt x="434" y="230"/>
                    </a:lnTo>
                    <a:cubicBezTo>
                      <a:pt x="447" y="77"/>
                      <a:pt x="336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842473" y="3931558"/>
                <a:ext cx="4434735" cy="910064"/>
              </a:xfrm>
              <a:custGeom>
                <a:avLst/>
                <a:gdLst/>
                <a:ahLst/>
                <a:cxnLst/>
                <a:rect l="l" t="t" r="r" b="b"/>
                <a:pathLst>
                  <a:path w="95535" h="19605" extrusionOk="0">
                    <a:moveTo>
                      <a:pt x="224" y="1"/>
                    </a:moveTo>
                    <a:cubicBezTo>
                      <a:pt x="112" y="1"/>
                      <a:pt x="1" y="77"/>
                      <a:pt x="13" y="230"/>
                    </a:cubicBezTo>
                    <a:lnTo>
                      <a:pt x="13" y="16035"/>
                    </a:lnTo>
                    <a:cubicBezTo>
                      <a:pt x="26" y="18011"/>
                      <a:pt x="1619" y="19604"/>
                      <a:pt x="3595" y="19604"/>
                    </a:cubicBezTo>
                    <a:lnTo>
                      <a:pt x="95280" y="19604"/>
                    </a:lnTo>
                    <a:cubicBezTo>
                      <a:pt x="95534" y="19579"/>
                      <a:pt x="95534" y="19209"/>
                      <a:pt x="95280" y="19184"/>
                    </a:cubicBezTo>
                    <a:lnTo>
                      <a:pt x="3595" y="19184"/>
                    </a:lnTo>
                    <a:cubicBezTo>
                      <a:pt x="1849" y="19184"/>
                      <a:pt x="434" y="17769"/>
                      <a:pt x="434" y="16035"/>
                    </a:cubicBezTo>
                    <a:lnTo>
                      <a:pt x="434" y="230"/>
                    </a:lnTo>
                    <a:cubicBezTo>
                      <a:pt x="447" y="77"/>
                      <a:pt x="335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683299" y="5011916"/>
                <a:ext cx="6306853" cy="360358"/>
              </a:xfrm>
              <a:custGeom>
                <a:avLst/>
                <a:gdLst/>
                <a:ahLst/>
                <a:cxnLst/>
                <a:rect l="l" t="t" r="r" b="b"/>
                <a:pathLst>
                  <a:path w="135865" h="7763" extrusionOk="0">
                    <a:moveTo>
                      <a:pt x="3916" y="0"/>
                    </a:moveTo>
                    <a:cubicBezTo>
                      <a:pt x="1760" y="0"/>
                      <a:pt x="14" y="1729"/>
                      <a:pt x="1" y="3888"/>
                    </a:cubicBezTo>
                    <a:cubicBezTo>
                      <a:pt x="13" y="6026"/>
                      <a:pt x="1747" y="7763"/>
                      <a:pt x="3893" y="7763"/>
                    </a:cubicBezTo>
                    <a:cubicBezTo>
                      <a:pt x="3908" y="7763"/>
                      <a:pt x="3924" y="7763"/>
                      <a:pt x="3939" y="7763"/>
                    </a:cubicBezTo>
                    <a:lnTo>
                      <a:pt x="131913" y="7763"/>
                    </a:lnTo>
                    <a:cubicBezTo>
                      <a:pt x="131928" y="7763"/>
                      <a:pt x="131944" y="7763"/>
                      <a:pt x="131960" y="7763"/>
                    </a:cubicBezTo>
                    <a:cubicBezTo>
                      <a:pt x="134105" y="7763"/>
                      <a:pt x="135839" y="6026"/>
                      <a:pt x="135864" y="3888"/>
                    </a:cubicBezTo>
                    <a:cubicBezTo>
                      <a:pt x="135839" y="1729"/>
                      <a:pt x="134093" y="0"/>
                      <a:pt x="131937" y="0"/>
                    </a:cubicBezTo>
                    <a:cubicBezTo>
                      <a:pt x="131929" y="0"/>
                      <a:pt x="131921" y="0"/>
                      <a:pt x="131913" y="0"/>
                    </a:cubicBezTo>
                    <a:lnTo>
                      <a:pt x="3939" y="0"/>
                    </a:lnTo>
                    <a:cubicBezTo>
                      <a:pt x="3932" y="0"/>
                      <a:pt x="3924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686740" y="5011916"/>
                <a:ext cx="4623478" cy="360358"/>
              </a:xfrm>
              <a:custGeom>
                <a:avLst/>
                <a:gdLst/>
                <a:ahLst/>
                <a:cxnLst/>
                <a:rect l="l" t="t" r="r" b="b"/>
                <a:pathLst>
                  <a:path w="99601" h="7763" extrusionOk="0">
                    <a:moveTo>
                      <a:pt x="2525" y="0"/>
                    </a:moveTo>
                    <a:cubicBezTo>
                      <a:pt x="1135" y="0"/>
                      <a:pt x="1" y="1734"/>
                      <a:pt x="1" y="3888"/>
                    </a:cubicBezTo>
                    <a:cubicBezTo>
                      <a:pt x="14" y="6029"/>
                      <a:pt x="1135" y="7763"/>
                      <a:pt x="2525" y="7763"/>
                    </a:cubicBezTo>
                    <a:lnTo>
                      <a:pt x="97077" y="7763"/>
                    </a:lnTo>
                    <a:cubicBezTo>
                      <a:pt x="98467" y="7763"/>
                      <a:pt x="99601" y="6029"/>
                      <a:pt x="99601" y="3888"/>
                    </a:cubicBezTo>
                    <a:cubicBezTo>
                      <a:pt x="99601" y="1734"/>
                      <a:pt x="98467" y="0"/>
                      <a:pt x="97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2034791" y="5133769"/>
                <a:ext cx="402972" cy="100639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2168" extrusionOk="0">
                    <a:moveTo>
                      <a:pt x="0" y="1"/>
                    </a:moveTo>
                    <a:lnTo>
                      <a:pt x="0" y="2168"/>
                    </a:lnTo>
                    <a:lnTo>
                      <a:pt x="8680" y="2168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2583847" y="5133769"/>
                <a:ext cx="403575" cy="100639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2168" extrusionOk="0">
                    <a:moveTo>
                      <a:pt x="1" y="1"/>
                    </a:moveTo>
                    <a:lnTo>
                      <a:pt x="1" y="2168"/>
                    </a:lnTo>
                    <a:lnTo>
                      <a:pt x="8694" y="2168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7" name="Google Shape;967;p40"/>
            <p:cNvGrpSpPr/>
            <p:nvPr/>
          </p:nvGrpSpPr>
          <p:grpSpPr>
            <a:xfrm>
              <a:off x="2360854" y="1337951"/>
              <a:ext cx="761462" cy="1187146"/>
              <a:chOff x="-1920691" y="-1903546"/>
              <a:chExt cx="1881547" cy="2933399"/>
            </a:xfrm>
          </p:grpSpPr>
          <p:sp>
            <p:nvSpPr>
              <p:cNvPr id="968" name="Google Shape;968;p40"/>
              <p:cNvSpPr/>
              <p:nvPr/>
            </p:nvSpPr>
            <p:spPr>
              <a:xfrm rot="205075">
                <a:off x="-1282381" y="-29894"/>
                <a:ext cx="744949" cy="1038463"/>
              </a:xfrm>
              <a:custGeom>
                <a:avLst/>
                <a:gdLst/>
                <a:ahLst/>
                <a:cxnLst/>
                <a:rect l="l" t="t" r="r" b="b"/>
                <a:pathLst>
                  <a:path w="16048" h="22371" extrusionOk="0">
                    <a:moveTo>
                      <a:pt x="8642" y="1"/>
                    </a:moveTo>
                    <a:cubicBezTo>
                      <a:pt x="8642" y="1"/>
                      <a:pt x="7776" y="3544"/>
                      <a:pt x="7240" y="3773"/>
                    </a:cubicBezTo>
                    <a:cubicBezTo>
                      <a:pt x="6692" y="4003"/>
                      <a:pt x="4882" y="5736"/>
                      <a:pt x="3888" y="6960"/>
                    </a:cubicBezTo>
                    <a:cubicBezTo>
                      <a:pt x="2906" y="8171"/>
                      <a:pt x="0" y="10389"/>
                      <a:pt x="497" y="11753"/>
                    </a:cubicBezTo>
                    <a:cubicBezTo>
                      <a:pt x="666" y="12211"/>
                      <a:pt x="986" y="12421"/>
                      <a:pt x="1395" y="12421"/>
                    </a:cubicBezTo>
                    <a:cubicBezTo>
                      <a:pt x="2191" y="12421"/>
                      <a:pt x="3328" y="11622"/>
                      <a:pt x="4347" y="10300"/>
                    </a:cubicBezTo>
                    <a:lnTo>
                      <a:pt x="4347" y="10300"/>
                    </a:lnTo>
                    <a:cubicBezTo>
                      <a:pt x="2766" y="14187"/>
                      <a:pt x="1135" y="19668"/>
                      <a:pt x="2129" y="20382"/>
                    </a:cubicBezTo>
                    <a:cubicBezTo>
                      <a:pt x="2197" y="20431"/>
                      <a:pt x="2269" y="20453"/>
                      <a:pt x="2346" y="20453"/>
                    </a:cubicBezTo>
                    <a:cubicBezTo>
                      <a:pt x="3401" y="20453"/>
                      <a:pt x="5261" y="16175"/>
                      <a:pt x="5915" y="15118"/>
                    </a:cubicBezTo>
                    <a:cubicBezTo>
                      <a:pt x="5966" y="15034"/>
                      <a:pt x="5998" y="14995"/>
                      <a:pt x="6014" y="14995"/>
                    </a:cubicBezTo>
                    <a:cubicBezTo>
                      <a:pt x="6206" y="14995"/>
                      <a:pt x="3752" y="21148"/>
                      <a:pt x="4283" y="22128"/>
                    </a:cubicBezTo>
                    <a:cubicBezTo>
                      <a:pt x="4372" y="22292"/>
                      <a:pt x="4490" y="22371"/>
                      <a:pt x="4634" y="22371"/>
                    </a:cubicBezTo>
                    <a:cubicBezTo>
                      <a:pt x="5420" y="22371"/>
                      <a:pt x="6959" y="20016"/>
                      <a:pt x="8489" y="16278"/>
                    </a:cubicBezTo>
                    <a:cubicBezTo>
                      <a:pt x="8557" y="16185"/>
                      <a:pt x="8602" y="16143"/>
                      <a:pt x="8628" y="16143"/>
                    </a:cubicBezTo>
                    <a:cubicBezTo>
                      <a:pt x="8914" y="16143"/>
                      <a:pt x="6988" y="21160"/>
                      <a:pt x="7852" y="21720"/>
                    </a:cubicBezTo>
                    <a:cubicBezTo>
                      <a:pt x="7914" y="21759"/>
                      <a:pt x="7978" y="21778"/>
                      <a:pt x="8044" y="21778"/>
                    </a:cubicBezTo>
                    <a:cubicBezTo>
                      <a:pt x="8995" y="21778"/>
                      <a:pt x="10312" y="17958"/>
                      <a:pt x="10860" y="16647"/>
                    </a:cubicBezTo>
                    <a:cubicBezTo>
                      <a:pt x="10938" y="16463"/>
                      <a:pt x="10986" y="16381"/>
                      <a:pt x="11011" y="16381"/>
                    </a:cubicBezTo>
                    <a:cubicBezTo>
                      <a:pt x="11175" y="16381"/>
                      <a:pt x="10374" y="19830"/>
                      <a:pt x="10695" y="20471"/>
                    </a:cubicBezTo>
                    <a:cubicBezTo>
                      <a:pt x="10814" y="20709"/>
                      <a:pt x="10997" y="20834"/>
                      <a:pt x="11218" y="20834"/>
                    </a:cubicBezTo>
                    <a:cubicBezTo>
                      <a:pt x="11684" y="20834"/>
                      <a:pt x="12313" y="20283"/>
                      <a:pt x="12849" y="19082"/>
                    </a:cubicBezTo>
                    <a:cubicBezTo>
                      <a:pt x="13626" y="17297"/>
                      <a:pt x="15615" y="11307"/>
                      <a:pt x="15538" y="9522"/>
                    </a:cubicBezTo>
                    <a:cubicBezTo>
                      <a:pt x="15462" y="7738"/>
                      <a:pt x="14977" y="6641"/>
                      <a:pt x="14977" y="6641"/>
                    </a:cubicBezTo>
                    <a:lnTo>
                      <a:pt x="16048" y="2078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rgbClr val="FCA6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 rot="205075">
                <a:off x="-1076216" y="559854"/>
                <a:ext cx="100639" cy="22082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757" extrusionOk="0">
                    <a:moveTo>
                      <a:pt x="1817" y="0"/>
                    </a:moveTo>
                    <a:cubicBezTo>
                      <a:pt x="1683" y="0"/>
                      <a:pt x="1556" y="84"/>
                      <a:pt x="1504" y="219"/>
                    </a:cubicBezTo>
                    <a:lnTo>
                      <a:pt x="77" y="4336"/>
                    </a:lnTo>
                    <a:cubicBezTo>
                      <a:pt x="0" y="4540"/>
                      <a:pt x="153" y="4756"/>
                      <a:pt x="370" y="4756"/>
                    </a:cubicBezTo>
                    <a:cubicBezTo>
                      <a:pt x="510" y="4756"/>
                      <a:pt x="625" y="4667"/>
                      <a:pt x="676" y="4540"/>
                    </a:cubicBezTo>
                    <a:lnTo>
                      <a:pt x="2103" y="422"/>
                    </a:lnTo>
                    <a:cubicBezTo>
                      <a:pt x="2167" y="257"/>
                      <a:pt x="2078" y="78"/>
                      <a:pt x="1912" y="15"/>
                    </a:cubicBezTo>
                    <a:cubicBezTo>
                      <a:pt x="1881" y="5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 rot="205075">
                <a:off x="-934964" y="632932"/>
                <a:ext cx="62389" cy="206616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4451" extrusionOk="0">
                    <a:moveTo>
                      <a:pt x="981" y="0"/>
                    </a:moveTo>
                    <a:cubicBezTo>
                      <a:pt x="839" y="0"/>
                      <a:pt x="697" y="84"/>
                      <a:pt x="663" y="269"/>
                    </a:cubicBezTo>
                    <a:lnTo>
                      <a:pt x="26" y="4081"/>
                    </a:lnTo>
                    <a:cubicBezTo>
                      <a:pt x="0" y="4259"/>
                      <a:pt x="115" y="4425"/>
                      <a:pt x="293" y="4450"/>
                    </a:cubicBezTo>
                    <a:lnTo>
                      <a:pt x="344" y="4450"/>
                    </a:lnTo>
                    <a:cubicBezTo>
                      <a:pt x="497" y="4450"/>
                      <a:pt x="637" y="4335"/>
                      <a:pt x="663" y="4183"/>
                    </a:cubicBezTo>
                    <a:lnTo>
                      <a:pt x="1300" y="371"/>
                    </a:lnTo>
                    <a:cubicBezTo>
                      <a:pt x="1343" y="136"/>
                      <a:pt x="1162" y="0"/>
                      <a:pt x="9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 rot="205075">
                <a:off x="-825149" y="639538"/>
                <a:ext cx="68702" cy="20675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54" extrusionOk="0">
                    <a:moveTo>
                      <a:pt x="1113" y="1"/>
                    </a:moveTo>
                    <a:cubicBezTo>
                      <a:pt x="977" y="1"/>
                      <a:pt x="842" y="80"/>
                      <a:pt x="804" y="260"/>
                    </a:cubicBezTo>
                    <a:lnTo>
                      <a:pt x="26" y="4071"/>
                    </a:lnTo>
                    <a:cubicBezTo>
                      <a:pt x="1" y="4249"/>
                      <a:pt x="103" y="4415"/>
                      <a:pt x="281" y="4453"/>
                    </a:cubicBezTo>
                    <a:lnTo>
                      <a:pt x="345" y="4453"/>
                    </a:lnTo>
                    <a:cubicBezTo>
                      <a:pt x="498" y="4453"/>
                      <a:pt x="625" y="4351"/>
                      <a:pt x="651" y="4198"/>
                    </a:cubicBezTo>
                    <a:lnTo>
                      <a:pt x="1429" y="387"/>
                    </a:lnTo>
                    <a:cubicBezTo>
                      <a:pt x="1480" y="146"/>
                      <a:pt x="1296" y="1"/>
                      <a:pt x="1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 rot="205075">
                <a:off x="-1034396" y="542246"/>
                <a:ext cx="349079" cy="122781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645" extrusionOk="0">
                    <a:moveTo>
                      <a:pt x="442" y="0"/>
                    </a:moveTo>
                    <a:cubicBezTo>
                      <a:pt x="216" y="0"/>
                      <a:pt x="0" y="261"/>
                      <a:pt x="173" y="515"/>
                    </a:cubicBezTo>
                    <a:cubicBezTo>
                      <a:pt x="1537" y="2440"/>
                      <a:pt x="5106" y="2644"/>
                      <a:pt x="6520" y="2644"/>
                    </a:cubicBezTo>
                    <a:cubicBezTo>
                      <a:pt x="6852" y="2644"/>
                      <a:pt x="7056" y="2631"/>
                      <a:pt x="7107" y="2631"/>
                    </a:cubicBezTo>
                    <a:cubicBezTo>
                      <a:pt x="7519" y="2606"/>
                      <a:pt x="7490" y="1993"/>
                      <a:pt x="7093" y="1993"/>
                    </a:cubicBezTo>
                    <a:cubicBezTo>
                      <a:pt x="7085" y="1993"/>
                      <a:pt x="7077" y="1993"/>
                      <a:pt x="7068" y="1994"/>
                    </a:cubicBezTo>
                    <a:cubicBezTo>
                      <a:pt x="7059" y="1994"/>
                      <a:pt x="6880" y="2003"/>
                      <a:pt x="6585" y="2003"/>
                    </a:cubicBezTo>
                    <a:cubicBezTo>
                      <a:pt x="5314" y="2003"/>
                      <a:pt x="1896" y="1843"/>
                      <a:pt x="695" y="146"/>
                    </a:cubicBezTo>
                    <a:cubicBezTo>
                      <a:pt x="626" y="43"/>
                      <a:pt x="533" y="0"/>
                      <a:pt x="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 rot="205075">
                <a:off x="-1861249" y="-1852823"/>
                <a:ext cx="1762663" cy="2046661"/>
              </a:xfrm>
              <a:custGeom>
                <a:avLst/>
                <a:gdLst/>
                <a:ahLst/>
                <a:cxnLst/>
                <a:rect l="l" t="t" r="r" b="b"/>
                <a:pathLst>
                  <a:path w="37972" h="44090" extrusionOk="0">
                    <a:moveTo>
                      <a:pt x="1950" y="0"/>
                    </a:moveTo>
                    <a:lnTo>
                      <a:pt x="0" y="20535"/>
                    </a:lnTo>
                    <a:lnTo>
                      <a:pt x="12899" y="26283"/>
                    </a:lnTo>
                    <a:cubicBezTo>
                      <a:pt x="12899" y="26283"/>
                      <a:pt x="16430" y="35206"/>
                      <a:pt x="16889" y="36952"/>
                    </a:cubicBezTo>
                    <a:cubicBezTo>
                      <a:pt x="17348" y="38711"/>
                      <a:pt x="21669" y="39667"/>
                      <a:pt x="21669" y="39667"/>
                    </a:cubicBezTo>
                    <a:lnTo>
                      <a:pt x="20853" y="42369"/>
                    </a:lnTo>
                    <a:lnTo>
                      <a:pt x="30579" y="44090"/>
                    </a:lnTo>
                    <a:lnTo>
                      <a:pt x="31713" y="41120"/>
                    </a:lnTo>
                    <a:cubicBezTo>
                      <a:pt x="31713" y="41120"/>
                      <a:pt x="35715" y="39412"/>
                      <a:pt x="36302" y="34798"/>
                    </a:cubicBezTo>
                    <a:cubicBezTo>
                      <a:pt x="36901" y="30196"/>
                      <a:pt x="37972" y="18852"/>
                      <a:pt x="33625" y="15640"/>
                    </a:cubicBezTo>
                    <a:cubicBezTo>
                      <a:pt x="29278" y="12415"/>
                      <a:pt x="17692" y="8579"/>
                      <a:pt x="13103" y="6093"/>
                    </a:cubicBezTo>
                    <a:cubicBezTo>
                      <a:pt x="8515" y="3607"/>
                      <a:pt x="1950" y="0"/>
                      <a:pt x="1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 rot="205075">
                <a:off x="-1237717" y="-925863"/>
                <a:ext cx="421773" cy="292168"/>
              </a:xfrm>
              <a:custGeom>
                <a:avLst/>
                <a:gdLst/>
                <a:ahLst/>
                <a:cxnLst/>
                <a:rect l="l" t="t" r="r" b="b"/>
                <a:pathLst>
                  <a:path w="9086" h="6294" extrusionOk="0">
                    <a:moveTo>
                      <a:pt x="7572" y="0"/>
                    </a:moveTo>
                    <a:cubicBezTo>
                      <a:pt x="2092" y="0"/>
                      <a:pt x="63" y="5954"/>
                      <a:pt x="39" y="6013"/>
                    </a:cubicBezTo>
                    <a:cubicBezTo>
                      <a:pt x="1" y="6128"/>
                      <a:pt x="64" y="6242"/>
                      <a:pt x="166" y="6281"/>
                    </a:cubicBezTo>
                    <a:cubicBezTo>
                      <a:pt x="192" y="6293"/>
                      <a:pt x="217" y="6293"/>
                      <a:pt x="243" y="6293"/>
                    </a:cubicBezTo>
                    <a:cubicBezTo>
                      <a:pt x="332" y="6293"/>
                      <a:pt x="408" y="6230"/>
                      <a:pt x="434" y="6153"/>
                    </a:cubicBezTo>
                    <a:cubicBezTo>
                      <a:pt x="458" y="6094"/>
                      <a:pt x="2391" y="416"/>
                      <a:pt x="7593" y="416"/>
                    </a:cubicBezTo>
                    <a:cubicBezTo>
                      <a:pt x="7964" y="416"/>
                      <a:pt x="8352" y="445"/>
                      <a:pt x="8757" y="507"/>
                    </a:cubicBezTo>
                    <a:cubicBezTo>
                      <a:pt x="8773" y="510"/>
                      <a:pt x="8789" y="511"/>
                      <a:pt x="8803" y="511"/>
                    </a:cubicBezTo>
                    <a:cubicBezTo>
                      <a:pt x="9044" y="511"/>
                      <a:pt x="9085" y="135"/>
                      <a:pt x="8821" y="99"/>
                    </a:cubicBezTo>
                    <a:cubicBezTo>
                      <a:pt x="8386" y="31"/>
                      <a:pt x="7970" y="0"/>
                      <a:pt x="7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 rot="205075">
                <a:off x="-1751135" y="-1620887"/>
                <a:ext cx="194129" cy="667289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14375" extrusionOk="0">
                    <a:moveTo>
                      <a:pt x="3961" y="0"/>
                    </a:moveTo>
                    <a:cubicBezTo>
                      <a:pt x="3863" y="0"/>
                      <a:pt x="3766" y="61"/>
                      <a:pt x="3760" y="188"/>
                    </a:cubicBezTo>
                    <a:cubicBezTo>
                      <a:pt x="3748" y="302"/>
                      <a:pt x="2855" y="10512"/>
                      <a:pt x="102" y="14030"/>
                    </a:cubicBezTo>
                    <a:cubicBezTo>
                      <a:pt x="0" y="14170"/>
                      <a:pt x="89" y="14361"/>
                      <a:pt x="268" y="14374"/>
                    </a:cubicBezTo>
                    <a:cubicBezTo>
                      <a:pt x="332" y="14374"/>
                      <a:pt x="395" y="14336"/>
                      <a:pt x="433" y="14285"/>
                    </a:cubicBezTo>
                    <a:cubicBezTo>
                      <a:pt x="3263" y="10678"/>
                      <a:pt x="4143" y="659"/>
                      <a:pt x="4168" y="226"/>
                    </a:cubicBezTo>
                    <a:cubicBezTo>
                      <a:pt x="4182" y="77"/>
                      <a:pt x="4070" y="0"/>
                      <a:pt x="3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 rot="205075">
                <a:off x="-870733" y="-13948"/>
                <a:ext cx="394988" cy="103331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2226" extrusionOk="0">
                    <a:moveTo>
                      <a:pt x="293" y="1"/>
                    </a:moveTo>
                    <a:cubicBezTo>
                      <a:pt x="59" y="1"/>
                      <a:pt x="0" y="356"/>
                      <a:pt x="249" y="415"/>
                    </a:cubicBezTo>
                    <a:lnTo>
                      <a:pt x="8177" y="2225"/>
                    </a:lnTo>
                    <a:lnTo>
                      <a:pt x="8215" y="2225"/>
                    </a:lnTo>
                    <a:cubicBezTo>
                      <a:pt x="8470" y="2225"/>
                      <a:pt x="8508" y="1868"/>
                      <a:pt x="8266" y="1817"/>
                    </a:cubicBezTo>
                    <a:lnTo>
                      <a:pt x="351" y="7"/>
                    </a:lnTo>
                    <a:cubicBezTo>
                      <a:pt x="330" y="3"/>
                      <a:pt x="311" y="1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40"/>
            <p:cNvGrpSpPr/>
            <p:nvPr/>
          </p:nvGrpSpPr>
          <p:grpSpPr>
            <a:xfrm>
              <a:off x="1180852" y="1073790"/>
              <a:ext cx="1056168" cy="1304323"/>
              <a:chOff x="-4598291" y="-2556281"/>
              <a:chExt cx="2609755" cy="3222938"/>
            </a:xfrm>
          </p:grpSpPr>
          <p:grpSp>
            <p:nvGrpSpPr>
              <p:cNvPr id="978" name="Google Shape;978;p40"/>
              <p:cNvGrpSpPr/>
              <p:nvPr/>
            </p:nvGrpSpPr>
            <p:grpSpPr>
              <a:xfrm>
                <a:off x="-4598291" y="-2556281"/>
                <a:ext cx="2609755" cy="3222938"/>
                <a:chOff x="-4598291" y="-2556281"/>
                <a:chExt cx="2609755" cy="3222938"/>
              </a:xfrm>
            </p:grpSpPr>
            <p:grpSp>
              <p:nvGrpSpPr>
                <p:cNvPr id="979" name="Google Shape;979;p40"/>
                <p:cNvGrpSpPr/>
                <p:nvPr/>
              </p:nvGrpSpPr>
              <p:grpSpPr>
                <a:xfrm>
                  <a:off x="-3106526" y="-111444"/>
                  <a:ext cx="1117990" cy="778101"/>
                  <a:chOff x="-3106526" y="-111444"/>
                  <a:chExt cx="1117990" cy="778101"/>
                </a:xfrm>
              </p:grpSpPr>
              <p:sp>
                <p:nvSpPr>
                  <p:cNvPr id="980" name="Google Shape;980;p40"/>
                  <p:cNvSpPr/>
                  <p:nvPr/>
                </p:nvSpPr>
                <p:spPr>
                  <a:xfrm rot="205075">
                    <a:off x="-3086166" y="-79967"/>
                    <a:ext cx="1077271" cy="715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07" h="15406" extrusionOk="0">
                        <a:moveTo>
                          <a:pt x="3009" y="1"/>
                        </a:moveTo>
                        <a:lnTo>
                          <a:pt x="1" y="7075"/>
                        </a:lnTo>
                        <a:lnTo>
                          <a:pt x="4233" y="9089"/>
                        </a:lnTo>
                        <a:cubicBezTo>
                          <a:pt x="4233" y="9089"/>
                          <a:pt x="4793" y="10160"/>
                          <a:pt x="6132" y="11332"/>
                        </a:cubicBezTo>
                        <a:cubicBezTo>
                          <a:pt x="7470" y="12505"/>
                          <a:pt x="13384" y="14710"/>
                          <a:pt x="15258" y="15207"/>
                        </a:cubicBezTo>
                        <a:cubicBezTo>
                          <a:pt x="15768" y="15345"/>
                          <a:pt x="16206" y="15406"/>
                          <a:pt x="16566" y="15406"/>
                        </a:cubicBezTo>
                        <a:cubicBezTo>
                          <a:pt x="17537" y="15406"/>
                          <a:pt x="17944" y="14966"/>
                          <a:pt x="17693" y="14417"/>
                        </a:cubicBezTo>
                        <a:cubicBezTo>
                          <a:pt x="17382" y="13738"/>
                          <a:pt x="13930" y="12102"/>
                          <a:pt x="14336" y="12102"/>
                        </a:cubicBezTo>
                        <a:cubicBezTo>
                          <a:pt x="14380" y="12102"/>
                          <a:pt x="14468" y="12120"/>
                          <a:pt x="14608" y="12161"/>
                        </a:cubicBezTo>
                        <a:cubicBezTo>
                          <a:pt x="15692" y="12472"/>
                          <a:pt x="18295" y="13382"/>
                          <a:pt x="19629" y="13382"/>
                        </a:cubicBezTo>
                        <a:cubicBezTo>
                          <a:pt x="20100" y="13382"/>
                          <a:pt x="20413" y="13269"/>
                          <a:pt x="20446" y="12977"/>
                        </a:cubicBezTo>
                        <a:cubicBezTo>
                          <a:pt x="20571" y="11874"/>
                          <a:pt x="14647" y="10069"/>
                          <a:pt x="15744" y="10069"/>
                        </a:cubicBezTo>
                        <a:cubicBezTo>
                          <a:pt x="15762" y="10069"/>
                          <a:pt x="15783" y="10070"/>
                          <a:pt x="15806" y="10071"/>
                        </a:cubicBezTo>
                        <a:cubicBezTo>
                          <a:pt x="18340" y="10817"/>
                          <a:pt x="20411" y="11189"/>
                          <a:pt x="21678" y="11189"/>
                        </a:cubicBezTo>
                        <a:cubicBezTo>
                          <a:pt x="22707" y="11189"/>
                          <a:pt x="23206" y="10944"/>
                          <a:pt x="22995" y="10453"/>
                        </a:cubicBezTo>
                        <a:cubicBezTo>
                          <a:pt x="22541" y="9384"/>
                          <a:pt x="15705" y="7321"/>
                          <a:pt x="16396" y="7321"/>
                        </a:cubicBezTo>
                        <a:cubicBezTo>
                          <a:pt x="16422" y="7321"/>
                          <a:pt x="16459" y="7324"/>
                          <a:pt x="16507" y="7330"/>
                        </a:cubicBezTo>
                        <a:cubicBezTo>
                          <a:pt x="17435" y="7446"/>
                          <a:pt x="20209" y="8161"/>
                          <a:pt x="21814" y="8161"/>
                        </a:cubicBezTo>
                        <a:cubicBezTo>
                          <a:pt x="22503" y="8161"/>
                          <a:pt x="22976" y="8029"/>
                          <a:pt x="22995" y="7662"/>
                        </a:cubicBezTo>
                        <a:cubicBezTo>
                          <a:pt x="23059" y="6438"/>
                          <a:pt x="17769" y="4284"/>
                          <a:pt x="13741" y="3086"/>
                        </a:cubicBezTo>
                        <a:lnTo>
                          <a:pt x="13741" y="3086"/>
                        </a:lnTo>
                        <a:cubicBezTo>
                          <a:pt x="13808" y="3087"/>
                          <a:pt x="13875" y="3088"/>
                          <a:pt x="13941" y="3088"/>
                        </a:cubicBezTo>
                        <a:cubicBezTo>
                          <a:pt x="16357" y="3088"/>
                          <a:pt x="18004" y="2186"/>
                          <a:pt x="17272" y="995"/>
                        </a:cubicBezTo>
                        <a:cubicBezTo>
                          <a:pt x="16965" y="482"/>
                          <a:pt x="16173" y="331"/>
                          <a:pt x="15239" y="331"/>
                        </a:cubicBezTo>
                        <a:cubicBezTo>
                          <a:pt x="13923" y="331"/>
                          <a:pt x="12326" y="631"/>
                          <a:pt x="11409" y="638"/>
                        </a:cubicBezTo>
                        <a:cubicBezTo>
                          <a:pt x="9841" y="651"/>
                          <a:pt x="7355" y="982"/>
                          <a:pt x="6833" y="1263"/>
                        </a:cubicBezTo>
                        <a:cubicBezTo>
                          <a:pt x="6789" y="1286"/>
                          <a:pt x="6726" y="1297"/>
                          <a:pt x="6648" y="1297"/>
                        </a:cubicBezTo>
                        <a:cubicBezTo>
                          <a:pt x="5783" y="1297"/>
                          <a:pt x="3009" y="1"/>
                          <a:pt x="3009" y="1"/>
                        </a:cubicBezTo>
                        <a:close/>
                      </a:path>
                    </a:pathLst>
                  </a:custGeom>
                  <a:solidFill>
                    <a:srgbClr val="FCA6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40"/>
                  <p:cNvSpPr/>
                  <p:nvPr/>
                </p:nvSpPr>
                <p:spPr>
                  <a:xfrm rot="205075">
                    <a:off x="-2505158" y="452239"/>
                    <a:ext cx="194082" cy="91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1" h="1967" extrusionOk="0">
                        <a:moveTo>
                          <a:pt x="456" y="0"/>
                        </a:moveTo>
                        <a:cubicBezTo>
                          <a:pt x="147" y="0"/>
                          <a:pt x="0" y="482"/>
                          <a:pt x="348" y="628"/>
                        </a:cubicBezTo>
                        <a:lnTo>
                          <a:pt x="3611" y="1954"/>
                        </a:lnTo>
                        <a:cubicBezTo>
                          <a:pt x="3650" y="1966"/>
                          <a:pt x="3688" y="1966"/>
                          <a:pt x="3726" y="1966"/>
                        </a:cubicBezTo>
                        <a:cubicBezTo>
                          <a:pt x="3731" y="1967"/>
                          <a:pt x="3735" y="1967"/>
                          <a:pt x="3739" y="1967"/>
                        </a:cubicBezTo>
                        <a:cubicBezTo>
                          <a:pt x="4085" y="1967"/>
                          <a:pt x="4181" y="1480"/>
                          <a:pt x="3853" y="1355"/>
                        </a:cubicBezTo>
                        <a:lnTo>
                          <a:pt x="590" y="29"/>
                        </a:lnTo>
                        <a:cubicBezTo>
                          <a:pt x="543" y="9"/>
                          <a:pt x="498" y="0"/>
                          <a:pt x="45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40"/>
                  <p:cNvSpPr/>
                  <p:nvPr/>
                </p:nvSpPr>
                <p:spPr>
                  <a:xfrm rot="205075">
                    <a:off x="-2426677" y="355745"/>
                    <a:ext cx="184381" cy="111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2" h="2403" extrusionOk="0">
                        <a:moveTo>
                          <a:pt x="469" y="0"/>
                        </a:moveTo>
                        <a:cubicBezTo>
                          <a:pt x="181" y="0"/>
                          <a:pt x="0" y="422"/>
                          <a:pt x="314" y="606"/>
                        </a:cubicBezTo>
                        <a:lnTo>
                          <a:pt x="3373" y="2352"/>
                        </a:lnTo>
                        <a:cubicBezTo>
                          <a:pt x="3411" y="2377"/>
                          <a:pt x="3475" y="2403"/>
                          <a:pt x="3526" y="2403"/>
                        </a:cubicBezTo>
                        <a:cubicBezTo>
                          <a:pt x="3857" y="2403"/>
                          <a:pt x="3972" y="1970"/>
                          <a:pt x="3691" y="1804"/>
                        </a:cubicBezTo>
                        <a:lnTo>
                          <a:pt x="632" y="45"/>
                        </a:lnTo>
                        <a:cubicBezTo>
                          <a:pt x="576" y="14"/>
                          <a:pt x="521" y="0"/>
                          <a:pt x="4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40"/>
                  <p:cNvSpPr/>
                  <p:nvPr/>
                </p:nvSpPr>
                <p:spPr>
                  <a:xfrm rot="205075">
                    <a:off x="-2408776" y="241729"/>
                    <a:ext cx="233725" cy="84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5" h="1812" extrusionOk="0">
                        <a:moveTo>
                          <a:pt x="451" y="0"/>
                        </a:moveTo>
                        <a:cubicBezTo>
                          <a:pt x="108" y="0"/>
                          <a:pt x="1" y="521"/>
                          <a:pt x="374" y="626"/>
                        </a:cubicBezTo>
                        <a:lnTo>
                          <a:pt x="4491" y="1799"/>
                        </a:lnTo>
                        <a:cubicBezTo>
                          <a:pt x="4517" y="1812"/>
                          <a:pt x="4555" y="1812"/>
                          <a:pt x="4580" y="1812"/>
                        </a:cubicBezTo>
                        <a:cubicBezTo>
                          <a:pt x="4585" y="1812"/>
                          <a:pt x="4589" y="1812"/>
                          <a:pt x="4593" y="1812"/>
                        </a:cubicBezTo>
                        <a:cubicBezTo>
                          <a:pt x="4964" y="1812"/>
                          <a:pt x="5035" y="1275"/>
                          <a:pt x="4669" y="1187"/>
                        </a:cubicBezTo>
                        <a:lnTo>
                          <a:pt x="552" y="14"/>
                        </a:lnTo>
                        <a:cubicBezTo>
                          <a:pt x="517" y="5"/>
                          <a:pt x="483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40"/>
                  <p:cNvSpPr/>
                  <p:nvPr/>
                </p:nvSpPr>
                <p:spPr>
                  <a:xfrm rot="205075">
                    <a:off x="-2523335" y="172853"/>
                    <a:ext cx="151515" cy="330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4" h="7126" extrusionOk="0">
                        <a:moveTo>
                          <a:pt x="2944" y="0"/>
                        </a:moveTo>
                        <a:cubicBezTo>
                          <a:pt x="2766" y="0"/>
                          <a:pt x="2626" y="140"/>
                          <a:pt x="2613" y="319"/>
                        </a:cubicBezTo>
                        <a:cubicBezTo>
                          <a:pt x="2613" y="370"/>
                          <a:pt x="2486" y="5213"/>
                          <a:pt x="280" y="6539"/>
                        </a:cubicBezTo>
                        <a:cubicBezTo>
                          <a:pt x="0" y="6692"/>
                          <a:pt x="115" y="7125"/>
                          <a:pt x="446" y="7125"/>
                        </a:cubicBezTo>
                        <a:cubicBezTo>
                          <a:pt x="497" y="7125"/>
                          <a:pt x="561" y="7100"/>
                          <a:pt x="612" y="7074"/>
                        </a:cubicBezTo>
                        <a:cubicBezTo>
                          <a:pt x="3123" y="5570"/>
                          <a:pt x="3263" y="548"/>
                          <a:pt x="3263" y="332"/>
                        </a:cubicBezTo>
                        <a:cubicBezTo>
                          <a:pt x="3263" y="153"/>
                          <a:pt x="3123" y="0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5" name="Google Shape;985;p40"/>
                <p:cNvSpPr/>
                <p:nvPr/>
              </p:nvSpPr>
              <p:spPr>
                <a:xfrm rot="205075">
                  <a:off x="-4516653" y="-2503717"/>
                  <a:ext cx="1846683" cy="2793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2" h="60185" extrusionOk="0">
                      <a:moveTo>
                        <a:pt x="31661" y="0"/>
                      </a:moveTo>
                      <a:cubicBezTo>
                        <a:pt x="25473" y="0"/>
                        <a:pt x="20397" y="6519"/>
                        <a:pt x="17412" y="10924"/>
                      </a:cubicBezTo>
                      <a:cubicBezTo>
                        <a:pt x="14264" y="15551"/>
                        <a:pt x="459" y="32465"/>
                        <a:pt x="230" y="40126"/>
                      </a:cubicBezTo>
                      <a:cubicBezTo>
                        <a:pt x="1" y="47786"/>
                        <a:pt x="22230" y="59092"/>
                        <a:pt x="25633" y="59997"/>
                      </a:cubicBezTo>
                      <a:cubicBezTo>
                        <a:pt x="26128" y="60129"/>
                        <a:pt x="26592" y="60185"/>
                        <a:pt x="27025" y="60185"/>
                      </a:cubicBezTo>
                      <a:cubicBezTo>
                        <a:pt x="29576" y="60185"/>
                        <a:pt x="31038" y="58238"/>
                        <a:pt x="31038" y="58238"/>
                      </a:cubicBezTo>
                      <a:lnTo>
                        <a:pt x="34683" y="59628"/>
                      </a:lnTo>
                      <a:lnTo>
                        <a:pt x="39782" y="51062"/>
                      </a:lnTo>
                      <a:lnTo>
                        <a:pt x="36557" y="50272"/>
                      </a:lnTo>
                      <a:lnTo>
                        <a:pt x="36557" y="50272"/>
                      </a:lnTo>
                      <a:cubicBezTo>
                        <a:pt x="36557" y="50272"/>
                        <a:pt x="36565" y="50273"/>
                        <a:pt x="36579" y="50273"/>
                      </a:cubicBezTo>
                      <a:cubicBezTo>
                        <a:pt x="36739" y="50273"/>
                        <a:pt x="37716" y="50143"/>
                        <a:pt x="37118" y="46907"/>
                      </a:cubicBezTo>
                      <a:cubicBezTo>
                        <a:pt x="36455" y="43389"/>
                        <a:pt x="21402" y="34071"/>
                        <a:pt x="21402" y="34071"/>
                      </a:cubicBezTo>
                      <a:cubicBezTo>
                        <a:pt x="21402" y="34071"/>
                        <a:pt x="38711" y="9904"/>
                        <a:pt x="32606" y="51"/>
                      </a:cubicBezTo>
                      <a:cubicBezTo>
                        <a:pt x="32288" y="17"/>
                        <a:pt x="31973" y="0"/>
                        <a:pt x="316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6" name="Google Shape;986;p40"/>
              <p:cNvSpPr/>
              <p:nvPr/>
            </p:nvSpPr>
            <p:spPr>
              <a:xfrm rot="205075">
                <a:off x="-4155742" y="-957362"/>
                <a:ext cx="608335" cy="162981"/>
              </a:xfrm>
              <a:custGeom>
                <a:avLst/>
                <a:gdLst/>
                <a:ahLst/>
                <a:cxnLst/>
                <a:rect l="l" t="t" r="r" b="b"/>
                <a:pathLst>
                  <a:path w="13105" h="3511" extrusionOk="0">
                    <a:moveTo>
                      <a:pt x="8516" y="0"/>
                    </a:moveTo>
                    <a:cubicBezTo>
                      <a:pt x="5814" y="0"/>
                      <a:pt x="2434" y="613"/>
                      <a:pt x="77" y="3163"/>
                    </a:cubicBezTo>
                    <a:cubicBezTo>
                      <a:pt x="1" y="3239"/>
                      <a:pt x="1" y="3380"/>
                      <a:pt x="90" y="3456"/>
                    </a:cubicBezTo>
                    <a:cubicBezTo>
                      <a:pt x="128" y="3494"/>
                      <a:pt x="179" y="3507"/>
                      <a:pt x="230" y="3507"/>
                    </a:cubicBezTo>
                    <a:cubicBezTo>
                      <a:pt x="241" y="3509"/>
                      <a:pt x="252" y="3510"/>
                      <a:pt x="262" y="3510"/>
                    </a:cubicBezTo>
                    <a:cubicBezTo>
                      <a:pt x="311" y="3510"/>
                      <a:pt x="354" y="3486"/>
                      <a:pt x="396" y="3443"/>
                    </a:cubicBezTo>
                    <a:cubicBezTo>
                      <a:pt x="2645" y="1002"/>
                      <a:pt x="5895" y="415"/>
                      <a:pt x="8507" y="415"/>
                    </a:cubicBezTo>
                    <a:cubicBezTo>
                      <a:pt x="10915" y="415"/>
                      <a:pt x="12781" y="914"/>
                      <a:pt x="12824" y="920"/>
                    </a:cubicBezTo>
                    <a:cubicBezTo>
                      <a:pt x="12844" y="927"/>
                      <a:pt x="12864" y="931"/>
                      <a:pt x="12885" y="931"/>
                    </a:cubicBezTo>
                    <a:cubicBezTo>
                      <a:pt x="12968" y="931"/>
                      <a:pt x="13048" y="872"/>
                      <a:pt x="13079" y="779"/>
                    </a:cubicBezTo>
                    <a:cubicBezTo>
                      <a:pt x="13104" y="665"/>
                      <a:pt x="13040" y="550"/>
                      <a:pt x="12926" y="525"/>
                    </a:cubicBezTo>
                    <a:cubicBezTo>
                      <a:pt x="12889" y="512"/>
                      <a:pt x="10986" y="0"/>
                      <a:pt x="85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 rot="205075">
                <a:off x="-3138423" y="-79163"/>
                <a:ext cx="197192" cy="274250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5908" extrusionOk="0">
                    <a:moveTo>
                      <a:pt x="3971" y="1"/>
                    </a:moveTo>
                    <a:cubicBezTo>
                      <a:pt x="3916" y="1"/>
                      <a:pt x="3858" y="25"/>
                      <a:pt x="3812" y="82"/>
                    </a:cubicBezTo>
                    <a:lnTo>
                      <a:pt x="64" y="5576"/>
                    </a:lnTo>
                    <a:cubicBezTo>
                      <a:pt x="0" y="5678"/>
                      <a:pt x="26" y="5805"/>
                      <a:pt x="115" y="5869"/>
                    </a:cubicBezTo>
                    <a:cubicBezTo>
                      <a:pt x="153" y="5895"/>
                      <a:pt x="192" y="5907"/>
                      <a:pt x="230" y="5907"/>
                    </a:cubicBezTo>
                    <a:cubicBezTo>
                      <a:pt x="306" y="5907"/>
                      <a:pt x="370" y="5869"/>
                      <a:pt x="408" y="5818"/>
                    </a:cubicBezTo>
                    <a:lnTo>
                      <a:pt x="4156" y="324"/>
                    </a:lnTo>
                    <a:cubicBezTo>
                      <a:pt x="4247" y="159"/>
                      <a:pt x="4115" y="1"/>
                      <a:pt x="3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40"/>
            <p:cNvGrpSpPr/>
            <p:nvPr/>
          </p:nvGrpSpPr>
          <p:grpSpPr>
            <a:xfrm>
              <a:off x="3485499" y="1779309"/>
              <a:ext cx="560900" cy="519611"/>
              <a:chOff x="6431601" y="-1894477"/>
              <a:chExt cx="2004648" cy="1857079"/>
            </a:xfrm>
          </p:grpSpPr>
          <p:sp>
            <p:nvSpPr>
              <p:cNvPr id="989" name="Google Shape;989;p40"/>
              <p:cNvSpPr/>
              <p:nvPr/>
            </p:nvSpPr>
            <p:spPr>
              <a:xfrm>
                <a:off x="7424432" y="-981210"/>
                <a:ext cx="663342" cy="621332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385" extrusionOk="0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7797788" y="-638631"/>
                <a:ext cx="638461" cy="601232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12952" extrusionOk="0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0"/>
              <p:cNvSpPr/>
              <p:nvPr/>
            </p:nvSpPr>
            <p:spPr>
              <a:xfrm>
                <a:off x="7796024" y="-621687"/>
                <a:ext cx="581596" cy="580714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2510" extrusionOk="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431601" y="-1894477"/>
                <a:ext cx="1456195" cy="1351193"/>
              </a:xfrm>
              <a:custGeom>
                <a:avLst/>
                <a:gdLst/>
                <a:ahLst/>
                <a:cxnLst/>
                <a:rect l="l" t="t" r="r" b="b"/>
                <a:pathLst>
                  <a:path w="31370" h="29108" extrusionOk="0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613242" y="-1743798"/>
                <a:ext cx="1093470" cy="1050206"/>
              </a:xfrm>
              <a:custGeom>
                <a:avLst/>
                <a:gdLst/>
                <a:ahLst/>
                <a:cxnLst/>
                <a:rect l="l" t="t" r="r" b="b"/>
                <a:pathLst>
                  <a:path w="23556" h="22624" extrusionOk="0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0"/>
              <p:cNvSpPr/>
              <p:nvPr/>
            </p:nvSpPr>
            <p:spPr>
              <a:xfrm>
                <a:off x="6584230" y="-1584113"/>
                <a:ext cx="976027" cy="899991"/>
              </a:xfrm>
              <a:custGeom>
                <a:avLst/>
                <a:gdLst/>
                <a:ahLst/>
                <a:cxnLst/>
                <a:rect l="l" t="t" r="r" b="b"/>
                <a:pathLst>
                  <a:path w="21026" h="19388" extrusionOk="0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5" name="Google Shape;995;p40"/>
          <p:cNvSpPr txBox="1">
            <a:spLocks noGrp="1"/>
          </p:cNvSpPr>
          <p:nvPr>
            <p:ph type="ctrTitle"/>
          </p:nvPr>
        </p:nvSpPr>
        <p:spPr>
          <a:xfrm>
            <a:off x="4730550" y="741125"/>
            <a:ext cx="3704792" cy="27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4800" dirty="0"/>
              <a:t>Instrumentos de Analise funcional</a:t>
            </a:r>
            <a:endParaRPr sz="4800" dirty="0"/>
          </a:p>
        </p:txBody>
      </p:sp>
      <p:sp>
        <p:nvSpPr>
          <p:cNvPr id="996" name="Google Shape;996;p40"/>
          <p:cNvSpPr txBox="1">
            <a:spLocks noGrp="1"/>
          </p:cNvSpPr>
          <p:nvPr>
            <p:ph type="subTitle" idx="1"/>
          </p:nvPr>
        </p:nvSpPr>
        <p:spPr>
          <a:xfrm>
            <a:off x="4613586" y="3507931"/>
            <a:ext cx="354819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/>
              <a:t>O que é Analise Funcional? DFD? </a:t>
            </a:r>
          </a:p>
          <a:p>
            <a:r>
              <a:rPr lang="pt-BR" sz="1600" dirty="0"/>
              <a:t>Lista de Eventos? Dicionário de Dados?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997" name="Google Shape;997;p40"/>
          <p:cNvSpPr/>
          <p:nvPr/>
        </p:nvSpPr>
        <p:spPr>
          <a:xfrm>
            <a:off x="2104624" y="2762049"/>
            <a:ext cx="677213" cy="989427"/>
          </a:xfrm>
          <a:custGeom>
            <a:avLst/>
            <a:gdLst/>
            <a:ahLst/>
            <a:cxnLst/>
            <a:rect l="l" t="t" r="r" b="b"/>
            <a:pathLst>
              <a:path w="21835" h="31899" extrusionOk="0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55"/>
          <p:cNvSpPr txBox="1">
            <a:spLocks noGrp="1"/>
          </p:cNvSpPr>
          <p:nvPr>
            <p:ph type="subTitle" idx="1"/>
          </p:nvPr>
        </p:nvSpPr>
        <p:spPr>
          <a:xfrm>
            <a:off x="4389101" y="1327466"/>
            <a:ext cx="3876137" cy="2825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pt-BR" sz="1800" dirty="0"/>
              <a:t>A Analise Funcional é uma área da Tecnologia da Informação voltada para coletar requisitos de projetos para desenvolvimento de softwares. Para entender de fato o que este cargo representa, precisamos visualizar um panorama das áreas correlatas</a:t>
            </a:r>
            <a:endParaRPr sz="1800" dirty="0"/>
          </a:p>
        </p:txBody>
      </p:sp>
      <p:grpSp>
        <p:nvGrpSpPr>
          <p:cNvPr id="2262" name="Google Shape;2262;p55"/>
          <p:cNvGrpSpPr/>
          <p:nvPr/>
        </p:nvGrpSpPr>
        <p:grpSpPr>
          <a:xfrm>
            <a:off x="-11" y="1075"/>
            <a:ext cx="1190638" cy="1191169"/>
            <a:chOff x="369195" y="1138234"/>
            <a:chExt cx="1250276" cy="1250833"/>
          </a:xfrm>
        </p:grpSpPr>
        <p:sp>
          <p:nvSpPr>
            <p:cNvPr id="2263" name="Google Shape;2263;p5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55"/>
          <p:cNvGrpSpPr/>
          <p:nvPr/>
        </p:nvGrpSpPr>
        <p:grpSpPr>
          <a:xfrm>
            <a:off x="770699" y="671516"/>
            <a:ext cx="3397059" cy="3828927"/>
            <a:chOff x="770699" y="671516"/>
            <a:chExt cx="3397059" cy="3828927"/>
          </a:xfrm>
        </p:grpSpPr>
        <p:sp>
          <p:nvSpPr>
            <p:cNvPr id="2273" name="Google Shape;2273;p55"/>
            <p:cNvSpPr/>
            <p:nvPr/>
          </p:nvSpPr>
          <p:spPr>
            <a:xfrm>
              <a:off x="1832501" y="1157300"/>
              <a:ext cx="611804" cy="474638"/>
            </a:xfrm>
            <a:custGeom>
              <a:avLst/>
              <a:gdLst/>
              <a:ahLst/>
              <a:cxnLst/>
              <a:rect l="l" t="t" r="r" b="b"/>
              <a:pathLst>
                <a:path w="18256" h="14163" extrusionOk="0">
                  <a:moveTo>
                    <a:pt x="9904" y="4175"/>
                  </a:moveTo>
                  <a:cubicBezTo>
                    <a:pt x="11841" y="4175"/>
                    <a:pt x="13132" y="5388"/>
                    <a:pt x="12809" y="6950"/>
                  </a:cubicBezTo>
                  <a:cubicBezTo>
                    <a:pt x="12474" y="8554"/>
                    <a:pt x="10556" y="9912"/>
                    <a:pt x="8527" y="9984"/>
                  </a:cubicBezTo>
                  <a:cubicBezTo>
                    <a:pt x="8471" y="9986"/>
                    <a:pt x="8416" y="9987"/>
                    <a:pt x="8361" y="9987"/>
                  </a:cubicBezTo>
                  <a:cubicBezTo>
                    <a:pt x="6419" y="9987"/>
                    <a:pt x="5128" y="8769"/>
                    <a:pt x="5451" y="7209"/>
                  </a:cubicBezTo>
                  <a:cubicBezTo>
                    <a:pt x="5786" y="5607"/>
                    <a:pt x="7702" y="4249"/>
                    <a:pt x="9737" y="4178"/>
                  </a:cubicBezTo>
                  <a:cubicBezTo>
                    <a:pt x="9793" y="4176"/>
                    <a:pt x="9849" y="4175"/>
                    <a:pt x="9904" y="4175"/>
                  </a:cubicBezTo>
                  <a:close/>
                  <a:moveTo>
                    <a:pt x="11406" y="1"/>
                  </a:moveTo>
                  <a:cubicBezTo>
                    <a:pt x="11397" y="1"/>
                    <a:pt x="11387" y="1"/>
                    <a:pt x="11377" y="1"/>
                  </a:cubicBezTo>
                  <a:lnTo>
                    <a:pt x="9822" y="56"/>
                  </a:lnTo>
                  <a:cubicBezTo>
                    <a:pt x="9464" y="68"/>
                    <a:pt x="9123" y="311"/>
                    <a:pt x="9064" y="593"/>
                  </a:cubicBezTo>
                  <a:lnTo>
                    <a:pt x="8824" y="1750"/>
                  </a:lnTo>
                  <a:cubicBezTo>
                    <a:pt x="8805" y="1835"/>
                    <a:pt x="8815" y="1921"/>
                    <a:pt x="8855" y="1999"/>
                  </a:cubicBezTo>
                  <a:cubicBezTo>
                    <a:pt x="8001" y="2163"/>
                    <a:pt x="7173" y="2445"/>
                    <a:pt x="6394" y="2837"/>
                  </a:cubicBezTo>
                  <a:cubicBezTo>
                    <a:pt x="6384" y="2750"/>
                    <a:pt x="6344" y="2670"/>
                    <a:pt x="6279" y="2614"/>
                  </a:cubicBezTo>
                  <a:lnTo>
                    <a:pt x="5411" y="1830"/>
                  </a:lnTo>
                  <a:cubicBezTo>
                    <a:pt x="5309" y="1742"/>
                    <a:pt x="5166" y="1699"/>
                    <a:pt x="5010" y="1699"/>
                  </a:cubicBezTo>
                  <a:cubicBezTo>
                    <a:pt x="5000" y="1699"/>
                    <a:pt x="4989" y="1700"/>
                    <a:pt x="4978" y="1700"/>
                  </a:cubicBezTo>
                  <a:cubicBezTo>
                    <a:pt x="4803" y="1706"/>
                    <a:pt x="4632" y="1763"/>
                    <a:pt x="4487" y="1866"/>
                  </a:cubicBezTo>
                  <a:lnTo>
                    <a:pt x="3205" y="2769"/>
                  </a:lnTo>
                  <a:cubicBezTo>
                    <a:pt x="2910" y="2982"/>
                    <a:pt x="2843" y="3308"/>
                    <a:pt x="3054" y="3498"/>
                  </a:cubicBezTo>
                  <a:lnTo>
                    <a:pt x="3923" y="4283"/>
                  </a:lnTo>
                  <a:cubicBezTo>
                    <a:pt x="3999" y="4344"/>
                    <a:pt x="4089" y="4386"/>
                    <a:pt x="4186" y="4401"/>
                  </a:cubicBezTo>
                  <a:cubicBezTo>
                    <a:pt x="3616" y="4961"/>
                    <a:pt x="3159" y="5586"/>
                    <a:pt x="2851" y="6255"/>
                  </a:cubicBezTo>
                  <a:cubicBezTo>
                    <a:pt x="2765" y="6215"/>
                    <a:pt x="2670" y="6196"/>
                    <a:pt x="2575" y="6196"/>
                  </a:cubicBezTo>
                  <a:cubicBezTo>
                    <a:pt x="2565" y="6196"/>
                    <a:pt x="2556" y="6196"/>
                    <a:pt x="2546" y="6197"/>
                  </a:cubicBezTo>
                  <a:lnTo>
                    <a:pt x="1077" y="6249"/>
                  </a:lnTo>
                  <a:cubicBezTo>
                    <a:pt x="715" y="6262"/>
                    <a:pt x="374" y="6502"/>
                    <a:pt x="315" y="6786"/>
                  </a:cubicBezTo>
                  <a:lnTo>
                    <a:pt x="60" y="8013"/>
                  </a:lnTo>
                  <a:cubicBezTo>
                    <a:pt x="1" y="8290"/>
                    <a:pt x="232" y="8504"/>
                    <a:pt x="578" y="8504"/>
                  </a:cubicBezTo>
                  <a:cubicBezTo>
                    <a:pt x="588" y="8504"/>
                    <a:pt x="597" y="8504"/>
                    <a:pt x="607" y="8504"/>
                  </a:cubicBezTo>
                  <a:lnTo>
                    <a:pt x="2077" y="8451"/>
                  </a:lnTo>
                  <a:cubicBezTo>
                    <a:pt x="2190" y="8445"/>
                    <a:pt x="2304" y="8420"/>
                    <a:pt x="2409" y="8373"/>
                  </a:cubicBezTo>
                  <a:cubicBezTo>
                    <a:pt x="2441" y="9009"/>
                    <a:pt x="2641" y="9624"/>
                    <a:pt x="2988" y="10156"/>
                  </a:cubicBezTo>
                  <a:cubicBezTo>
                    <a:pt x="2875" y="10182"/>
                    <a:pt x="2767" y="10230"/>
                    <a:pt x="2673" y="10297"/>
                  </a:cubicBezTo>
                  <a:lnTo>
                    <a:pt x="1462" y="11154"/>
                  </a:lnTo>
                  <a:cubicBezTo>
                    <a:pt x="1167" y="11365"/>
                    <a:pt x="1100" y="11689"/>
                    <a:pt x="1311" y="11883"/>
                  </a:cubicBezTo>
                  <a:lnTo>
                    <a:pt x="2233" y="12708"/>
                  </a:lnTo>
                  <a:cubicBezTo>
                    <a:pt x="2331" y="12801"/>
                    <a:pt x="2474" y="12845"/>
                    <a:pt x="2629" y="12845"/>
                  </a:cubicBezTo>
                  <a:cubicBezTo>
                    <a:pt x="2639" y="12845"/>
                    <a:pt x="2650" y="12845"/>
                    <a:pt x="2660" y="12845"/>
                  </a:cubicBezTo>
                  <a:cubicBezTo>
                    <a:pt x="2837" y="12838"/>
                    <a:pt x="3009" y="12779"/>
                    <a:pt x="3155" y="12676"/>
                  </a:cubicBezTo>
                  <a:lnTo>
                    <a:pt x="4363" y="11819"/>
                  </a:lnTo>
                  <a:cubicBezTo>
                    <a:pt x="4451" y="11758"/>
                    <a:pt x="4523" y="11678"/>
                    <a:pt x="4573" y="11586"/>
                  </a:cubicBezTo>
                  <a:cubicBezTo>
                    <a:pt x="5190" y="11923"/>
                    <a:pt x="5914" y="12154"/>
                    <a:pt x="6721" y="12259"/>
                  </a:cubicBezTo>
                  <a:cubicBezTo>
                    <a:pt x="6653" y="12331"/>
                    <a:pt x="6605" y="12419"/>
                    <a:pt x="6582" y="12514"/>
                  </a:cubicBezTo>
                  <a:lnTo>
                    <a:pt x="6342" y="13672"/>
                  </a:lnTo>
                  <a:cubicBezTo>
                    <a:pt x="6284" y="13948"/>
                    <a:pt x="6514" y="14163"/>
                    <a:pt x="6856" y="14163"/>
                  </a:cubicBezTo>
                  <a:cubicBezTo>
                    <a:pt x="6865" y="14163"/>
                    <a:pt x="6875" y="14163"/>
                    <a:pt x="6885" y="14162"/>
                  </a:cubicBezTo>
                  <a:lnTo>
                    <a:pt x="8443" y="14108"/>
                  </a:lnTo>
                  <a:cubicBezTo>
                    <a:pt x="8798" y="14095"/>
                    <a:pt x="9140" y="13855"/>
                    <a:pt x="9198" y="13571"/>
                  </a:cubicBezTo>
                  <a:lnTo>
                    <a:pt x="9441" y="12413"/>
                  </a:lnTo>
                  <a:cubicBezTo>
                    <a:pt x="9459" y="12329"/>
                    <a:pt x="9447" y="12240"/>
                    <a:pt x="9407" y="12165"/>
                  </a:cubicBezTo>
                  <a:cubicBezTo>
                    <a:pt x="10262" y="12000"/>
                    <a:pt x="11089" y="11718"/>
                    <a:pt x="11868" y="11329"/>
                  </a:cubicBezTo>
                  <a:cubicBezTo>
                    <a:pt x="11878" y="11413"/>
                    <a:pt x="11920" y="11493"/>
                    <a:pt x="11984" y="11550"/>
                  </a:cubicBezTo>
                  <a:lnTo>
                    <a:pt x="12853" y="12331"/>
                  </a:lnTo>
                  <a:cubicBezTo>
                    <a:pt x="12952" y="12424"/>
                    <a:pt x="13095" y="12468"/>
                    <a:pt x="13251" y="12468"/>
                  </a:cubicBezTo>
                  <a:cubicBezTo>
                    <a:pt x="13261" y="12468"/>
                    <a:pt x="13272" y="12468"/>
                    <a:pt x="13282" y="12468"/>
                  </a:cubicBezTo>
                  <a:cubicBezTo>
                    <a:pt x="13459" y="12461"/>
                    <a:pt x="13630" y="12403"/>
                    <a:pt x="13775" y="12299"/>
                  </a:cubicBezTo>
                  <a:lnTo>
                    <a:pt x="15055" y="11396"/>
                  </a:lnTo>
                  <a:cubicBezTo>
                    <a:pt x="15352" y="11184"/>
                    <a:pt x="15419" y="10859"/>
                    <a:pt x="15207" y="10668"/>
                  </a:cubicBezTo>
                  <a:lnTo>
                    <a:pt x="14337" y="9883"/>
                  </a:lnTo>
                  <a:cubicBezTo>
                    <a:pt x="14263" y="9819"/>
                    <a:pt x="14173" y="9777"/>
                    <a:pt x="14078" y="9763"/>
                  </a:cubicBezTo>
                  <a:cubicBezTo>
                    <a:pt x="14649" y="9203"/>
                    <a:pt x="15103" y="8577"/>
                    <a:pt x="15411" y="7912"/>
                  </a:cubicBezTo>
                  <a:cubicBezTo>
                    <a:pt x="15498" y="7948"/>
                    <a:pt x="15590" y="7965"/>
                    <a:pt x="15683" y="7965"/>
                  </a:cubicBezTo>
                  <a:cubicBezTo>
                    <a:pt x="15693" y="7965"/>
                    <a:pt x="15704" y="7965"/>
                    <a:pt x="15714" y="7965"/>
                  </a:cubicBezTo>
                  <a:lnTo>
                    <a:pt x="17185" y="7912"/>
                  </a:lnTo>
                  <a:cubicBezTo>
                    <a:pt x="17547" y="7900"/>
                    <a:pt x="17882" y="7662"/>
                    <a:pt x="17943" y="7378"/>
                  </a:cubicBezTo>
                  <a:lnTo>
                    <a:pt x="18198" y="6150"/>
                  </a:lnTo>
                  <a:cubicBezTo>
                    <a:pt x="18255" y="5874"/>
                    <a:pt x="18030" y="5659"/>
                    <a:pt x="17684" y="5659"/>
                  </a:cubicBezTo>
                  <a:cubicBezTo>
                    <a:pt x="17675" y="5659"/>
                    <a:pt x="17665" y="5659"/>
                    <a:pt x="17655" y="5660"/>
                  </a:cubicBezTo>
                  <a:lnTo>
                    <a:pt x="16185" y="5712"/>
                  </a:lnTo>
                  <a:cubicBezTo>
                    <a:pt x="16072" y="5717"/>
                    <a:pt x="15958" y="5744"/>
                    <a:pt x="15855" y="5788"/>
                  </a:cubicBezTo>
                  <a:cubicBezTo>
                    <a:pt x="15823" y="5152"/>
                    <a:pt x="15625" y="4538"/>
                    <a:pt x="15276" y="4005"/>
                  </a:cubicBezTo>
                  <a:cubicBezTo>
                    <a:pt x="15390" y="3980"/>
                    <a:pt x="15495" y="3931"/>
                    <a:pt x="15590" y="3866"/>
                  </a:cubicBezTo>
                  <a:lnTo>
                    <a:pt x="16800" y="3009"/>
                  </a:lnTo>
                  <a:cubicBezTo>
                    <a:pt x="17097" y="2801"/>
                    <a:pt x="17164" y="2473"/>
                    <a:pt x="16952" y="2279"/>
                  </a:cubicBezTo>
                  <a:lnTo>
                    <a:pt x="16032" y="1454"/>
                  </a:lnTo>
                  <a:cubicBezTo>
                    <a:pt x="15933" y="1365"/>
                    <a:pt x="15789" y="1323"/>
                    <a:pt x="15633" y="1323"/>
                  </a:cubicBezTo>
                  <a:cubicBezTo>
                    <a:pt x="15622" y="1323"/>
                    <a:pt x="15611" y="1323"/>
                    <a:pt x="15600" y="1323"/>
                  </a:cubicBezTo>
                  <a:cubicBezTo>
                    <a:pt x="15423" y="1329"/>
                    <a:pt x="15253" y="1386"/>
                    <a:pt x="15108" y="1487"/>
                  </a:cubicBezTo>
                  <a:lnTo>
                    <a:pt x="13899" y="2344"/>
                  </a:lnTo>
                  <a:cubicBezTo>
                    <a:pt x="13813" y="2403"/>
                    <a:pt x="13741" y="2483"/>
                    <a:pt x="13689" y="2576"/>
                  </a:cubicBezTo>
                  <a:cubicBezTo>
                    <a:pt x="13072" y="2243"/>
                    <a:pt x="12350" y="2009"/>
                    <a:pt x="11541" y="1904"/>
                  </a:cubicBezTo>
                  <a:cubicBezTo>
                    <a:pt x="11611" y="1833"/>
                    <a:pt x="11657" y="1744"/>
                    <a:pt x="11680" y="1647"/>
                  </a:cubicBezTo>
                  <a:lnTo>
                    <a:pt x="11923" y="490"/>
                  </a:lnTo>
                  <a:cubicBezTo>
                    <a:pt x="11978" y="217"/>
                    <a:pt x="11748" y="1"/>
                    <a:pt x="1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2647900" y="2732462"/>
              <a:ext cx="1519858" cy="1178964"/>
            </a:xfrm>
            <a:custGeom>
              <a:avLst/>
              <a:gdLst/>
              <a:ahLst/>
              <a:cxnLst/>
              <a:rect l="l" t="t" r="r" b="b"/>
              <a:pathLst>
                <a:path w="18256" h="14163" extrusionOk="0">
                  <a:moveTo>
                    <a:pt x="9904" y="4175"/>
                  </a:moveTo>
                  <a:cubicBezTo>
                    <a:pt x="11841" y="4175"/>
                    <a:pt x="13132" y="5388"/>
                    <a:pt x="12809" y="6950"/>
                  </a:cubicBezTo>
                  <a:cubicBezTo>
                    <a:pt x="12474" y="8554"/>
                    <a:pt x="10556" y="9912"/>
                    <a:pt x="8527" y="9984"/>
                  </a:cubicBezTo>
                  <a:cubicBezTo>
                    <a:pt x="8471" y="9986"/>
                    <a:pt x="8416" y="9987"/>
                    <a:pt x="8361" y="9987"/>
                  </a:cubicBezTo>
                  <a:cubicBezTo>
                    <a:pt x="6419" y="9987"/>
                    <a:pt x="5128" y="8769"/>
                    <a:pt x="5451" y="7209"/>
                  </a:cubicBezTo>
                  <a:cubicBezTo>
                    <a:pt x="5786" y="5607"/>
                    <a:pt x="7702" y="4249"/>
                    <a:pt x="9737" y="4178"/>
                  </a:cubicBezTo>
                  <a:cubicBezTo>
                    <a:pt x="9793" y="4176"/>
                    <a:pt x="9849" y="4175"/>
                    <a:pt x="9904" y="4175"/>
                  </a:cubicBezTo>
                  <a:close/>
                  <a:moveTo>
                    <a:pt x="11406" y="1"/>
                  </a:moveTo>
                  <a:cubicBezTo>
                    <a:pt x="11397" y="1"/>
                    <a:pt x="11387" y="1"/>
                    <a:pt x="11377" y="1"/>
                  </a:cubicBezTo>
                  <a:lnTo>
                    <a:pt x="9822" y="56"/>
                  </a:lnTo>
                  <a:cubicBezTo>
                    <a:pt x="9464" y="68"/>
                    <a:pt x="9123" y="311"/>
                    <a:pt x="9064" y="593"/>
                  </a:cubicBezTo>
                  <a:lnTo>
                    <a:pt x="8824" y="1750"/>
                  </a:lnTo>
                  <a:cubicBezTo>
                    <a:pt x="8805" y="1835"/>
                    <a:pt x="8815" y="1921"/>
                    <a:pt x="8855" y="1999"/>
                  </a:cubicBezTo>
                  <a:cubicBezTo>
                    <a:pt x="8001" y="2163"/>
                    <a:pt x="7173" y="2445"/>
                    <a:pt x="6394" y="2837"/>
                  </a:cubicBezTo>
                  <a:cubicBezTo>
                    <a:pt x="6384" y="2750"/>
                    <a:pt x="6344" y="2670"/>
                    <a:pt x="6279" y="2614"/>
                  </a:cubicBezTo>
                  <a:lnTo>
                    <a:pt x="5411" y="1830"/>
                  </a:lnTo>
                  <a:cubicBezTo>
                    <a:pt x="5309" y="1742"/>
                    <a:pt x="5166" y="1699"/>
                    <a:pt x="5010" y="1699"/>
                  </a:cubicBezTo>
                  <a:cubicBezTo>
                    <a:pt x="5000" y="1699"/>
                    <a:pt x="4989" y="1700"/>
                    <a:pt x="4978" y="1700"/>
                  </a:cubicBezTo>
                  <a:cubicBezTo>
                    <a:pt x="4803" y="1706"/>
                    <a:pt x="4632" y="1763"/>
                    <a:pt x="4487" y="1866"/>
                  </a:cubicBezTo>
                  <a:lnTo>
                    <a:pt x="3205" y="2769"/>
                  </a:lnTo>
                  <a:cubicBezTo>
                    <a:pt x="2910" y="2982"/>
                    <a:pt x="2843" y="3308"/>
                    <a:pt x="3054" y="3498"/>
                  </a:cubicBezTo>
                  <a:lnTo>
                    <a:pt x="3923" y="4283"/>
                  </a:lnTo>
                  <a:cubicBezTo>
                    <a:pt x="3999" y="4344"/>
                    <a:pt x="4089" y="4386"/>
                    <a:pt x="4186" y="4401"/>
                  </a:cubicBezTo>
                  <a:cubicBezTo>
                    <a:pt x="3616" y="4961"/>
                    <a:pt x="3159" y="5586"/>
                    <a:pt x="2851" y="6255"/>
                  </a:cubicBezTo>
                  <a:cubicBezTo>
                    <a:pt x="2765" y="6215"/>
                    <a:pt x="2670" y="6196"/>
                    <a:pt x="2575" y="6196"/>
                  </a:cubicBezTo>
                  <a:cubicBezTo>
                    <a:pt x="2565" y="6196"/>
                    <a:pt x="2556" y="6196"/>
                    <a:pt x="2546" y="6197"/>
                  </a:cubicBezTo>
                  <a:lnTo>
                    <a:pt x="1077" y="6249"/>
                  </a:lnTo>
                  <a:cubicBezTo>
                    <a:pt x="715" y="6262"/>
                    <a:pt x="374" y="6502"/>
                    <a:pt x="315" y="6786"/>
                  </a:cubicBezTo>
                  <a:lnTo>
                    <a:pt x="60" y="8013"/>
                  </a:lnTo>
                  <a:cubicBezTo>
                    <a:pt x="1" y="8290"/>
                    <a:pt x="232" y="8504"/>
                    <a:pt x="578" y="8504"/>
                  </a:cubicBezTo>
                  <a:cubicBezTo>
                    <a:pt x="588" y="8504"/>
                    <a:pt x="597" y="8504"/>
                    <a:pt x="607" y="8504"/>
                  </a:cubicBezTo>
                  <a:lnTo>
                    <a:pt x="2077" y="8451"/>
                  </a:lnTo>
                  <a:cubicBezTo>
                    <a:pt x="2190" y="8445"/>
                    <a:pt x="2304" y="8420"/>
                    <a:pt x="2409" y="8373"/>
                  </a:cubicBezTo>
                  <a:cubicBezTo>
                    <a:pt x="2441" y="9009"/>
                    <a:pt x="2641" y="9624"/>
                    <a:pt x="2988" y="10156"/>
                  </a:cubicBezTo>
                  <a:cubicBezTo>
                    <a:pt x="2875" y="10182"/>
                    <a:pt x="2767" y="10230"/>
                    <a:pt x="2673" y="10297"/>
                  </a:cubicBezTo>
                  <a:lnTo>
                    <a:pt x="1462" y="11154"/>
                  </a:lnTo>
                  <a:cubicBezTo>
                    <a:pt x="1167" y="11365"/>
                    <a:pt x="1100" y="11689"/>
                    <a:pt x="1311" y="11883"/>
                  </a:cubicBezTo>
                  <a:lnTo>
                    <a:pt x="2233" y="12708"/>
                  </a:lnTo>
                  <a:cubicBezTo>
                    <a:pt x="2331" y="12801"/>
                    <a:pt x="2474" y="12845"/>
                    <a:pt x="2629" y="12845"/>
                  </a:cubicBezTo>
                  <a:cubicBezTo>
                    <a:pt x="2639" y="12845"/>
                    <a:pt x="2650" y="12845"/>
                    <a:pt x="2660" y="12845"/>
                  </a:cubicBezTo>
                  <a:cubicBezTo>
                    <a:pt x="2837" y="12838"/>
                    <a:pt x="3009" y="12779"/>
                    <a:pt x="3155" y="12676"/>
                  </a:cubicBezTo>
                  <a:lnTo>
                    <a:pt x="4363" y="11819"/>
                  </a:lnTo>
                  <a:cubicBezTo>
                    <a:pt x="4451" y="11758"/>
                    <a:pt x="4523" y="11678"/>
                    <a:pt x="4573" y="11586"/>
                  </a:cubicBezTo>
                  <a:cubicBezTo>
                    <a:pt x="5190" y="11923"/>
                    <a:pt x="5914" y="12154"/>
                    <a:pt x="6721" y="12259"/>
                  </a:cubicBezTo>
                  <a:cubicBezTo>
                    <a:pt x="6653" y="12331"/>
                    <a:pt x="6605" y="12419"/>
                    <a:pt x="6582" y="12514"/>
                  </a:cubicBezTo>
                  <a:lnTo>
                    <a:pt x="6342" y="13672"/>
                  </a:lnTo>
                  <a:cubicBezTo>
                    <a:pt x="6284" y="13948"/>
                    <a:pt x="6514" y="14163"/>
                    <a:pt x="6856" y="14163"/>
                  </a:cubicBezTo>
                  <a:cubicBezTo>
                    <a:pt x="6865" y="14163"/>
                    <a:pt x="6875" y="14163"/>
                    <a:pt x="6885" y="14162"/>
                  </a:cubicBezTo>
                  <a:lnTo>
                    <a:pt x="8443" y="14108"/>
                  </a:lnTo>
                  <a:cubicBezTo>
                    <a:pt x="8798" y="14095"/>
                    <a:pt x="9140" y="13855"/>
                    <a:pt x="9198" y="13571"/>
                  </a:cubicBezTo>
                  <a:lnTo>
                    <a:pt x="9441" y="12413"/>
                  </a:lnTo>
                  <a:cubicBezTo>
                    <a:pt x="9459" y="12329"/>
                    <a:pt x="9447" y="12240"/>
                    <a:pt x="9407" y="12165"/>
                  </a:cubicBezTo>
                  <a:cubicBezTo>
                    <a:pt x="10262" y="12000"/>
                    <a:pt x="11089" y="11718"/>
                    <a:pt x="11868" y="11329"/>
                  </a:cubicBezTo>
                  <a:cubicBezTo>
                    <a:pt x="11878" y="11413"/>
                    <a:pt x="11920" y="11493"/>
                    <a:pt x="11984" y="11550"/>
                  </a:cubicBezTo>
                  <a:lnTo>
                    <a:pt x="12853" y="12331"/>
                  </a:lnTo>
                  <a:cubicBezTo>
                    <a:pt x="12952" y="12424"/>
                    <a:pt x="13095" y="12468"/>
                    <a:pt x="13251" y="12468"/>
                  </a:cubicBezTo>
                  <a:cubicBezTo>
                    <a:pt x="13261" y="12468"/>
                    <a:pt x="13272" y="12468"/>
                    <a:pt x="13282" y="12468"/>
                  </a:cubicBezTo>
                  <a:cubicBezTo>
                    <a:pt x="13459" y="12461"/>
                    <a:pt x="13630" y="12403"/>
                    <a:pt x="13775" y="12299"/>
                  </a:cubicBezTo>
                  <a:lnTo>
                    <a:pt x="15055" y="11396"/>
                  </a:lnTo>
                  <a:cubicBezTo>
                    <a:pt x="15352" y="11184"/>
                    <a:pt x="15419" y="10859"/>
                    <a:pt x="15207" y="10668"/>
                  </a:cubicBezTo>
                  <a:lnTo>
                    <a:pt x="14337" y="9883"/>
                  </a:lnTo>
                  <a:cubicBezTo>
                    <a:pt x="14263" y="9819"/>
                    <a:pt x="14173" y="9777"/>
                    <a:pt x="14078" y="9763"/>
                  </a:cubicBezTo>
                  <a:cubicBezTo>
                    <a:pt x="14649" y="9203"/>
                    <a:pt x="15103" y="8577"/>
                    <a:pt x="15411" y="7912"/>
                  </a:cubicBezTo>
                  <a:cubicBezTo>
                    <a:pt x="15498" y="7948"/>
                    <a:pt x="15590" y="7965"/>
                    <a:pt x="15683" y="7965"/>
                  </a:cubicBezTo>
                  <a:cubicBezTo>
                    <a:pt x="15693" y="7965"/>
                    <a:pt x="15704" y="7965"/>
                    <a:pt x="15714" y="7965"/>
                  </a:cubicBezTo>
                  <a:lnTo>
                    <a:pt x="17185" y="7912"/>
                  </a:lnTo>
                  <a:cubicBezTo>
                    <a:pt x="17547" y="7900"/>
                    <a:pt x="17882" y="7662"/>
                    <a:pt x="17943" y="7378"/>
                  </a:cubicBezTo>
                  <a:lnTo>
                    <a:pt x="18198" y="6150"/>
                  </a:lnTo>
                  <a:cubicBezTo>
                    <a:pt x="18255" y="5874"/>
                    <a:pt x="18030" y="5659"/>
                    <a:pt x="17684" y="5659"/>
                  </a:cubicBezTo>
                  <a:cubicBezTo>
                    <a:pt x="17675" y="5659"/>
                    <a:pt x="17665" y="5659"/>
                    <a:pt x="17655" y="5660"/>
                  </a:cubicBezTo>
                  <a:lnTo>
                    <a:pt x="16185" y="5712"/>
                  </a:lnTo>
                  <a:cubicBezTo>
                    <a:pt x="16072" y="5717"/>
                    <a:pt x="15958" y="5744"/>
                    <a:pt x="15855" y="5788"/>
                  </a:cubicBezTo>
                  <a:cubicBezTo>
                    <a:pt x="15823" y="5152"/>
                    <a:pt x="15625" y="4538"/>
                    <a:pt x="15276" y="4005"/>
                  </a:cubicBezTo>
                  <a:cubicBezTo>
                    <a:pt x="15390" y="3980"/>
                    <a:pt x="15495" y="3931"/>
                    <a:pt x="15590" y="3866"/>
                  </a:cubicBezTo>
                  <a:lnTo>
                    <a:pt x="16800" y="3009"/>
                  </a:lnTo>
                  <a:cubicBezTo>
                    <a:pt x="17097" y="2801"/>
                    <a:pt x="17164" y="2473"/>
                    <a:pt x="16952" y="2279"/>
                  </a:cubicBezTo>
                  <a:lnTo>
                    <a:pt x="16032" y="1454"/>
                  </a:lnTo>
                  <a:cubicBezTo>
                    <a:pt x="15933" y="1365"/>
                    <a:pt x="15789" y="1323"/>
                    <a:pt x="15633" y="1323"/>
                  </a:cubicBezTo>
                  <a:cubicBezTo>
                    <a:pt x="15622" y="1323"/>
                    <a:pt x="15611" y="1323"/>
                    <a:pt x="15600" y="1323"/>
                  </a:cubicBezTo>
                  <a:cubicBezTo>
                    <a:pt x="15423" y="1329"/>
                    <a:pt x="15253" y="1386"/>
                    <a:pt x="15108" y="1487"/>
                  </a:cubicBezTo>
                  <a:lnTo>
                    <a:pt x="13899" y="2344"/>
                  </a:lnTo>
                  <a:cubicBezTo>
                    <a:pt x="13813" y="2403"/>
                    <a:pt x="13741" y="2483"/>
                    <a:pt x="13689" y="2576"/>
                  </a:cubicBezTo>
                  <a:cubicBezTo>
                    <a:pt x="13072" y="2243"/>
                    <a:pt x="12350" y="2009"/>
                    <a:pt x="11541" y="1904"/>
                  </a:cubicBezTo>
                  <a:cubicBezTo>
                    <a:pt x="11611" y="1833"/>
                    <a:pt x="11657" y="1744"/>
                    <a:pt x="11680" y="1647"/>
                  </a:cubicBezTo>
                  <a:lnTo>
                    <a:pt x="11923" y="490"/>
                  </a:lnTo>
                  <a:cubicBezTo>
                    <a:pt x="11978" y="217"/>
                    <a:pt x="11748" y="1"/>
                    <a:pt x="1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5" name="Google Shape;2275;p55"/>
            <p:cNvGrpSpPr/>
            <p:nvPr/>
          </p:nvGrpSpPr>
          <p:grpSpPr>
            <a:xfrm>
              <a:off x="1940278" y="671516"/>
              <a:ext cx="1898350" cy="3596116"/>
              <a:chOff x="-3332946" y="193497"/>
              <a:chExt cx="2080611" cy="3941381"/>
            </a:xfrm>
          </p:grpSpPr>
          <p:sp>
            <p:nvSpPr>
              <p:cNvPr id="2276" name="Google Shape;2276;p55"/>
              <p:cNvSpPr/>
              <p:nvPr/>
            </p:nvSpPr>
            <p:spPr>
              <a:xfrm>
                <a:off x="-2747291" y="893772"/>
                <a:ext cx="100082" cy="3734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742" extrusionOk="0">
                    <a:moveTo>
                      <a:pt x="2038" y="485"/>
                    </a:moveTo>
                    <a:lnTo>
                      <a:pt x="1885" y="1257"/>
                    </a:lnTo>
                    <a:lnTo>
                      <a:pt x="2266" y="1257"/>
                    </a:lnTo>
                    <a:lnTo>
                      <a:pt x="2419" y="485"/>
                    </a:lnTo>
                    <a:close/>
                    <a:moveTo>
                      <a:pt x="2594" y="485"/>
                    </a:moveTo>
                    <a:lnTo>
                      <a:pt x="2440" y="1257"/>
                    </a:lnTo>
                    <a:lnTo>
                      <a:pt x="2819" y="1257"/>
                    </a:lnTo>
                    <a:lnTo>
                      <a:pt x="2973" y="485"/>
                    </a:lnTo>
                    <a:close/>
                    <a:moveTo>
                      <a:pt x="3148" y="485"/>
                    </a:moveTo>
                    <a:lnTo>
                      <a:pt x="2994" y="1257"/>
                    </a:lnTo>
                    <a:lnTo>
                      <a:pt x="3375" y="1257"/>
                    </a:lnTo>
                    <a:lnTo>
                      <a:pt x="3529" y="485"/>
                    </a:lnTo>
                    <a:close/>
                    <a:moveTo>
                      <a:pt x="3704" y="485"/>
                    </a:moveTo>
                    <a:lnTo>
                      <a:pt x="3550" y="1257"/>
                    </a:lnTo>
                    <a:lnTo>
                      <a:pt x="3929" y="1257"/>
                    </a:lnTo>
                    <a:lnTo>
                      <a:pt x="4082" y="485"/>
                    </a:lnTo>
                    <a:close/>
                    <a:moveTo>
                      <a:pt x="209" y="350"/>
                    </a:moveTo>
                    <a:lnTo>
                      <a:pt x="1" y="1392"/>
                    </a:lnTo>
                    <a:lnTo>
                      <a:pt x="478" y="1392"/>
                    </a:lnTo>
                    <a:lnTo>
                      <a:pt x="687" y="350"/>
                    </a:lnTo>
                    <a:close/>
                    <a:moveTo>
                      <a:pt x="4304" y="306"/>
                    </a:moveTo>
                    <a:lnTo>
                      <a:pt x="4078" y="1436"/>
                    </a:lnTo>
                    <a:lnTo>
                      <a:pt x="948" y="1436"/>
                    </a:lnTo>
                    <a:lnTo>
                      <a:pt x="1173" y="306"/>
                    </a:lnTo>
                    <a:close/>
                    <a:moveTo>
                      <a:pt x="4668" y="0"/>
                    </a:moveTo>
                    <a:lnTo>
                      <a:pt x="929" y="3"/>
                    </a:lnTo>
                    <a:lnTo>
                      <a:pt x="584" y="1741"/>
                    </a:lnTo>
                    <a:lnTo>
                      <a:pt x="4322" y="1741"/>
                    </a:lnTo>
                    <a:lnTo>
                      <a:pt x="46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55"/>
              <p:cNvSpPr/>
              <p:nvPr/>
            </p:nvSpPr>
            <p:spPr>
              <a:xfrm>
                <a:off x="-2841220" y="966797"/>
                <a:ext cx="120986" cy="91935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4288" extrusionOk="0">
                    <a:moveTo>
                      <a:pt x="3295" y="0"/>
                    </a:moveTo>
                    <a:cubicBezTo>
                      <a:pt x="3284" y="0"/>
                      <a:pt x="3273" y="0"/>
                      <a:pt x="3262" y="1"/>
                    </a:cubicBezTo>
                    <a:cubicBezTo>
                      <a:pt x="2982" y="13"/>
                      <a:pt x="2712" y="104"/>
                      <a:pt x="2485" y="264"/>
                    </a:cubicBezTo>
                    <a:lnTo>
                      <a:pt x="466" y="1691"/>
                    </a:lnTo>
                    <a:cubicBezTo>
                      <a:pt x="152" y="1916"/>
                      <a:pt x="1" y="2224"/>
                      <a:pt x="41" y="2495"/>
                    </a:cubicBezTo>
                    <a:cubicBezTo>
                      <a:pt x="62" y="2628"/>
                      <a:pt x="127" y="2750"/>
                      <a:pt x="228" y="2838"/>
                    </a:cubicBezTo>
                    <a:lnTo>
                      <a:pt x="1599" y="4074"/>
                    </a:lnTo>
                    <a:cubicBezTo>
                      <a:pt x="1758" y="4217"/>
                      <a:pt x="1987" y="4287"/>
                      <a:pt x="2234" y="4287"/>
                    </a:cubicBezTo>
                    <a:cubicBezTo>
                      <a:pt x="2248" y="4287"/>
                      <a:pt x="2262" y="4287"/>
                      <a:pt x="2276" y="4287"/>
                    </a:cubicBezTo>
                    <a:cubicBezTo>
                      <a:pt x="2554" y="4274"/>
                      <a:pt x="2824" y="4183"/>
                      <a:pt x="3053" y="4023"/>
                    </a:cubicBezTo>
                    <a:lnTo>
                      <a:pt x="5070" y="2594"/>
                    </a:lnTo>
                    <a:cubicBezTo>
                      <a:pt x="5535" y="2261"/>
                      <a:pt x="5643" y="1748"/>
                      <a:pt x="5310" y="1445"/>
                    </a:cubicBezTo>
                    <a:lnTo>
                      <a:pt x="3940" y="213"/>
                    </a:lnTo>
                    <a:cubicBezTo>
                      <a:pt x="3824" y="114"/>
                      <a:pt x="3685" y="47"/>
                      <a:pt x="3533" y="22"/>
                    </a:cubicBezTo>
                    <a:cubicBezTo>
                      <a:pt x="3456" y="7"/>
                      <a:pt x="3375" y="0"/>
                      <a:pt x="3295" y="0"/>
                    </a:cubicBezTo>
                    <a:close/>
                  </a:path>
                </a:pathLst>
              </a:custGeom>
              <a:solidFill>
                <a:srgbClr val="B0C9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8" name="Google Shape;2278;p55"/>
              <p:cNvGrpSpPr/>
              <p:nvPr/>
            </p:nvGrpSpPr>
            <p:grpSpPr>
              <a:xfrm>
                <a:off x="-3332946" y="193497"/>
                <a:ext cx="2080611" cy="3941381"/>
                <a:chOff x="-3332946" y="193497"/>
                <a:chExt cx="2080611" cy="3941381"/>
              </a:xfrm>
            </p:grpSpPr>
            <p:sp>
              <p:nvSpPr>
                <p:cNvPr id="2279" name="Google Shape;2279;p55"/>
                <p:cNvSpPr/>
                <p:nvPr/>
              </p:nvSpPr>
              <p:spPr>
                <a:xfrm>
                  <a:off x="-3210095" y="3307316"/>
                  <a:ext cx="823039" cy="82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8" h="38389" extrusionOk="0">
                      <a:moveTo>
                        <a:pt x="19195" y="1"/>
                      </a:moveTo>
                      <a:cubicBezTo>
                        <a:pt x="14103" y="1"/>
                        <a:pt x="9221" y="2024"/>
                        <a:pt x="5621" y="5624"/>
                      </a:cubicBezTo>
                      <a:cubicBezTo>
                        <a:pt x="2024" y="9223"/>
                        <a:pt x="1" y="14105"/>
                        <a:pt x="1" y="19196"/>
                      </a:cubicBezTo>
                      <a:cubicBezTo>
                        <a:pt x="1" y="24286"/>
                        <a:pt x="2024" y="29168"/>
                        <a:pt x="5621" y="32767"/>
                      </a:cubicBezTo>
                      <a:cubicBezTo>
                        <a:pt x="9221" y="36367"/>
                        <a:pt x="14103" y="38388"/>
                        <a:pt x="19195" y="38388"/>
                      </a:cubicBezTo>
                      <a:cubicBezTo>
                        <a:pt x="24285" y="38388"/>
                        <a:pt x="29167" y="36367"/>
                        <a:pt x="32767" y="32767"/>
                      </a:cubicBezTo>
                      <a:cubicBezTo>
                        <a:pt x="36365" y="29168"/>
                        <a:pt x="38388" y="24286"/>
                        <a:pt x="38388" y="19196"/>
                      </a:cubicBezTo>
                      <a:cubicBezTo>
                        <a:pt x="38388" y="14105"/>
                        <a:pt x="36365" y="9223"/>
                        <a:pt x="32767" y="5624"/>
                      </a:cubicBezTo>
                      <a:cubicBezTo>
                        <a:pt x="29167" y="2024"/>
                        <a:pt x="24285" y="1"/>
                        <a:pt x="191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5"/>
                <p:cNvSpPr/>
                <p:nvPr/>
              </p:nvSpPr>
              <p:spPr>
                <a:xfrm>
                  <a:off x="-3032357" y="3302856"/>
                  <a:ext cx="467564" cy="832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8" h="38807" extrusionOk="0">
                      <a:moveTo>
                        <a:pt x="10905" y="419"/>
                      </a:moveTo>
                      <a:cubicBezTo>
                        <a:pt x="16688" y="419"/>
                        <a:pt x="21389" y="8937"/>
                        <a:pt x="21389" y="19404"/>
                      </a:cubicBezTo>
                      <a:cubicBezTo>
                        <a:pt x="21389" y="29870"/>
                        <a:pt x="16686" y="38388"/>
                        <a:pt x="10905" y="38388"/>
                      </a:cubicBezTo>
                      <a:cubicBezTo>
                        <a:pt x="5122" y="38388"/>
                        <a:pt x="419" y="29870"/>
                        <a:pt x="419" y="19404"/>
                      </a:cubicBezTo>
                      <a:cubicBezTo>
                        <a:pt x="419" y="8937"/>
                        <a:pt x="5122" y="419"/>
                        <a:pt x="10905" y="419"/>
                      </a:cubicBezTo>
                      <a:close/>
                      <a:moveTo>
                        <a:pt x="10905" y="0"/>
                      </a:moveTo>
                      <a:cubicBezTo>
                        <a:pt x="4893" y="0"/>
                        <a:pt x="1" y="8705"/>
                        <a:pt x="1" y="19404"/>
                      </a:cubicBezTo>
                      <a:cubicBezTo>
                        <a:pt x="1" y="30102"/>
                        <a:pt x="4893" y="38807"/>
                        <a:pt x="10905" y="38807"/>
                      </a:cubicBezTo>
                      <a:cubicBezTo>
                        <a:pt x="16917" y="38807"/>
                        <a:pt x="21808" y="30102"/>
                        <a:pt x="21808" y="19404"/>
                      </a:cubicBezTo>
                      <a:cubicBezTo>
                        <a:pt x="21808" y="8705"/>
                        <a:pt x="16917" y="0"/>
                        <a:pt x="109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55"/>
                <p:cNvSpPr/>
                <p:nvPr/>
              </p:nvSpPr>
              <p:spPr>
                <a:xfrm>
                  <a:off x="-3214554" y="3485053"/>
                  <a:ext cx="832022" cy="467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7" h="21811" extrusionOk="0">
                      <a:moveTo>
                        <a:pt x="19403" y="420"/>
                      </a:moveTo>
                      <a:cubicBezTo>
                        <a:pt x="29870" y="420"/>
                        <a:pt x="38387" y="5123"/>
                        <a:pt x="38387" y="10906"/>
                      </a:cubicBezTo>
                      <a:cubicBezTo>
                        <a:pt x="38387" y="16686"/>
                        <a:pt x="29870" y="21391"/>
                        <a:pt x="19403" y="21391"/>
                      </a:cubicBezTo>
                      <a:cubicBezTo>
                        <a:pt x="8934" y="21391"/>
                        <a:pt x="419" y="16686"/>
                        <a:pt x="419" y="10906"/>
                      </a:cubicBezTo>
                      <a:cubicBezTo>
                        <a:pt x="419" y="5123"/>
                        <a:pt x="8934" y="420"/>
                        <a:pt x="19403" y="420"/>
                      </a:cubicBezTo>
                      <a:close/>
                      <a:moveTo>
                        <a:pt x="19403" y="1"/>
                      </a:moveTo>
                      <a:cubicBezTo>
                        <a:pt x="8703" y="1"/>
                        <a:pt x="0" y="4893"/>
                        <a:pt x="0" y="10906"/>
                      </a:cubicBezTo>
                      <a:cubicBezTo>
                        <a:pt x="0" y="16918"/>
                        <a:pt x="8703" y="21810"/>
                        <a:pt x="19403" y="21810"/>
                      </a:cubicBezTo>
                      <a:cubicBezTo>
                        <a:pt x="30102" y="21810"/>
                        <a:pt x="38806" y="16918"/>
                        <a:pt x="38806" y="10906"/>
                      </a:cubicBezTo>
                      <a:cubicBezTo>
                        <a:pt x="38806" y="4893"/>
                        <a:pt x="30102" y="1"/>
                        <a:pt x="19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55"/>
                <p:cNvSpPr/>
                <p:nvPr/>
              </p:nvSpPr>
              <p:spPr>
                <a:xfrm>
                  <a:off x="-3210052" y="3705371"/>
                  <a:ext cx="823039" cy="2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8" h="1264" extrusionOk="0">
                      <a:moveTo>
                        <a:pt x="9" y="0"/>
                      </a:moveTo>
                      <a:lnTo>
                        <a:pt x="1" y="419"/>
                      </a:lnTo>
                      <a:lnTo>
                        <a:pt x="38377" y="1263"/>
                      </a:lnTo>
                      <a:lnTo>
                        <a:pt x="38388" y="84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55"/>
                <p:cNvSpPr/>
                <p:nvPr/>
              </p:nvSpPr>
              <p:spPr>
                <a:xfrm>
                  <a:off x="-3332946" y="804946"/>
                  <a:ext cx="1743244" cy="2363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08" h="110245" extrusionOk="0">
                      <a:moveTo>
                        <a:pt x="34251" y="0"/>
                      </a:moveTo>
                      <a:cubicBezTo>
                        <a:pt x="28651" y="0"/>
                        <a:pt x="23454" y="4327"/>
                        <a:pt x="22226" y="9621"/>
                      </a:cubicBezTo>
                      <a:lnTo>
                        <a:pt x="1228" y="100327"/>
                      </a:lnTo>
                      <a:cubicBezTo>
                        <a:pt x="0" y="105622"/>
                        <a:pt x="6678" y="110245"/>
                        <a:pt x="12275" y="110245"/>
                      </a:cubicBezTo>
                      <a:lnTo>
                        <a:pt x="50082" y="110245"/>
                      </a:lnTo>
                      <a:cubicBezTo>
                        <a:pt x="55681" y="110245"/>
                        <a:pt x="61043" y="105952"/>
                        <a:pt x="62106" y="100624"/>
                      </a:cubicBezTo>
                      <a:lnTo>
                        <a:pt x="80246" y="9621"/>
                      </a:lnTo>
                      <a:cubicBezTo>
                        <a:pt x="81307" y="4291"/>
                        <a:pt x="77655" y="0"/>
                        <a:pt x="720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55"/>
                <p:cNvSpPr/>
                <p:nvPr/>
              </p:nvSpPr>
              <p:spPr>
                <a:xfrm>
                  <a:off x="-3320318" y="804946"/>
                  <a:ext cx="1665802" cy="22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96" h="106250" extrusionOk="0">
                      <a:moveTo>
                        <a:pt x="28304" y="0"/>
                      </a:moveTo>
                      <a:cubicBezTo>
                        <a:pt x="23991" y="0"/>
                        <a:pt x="19812" y="3430"/>
                        <a:pt x="18968" y="7659"/>
                      </a:cubicBezTo>
                      <a:lnTo>
                        <a:pt x="843" y="98591"/>
                      </a:lnTo>
                      <a:cubicBezTo>
                        <a:pt x="1" y="102820"/>
                        <a:pt x="2813" y="106249"/>
                        <a:pt x="7127" y="106249"/>
                      </a:cubicBezTo>
                      <a:lnTo>
                        <a:pt x="49387" y="106249"/>
                      </a:lnTo>
                      <a:cubicBezTo>
                        <a:pt x="53701" y="106249"/>
                        <a:pt x="57882" y="102820"/>
                        <a:pt x="58726" y="98591"/>
                      </a:cubicBezTo>
                      <a:lnTo>
                        <a:pt x="76849" y="7659"/>
                      </a:lnTo>
                      <a:cubicBezTo>
                        <a:pt x="77695" y="3430"/>
                        <a:pt x="74878" y="0"/>
                        <a:pt x="705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55"/>
                <p:cNvSpPr/>
                <p:nvPr/>
              </p:nvSpPr>
              <p:spPr>
                <a:xfrm>
                  <a:off x="-3214383" y="868173"/>
                  <a:ext cx="1492781" cy="1956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26" h="91249" extrusionOk="0">
                      <a:moveTo>
                        <a:pt x="22220" y="1"/>
                      </a:moveTo>
                      <a:cubicBezTo>
                        <a:pt x="19768" y="1"/>
                        <a:pt x="17400" y="1975"/>
                        <a:pt x="16911" y="4428"/>
                      </a:cubicBezTo>
                      <a:lnTo>
                        <a:pt x="489" y="86821"/>
                      </a:lnTo>
                      <a:cubicBezTo>
                        <a:pt x="1" y="89274"/>
                        <a:pt x="1582" y="91248"/>
                        <a:pt x="4034" y="91248"/>
                      </a:cubicBezTo>
                      <a:lnTo>
                        <a:pt x="47404" y="91248"/>
                      </a:lnTo>
                      <a:cubicBezTo>
                        <a:pt x="49857" y="91248"/>
                        <a:pt x="52225" y="89274"/>
                        <a:pt x="52713" y="86821"/>
                      </a:cubicBezTo>
                      <a:lnTo>
                        <a:pt x="69135" y="4428"/>
                      </a:lnTo>
                      <a:cubicBezTo>
                        <a:pt x="69626" y="1975"/>
                        <a:pt x="68043" y="1"/>
                        <a:pt x="65590" y="1"/>
                      </a:cubicBezTo>
                      <a:lnTo>
                        <a:pt x="54122" y="3"/>
                      </a:lnTo>
                      <a:lnTo>
                        <a:pt x="52147" y="2462"/>
                      </a:lnTo>
                      <a:lnTo>
                        <a:pt x="34685" y="2462"/>
                      </a:lnTo>
                      <a:lnTo>
                        <a:pt x="3369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55"/>
                <p:cNvSpPr/>
                <p:nvPr/>
              </p:nvSpPr>
              <p:spPr>
                <a:xfrm>
                  <a:off x="-3057678" y="3078401"/>
                  <a:ext cx="553688" cy="9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5" h="420" extrusionOk="0">
                      <a:moveTo>
                        <a:pt x="192" y="1"/>
                      </a:moveTo>
                      <a:cubicBezTo>
                        <a:pt x="85" y="11"/>
                        <a:pt x="1" y="102"/>
                        <a:pt x="1" y="209"/>
                      </a:cubicBezTo>
                      <a:cubicBezTo>
                        <a:pt x="1" y="318"/>
                        <a:pt x="85" y="409"/>
                        <a:pt x="192" y="420"/>
                      </a:cubicBezTo>
                      <a:lnTo>
                        <a:pt x="25633" y="420"/>
                      </a:lnTo>
                      <a:cubicBezTo>
                        <a:pt x="25740" y="409"/>
                        <a:pt x="25824" y="318"/>
                        <a:pt x="25824" y="209"/>
                      </a:cubicBezTo>
                      <a:cubicBezTo>
                        <a:pt x="25824" y="102"/>
                        <a:pt x="25740" y="11"/>
                        <a:pt x="25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55"/>
                <p:cNvSpPr/>
                <p:nvPr/>
              </p:nvSpPr>
              <p:spPr>
                <a:xfrm>
                  <a:off x="-3021123" y="2816919"/>
                  <a:ext cx="555403" cy="9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5" h="422" extrusionOk="0">
                      <a:moveTo>
                        <a:pt x="211" y="0"/>
                      </a:moveTo>
                      <a:cubicBezTo>
                        <a:pt x="96" y="0"/>
                        <a:pt x="1" y="93"/>
                        <a:pt x="1" y="210"/>
                      </a:cubicBezTo>
                      <a:cubicBezTo>
                        <a:pt x="1" y="329"/>
                        <a:pt x="96" y="422"/>
                        <a:pt x="211" y="422"/>
                      </a:cubicBezTo>
                      <a:cubicBezTo>
                        <a:pt x="218" y="422"/>
                        <a:pt x="225" y="421"/>
                        <a:pt x="232" y="420"/>
                      </a:cubicBezTo>
                      <a:lnTo>
                        <a:pt x="25673" y="420"/>
                      </a:lnTo>
                      <a:cubicBezTo>
                        <a:pt x="25680" y="421"/>
                        <a:pt x="25688" y="422"/>
                        <a:pt x="25695" y="422"/>
                      </a:cubicBezTo>
                      <a:cubicBezTo>
                        <a:pt x="25809" y="422"/>
                        <a:pt x="25904" y="329"/>
                        <a:pt x="25904" y="210"/>
                      </a:cubicBezTo>
                      <a:cubicBezTo>
                        <a:pt x="25904" y="93"/>
                        <a:pt x="25809" y="0"/>
                        <a:pt x="25695" y="0"/>
                      </a:cubicBezTo>
                      <a:cubicBezTo>
                        <a:pt x="25688" y="0"/>
                        <a:pt x="25680" y="1"/>
                        <a:pt x="25673" y="1"/>
                      </a:cubicBezTo>
                      <a:lnTo>
                        <a:pt x="232" y="1"/>
                      </a:lnTo>
                      <a:cubicBezTo>
                        <a:pt x="225" y="1"/>
                        <a:pt x="218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55"/>
                <p:cNvSpPr/>
                <p:nvPr/>
              </p:nvSpPr>
              <p:spPr>
                <a:xfrm>
                  <a:off x="-1907893" y="892207"/>
                  <a:ext cx="64170" cy="40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" h="1886" extrusionOk="0">
                      <a:moveTo>
                        <a:pt x="1634" y="0"/>
                      </a:moveTo>
                      <a:cubicBezTo>
                        <a:pt x="1113" y="0"/>
                        <a:pt x="553" y="199"/>
                        <a:pt x="77" y="595"/>
                      </a:cubicBezTo>
                      <a:cubicBezTo>
                        <a:pt x="18" y="644"/>
                        <a:pt x="1" y="724"/>
                        <a:pt x="41" y="774"/>
                      </a:cubicBezTo>
                      <a:cubicBezTo>
                        <a:pt x="61" y="800"/>
                        <a:pt x="91" y="812"/>
                        <a:pt x="123" y="812"/>
                      </a:cubicBezTo>
                      <a:cubicBezTo>
                        <a:pt x="156" y="812"/>
                        <a:pt x="190" y="800"/>
                        <a:pt x="220" y="774"/>
                      </a:cubicBezTo>
                      <a:cubicBezTo>
                        <a:pt x="638" y="426"/>
                        <a:pt x="1128" y="252"/>
                        <a:pt x="1583" y="252"/>
                      </a:cubicBezTo>
                      <a:cubicBezTo>
                        <a:pt x="2038" y="252"/>
                        <a:pt x="2458" y="426"/>
                        <a:pt x="2736" y="774"/>
                      </a:cubicBezTo>
                      <a:cubicBezTo>
                        <a:pt x="2756" y="800"/>
                        <a:pt x="2786" y="812"/>
                        <a:pt x="2819" y="812"/>
                      </a:cubicBezTo>
                      <a:cubicBezTo>
                        <a:pt x="2852" y="812"/>
                        <a:pt x="2887" y="800"/>
                        <a:pt x="2917" y="774"/>
                      </a:cubicBezTo>
                      <a:cubicBezTo>
                        <a:pt x="2976" y="726"/>
                        <a:pt x="2992" y="644"/>
                        <a:pt x="2952" y="593"/>
                      </a:cubicBezTo>
                      <a:lnTo>
                        <a:pt x="2952" y="593"/>
                      </a:lnTo>
                      <a:lnTo>
                        <a:pt x="2952" y="595"/>
                      </a:lnTo>
                      <a:cubicBezTo>
                        <a:pt x="2636" y="199"/>
                        <a:pt x="2155" y="0"/>
                        <a:pt x="1634" y="0"/>
                      </a:cubicBezTo>
                      <a:close/>
                      <a:moveTo>
                        <a:pt x="1528" y="521"/>
                      </a:moveTo>
                      <a:cubicBezTo>
                        <a:pt x="1141" y="521"/>
                        <a:pt x="725" y="668"/>
                        <a:pt x="371" y="962"/>
                      </a:cubicBezTo>
                      <a:cubicBezTo>
                        <a:pt x="313" y="1012"/>
                        <a:pt x="296" y="1092"/>
                        <a:pt x="336" y="1143"/>
                      </a:cubicBezTo>
                      <a:cubicBezTo>
                        <a:pt x="356" y="1167"/>
                        <a:pt x="386" y="1179"/>
                        <a:pt x="418" y="1179"/>
                      </a:cubicBezTo>
                      <a:cubicBezTo>
                        <a:pt x="451" y="1179"/>
                        <a:pt x="486" y="1167"/>
                        <a:pt x="517" y="1143"/>
                      </a:cubicBezTo>
                      <a:cubicBezTo>
                        <a:pt x="811" y="897"/>
                        <a:pt x="1157" y="773"/>
                        <a:pt x="1478" y="773"/>
                      </a:cubicBezTo>
                      <a:cubicBezTo>
                        <a:pt x="1799" y="773"/>
                        <a:pt x="2096" y="897"/>
                        <a:pt x="2293" y="1143"/>
                      </a:cubicBezTo>
                      <a:cubicBezTo>
                        <a:pt x="2313" y="1167"/>
                        <a:pt x="2343" y="1179"/>
                        <a:pt x="2376" y="1179"/>
                      </a:cubicBezTo>
                      <a:cubicBezTo>
                        <a:pt x="2408" y="1179"/>
                        <a:pt x="2443" y="1167"/>
                        <a:pt x="2472" y="1143"/>
                      </a:cubicBezTo>
                      <a:cubicBezTo>
                        <a:pt x="2531" y="1094"/>
                        <a:pt x="2548" y="1012"/>
                        <a:pt x="2508" y="962"/>
                      </a:cubicBezTo>
                      <a:cubicBezTo>
                        <a:pt x="2272" y="668"/>
                        <a:pt x="1915" y="521"/>
                        <a:pt x="1528" y="521"/>
                      </a:cubicBezTo>
                      <a:close/>
                      <a:moveTo>
                        <a:pt x="1424" y="1043"/>
                      </a:moveTo>
                      <a:cubicBezTo>
                        <a:pt x="1171" y="1043"/>
                        <a:pt x="899" y="1140"/>
                        <a:pt x="668" y="1332"/>
                      </a:cubicBezTo>
                      <a:cubicBezTo>
                        <a:pt x="609" y="1383"/>
                        <a:pt x="593" y="1463"/>
                        <a:pt x="633" y="1513"/>
                      </a:cubicBezTo>
                      <a:cubicBezTo>
                        <a:pt x="653" y="1538"/>
                        <a:pt x="683" y="1550"/>
                        <a:pt x="715" y="1550"/>
                      </a:cubicBezTo>
                      <a:cubicBezTo>
                        <a:pt x="747" y="1550"/>
                        <a:pt x="782" y="1538"/>
                        <a:pt x="811" y="1513"/>
                      </a:cubicBezTo>
                      <a:cubicBezTo>
                        <a:pt x="984" y="1369"/>
                        <a:pt x="1186" y="1297"/>
                        <a:pt x="1374" y="1297"/>
                      </a:cubicBezTo>
                      <a:cubicBezTo>
                        <a:pt x="1561" y="1297"/>
                        <a:pt x="1735" y="1369"/>
                        <a:pt x="1849" y="1513"/>
                      </a:cubicBezTo>
                      <a:cubicBezTo>
                        <a:pt x="1869" y="1538"/>
                        <a:pt x="1899" y="1550"/>
                        <a:pt x="1932" y="1550"/>
                      </a:cubicBezTo>
                      <a:cubicBezTo>
                        <a:pt x="1965" y="1550"/>
                        <a:pt x="2000" y="1538"/>
                        <a:pt x="2030" y="1513"/>
                      </a:cubicBezTo>
                      <a:cubicBezTo>
                        <a:pt x="2089" y="1463"/>
                        <a:pt x="2104" y="1383"/>
                        <a:pt x="2066" y="1332"/>
                      </a:cubicBezTo>
                      <a:cubicBezTo>
                        <a:pt x="1911" y="1140"/>
                        <a:pt x="1677" y="1043"/>
                        <a:pt x="1424" y="1043"/>
                      </a:cubicBezTo>
                      <a:close/>
                      <a:moveTo>
                        <a:pt x="1329" y="1521"/>
                      </a:moveTo>
                      <a:cubicBezTo>
                        <a:pt x="1198" y="1521"/>
                        <a:pt x="1057" y="1570"/>
                        <a:pt x="938" y="1669"/>
                      </a:cubicBezTo>
                      <a:cubicBezTo>
                        <a:pt x="879" y="1718"/>
                        <a:pt x="862" y="1800"/>
                        <a:pt x="902" y="1848"/>
                      </a:cubicBezTo>
                      <a:cubicBezTo>
                        <a:pt x="922" y="1873"/>
                        <a:pt x="952" y="1886"/>
                        <a:pt x="984" y="1886"/>
                      </a:cubicBezTo>
                      <a:cubicBezTo>
                        <a:pt x="1017" y="1886"/>
                        <a:pt x="1051" y="1873"/>
                        <a:pt x="1081" y="1848"/>
                      </a:cubicBezTo>
                      <a:cubicBezTo>
                        <a:pt x="1142" y="1798"/>
                        <a:pt x="1213" y="1772"/>
                        <a:pt x="1279" y="1772"/>
                      </a:cubicBezTo>
                      <a:cubicBezTo>
                        <a:pt x="1345" y="1772"/>
                        <a:pt x="1405" y="1798"/>
                        <a:pt x="1445" y="1848"/>
                      </a:cubicBezTo>
                      <a:cubicBezTo>
                        <a:pt x="1465" y="1873"/>
                        <a:pt x="1495" y="1886"/>
                        <a:pt x="1528" y="1886"/>
                      </a:cubicBezTo>
                      <a:cubicBezTo>
                        <a:pt x="1560" y="1886"/>
                        <a:pt x="1596" y="1873"/>
                        <a:pt x="1626" y="1848"/>
                      </a:cubicBezTo>
                      <a:cubicBezTo>
                        <a:pt x="1685" y="1800"/>
                        <a:pt x="1702" y="1720"/>
                        <a:pt x="1662" y="1669"/>
                      </a:cubicBezTo>
                      <a:cubicBezTo>
                        <a:pt x="1582" y="1570"/>
                        <a:pt x="1460" y="1521"/>
                        <a:pt x="1329" y="15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5"/>
                <p:cNvSpPr/>
                <p:nvPr/>
              </p:nvSpPr>
              <p:spPr>
                <a:xfrm>
                  <a:off x="-2615006" y="895809"/>
                  <a:ext cx="57609" cy="35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7" h="1659" extrusionOk="0">
                      <a:moveTo>
                        <a:pt x="331" y="0"/>
                      </a:moveTo>
                      <a:lnTo>
                        <a:pt x="1" y="1659"/>
                      </a:lnTo>
                      <a:lnTo>
                        <a:pt x="434" y="1659"/>
                      </a:lnTo>
                      <a:lnTo>
                        <a:pt x="765" y="0"/>
                      </a:lnTo>
                      <a:close/>
                      <a:moveTo>
                        <a:pt x="982" y="369"/>
                      </a:moveTo>
                      <a:lnTo>
                        <a:pt x="723" y="1659"/>
                      </a:lnTo>
                      <a:lnTo>
                        <a:pt x="1157" y="1659"/>
                      </a:lnTo>
                      <a:lnTo>
                        <a:pt x="1415" y="369"/>
                      </a:lnTo>
                      <a:close/>
                      <a:moveTo>
                        <a:pt x="1624" y="769"/>
                      </a:moveTo>
                      <a:lnTo>
                        <a:pt x="1447" y="1659"/>
                      </a:lnTo>
                      <a:lnTo>
                        <a:pt x="1881" y="1659"/>
                      </a:lnTo>
                      <a:lnTo>
                        <a:pt x="2058" y="769"/>
                      </a:lnTo>
                      <a:close/>
                      <a:moveTo>
                        <a:pt x="2253" y="1137"/>
                      </a:moveTo>
                      <a:lnTo>
                        <a:pt x="2148" y="1659"/>
                      </a:lnTo>
                      <a:lnTo>
                        <a:pt x="2582" y="1659"/>
                      </a:lnTo>
                      <a:lnTo>
                        <a:pt x="2687" y="113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55"/>
                <p:cNvSpPr/>
                <p:nvPr/>
              </p:nvSpPr>
              <p:spPr>
                <a:xfrm>
                  <a:off x="-2010012" y="893365"/>
                  <a:ext cx="53621" cy="3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1799" extrusionOk="0">
                      <a:moveTo>
                        <a:pt x="368" y="0"/>
                      </a:moveTo>
                      <a:lnTo>
                        <a:pt x="263" y="243"/>
                      </a:lnTo>
                      <a:lnTo>
                        <a:pt x="1034" y="434"/>
                      </a:lnTo>
                      <a:lnTo>
                        <a:pt x="1139" y="194"/>
                      </a:lnTo>
                      <a:lnTo>
                        <a:pt x="368" y="0"/>
                      </a:lnTo>
                      <a:close/>
                      <a:moveTo>
                        <a:pt x="173" y="775"/>
                      </a:moveTo>
                      <a:lnTo>
                        <a:pt x="124" y="1024"/>
                      </a:lnTo>
                      <a:lnTo>
                        <a:pt x="956" y="1024"/>
                      </a:lnTo>
                      <a:lnTo>
                        <a:pt x="1004" y="775"/>
                      </a:lnTo>
                      <a:close/>
                      <a:moveTo>
                        <a:pt x="1427" y="15"/>
                      </a:moveTo>
                      <a:lnTo>
                        <a:pt x="1078" y="1767"/>
                      </a:lnTo>
                      <a:lnTo>
                        <a:pt x="1674" y="1449"/>
                      </a:lnTo>
                      <a:lnTo>
                        <a:pt x="1669" y="1466"/>
                      </a:lnTo>
                      <a:lnTo>
                        <a:pt x="2272" y="1466"/>
                      </a:lnTo>
                      <a:lnTo>
                        <a:pt x="2501" y="316"/>
                      </a:lnTo>
                      <a:lnTo>
                        <a:pt x="1899" y="316"/>
                      </a:lnTo>
                      <a:lnTo>
                        <a:pt x="1897" y="333"/>
                      </a:lnTo>
                      <a:lnTo>
                        <a:pt x="1427" y="15"/>
                      </a:lnTo>
                      <a:close/>
                      <a:moveTo>
                        <a:pt x="846" y="1365"/>
                      </a:moveTo>
                      <a:lnTo>
                        <a:pt x="0" y="1556"/>
                      </a:lnTo>
                      <a:lnTo>
                        <a:pt x="8" y="1798"/>
                      </a:lnTo>
                      <a:lnTo>
                        <a:pt x="857" y="1605"/>
                      </a:lnTo>
                      <a:lnTo>
                        <a:pt x="846" y="136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55"/>
                <p:cNvSpPr/>
                <p:nvPr/>
              </p:nvSpPr>
              <p:spPr>
                <a:xfrm>
                  <a:off x="-3277695" y="1023205"/>
                  <a:ext cx="1149120" cy="14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7" h="66524" extrusionOk="0">
                      <a:moveTo>
                        <a:pt x="52104" y="1"/>
                      </a:moveTo>
                      <a:lnTo>
                        <a:pt x="0" y="65031"/>
                      </a:lnTo>
                      <a:lnTo>
                        <a:pt x="1495" y="66523"/>
                      </a:lnTo>
                      <a:lnTo>
                        <a:pt x="40636" y="66523"/>
                      </a:lnTo>
                      <a:lnTo>
                        <a:pt x="53597" y="1493"/>
                      </a:lnTo>
                      <a:lnTo>
                        <a:pt x="5210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55"/>
                <p:cNvSpPr/>
                <p:nvPr/>
              </p:nvSpPr>
              <p:spPr>
                <a:xfrm>
                  <a:off x="-3277695" y="1023205"/>
                  <a:ext cx="1117131" cy="139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5" h="65029" extrusionOk="0">
                      <a:moveTo>
                        <a:pt x="12961" y="1"/>
                      </a:moveTo>
                      <a:lnTo>
                        <a:pt x="0" y="65029"/>
                      </a:lnTo>
                      <a:lnTo>
                        <a:pt x="39141" y="65029"/>
                      </a:lnTo>
                      <a:lnTo>
                        <a:pt x="521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55"/>
                <p:cNvSpPr/>
                <p:nvPr/>
              </p:nvSpPr>
              <p:spPr>
                <a:xfrm>
                  <a:off x="-2999232" y="1137888"/>
                  <a:ext cx="669636" cy="61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3" h="28721" extrusionOk="0">
                      <a:moveTo>
                        <a:pt x="12190" y="0"/>
                      </a:moveTo>
                      <a:cubicBezTo>
                        <a:pt x="12183" y="0"/>
                        <a:pt x="12176" y="0"/>
                        <a:pt x="12168" y="1"/>
                      </a:cubicBezTo>
                      <a:lnTo>
                        <a:pt x="5727" y="1"/>
                      </a:lnTo>
                      <a:lnTo>
                        <a:pt x="4283" y="7245"/>
                      </a:lnTo>
                      <a:cubicBezTo>
                        <a:pt x="4259" y="7359"/>
                        <a:pt x="4333" y="7468"/>
                        <a:pt x="4447" y="7491"/>
                      </a:cubicBezTo>
                      <a:cubicBezTo>
                        <a:pt x="4459" y="7493"/>
                        <a:pt x="4473" y="7495"/>
                        <a:pt x="4487" y="7495"/>
                      </a:cubicBezTo>
                      <a:lnTo>
                        <a:pt x="4487" y="7495"/>
                      </a:lnTo>
                      <a:cubicBezTo>
                        <a:pt x="4586" y="7493"/>
                        <a:pt x="4672" y="7424"/>
                        <a:pt x="4691" y="7327"/>
                      </a:cubicBezTo>
                      <a:lnTo>
                        <a:pt x="6068" y="420"/>
                      </a:lnTo>
                      <a:lnTo>
                        <a:pt x="12168" y="420"/>
                      </a:lnTo>
                      <a:cubicBezTo>
                        <a:pt x="12176" y="421"/>
                        <a:pt x="12183" y="421"/>
                        <a:pt x="12190" y="421"/>
                      </a:cubicBezTo>
                      <a:cubicBezTo>
                        <a:pt x="12305" y="421"/>
                        <a:pt x="12400" y="329"/>
                        <a:pt x="12400" y="212"/>
                      </a:cubicBezTo>
                      <a:cubicBezTo>
                        <a:pt x="12400" y="93"/>
                        <a:pt x="12305" y="0"/>
                        <a:pt x="12190" y="0"/>
                      </a:cubicBezTo>
                      <a:close/>
                      <a:moveTo>
                        <a:pt x="24707" y="1"/>
                      </a:moveTo>
                      <a:cubicBezTo>
                        <a:pt x="24599" y="12"/>
                        <a:pt x="24517" y="102"/>
                        <a:pt x="24517" y="212"/>
                      </a:cubicBezTo>
                      <a:cubicBezTo>
                        <a:pt x="24517" y="319"/>
                        <a:pt x="24599" y="410"/>
                        <a:pt x="24707" y="420"/>
                      </a:cubicBezTo>
                      <a:lnTo>
                        <a:pt x="30723" y="420"/>
                      </a:lnTo>
                      <a:lnTo>
                        <a:pt x="29363" y="7245"/>
                      </a:lnTo>
                      <a:cubicBezTo>
                        <a:pt x="29340" y="7359"/>
                        <a:pt x="29414" y="7468"/>
                        <a:pt x="29527" y="7491"/>
                      </a:cubicBezTo>
                      <a:cubicBezTo>
                        <a:pt x="29540" y="7493"/>
                        <a:pt x="29554" y="7495"/>
                        <a:pt x="29569" y="7495"/>
                      </a:cubicBezTo>
                      <a:lnTo>
                        <a:pt x="29569" y="7495"/>
                      </a:lnTo>
                      <a:cubicBezTo>
                        <a:pt x="29667" y="7495"/>
                        <a:pt x="29753" y="7423"/>
                        <a:pt x="29774" y="7327"/>
                      </a:cubicBezTo>
                      <a:lnTo>
                        <a:pt x="31233" y="1"/>
                      </a:lnTo>
                      <a:close/>
                      <a:moveTo>
                        <a:pt x="4487" y="7495"/>
                      </a:moveTo>
                      <a:cubicBezTo>
                        <a:pt x="4487" y="7495"/>
                        <a:pt x="4487" y="7495"/>
                        <a:pt x="4487" y="7495"/>
                      </a:cubicBezTo>
                      <a:lnTo>
                        <a:pt x="4489" y="7495"/>
                      </a:lnTo>
                      <a:cubicBezTo>
                        <a:pt x="4488" y="7495"/>
                        <a:pt x="4488" y="7495"/>
                        <a:pt x="4487" y="7495"/>
                      </a:cubicBezTo>
                      <a:close/>
                      <a:moveTo>
                        <a:pt x="29569" y="7495"/>
                      </a:moveTo>
                      <a:lnTo>
                        <a:pt x="29569" y="7495"/>
                      </a:lnTo>
                      <a:cubicBezTo>
                        <a:pt x="29568" y="7495"/>
                        <a:pt x="29568" y="7495"/>
                        <a:pt x="29567" y="7495"/>
                      </a:cubicBezTo>
                      <a:lnTo>
                        <a:pt x="29570" y="7495"/>
                      </a:lnTo>
                      <a:cubicBezTo>
                        <a:pt x="29569" y="7495"/>
                        <a:pt x="29569" y="7495"/>
                        <a:pt x="29569" y="7495"/>
                      </a:cubicBezTo>
                      <a:close/>
                      <a:moveTo>
                        <a:pt x="1663" y="21244"/>
                      </a:moveTo>
                      <a:cubicBezTo>
                        <a:pt x="1573" y="21244"/>
                        <a:pt x="1489" y="21304"/>
                        <a:pt x="1462" y="21394"/>
                      </a:cubicBezTo>
                      <a:lnTo>
                        <a:pt x="1" y="28719"/>
                      </a:lnTo>
                      <a:lnTo>
                        <a:pt x="6527" y="28719"/>
                      </a:lnTo>
                      <a:cubicBezTo>
                        <a:pt x="6634" y="28709"/>
                        <a:pt x="6716" y="28618"/>
                        <a:pt x="6716" y="28511"/>
                      </a:cubicBezTo>
                      <a:cubicBezTo>
                        <a:pt x="6716" y="28402"/>
                        <a:pt x="6634" y="28311"/>
                        <a:pt x="6527" y="28301"/>
                      </a:cubicBezTo>
                      <a:lnTo>
                        <a:pt x="512" y="28301"/>
                      </a:lnTo>
                      <a:lnTo>
                        <a:pt x="1872" y="21476"/>
                      </a:lnTo>
                      <a:cubicBezTo>
                        <a:pt x="1883" y="21368"/>
                        <a:pt x="1811" y="21269"/>
                        <a:pt x="1704" y="21248"/>
                      </a:cubicBezTo>
                      <a:cubicBezTo>
                        <a:pt x="1690" y="21246"/>
                        <a:pt x="1677" y="21244"/>
                        <a:pt x="1663" y="21244"/>
                      </a:cubicBezTo>
                      <a:close/>
                      <a:moveTo>
                        <a:pt x="26749" y="21204"/>
                      </a:moveTo>
                      <a:cubicBezTo>
                        <a:pt x="26643" y="21204"/>
                        <a:pt x="26552" y="21284"/>
                        <a:pt x="26542" y="21394"/>
                      </a:cubicBezTo>
                      <a:lnTo>
                        <a:pt x="25166" y="28301"/>
                      </a:lnTo>
                      <a:lnTo>
                        <a:pt x="19067" y="28301"/>
                      </a:lnTo>
                      <a:cubicBezTo>
                        <a:pt x="19060" y="28300"/>
                        <a:pt x="19052" y="28299"/>
                        <a:pt x="19045" y="28299"/>
                      </a:cubicBezTo>
                      <a:cubicBezTo>
                        <a:pt x="18930" y="28299"/>
                        <a:pt x="18835" y="28392"/>
                        <a:pt x="18835" y="28509"/>
                      </a:cubicBezTo>
                      <a:cubicBezTo>
                        <a:pt x="18835" y="28626"/>
                        <a:pt x="18931" y="28721"/>
                        <a:pt x="19046" y="28721"/>
                      </a:cubicBezTo>
                      <a:cubicBezTo>
                        <a:pt x="19053" y="28721"/>
                        <a:pt x="19060" y="28720"/>
                        <a:pt x="19067" y="28719"/>
                      </a:cubicBezTo>
                      <a:lnTo>
                        <a:pt x="25511" y="28719"/>
                      </a:lnTo>
                      <a:lnTo>
                        <a:pt x="26953" y="21476"/>
                      </a:lnTo>
                      <a:cubicBezTo>
                        <a:pt x="26989" y="21356"/>
                        <a:pt x="26915" y="21231"/>
                        <a:pt x="26793" y="21208"/>
                      </a:cubicBezTo>
                      <a:cubicBezTo>
                        <a:pt x="26778" y="21205"/>
                        <a:pt x="26764" y="21204"/>
                        <a:pt x="26749" y="212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55"/>
                <p:cNvSpPr/>
                <p:nvPr/>
              </p:nvSpPr>
              <p:spPr>
                <a:xfrm>
                  <a:off x="-3030235" y="1810847"/>
                  <a:ext cx="573627" cy="94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5" h="4420" extrusionOk="0">
                      <a:moveTo>
                        <a:pt x="880" y="1"/>
                      </a:moveTo>
                      <a:lnTo>
                        <a:pt x="1" y="4419"/>
                      </a:lnTo>
                      <a:lnTo>
                        <a:pt x="25873" y="4419"/>
                      </a:lnTo>
                      <a:lnTo>
                        <a:pt x="267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55"/>
                <p:cNvSpPr/>
                <p:nvPr/>
              </p:nvSpPr>
              <p:spPr>
                <a:xfrm>
                  <a:off x="-3053561" y="1927759"/>
                  <a:ext cx="573670" cy="9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57" h="4421" extrusionOk="0">
                      <a:moveTo>
                        <a:pt x="882" y="0"/>
                      </a:moveTo>
                      <a:lnTo>
                        <a:pt x="0" y="4421"/>
                      </a:lnTo>
                      <a:lnTo>
                        <a:pt x="25874" y="4421"/>
                      </a:lnTo>
                      <a:lnTo>
                        <a:pt x="26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55"/>
                <p:cNvSpPr/>
                <p:nvPr/>
              </p:nvSpPr>
              <p:spPr>
                <a:xfrm>
                  <a:off x="-3012868" y="2114030"/>
                  <a:ext cx="411026" cy="12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1" h="6049" extrusionOk="0">
                      <a:moveTo>
                        <a:pt x="3340" y="0"/>
                      </a:moveTo>
                      <a:cubicBezTo>
                        <a:pt x="1898" y="0"/>
                        <a:pt x="656" y="1019"/>
                        <a:pt x="374" y="2434"/>
                      </a:cubicBezTo>
                      <a:cubicBezTo>
                        <a:pt x="1" y="4305"/>
                        <a:pt x="1432" y="6048"/>
                        <a:pt x="3340" y="6048"/>
                      </a:cubicBezTo>
                      <a:lnTo>
                        <a:pt x="15832" y="6048"/>
                      </a:lnTo>
                      <a:cubicBezTo>
                        <a:pt x="17274" y="6048"/>
                        <a:pt x="18516" y="5029"/>
                        <a:pt x="18798" y="3617"/>
                      </a:cubicBezTo>
                      <a:cubicBezTo>
                        <a:pt x="19170" y="1745"/>
                        <a:pt x="17739" y="0"/>
                        <a:pt x="158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55"/>
                <p:cNvSpPr/>
                <p:nvPr/>
              </p:nvSpPr>
              <p:spPr>
                <a:xfrm>
                  <a:off x="-2898357" y="1205853"/>
                  <a:ext cx="409397" cy="486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5" h="22685" extrusionOk="0">
                      <a:moveTo>
                        <a:pt x="13380" y="0"/>
                      </a:moveTo>
                      <a:cubicBezTo>
                        <a:pt x="12914" y="0"/>
                        <a:pt x="12425" y="23"/>
                        <a:pt x="11916" y="69"/>
                      </a:cubicBezTo>
                      <a:cubicBezTo>
                        <a:pt x="8110" y="412"/>
                        <a:pt x="6746" y="4399"/>
                        <a:pt x="6746" y="4399"/>
                      </a:cubicBezTo>
                      <a:cubicBezTo>
                        <a:pt x="4870" y="11009"/>
                        <a:pt x="7268" y="13287"/>
                        <a:pt x="7617" y="14226"/>
                      </a:cubicBezTo>
                      <a:cubicBezTo>
                        <a:pt x="7969" y="15167"/>
                        <a:pt x="7661" y="15611"/>
                        <a:pt x="6969" y="16396"/>
                      </a:cubicBezTo>
                      <a:cubicBezTo>
                        <a:pt x="6274" y="17182"/>
                        <a:pt x="3173" y="16948"/>
                        <a:pt x="1946" y="18114"/>
                      </a:cubicBezTo>
                      <a:cubicBezTo>
                        <a:pt x="716" y="19280"/>
                        <a:pt x="1" y="22684"/>
                        <a:pt x="1" y="22684"/>
                      </a:cubicBezTo>
                      <a:lnTo>
                        <a:pt x="17478" y="22684"/>
                      </a:lnTo>
                      <a:cubicBezTo>
                        <a:pt x="17478" y="22684"/>
                        <a:pt x="17429" y="20306"/>
                        <a:pt x="17113" y="18735"/>
                      </a:cubicBezTo>
                      <a:cubicBezTo>
                        <a:pt x="16798" y="17165"/>
                        <a:pt x="13739" y="17057"/>
                        <a:pt x="13029" y="16598"/>
                      </a:cubicBezTo>
                      <a:cubicBezTo>
                        <a:pt x="12320" y="16139"/>
                        <a:pt x="12941" y="15758"/>
                        <a:pt x="13469" y="14630"/>
                      </a:cubicBezTo>
                      <a:cubicBezTo>
                        <a:pt x="13998" y="13504"/>
                        <a:pt x="16471" y="11856"/>
                        <a:pt x="17240" y="9950"/>
                      </a:cubicBezTo>
                      <a:cubicBezTo>
                        <a:pt x="18008" y="8045"/>
                        <a:pt x="19094" y="5092"/>
                        <a:pt x="18734" y="2877"/>
                      </a:cubicBezTo>
                      <a:cubicBezTo>
                        <a:pt x="18424" y="957"/>
                        <a:pt x="16393" y="0"/>
                        <a:pt x="133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55"/>
                <p:cNvSpPr/>
                <p:nvPr/>
              </p:nvSpPr>
              <p:spPr>
                <a:xfrm>
                  <a:off x="-1806194" y="193497"/>
                  <a:ext cx="553860" cy="44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3" h="20640" extrusionOk="0">
                      <a:moveTo>
                        <a:pt x="15655" y="1269"/>
                      </a:moveTo>
                      <a:cubicBezTo>
                        <a:pt x="18802" y="1269"/>
                        <a:pt x="20924" y="3203"/>
                        <a:pt x="20507" y="5712"/>
                      </a:cubicBezTo>
                      <a:lnTo>
                        <a:pt x="8320" y="6143"/>
                      </a:lnTo>
                      <a:cubicBezTo>
                        <a:pt x="8966" y="3554"/>
                        <a:pt x="12088" y="1392"/>
                        <a:pt x="15380" y="1274"/>
                      </a:cubicBezTo>
                      <a:cubicBezTo>
                        <a:pt x="15473" y="1271"/>
                        <a:pt x="15564" y="1269"/>
                        <a:pt x="15655" y="1269"/>
                      </a:cubicBezTo>
                      <a:close/>
                      <a:moveTo>
                        <a:pt x="13758" y="9634"/>
                      </a:moveTo>
                      <a:cubicBezTo>
                        <a:pt x="15130" y="9634"/>
                        <a:pt x="16041" y="10490"/>
                        <a:pt x="15814" y="11589"/>
                      </a:cubicBezTo>
                      <a:cubicBezTo>
                        <a:pt x="15633" y="12457"/>
                        <a:pt x="14804" y="13219"/>
                        <a:pt x="13781" y="13551"/>
                      </a:cubicBezTo>
                      <a:lnTo>
                        <a:pt x="14576" y="16667"/>
                      </a:lnTo>
                      <a:lnTo>
                        <a:pt x="9707" y="16840"/>
                      </a:lnTo>
                      <a:lnTo>
                        <a:pt x="9707" y="16840"/>
                      </a:lnTo>
                      <a:lnTo>
                        <a:pt x="11823" y="13608"/>
                      </a:lnTo>
                      <a:cubicBezTo>
                        <a:pt x="10953" y="13335"/>
                        <a:pt x="10442" y="12627"/>
                        <a:pt x="10621" y="11773"/>
                      </a:cubicBezTo>
                      <a:cubicBezTo>
                        <a:pt x="10854" y="10644"/>
                        <a:pt x="12210" y="9686"/>
                        <a:pt x="13640" y="9636"/>
                      </a:cubicBezTo>
                      <a:cubicBezTo>
                        <a:pt x="13679" y="9634"/>
                        <a:pt x="13719" y="9634"/>
                        <a:pt x="13758" y="9634"/>
                      </a:cubicBezTo>
                      <a:close/>
                      <a:moveTo>
                        <a:pt x="15995" y="1"/>
                      </a:moveTo>
                      <a:cubicBezTo>
                        <a:pt x="15879" y="1"/>
                        <a:pt x="15762" y="3"/>
                        <a:pt x="15644" y="7"/>
                      </a:cubicBezTo>
                      <a:cubicBezTo>
                        <a:pt x="11463" y="154"/>
                        <a:pt x="7499" y="2918"/>
                        <a:pt x="6709" y="6202"/>
                      </a:cubicBezTo>
                      <a:lnTo>
                        <a:pt x="5518" y="6244"/>
                      </a:lnTo>
                      <a:cubicBezTo>
                        <a:pt x="4013" y="6297"/>
                        <a:pt x="2590" y="7303"/>
                        <a:pt x="2341" y="8493"/>
                      </a:cubicBezTo>
                      <a:lnTo>
                        <a:pt x="245" y="18574"/>
                      </a:lnTo>
                      <a:cubicBezTo>
                        <a:pt x="1" y="19735"/>
                        <a:pt x="962" y="20639"/>
                        <a:pt x="2402" y="20639"/>
                      </a:cubicBezTo>
                      <a:cubicBezTo>
                        <a:pt x="2443" y="20639"/>
                        <a:pt x="2483" y="20639"/>
                        <a:pt x="2524" y="20637"/>
                      </a:cubicBezTo>
                      <a:lnTo>
                        <a:pt x="20313" y="20006"/>
                      </a:lnTo>
                      <a:cubicBezTo>
                        <a:pt x="21818" y="19953"/>
                        <a:pt x="23245" y="18945"/>
                        <a:pt x="23494" y="17749"/>
                      </a:cubicBezTo>
                      <a:lnTo>
                        <a:pt x="25590" y="7668"/>
                      </a:lnTo>
                      <a:cubicBezTo>
                        <a:pt x="25832" y="6511"/>
                        <a:pt x="24869" y="5611"/>
                        <a:pt x="23429" y="5611"/>
                      </a:cubicBezTo>
                      <a:cubicBezTo>
                        <a:pt x="23389" y="5611"/>
                        <a:pt x="23348" y="5612"/>
                        <a:pt x="23306" y="5613"/>
                      </a:cubicBezTo>
                      <a:lnTo>
                        <a:pt x="22117" y="5657"/>
                      </a:lnTo>
                      <a:cubicBezTo>
                        <a:pt x="22675" y="2474"/>
                        <a:pt x="19986" y="1"/>
                        <a:pt x="1599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99" name="Google Shape;2299;p55"/>
            <p:cNvGrpSpPr/>
            <p:nvPr/>
          </p:nvGrpSpPr>
          <p:grpSpPr>
            <a:xfrm>
              <a:off x="770699" y="1260745"/>
              <a:ext cx="1564831" cy="3239698"/>
              <a:chOff x="-4699296" y="873275"/>
              <a:chExt cx="1715071" cy="3550743"/>
            </a:xfrm>
          </p:grpSpPr>
          <p:sp>
            <p:nvSpPr>
              <p:cNvPr id="2300" name="Google Shape;2300;p55"/>
              <p:cNvSpPr/>
              <p:nvPr/>
            </p:nvSpPr>
            <p:spPr>
              <a:xfrm>
                <a:off x="-4439550" y="1560727"/>
                <a:ext cx="386370" cy="1145689"/>
              </a:xfrm>
              <a:custGeom>
                <a:avLst/>
                <a:gdLst/>
                <a:ahLst/>
                <a:cxnLst/>
                <a:rect l="l" t="t" r="r" b="b"/>
                <a:pathLst>
                  <a:path w="18021" h="53437" extrusionOk="0">
                    <a:moveTo>
                      <a:pt x="12718" y="0"/>
                    </a:moveTo>
                    <a:cubicBezTo>
                      <a:pt x="12718" y="0"/>
                      <a:pt x="3352" y="16353"/>
                      <a:pt x="1676" y="20361"/>
                    </a:cubicBezTo>
                    <a:cubicBezTo>
                      <a:pt x="1" y="24367"/>
                      <a:pt x="93" y="24154"/>
                      <a:pt x="47" y="25710"/>
                    </a:cubicBezTo>
                    <a:cubicBezTo>
                      <a:pt x="1" y="27264"/>
                      <a:pt x="7941" y="48987"/>
                      <a:pt x="8859" y="50004"/>
                    </a:cubicBezTo>
                    <a:cubicBezTo>
                      <a:pt x="9578" y="50804"/>
                      <a:pt x="10505" y="50890"/>
                      <a:pt x="10869" y="50890"/>
                    </a:cubicBezTo>
                    <a:cubicBezTo>
                      <a:pt x="10968" y="50890"/>
                      <a:pt x="11025" y="50883"/>
                      <a:pt x="11025" y="50883"/>
                    </a:cubicBezTo>
                    <a:lnTo>
                      <a:pt x="12126" y="53437"/>
                    </a:lnTo>
                    <a:lnTo>
                      <a:pt x="18021" y="52467"/>
                    </a:lnTo>
                    <a:lnTo>
                      <a:pt x="17566" y="50374"/>
                    </a:lnTo>
                    <a:lnTo>
                      <a:pt x="15419" y="703"/>
                    </a:lnTo>
                    <a:lnTo>
                      <a:pt x="12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5"/>
              <p:cNvSpPr/>
              <p:nvPr/>
            </p:nvSpPr>
            <p:spPr>
              <a:xfrm>
                <a:off x="-3213118" y="1584998"/>
                <a:ext cx="72767" cy="20353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9493" extrusionOk="0">
                    <a:moveTo>
                      <a:pt x="2516" y="1"/>
                    </a:moveTo>
                    <a:cubicBezTo>
                      <a:pt x="2296" y="1"/>
                      <a:pt x="2112" y="158"/>
                      <a:pt x="2108" y="504"/>
                    </a:cubicBezTo>
                    <a:cubicBezTo>
                      <a:pt x="2097" y="1287"/>
                      <a:pt x="407" y="4988"/>
                      <a:pt x="203" y="5998"/>
                    </a:cubicBezTo>
                    <a:cubicBezTo>
                      <a:pt x="0" y="7009"/>
                      <a:pt x="129" y="9493"/>
                      <a:pt x="129" y="9493"/>
                    </a:cubicBezTo>
                    <a:lnTo>
                      <a:pt x="2781" y="4339"/>
                    </a:lnTo>
                    <a:cubicBezTo>
                      <a:pt x="2781" y="4339"/>
                      <a:pt x="3394" y="1487"/>
                      <a:pt x="3221" y="693"/>
                    </a:cubicBezTo>
                    <a:cubicBezTo>
                      <a:pt x="3124" y="252"/>
                      <a:pt x="2792" y="1"/>
                      <a:pt x="2516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5"/>
              <p:cNvSpPr/>
              <p:nvPr/>
            </p:nvSpPr>
            <p:spPr>
              <a:xfrm>
                <a:off x="-4699296" y="3886710"/>
                <a:ext cx="531390" cy="502446"/>
              </a:xfrm>
              <a:custGeom>
                <a:avLst/>
                <a:gdLst/>
                <a:ahLst/>
                <a:cxnLst/>
                <a:rect l="l" t="t" r="r" b="b"/>
                <a:pathLst>
                  <a:path w="24785" h="23435" extrusionOk="0">
                    <a:moveTo>
                      <a:pt x="7535" y="1"/>
                    </a:moveTo>
                    <a:cubicBezTo>
                      <a:pt x="7535" y="1"/>
                      <a:pt x="7278" y="937"/>
                      <a:pt x="4895" y="5493"/>
                    </a:cubicBezTo>
                    <a:cubicBezTo>
                      <a:pt x="1861" y="7581"/>
                      <a:pt x="0" y="11114"/>
                      <a:pt x="0" y="11114"/>
                    </a:cubicBezTo>
                    <a:lnTo>
                      <a:pt x="21342" y="23435"/>
                    </a:lnTo>
                    <a:cubicBezTo>
                      <a:pt x="24785" y="16094"/>
                      <a:pt x="14481" y="9744"/>
                      <a:pt x="13424" y="9744"/>
                    </a:cubicBezTo>
                    <a:cubicBezTo>
                      <a:pt x="13388" y="9744"/>
                      <a:pt x="13363" y="9751"/>
                      <a:pt x="13349" y="9766"/>
                    </a:cubicBezTo>
                    <a:lnTo>
                      <a:pt x="15077" y="5598"/>
                    </a:lnTo>
                    <a:lnTo>
                      <a:pt x="75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5"/>
              <p:cNvSpPr/>
              <p:nvPr/>
            </p:nvSpPr>
            <p:spPr>
              <a:xfrm>
                <a:off x="-4594304" y="3886710"/>
                <a:ext cx="218281" cy="226278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0554" extrusionOk="0">
                    <a:moveTo>
                      <a:pt x="2638" y="1"/>
                    </a:moveTo>
                    <a:cubicBezTo>
                      <a:pt x="2638" y="1"/>
                      <a:pt x="2381" y="935"/>
                      <a:pt x="0" y="5493"/>
                    </a:cubicBezTo>
                    <a:cubicBezTo>
                      <a:pt x="2600" y="9584"/>
                      <a:pt x="4803" y="10554"/>
                      <a:pt x="6308" y="10554"/>
                    </a:cubicBezTo>
                    <a:cubicBezTo>
                      <a:pt x="7664" y="10554"/>
                      <a:pt x="8452" y="9766"/>
                      <a:pt x="8452" y="9766"/>
                    </a:cubicBezTo>
                    <a:lnTo>
                      <a:pt x="10180" y="5598"/>
                    </a:lnTo>
                    <a:lnTo>
                      <a:pt x="26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5"/>
              <p:cNvSpPr/>
              <p:nvPr/>
            </p:nvSpPr>
            <p:spPr>
              <a:xfrm>
                <a:off x="-4679314" y="4079885"/>
                <a:ext cx="453006" cy="263326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282" extrusionOk="0">
                    <a:moveTo>
                      <a:pt x="298" y="0"/>
                    </a:moveTo>
                    <a:cubicBezTo>
                      <a:pt x="115" y="0"/>
                      <a:pt x="0" y="257"/>
                      <a:pt x="180" y="386"/>
                    </a:cubicBezTo>
                    <a:lnTo>
                      <a:pt x="20737" y="12252"/>
                    </a:lnTo>
                    <a:cubicBezTo>
                      <a:pt x="20768" y="12271"/>
                      <a:pt x="20804" y="12282"/>
                      <a:pt x="20842" y="12282"/>
                    </a:cubicBezTo>
                    <a:cubicBezTo>
                      <a:pt x="21052" y="12278"/>
                      <a:pt x="21128" y="12000"/>
                      <a:pt x="20947" y="11890"/>
                    </a:cubicBezTo>
                    <a:lnTo>
                      <a:pt x="391" y="22"/>
                    </a:lnTo>
                    <a:cubicBezTo>
                      <a:pt x="358" y="7"/>
                      <a:pt x="327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55"/>
              <p:cNvSpPr/>
              <p:nvPr/>
            </p:nvSpPr>
            <p:spPr>
              <a:xfrm>
                <a:off x="-4436034" y="4101239"/>
                <a:ext cx="140947" cy="128833"/>
              </a:xfrm>
              <a:custGeom>
                <a:avLst/>
                <a:gdLst/>
                <a:ahLst/>
                <a:cxnLst/>
                <a:rect l="l" t="t" r="r" b="b"/>
                <a:pathLst>
                  <a:path w="6574" h="6009" extrusionOk="0">
                    <a:moveTo>
                      <a:pt x="2822" y="1"/>
                    </a:moveTo>
                    <a:cubicBezTo>
                      <a:pt x="2770" y="1"/>
                      <a:pt x="2718" y="20"/>
                      <a:pt x="2676" y="59"/>
                    </a:cubicBezTo>
                    <a:cubicBezTo>
                      <a:pt x="2226" y="413"/>
                      <a:pt x="1" y="2234"/>
                      <a:pt x="348" y="3251"/>
                    </a:cubicBezTo>
                    <a:cubicBezTo>
                      <a:pt x="645" y="4116"/>
                      <a:pt x="2472" y="5537"/>
                      <a:pt x="3405" y="5903"/>
                    </a:cubicBezTo>
                    <a:cubicBezTo>
                      <a:pt x="3584" y="5973"/>
                      <a:pt x="3731" y="6008"/>
                      <a:pt x="3855" y="6008"/>
                    </a:cubicBezTo>
                    <a:cubicBezTo>
                      <a:pt x="3859" y="6008"/>
                      <a:pt x="3863" y="6009"/>
                      <a:pt x="3867" y="6009"/>
                    </a:cubicBezTo>
                    <a:cubicBezTo>
                      <a:pt x="3943" y="6009"/>
                      <a:pt x="4017" y="5990"/>
                      <a:pt x="4085" y="5954"/>
                    </a:cubicBezTo>
                    <a:cubicBezTo>
                      <a:pt x="4634" y="5661"/>
                      <a:pt x="6289" y="3478"/>
                      <a:pt x="6476" y="3230"/>
                    </a:cubicBezTo>
                    <a:cubicBezTo>
                      <a:pt x="6574" y="3070"/>
                      <a:pt x="6439" y="2907"/>
                      <a:pt x="6292" y="2907"/>
                    </a:cubicBezTo>
                    <a:cubicBezTo>
                      <a:pt x="6240" y="2907"/>
                      <a:pt x="6186" y="2928"/>
                      <a:pt x="6141" y="2977"/>
                    </a:cubicBezTo>
                    <a:cubicBezTo>
                      <a:pt x="5455" y="3886"/>
                      <a:pt x="4238" y="5398"/>
                      <a:pt x="3889" y="5585"/>
                    </a:cubicBezTo>
                    <a:cubicBezTo>
                      <a:pt x="3889" y="5585"/>
                      <a:pt x="3879" y="5589"/>
                      <a:pt x="3855" y="5589"/>
                    </a:cubicBezTo>
                    <a:cubicBezTo>
                      <a:pt x="3800" y="5589"/>
                      <a:pt x="3668" y="5570"/>
                      <a:pt x="3407" y="5446"/>
                    </a:cubicBezTo>
                    <a:cubicBezTo>
                      <a:pt x="2479" y="5013"/>
                      <a:pt x="965" y="3756"/>
                      <a:pt x="746" y="3116"/>
                    </a:cubicBezTo>
                    <a:cubicBezTo>
                      <a:pt x="559" y="2573"/>
                      <a:pt x="1914" y="1194"/>
                      <a:pt x="2935" y="388"/>
                    </a:cubicBezTo>
                    <a:cubicBezTo>
                      <a:pt x="3041" y="322"/>
                      <a:pt x="3066" y="179"/>
                      <a:pt x="2988" y="80"/>
                    </a:cubicBezTo>
                    <a:cubicBezTo>
                      <a:pt x="2946" y="28"/>
                      <a:pt x="2884" y="1"/>
                      <a:pt x="2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55"/>
              <p:cNvSpPr/>
              <p:nvPr/>
            </p:nvSpPr>
            <p:spPr>
              <a:xfrm>
                <a:off x="-4396091" y="4124501"/>
                <a:ext cx="72146" cy="64770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3021" extrusionOk="0">
                    <a:moveTo>
                      <a:pt x="2081" y="0"/>
                    </a:moveTo>
                    <a:cubicBezTo>
                      <a:pt x="2033" y="0"/>
                      <a:pt x="1985" y="16"/>
                      <a:pt x="1946" y="50"/>
                    </a:cubicBezTo>
                    <a:cubicBezTo>
                      <a:pt x="1357" y="469"/>
                      <a:pt x="1" y="1509"/>
                      <a:pt x="91" y="2100"/>
                    </a:cubicBezTo>
                    <a:cubicBezTo>
                      <a:pt x="148" y="2439"/>
                      <a:pt x="359" y="2732"/>
                      <a:pt x="662" y="2894"/>
                    </a:cubicBezTo>
                    <a:cubicBezTo>
                      <a:pt x="809" y="2976"/>
                      <a:pt x="973" y="3020"/>
                      <a:pt x="1144" y="3020"/>
                    </a:cubicBezTo>
                    <a:cubicBezTo>
                      <a:pt x="1268" y="3020"/>
                      <a:pt x="1392" y="2995"/>
                      <a:pt x="1508" y="2945"/>
                    </a:cubicBezTo>
                    <a:cubicBezTo>
                      <a:pt x="1999" y="2726"/>
                      <a:pt x="3146" y="1385"/>
                      <a:pt x="3274" y="1233"/>
                    </a:cubicBezTo>
                    <a:cubicBezTo>
                      <a:pt x="3365" y="1147"/>
                      <a:pt x="3361" y="1001"/>
                      <a:pt x="3266" y="921"/>
                    </a:cubicBezTo>
                    <a:cubicBezTo>
                      <a:pt x="3226" y="888"/>
                      <a:pt x="3177" y="871"/>
                      <a:pt x="3129" y="871"/>
                    </a:cubicBezTo>
                    <a:cubicBezTo>
                      <a:pt x="3063" y="871"/>
                      <a:pt x="2998" y="902"/>
                      <a:pt x="2956" y="961"/>
                    </a:cubicBezTo>
                    <a:cubicBezTo>
                      <a:pt x="2491" y="1509"/>
                      <a:pt x="1641" y="2427"/>
                      <a:pt x="1335" y="2561"/>
                    </a:cubicBezTo>
                    <a:cubicBezTo>
                      <a:pt x="1275" y="2589"/>
                      <a:pt x="1209" y="2603"/>
                      <a:pt x="1141" y="2603"/>
                    </a:cubicBezTo>
                    <a:cubicBezTo>
                      <a:pt x="1049" y="2603"/>
                      <a:pt x="953" y="2577"/>
                      <a:pt x="862" y="2528"/>
                    </a:cubicBezTo>
                    <a:cubicBezTo>
                      <a:pt x="672" y="2427"/>
                      <a:pt x="542" y="2246"/>
                      <a:pt x="506" y="2037"/>
                    </a:cubicBezTo>
                    <a:cubicBezTo>
                      <a:pt x="474" y="1827"/>
                      <a:pt x="1274" y="1044"/>
                      <a:pt x="2188" y="393"/>
                    </a:cubicBezTo>
                    <a:cubicBezTo>
                      <a:pt x="2293" y="330"/>
                      <a:pt x="2323" y="189"/>
                      <a:pt x="2253" y="88"/>
                    </a:cubicBezTo>
                    <a:cubicBezTo>
                      <a:pt x="2212" y="31"/>
                      <a:pt x="2146" y="0"/>
                      <a:pt x="20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55"/>
              <p:cNvSpPr/>
              <p:nvPr/>
            </p:nvSpPr>
            <p:spPr>
              <a:xfrm>
                <a:off x="-4574729" y="2725670"/>
                <a:ext cx="736936" cy="1368815"/>
              </a:xfrm>
              <a:custGeom>
                <a:avLst/>
                <a:gdLst/>
                <a:ahLst/>
                <a:cxnLst/>
                <a:rect l="l" t="t" r="r" b="b"/>
                <a:pathLst>
                  <a:path w="34372" h="63844" extrusionOk="0">
                    <a:moveTo>
                      <a:pt x="26374" y="1"/>
                    </a:moveTo>
                    <a:lnTo>
                      <a:pt x="19423" y="1611"/>
                    </a:lnTo>
                    <a:lnTo>
                      <a:pt x="13236" y="35310"/>
                    </a:lnTo>
                    <a:lnTo>
                      <a:pt x="1" y="56149"/>
                    </a:lnTo>
                    <a:lnTo>
                      <a:pt x="12747" y="63844"/>
                    </a:lnTo>
                    <a:cubicBezTo>
                      <a:pt x="12747" y="63844"/>
                      <a:pt x="29018" y="42512"/>
                      <a:pt x="29816" y="40287"/>
                    </a:cubicBezTo>
                    <a:cubicBezTo>
                      <a:pt x="30614" y="38062"/>
                      <a:pt x="34371" y="23810"/>
                      <a:pt x="34371" y="23810"/>
                    </a:cubicBezTo>
                    <a:lnTo>
                      <a:pt x="26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55"/>
              <p:cNvSpPr/>
              <p:nvPr/>
            </p:nvSpPr>
            <p:spPr>
              <a:xfrm>
                <a:off x="-3854645" y="4136894"/>
                <a:ext cx="531648" cy="287124"/>
              </a:xfrm>
              <a:custGeom>
                <a:avLst/>
                <a:gdLst/>
                <a:ahLst/>
                <a:cxnLst/>
                <a:rect l="l" t="t" r="r" b="b"/>
                <a:pathLst>
                  <a:path w="24797" h="13392" extrusionOk="0">
                    <a:moveTo>
                      <a:pt x="1124" y="0"/>
                    </a:moveTo>
                    <a:lnTo>
                      <a:pt x="1124" y="0"/>
                    </a:lnTo>
                    <a:cubicBezTo>
                      <a:pt x="1124" y="0"/>
                      <a:pt x="1368" y="939"/>
                      <a:pt x="1585" y="6076"/>
                    </a:cubicBezTo>
                    <a:cubicBezTo>
                      <a:pt x="0" y="9402"/>
                      <a:pt x="156" y="13391"/>
                      <a:pt x="156" y="13391"/>
                    </a:cubicBezTo>
                    <a:lnTo>
                      <a:pt x="24796" y="13391"/>
                    </a:lnTo>
                    <a:cubicBezTo>
                      <a:pt x="24232" y="6749"/>
                      <a:pt x="15951" y="5333"/>
                      <a:pt x="12516" y="5333"/>
                    </a:cubicBezTo>
                    <a:cubicBezTo>
                      <a:pt x="11631" y="5333"/>
                      <a:pt x="11068" y="5427"/>
                      <a:pt x="11042" y="5550"/>
                    </a:cubicBezTo>
                    <a:lnTo>
                      <a:pt x="10454" y="1076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55"/>
              <p:cNvSpPr/>
              <p:nvPr/>
            </p:nvSpPr>
            <p:spPr>
              <a:xfrm>
                <a:off x="-3830547" y="4136894"/>
                <a:ext cx="212599" cy="168218"/>
              </a:xfrm>
              <a:custGeom>
                <a:avLst/>
                <a:gdLst/>
                <a:ahLst/>
                <a:cxnLst/>
                <a:rect l="l" t="t" r="r" b="b"/>
                <a:pathLst>
                  <a:path w="9916" h="784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44" y="939"/>
                      <a:pt x="461" y="6078"/>
                    </a:cubicBezTo>
                    <a:cubicBezTo>
                      <a:pt x="2977" y="7391"/>
                      <a:pt x="4841" y="7845"/>
                      <a:pt x="6214" y="7845"/>
                    </a:cubicBezTo>
                    <a:cubicBezTo>
                      <a:pt x="9300" y="7845"/>
                      <a:pt x="9915" y="5552"/>
                      <a:pt x="9915" y="5552"/>
                    </a:cubicBezTo>
                    <a:lnTo>
                      <a:pt x="9330" y="10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55"/>
              <p:cNvSpPr/>
              <p:nvPr/>
            </p:nvSpPr>
            <p:spPr>
              <a:xfrm>
                <a:off x="-3853209" y="4371168"/>
                <a:ext cx="517969" cy="9048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422" extrusionOk="0">
                    <a:moveTo>
                      <a:pt x="23949" y="0"/>
                    </a:moveTo>
                    <a:cubicBezTo>
                      <a:pt x="23942" y="0"/>
                      <a:pt x="23935" y="0"/>
                      <a:pt x="23927" y="1"/>
                    </a:cubicBezTo>
                    <a:lnTo>
                      <a:pt x="192" y="1"/>
                    </a:lnTo>
                    <a:cubicBezTo>
                      <a:pt x="83" y="12"/>
                      <a:pt x="0" y="102"/>
                      <a:pt x="0" y="212"/>
                    </a:cubicBezTo>
                    <a:cubicBezTo>
                      <a:pt x="0" y="319"/>
                      <a:pt x="83" y="410"/>
                      <a:pt x="192" y="420"/>
                    </a:cubicBezTo>
                    <a:lnTo>
                      <a:pt x="23927" y="420"/>
                    </a:lnTo>
                    <a:cubicBezTo>
                      <a:pt x="23935" y="421"/>
                      <a:pt x="23942" y="421"/>
                      <a:pt x="23949" y="421"/>
                    </a:cubicBezTo>
                    <a:cubicBezTo>
                      <a:pt x="24064" y="421"/>
                      <a:pt x="24159" y="329"/>
                      <a:pt x="24159" y="212"/>
                    </a:cubicBezTo>
                    <a:cubicBezTo>
                      <a:pt x="24159" y="93"/>
                      <a:pt x="24064" y="0"/>
                      <a:pt x="239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5"/>
              <p:cNvSpPr/>
              <p:nvPr/>
            </p:nvSpPr>
            <p:spPr>
              <a:xfrm>
                <a:off x="-4221591" y="2422015"/>
                <a:ext cx="689039" cy="1792384"/>
              </a:xfrm>
              <a:custGeom>
                <a:avLst/>
                <a:gdLst/>
                <a:ahLst/>
                <a:cxnLst/>
                <a:rect l="l" t="t" r="r" b="b"/>
                <a:pathLst>
                  <a:path w="32138" h="83600" extrusionOk="0">
                    <a:moveTo>
                      <a:pt x="745" y="1"/>
                    </a:moveTo>
                    <a:cubicBezTo>
                      <a:pt x="745" y="1"/>
                      <a:pt x="0" y="10655"/>
                      <a:pt x="535" y="13271"/>
                    </a:cubicBezTo>
                    <a:cubicBezTo>
                      <a:pt x="1072" y="15890"/>
                      <a:pt x="5063" y="20170"/>
                      <a:pt x="7707" y="21753"/>
                    </a:cubicBezTo>
                    <a:cubicBezTo>
                      <a:pt x="10351" y="23336"/>
                      <a:pt x="10168" y="23193"/>
                      <a:pt x="10966" y="26125"/>
                    </a:cubicBezTo>
                    <a:cubicBezTo>
                      <a:pt x="11766" y="29058"/>
                      <a:pt x="15726" y="54359"/>
                      <a:pt x="15726" y="54359"/>
                    </a:cubicBezTo>
                    <a:cubicBezTo>
                      <a:pt x="15281" y="64108"/>
                      <a:pt x="16073" y="73862"/>
                      <a:pt x="16484" y="83600"/>
                    </a:cubicBezTo>
                    <a:lnTo>
                      <a:pt x="30253" y="82970"/>
                    </a:lnTo>
                    <a:cubicBezTo>
                      <a:pt x="30253" y="82970"/>
                      <a:pt x="32137" y="54359"/>
                      <a:pt x="31864" y="51964"/>
                    </a:cubicBezTo>
                    <a:cubicBezTo>
                      <a:pt x="31588" y="49568"/>
                      <a:pt x="28487" y="592"/>
                      <a:pt x="28487" y="592"/>
                    </a:cubicBezTo>
                    <a:lnTo>
                      <a:pt x="7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55"/>
              <p:cNvSpPr/>
              <p:nvPr/>
            </p:nvSpPr>
            <p:spPr>
              <a:xfrm>
                <a:off x="-4163960" y="965253"/>
                <a:ext cx="407532" cy="364587"/>
              </a:xfrm>
              <a:custGeom>
                <a:avLst/>
                <a:gdLst/>
                <a:ahLst/>
                <a:cxnLst/>
                <a:rect l="l" t="t" r="r" b="b"/>
                <a:pathLst>
                  <a:path w="19008" h="17005" extrusionOk="0">
                    <a:moveTo>
                      <a:pt x="11364" y="0"/>
                    </a:moveTo>
                    <a:cubicBezTo>
                      <a:pt x="8085" y="0"/>
                      <a:pt x="4270" y="886"/>
                      <a:pt x="2316" y="2632"/>
                    </a:cubicBezTo>
                    <a:cubicBezTo>
                      <a:pt x="1" y="3125"/>
                      <a:pt x="1099" y="9363"/>
                      <a:pt x="2152" y="11604"/>
                    </a:cubicBezTo>
                    <a:cubicBezTo>
                      <a:pt x="3207" y="13849"/>
                      <a:pt x="8952" y="17004"/>
                      <a:pt x="8952" y="17004"/>
                    </a:cubicBezTo>
                    <a:lnTo>
                      <a:pt x="18282" y="6742"/>
                    </a:lnTo>
                    <a:cubicBezTo>
                      <a:pt x="18282" y="6742"/>
                      <a:pt x="19008" y="3117"/>
                      <a:pt x="16467" y="1163"/>
                    </a:cubicBezTo>
                    <a:cubicBezTo>
                      <a:pt x="15458" y="386"/>
                      <a:pt x="13528" y="0"/>
                      <a:pt x="11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55"/>
              <p:cNvSpPr/>
              <p:nvPr/>
            </p:nvSpPr>
            <p:spPr>
              <a:xfrm>
                <a:off x="-4123760" y="1042265"/>
                <a:ext cx="393081" cy="492584"/>
              </a:xfrm>
              <a:custGeom>
                <a:avLst/>
                <a:gdLst/>
                <a:ahLst/>
                <a:cxnLst/>
                <a:rect l="l" t="t" r="r" b="b"/>
                <a:pathLst>
                  <a:path w="18334" h="22975" extrusionOk="0">
                    <a:moveTo>
                      <a:pt x="15710" y="0"/>
                    </a:moveTo>
                    <a:lnTo>
                      <a:pt x="15710" y="0"/>
                    </a:lnTo>
                    <a:cubicBezTo>
                      <a:pt x="15710" y="0"/>
                      <a:pt x="15710" y="1"/>
                      <a:pt x="15711" y="3"/>
                    </a:cubicBezTo>
                    <a:lnTo>
                      <a:pt x="15711" y="3"/>
                    </a:lnTo>
                    <a:cubicBezTo>
                      <a:pt x="15711" y="3"/>
                      <a:pt x="15711" y="3"/>
                      <a:pt x="15712" y="2"/>
                    </a:cubicBezTo>
                    <a:lnTo>
                      <a:pt x="15710" y="0"/>
                    </a:lnTo>
                    <a:close/>
                    <a:moveTo>
                      <a:pt x="15711" y="3"/>
                    </a:moveTo>
                    <a:cubicBezTo>
                      <a:pt x="13190" y="1043"/>
                      <a:pt x="9940" y="1210"/>
                      <a:pt x="8119" y="1210"/>
                    </a:cubicBezTo>
                    <a:cubicBezTo>
                      <a:pt x="7262" y="1210"/>
                      <a:pt x="6721" y="1173"/>
                      <a:pt x="6721" y="1173"/>
                    </a:cubicBezTo>
                    <a:lnTo>
                      <a:pt x="6721" y="1173"/>
                    </a:lnTo>
                    <a:cubicBezTo>
                      <a:pt x="6721" y="1173"/>
                      <a:pt x="8003" y="5265"/>
                      <a:pt x="6182" y="5815"/>
                    </a:cubicBezTo>
                    <a:cubicBezTo>
                      <a:pt x="5199" y="6114"/>
                      <a:pt x="4586" y="5680"/>
                      <a:pt x="4504" y="6499"/>
                    </a:cubicBezTo>
                    <a:cubicBezTo>
                      <a:pt x="4451" y="7023"/>
                      <a:pt x="6624" y="9716"/>
                      <a:pt x="6767" y="10421"/>
                    </a:cubicBezTo>
                    <a:cubicBezTo>
                      <a:pt x="6822" y="10693"/>
                      <a:pt x="6704" y="10788"/>
                      <a:pt x="6510" y="10788"/>
                    </a:cubicBezTo>
                    <a:cubicBezTo>
                      <a:pt x="6044" y="10788"/>
                      <a:pt x="5140" y="10236"/>
                      <a:pt x="5140" y="10236"/>
                    </a:cubicBezTo>
                    <a:cubicBezTo>
                      <a:pt x="5140" y="10236"/>
                      <a:pt x="4875" y="8937"/>
                      <a:pt x="4247" y="7781"/>
                    </a:cubicBezTo>
                    <a:cubicBezTo>
                      <a:pt x="3719" y="6743"/>
                      <a:pt x="2960" y="6297"/>
                      <a:pt x="2248" y="6297"/>
                    </a:cubicBezTo>
                    <a:cubicBezTo>
                      <a:pt x="1060" y="6297"/>
                      <a:pt x="1" y="7536"/>
                      <a:pt x="355" y="9337"/>
                    </a:cubicBezTo>
                    <a:cubicBezTo>
                      <a:pt x="791" y="11554"/>
                      <a:pt x="1968" y="13104"/>
                      <a:pt x="3366" y="13104"/>
                    </a:cubicBezTo>
                    <a:cubicBezTo>
                      <a:pt x="3782" y="13104"/>
                      <a:pt x="4218" y="12967"/>
                      <a:pt x="4660" y="12669"/>
                    </a:cubicBezTo>
                    <a:lnTo>
                      <a:pt x="4660" y="12669"/>
                    </a:lnTo>
                    <a:cubicBezTo>
                      <a:pt x="4584" y="16736"/>
                      <a:pt x="4374" y="21911"/>
                      <a:pt x="4374" y="21911"/>
                    </a:cubicBezTo>
                    <a:cubicBezTo>
                      <a:pt x="5507" y="22482"/>
                      <a:pt x="6911" y="22975"/>
                      <a:pt x="8525" y="22975"/>
                    </a:cubicBezTo>
                    <a:cubicBezTo>
                      <a:pt x="9926" y="22975"/>
                      <a:pt x="11484" y="22603"/>
                      <a:pt x="13160" y="21589"/>
                    </a:cubicBezTo>
                    <a:cubicBezTo>
                      <a:pt x="13097" y="21245"/>
                      <a:pt x="12720" y="18974"/>
                      <a:pt x="12680" y="18711"/>
                    </a:cubicBezTo>
                    <a:cubicBezTo>
                      <a:pt x="12335" y="16475"/>
                      <a:pt x="12866" y="16913"/>
                      <a:pt x="14426" y="16454"/>
                    </a:cubicBezTo>
                    <a:cubicBezTo>
                      <a:pt x="16169" y="15940"/>
                      <a:pt x="17823" y="14555"/>
                      <a:pt x="18011" y="11798"/>
                    </a:cubicBezTo>
                    <a:cubicBezTo>
                      <a:pt x="18333" y="7045"/>
                      <a:pt x="15768" y="155"/>
                      <a:pt x="15711" y="3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5"/>
              <p:cNvSpPr/>
              <p:nvPr/>
            </p:nvSpPr>
            <p:spPr>
              <a:xfrm>
                <a:off x="-4098375" y="1204609"/>
                <a:ext cx="64513" cy="93307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4352" extrusionOk="0">
                    <a:moveTo>
                      <a:pt x="1045" y="1"/>
                    </a:moveTo>
                    <a:cubicBezTo>
                      <a:pt x="977" y="1"/>
                      <a:pt x="910" y="8"/>
                      <a:pt x="842" y="22"/>
                    </a:cubicBezTo>
                    <a:cubicBezTo>
                      <a:pt x="337" y="129"/>
                      <a:pt x="57" y="596"/>
                      <a:pt x="45" y="615"/>
                    </a:cubicBezTo>
                    <a:cubicBezTo>
                      <a:pt x="0" y="714"/>
                      <a:pt x="36" y="830"/>
                      <a:pt x="129" y="885"/>
                    </a:cubicBezTo>
                    <a:cubicBezTo>
                      <a:pt x="162" y="904"/>
                      <a:pt x="198" y="914"/>
                      <a:pt x="235" y="914"/>
                    </a:cubicBezTo>
                    <a:cubicBezTo>
                      <a:pt x="300" y="914"/>
                      <a:pt x="365" y="883"/>
                      <a:pt x="407" y="828"/>
                    </a:cubicBezTo>
                    <a:cubicBezTo>
                      <a:pt x="409" y="826"/>
                      <a:pt x="609" y="497"/>
                      <a:pt x="931" y="432"/>
                    </a:cubicBezTo>
                    <a:cubicBezTo>
                      <a:pt x="969" y="424"/>
                      <a:pt x="1008" y="420"/>
                      <a:pt x="1047" y="420"/>
                    </a:cubicBezTo>
                    <a:cubicBezTo>
                      <a:pt x="1204" y="420"/>
                      <a:pt x="1370" y="484"/>
                      <a:pt x="1543" y="609"/>
                    </a:cubicBezTo>
                    <a:cubicBezTo>
                      <a:pt x="2019" y="952"/>
                      <a:pt x="2459" y="1941"/>
                      <a:pt x="2545" y="2861"/>
                    </a:cubicBezTo>
                    <a:cubicBezTo>
                      <a:pt x="2594" y="3386"/>
                      <a:pt x="2516" y="3800"/>
                      <a:pt x="2329" y="3998"/>
                    </a:cubicBezTo>
                    <a:cubicBezTo>
                      <a:pt x="2204" y="4131"/>
                      <a:pt x="2299" y="4350"/>
                      <a:pt x="2482" y="4352"/>
                    </a:cubicBezTo>
                    <a:cubicBezTo>
                      <a:pt x="2539" y="4352"/>
                      <a:pt x="2594" y="4329"/>
                      <a:pt x="2634" y="4287"/>
                    </a:cubicBezTo>
                    <a:cubicBezTo>
                      <a:pt x="2985" y="3916"/>
                      <a:pt x="3009" y="3285"/>
                      <a:pt x="2964" y="2821"/>
                    </a:cubicBezTo>
                    <a:cubicBezTo>
                      <a:pt x="2880" y="1914"/>
                      <a:pt x="2446" y="746"/>
                      <a:pt x="1790" y="270"/>
                    </a:cubicBezTo>
                    <a:cubicBezTo>
                      <a:pt x="1541" y="90"/>
                      <a:pt x="1291" y="1"/>
                      <a:pt x="10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5"/>
              <p:cNvSpPr/>
              <p:nvPr/>
            </p:nvSpPr>
            <p:spPr>
              <a:xfrm>
                <a:off x="-3823986" y="1157527"/>
                <a:ext cx="56602" cy="97295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4538" extrusionOk="0">
                    <a:moveTo>
                      <a:pt x="284" y="0"/>
                    </a:moveTo>
                    <a:cubicBezTo>
                      <a:pt x="134" y="0"/>
                      <a:pt x="1" y="174"/>
                      <a:pt x="109" y="331"/>
                    </a:cubicBezTo>
                    <a:cubicBezTo>
                      <a:pt x="907" y="1270"/>
                      <a:pt x="2077" y="2986"/>
                      <a:pt x="1829" y="3601"/>
                    </a:cubicBezTo>
                    <a:cubicBezTo>
                      <a:pt x="1660" y="4020"/>
                      <a:pt x="1270" y="4118"/>
                      <a:pt x="943" y="4118"/>
                    </a:cubicBezTo>
                    <a:cubicBezTo>
                      <a:pt x="672" y="4118"/>
                      <a:pt x="445" y="4051"/>
                      <a:pt x="425" y="4045"/>
                    </a:cubicBezTo>
                    <a:cubicBezTo>
                      <a:pt x="409" y="4042"/>
                      <a:pt x="393" y="4040"/>
                      <a:pt x="379" y="4040"/>
                    </a:cubicBezTo>
                    <a:cubicBezTo>
                      <a:pt x="164" y="4040"/>
                      <a:pt x="84" y="4352"/>
                      <a:pt x="303" y="4445"/>
                    </a:cubicBezTo>
                    <a:cubicBezTo>
                      <a:pt x="505" y="4506"/>
                      <a:pt x="715" y="4537"/>
                      <a:pt x="926" y="4537"/>
                    </a:cubicBezTo>
                    <a:cubicBezTo>
                      <a:pt x="1416" y="4537"/>
                      <a:pt x="1972" y="4365"/>
                      <a:pt x="2218" y="3756"/>
                    </a:cubicBezTo>
                    <a:cubicBezTo>
                      <a:pt x="2639" y="2710"/>
                      <a:pt x="656" y="329"/>
                      <a:pt x="429" y="62"/>
                    </a:cubicBezTo>
                    <a:cubicBezTo>
                      <a:pt x="384" y="18"/>
                      <a:pt x="333" y="0"/>
                      <a:pt x="2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55"/>
              <p:cNvSpPr/>
              <p:nvPr/>
            </p:nvSpPr>
            <p:spPr>
              <a:xfrm>
                <a:off x="-3931701" y="1087032"/>
                <a:ext cx="67600" cy="3704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8" extrusionOk="0">
                    <a:moveTo>
                      <a:pt x="2075" y="0"/>
                    </a:moveTo>
                    <a:cubicBezTo>
                      <a:pt x="1782" y="0"/>
                      <a:pt x="1424" y="105"/>
                      <a:pt x="979" y="380"/>
                    </a:cubicBezTo>
                    <a:cubicBezTo>
                      <a:pt x="97" y="925"/>
                      <a:pt x="1" y="1651"/>
                      <a:pt x="535" y="1723"/>
                    </a:cubicBezTo>
                    <a:cubicBezTo>
                      <a:pt x="562" y="1726"/>
                      <a:pt x="593" y="1728"/>
                      <a:pt x="627" y="1728"/>
                    </a:cubicBezTo>
                    <a:cubicBezTo>
                      <a:pt x="1273" y="1728"/>
                      <a:pt x="3153" y="1096"/>
                      <a:pt x="2771" y="243"/>
                    </a:cubicBezTo>
                    <a:cubicBezTo>
                      <a:pt x="2588" y="101"/>
                      <a:pt x="2362" y="0"/>
                      <a:pt x="2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55"/>
              <p:cNvSpPr/>
              <p:nvPr/>
            </p:nvSpPr>
            <p:spPr>
              <a:xfrm>
                <a:off x="-3827610" y="1073975"/>
                <a:ext cx="51199" cy="28387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324" extrusionOk="0">
                    <a:moveTo>
                      <a:pt x="777" y="0"/>
                    </a:moveTo>
                    <a:cubicBezTo>
                      <a:pt x="425" y="0"/>
                      <a:pt x="214" y="175"/>
                      <a:pt x="76" y="401"/>
                    </a:cubicBezTo>
                    <a:cubicBezTo>
                      <a:pt x="1" y="1080"/>
                      <a:pt x="937" y="1323"/>
                      <a:pt x="1558" y="1323"/>
                    </a:cubicBezTo>
                    <a:cubicBezTo>
                      <a:pt x="1758" y="1323"/>
                      <a:pt x="1926" y="1298"/>
                      <a:pt x="2017" y="1254"/>
                    </a:cubicBezTo>
                    <a:cubicBezTo>
                      <a:pt x="2387" y="1073"/>
                      <a:pt x="2162" y="439"/>
                      <a:pt x="1404" y="140"/>
                    </a:cubicBezTo>
                    <a:cubicBezTo>
                      <a:pt x="1156" y="42"/>
                      <a:pt x="950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5"/>
              <p:cNvSpPr/>
              <p:nvPr/>
            </p:nvSpPr>
            <p:spPr>
              <a:xfrm>
                <a:off x="-3888049" y="1151052"/>
                <a:ext cx="24206" cy="3027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412" extrusionOk="0">
                    <a:moveTo>
                      <a:pt x="525" y="1"/>
                    </a:moveTo>
                    <a:cubicBezTo>
                      <a:pt x="508" y="1"/>
                      <a:pt x="491" y="2"/>
                      <a:pt x="474" y="4"/>
                    </a:cubicBezTo>
                    <a:cubicBezTo>
                      <a:pt x="190" y="42"/>
                      <a:pt x="0" y="385"/>
                      <a:pt x="51" y="774"/>
                    </a:cubicBezTo>
                    <a:cubicBezTo>
                      <a:pt x="96" y="1138"/>
                      <a:pt x="341" y="1411"/>
                      <a:pt x="604" y="1411"/>
                    </a:cubicBezTo>
                    <a:cubicBezTo>
                      <a:pt x="621" y="1411"/>
                      <a:pt x="638" y="1410"/>
                      <a:pt x="655" y="1408"/>
                    </a:cubicBezTo>
                    <a:cubicBezTo>
                      <a:pt x="939" y="1372"/>
                      <a:pt x="1129" y="1027"/>
                      <a:pt x="1078" y="640"/>
                    </a:cubicBezTo>
                    <a:cubicBezTo>
                      <a:pt x="1033" y="275"/>
                      <a:pt x="792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5"/>
              <p:cNvSpPr/>
              <p:nvPr/>
            </p:nvSpPr>
            <p:spPr>
              <a:xfrm>
                <a:off x="-3802975" y="1137931"/>
                <a:ext cx="24249" cy="30252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411" extrusionOk="0">
                    <a:moveTo>
                      <a:pt x="523" y="0"/>
                    </a:moveTo>
                    <a:cubicBezTo>
                      <a:pt x="506" y="0"/>
                      <a:pt x="490" y="1"/>
                      <a:pt x="474" y="3"/>
                    </a:cubicBezTo>
                    <a:cubicBezTo>
                      <a:pt x="190" y="41"/>
                      <a:pt x="0" y="384"/>
                      <a:pt x="49" y="774"/>
                    </a:cubicBezTo>
                    <a:cubicBezTo>
                      <a:pt x="96" y="1138"/>
                      <a:pt x="339" y="1411"/>
                      <a:pt x="606" y="1411"/>
                    </a:cubicBezTo>
                    <a:cubicBezTo>
                      <a:pt x="623" y="1411"/>
                      <a:pt x="640" y="1410"/>
                      <a:pt x="657" y="1407"/>
                    </a:cubicBezTo>
                    <a:cubicBezTo>
                      <a:pt x="941" y="1372"/>
                      <a:pt x="1131" y="1026"/>
                      <a:pt x="1080" y="639"/>
                    </a:cubicBezTo>
                    <a:cubicBezTo>
                      <a:pt x="1033" y="274"/>
                      <a:pt x="789" y="0"/>
                      <a:pt x="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5"/>
              <p:cNvSpPr/>
              <p:nvPr/>
            </p:nvSpPr>
            <p:spPr>
              <a:xfrm>
                <a:off x="-4080194" y="1231130"/>
                <a:ext cx="34733" cy="3181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484" extrusionOk="0">
                    <a:moveTo>
                      <a:pt x="1368" y="0"/>
                    </a:moveTo>
                    <a:cubicBezTo>
                      <a:pt x="956" y="0"/>
                      <a:pt x="196" y="262"/>
                      <a:pt x="26" y="1237"/>
                    </a:cubicBezTo>
                    <a:cubicBezTo>
                      <a:pt x="1" y="1365"/>
                      <a:pt x="102" y="1483"/>
                      <a:pt x="232" y="1483"/>
                    </a:cubicBezTo>
                    <a:cubicBezTo>
                      <a:pt x="333" y="1483"/>
                      <a:pt x="420" y="1410"/>
                      <a:pt x="439" y="1309"/>
                    </a:cubicBezTo>
                    <a:cubicBezTo>
                      <a:pt x="586" y="458"/>
                      <a:pt x="1252" y="418"/>
                      <a:pt x="1384" y="418"/>
                    </a:cubicBezTo>
                    <a:cubicBezTo>
                      <a:pt x="1390" y="418"/>
                      <a:pt x="1395" y="418"/>
                      <a:pt x="1398" y="418"/>
                    </a:cubicBezTo>
                    <a:cubicBezTo>
                      <a:pt x="1403" y="419"/>
                      <a:pt x="1408" y="419"/>
                      <a:pt x="1413" y="419"/>
                    </a:cubicBezTo>
                    <a:cubicBezTo>
                      <a:pt x="1523" y="419"/>
                      <a:pt x="1615" y="329"/>
                      <a:pt x="1615" y="218"/>
                    </a:cubicBezTo>
                    <a:cubicBezTo>
                      <a:pt x="1620" y="102"/>
                      <a:pt x="1531" y="6"/>
                      <a:pt x="1415" y="1"/>
                    </a:cubicBezTo>
                    <a:cubicBezTo>
                      <a:pt x="1400" y="1"/>
                      <a:pt x="1384" y="0"/>
                      <a:pt x="13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5"/>
              <p:cNvSpPr/>
              <p:nvPr/>
            </p:nvSpPr>
            <p:spPr>
              <a:xfrm>
                <a:off x="-3958908" y="1381125"/>
                <a:ext cx="118134" cy="45882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2140" extrusionOk="0">
                    <a:moveTo>
                      <a:pt x="0" y="1"/>
                    </a:moveTo>
                    <a:cubicBezTo>
                      <a:pt x="0" y="1"/>
                      <a:pt x="1329" y="1647"/>
                      <a:pt x="2844" y="1921"/>
                    </a:cubicBezTo>
                    <a:cubicBezTo>
                      <a:pt x="3522" y="2043"/>
                      <a:pt x="4272" y="2106"/>
                      <a:pt x="4903" y="2140"/>
                    </a:cubicBezTo>
                    <a:cubicBezTo>
                      <a:pt x="4846" y="1310"/>
                      <a:pt x="5042" y="1081"/>
                      <a:pt x="5509" y="944"/>
                    </a:cubicBezTo>
                    <a:lnTo>
                      <a:pt x="5509" y="944"/>
                    </a:lnTo>
                    <a:cubicBezTo>
                      <a:pt x="5021" y="1033"/>
                      <a:pt x="4511" y="1090"/>
                      <a:pt x="4007" y="1090"/>
                    </a:cubicBezTo>
                    <a:cubicBezTo>
                      <a:pt x="3942" y="1090"/>
                      <a:pt x="3877" y="1089"/>
                      <a:pt x="3813" y="1087"/>
                    </a:cubicBezTo>
                    <a:cubicBezTo>
                      <a:pt x="1514" y="101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5"/>
              <p:cNvSpPr/>
              <p:nvPr/>
            </p:nvSpPr>
            <p:spPr>
              <a:xfrm>
                <a:off x="-4174123" y="873275"/>
                <a:ext cx="400542" cy="278827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3005" extrusionOk="0">
                    <a:moveTo>
                      <a:pt x="12291" y="1"/>
                    </a:moveTo>
                    <a:cubicBezTo>
                      <a:pt x="9830" y="1"/>
                      <a:pt x="3854" y="1356"/>
                      <a:pt x="1980" y="4131"/>
                    </a:cubicBezTo>
                    <a:cubicBezTo>
                      <a:pt x="1" y="7059"/>
                      <a:pt x="1702" y="13004"/>
                      <a:pt x="1702" y="13004"/>
                    </a:cubicBezTo>
                    <a:cubicBezTo>
                      <a:pt x="1702" y="13004"/>
                      <a:pt x="9017" y="8771"/>
                      <a:pt x="18682" y="8486"/>
                    </a:cubicBezTo>
                    <a:cubicBezTo>
                      <a:pt x="17132" y="1697"/>
                      <a:pt x="14827" y="175"/>
                      <a:pt x="12670" y="13"/>
                    </a:cubicBezTo>
                    <a:cubicBezTo>
                      <a:pt x="12555" y="5"/>
                      <a:pt x="12429" y="1"/>
                      <a:pt x="122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5"/>
              <p:cNvSpPr/>
              <p:nvPr/>
            </p:nvSpPr>
            <p:spPr>
              <a:xfrm>
                <a:off x="-3979233" y="965274"/>
                <a:ext cx="321257" cy="124438"/>
              </a:xfrm>
              <a:custGeom>
                <a:avLst/>
                <a:gdLst/>
                <a:ahLst/>
                <a:cxnLst/>
                <a:rect l="l" t="t" r="r" b="b"/>
                <a:pathLst>
                  <a:path w="14984" h="5804" extrusionOk="0">
                    <a:moveTo>
                      <a:pt x="11957" y="1"/>
                    </a:moveTo>
                    <a:cubicBezTo>
                      <a:pt x="11240" y="1"/>
                      <a:pt x="10353" y="55"/>
                      <a:pt x="9263" y="177"/>
                    </a:cubicBezTo>
                    <a:cubicBezTo>
                      <a:pt x="3737" y="798"/>
                      <a:pt x="1" y="5429"/>
                      <a:pt x="1" y="5429"/>
                    </a:cubicBezTo>
                    <a:lnTo>
                      <a:pt x="167" y="5804"/>
                    </a:lnTo>
                    <a:cubicBezTo>
                      <a:pt x="5978" y="4086"/>
                      <a:pt x="9061" y="4035"/>
                      <a:pt x="9402" y="4035"/>
                    </a:cubicBezTo>
                    <a:cubicBezTo>
                      <a:pt x="9423" y="4035"/>
                      <a:pt x="9434" y="4036"/>
                      <a:pt x="9434" y="4036"/>
                    </a:cubicBezTo>
                    <a:cubicBezTo>
                      <a:pt x="9434" y="4036"/>
                      <a:pt x="14011" y="2726"/>
                      <a:pt x="14549" y="1709"/>
                    </a:cubicBezTo>
                    <a:cubicBezTo>
                      <a:pt x="14984" y="893"/>
                      <a:pt x="14875" y="1"/>
                      <a:pt x="119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5"/>
              <p:cNvSpPr/>
              <p:nvPr/>
            </p:nvSpPr>
            <p:spPr>
              <a:xfrm>
                <a:off x="-3975653" y="973293"/>
                <a:ext cx="321214" cy="116419"/>
              </a:xfrm>
              <a:custGeom>
                <a:avLst/>
                <a:gdLst/>
                <a:ahLst/>
                <a:cxnLst/>
                <a:rect l="l" t="t" r="r" b="b"/>
                <a:pathLst>
                  <a:path w="14982" h="5430" extrusionOk="0">
                    <a:moveTo>
                      <a:pt x="11961" y="1"/>
                    </a:moveTo>
                    <a:cubicBezTo>
                      <a:pt x="11243" y="1"/>
                      <a:pt x="10355" y="55"/>
                      <a:pt x="9263" y="177"/>
                    </a:cubicBezTo>
                    <a:cubicBezTo>
                      <a:pt x="3737" y="799"/>
                      <a:pt x="0" y="5430"/>
                      <a:pt x="0" y="5430"/>
                    </a:cubicBezTo>
                    <a:cubicBezTo>
                      <a:pt x="4052" y="4185"/>
                      <a:pt x="6714" y="3950"/>
                      <a:pt x="8147" y="3950"/>
                    </a:cubicBezTo>
                    <a:cubicBezTo>
                      <a:pt x="9015" y="3950"/>
                      <a:pt x="9431" y="4036"/>
                      <a:pt x="9431" y="4036"/>
                    </a:cubicBezTo>
                    <a:cubicBezTo>
                      <a:pt x="9431" y="4036"/>
                      <a:pt x="14008" y="2727"/>
                      <a:pt x="14549" y="1710"/>
                    </a:cubicBezTo>
                    <a:cubicBezTo>
                      <a:pt x="14981" y="893"/>
                      <a:pt x="14874" y="1"/>
                      <a:pt x="119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55"/>
              <p:cNvSpPr/>
              <p:nvPr/>
            </p:nvSpPr>
            <p:spPr>
              <a:xfrm>
                <a:off x="-4015703" y="883502"/>
                <a:ext cx="148343" cy="208697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9734" extrusionOk="0">
                    <a:moveTo>
                      <a:pt x="6711" y="1"/>
                    </a:moveTo>
                    <a:cubicBezTo>
                      <a:pt x="6700" y="1"/>
                      <a:pt x="6688" y="2"/>
                      <a:pt x="6676" y="4"/>
                    </a:cubicBezTo>
                    <a:cubicBezTo>
                      <a:pt x="6525" y="31"/>
                      <a:pt x="2942" y="692"/>
                      <a:pt x="1630" y="1324"/>
                    </a:cubicBezTo>
                    <a:cubicBezTo>
                      <a:pt x="214" y="2004"/>
                      <a:pt x="1" y="2991"/>
                      <a:pt x="117" y="4267"/>
                    </a:cubicBezTo>
                    <a:cubicBezTo>
                      <a:pt x="230" y="5528"/>
                      <a:pt x="1582" y="9439"/>
                      <a:pt x="1639" y="9605"/>
                    </a:cubicBezTo>
                    <a:cubicBezTo>
                      <a:pt x="1666" y="9683"/>
                      <a:pt x="1740" y="9734"/>
                      <a:pt x="1820" y="9734"/>
                    </a:cubicBezTo>
                    <a:cubicBezTo>
                      <a:pt x="1841" y="9734"/>
                      <a:pt x="1864" y="9732"/>
                      <a:pt x="1883" y="9725"/>
                    </a:cubicBezTo>
                    <a:cubicBezTo>
                      <a:pt x="1984" y="9689"/>
                      <a:pt x="2037" y="9580"/>
                      <a:pt x="2001" y="9481"/>
                    </a:cubicBezTo>
                    <a:cubicBezTo>
                      <a:pt x="1988" y="9441"/>
                      <a:pt x="609" y="5448"/>
                      <a:pt x="498" y="4231"/>
                    </a:cubicBezTo>
                    <a:cubicBezTo>
                      <a:pt x="390" y="3056"/>
                      <a:pt x="569" y="2258"/>
                      <a:pt x="1797" y="1669"/>
                    </a:cubicBezTo>
                    <a:cubicBezTo>
                      <a:pt x="3062" y="1060"/>
                      <a:pt x="6710" y="387"/>
                      <a:pt x="6746" y="380"/>
                    </a:cubicBezTo>
                    <a:cubicBezTo>
                      <a:pt x="6851" y="362"/>
                      <a:pt x="6918" y="260"/>
                      <a:pt x="6899" y="157"/>
                    </a:cubicBezTo>
                    <a:cubicBezTo>
                      <a:pt x="6883" y="66"/>
                      <a:pt x="6803" y="1"/>
                      <a:pt x="67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55"/>
              <p:cNvSpPr/>
              <p:nvPr/>
            </p:nvSpPr>
            <p:spPr>
              <a:xfrm>
                <a:off x="-3857090" y="1284623"/>
                <a:ext cx="57781" cy="1194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557" extrusionOk="0">
                    <a:moveTo>
                      <a:pt x="2484" y="1"/>
                    </a:moveTo>
                    <a:cubicBezTo>
                      <a:pt x="2466" y="1"/>
                      <a:pt x="2447" y="3"/>
                      <a:pt x="2428" y="9"/>
                    </a:cubicBezTo>
                    <a:cubicBezTo>
                      <a:pt x="1937" y="155"/>
                      <a:pt x="1076" y="178"/>
                      <a:pt x="581" y="178"/>
                    </a:cubicBezTo>
                    <a:cubicBezTo>
                      <a:pt x="355" y="178"/>
                      <a:pt x="205" y="174"/>
                      <a:pt x="200" y="174"/>
                    </a:cubicBezTo>
                    <a:cubicBezTo>
                      <a:pt x="191" y="172"/>
                      <a:pt x="182" y="171"/>
                      <a:pt x="173" y="171"/>
                    </a:cubicBezTo>
                    <a:cubicBezTo>
                      <a:pt x="79" y="171"/>
                      <a:pt x="8" y="258"/>
                      <a:pt x="5" y="355"/>
                    </a:cubicBezTo>
                    <a:cubicBezTo>
                      <a:pt x="0" y="460"/>
                      <a:pt x="82" y="546"/>
                      <a:pt x="188" y="550"/>
                    </a:cubicBezTo>
                    <a:cubicBezTo>
                      <a:pt x="207" y="552"/>
                      <a:pt x="367" y="557"/>
                      <a:pt x="600" y="557"/>
                    </a:cubicBezTo>
                    <a:cubicBezTo>
                      <a:pt x="1118" y="557"/>
                      <a:pt x="2002" y="531"/>
                      <a:pt x="2537" y="371"/>
                    </a:cubicBezTo>
                    <a:cubicBezTo>
                      <a:pt x="2638" y="342"/>
                      <a:pt x="2695" y="237"/>
                      <a:pt x="2665" y="136"/>
                    </a:cubicBezTo>
                    <a:cubicBezTo>
                      <a:pt x="2640" y="54"/>
                      <a:pt x="2565" y="1"/>
                      <a:pt x="24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55"/>
              <p:cNvSpPr/>
              <p:nvPr/>
            </p:nvSpPr>
            <p:spPr>
              <a:xfrm>
                <a:off x="-3985858" y="1344848"/>
                <a:ext cx="144763" cy="64234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2996" extrusionOk="0">
                    <a:moveTo>
                      <a:pt x="247" y="1"/>
                    </a:moveTo>
                    <a:cubicBezTo>
                      <a:pt x="218" y="1"/>
                      <a:pt x="189" y="7"/>
                      <a:pt x="160" y="19"/>
                    </a:cubicBezTo>
                    <a:cubicBezTo>
                      <a:pt x="45" y="70"/>
                      <a:pt x="0" y="209"/>
                      <a:pt x="64" y="316"/>
                    </a:cubicBezTo>
                    <a:cubicBezTo>
                      <a:pt x="1082" y="2592"/>
                      <a:pt x="3476" y="2996"/>
                      <a:pt x="5051" y="2996"/>
                    </a:cubicBezTo>
                    <a:cubicBezTo>
                      <a:pt x="5907" y="2996"/>
                      <a:pt x="6522" y="2876"/>
                      <a:pt x="6541" y="2872"/>
                    </a:cubicBezTo>
                    <a:cubicBezTo>
                      <a:pt x="6665" y="2861"/>
                      <a:pt x="6752" y="2743"/>
                      <a:pt x="6726" y="2621"/>
                    </a:cubicBezTo>
                    <a:cubicBezTo>
                      <a:pt x="6706" y="2521"/>
                      <a:pt x="6618" y="2453"/>
                      <a:pt x="6521" y="2453"/>
                    </a:cubicBezTo>
                    <a:cubicBezTo>
                      <a:pt x="6500" y="2453"/>
                      <a:pt x="6478" y="2456"/>
                      <a:pt x="6457" y="2463"/>
                    </a:cubicBezTo>
                    <a:cubicBezTo>
                      <a:pt x="6440" y="2466"/>
                      <a:pt x="5854" y="2580"/>
                      <a:pt x="5042" y="2580"/>
                    </a:cubicBezTo>
                    <a:cubicBezTo>
                      <a:pt x="3575" y="2580"/>
                      <a:pt x="1369" y="2209"/>
                      <a:pt x="447" y="145"/>
                    </a:cubicBezTo>
                    <a:cubicBezTo>
                      <a:pt x="417" y="55"/>
                      <a:pt x="334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55"/>
              <p:cNvSpPr/>
              <p:nvPr/>
            </p:nvSpPr>
            <p:spPr>
              <a:xfrm>
                <a:off x="-4212436" y="2422015"/>
                <a:ext cx="607438" cy="148065"/>
              </a:xfrm>
              <a:custGeom>
                <a:avLst/>
                <a:gdLst/>
                <a:ahLst/>
                <a:cxnLst/>
                <a:rect l="l" t="t" r="r" b="b"/>
                <a:pathLst>
                  <a:path w="28332" h="6906" extrusionOk="0">
                    <a:moveTo>
                      <a:pt x="318" y="1"/>
                    </a:moveTo>
                    <a:cubicBezTo>
                      <a:pt x="318" y="1"/>
                      <a:pt x="119" y="2994"/>
                      <a:pt x="1" y="6204"/>
                    </a:cubicBezTo>
                    <a:cubicBezTo>
                      <a:pt x="2924" y="6513"/>
                      <a:pt x="7608" y="6906"/>
                      <a:pt x="12599" y="6906"/>
                    </a:cubicBezTo>
                    <a:cubicBezTo>
                      <a:pt x="18121" y="6906"/>
                      <a:pt x="24020" y="6426"/>
                      <a:pt x="28332" y="4821"/>
                    </a:cubicBezTo>
                    <a:cubicBezTo>
                      <a:pt x="28289" y="4169"/>
                      <a:pt x="28060" y="592"/>
                      <a:pt x="28060" y="592"/>
                    </a:cubicBezTo>
                    <a:lnTo>
                      <a:pt x="318" y="1"/>
                    </a:lnTo>
                    <a:close/>
                  </a:path>
                </a:pathLst>
              </a:custGeom>
              <a:solidFill>
                <a:srgbClr val="0B2140">
                  <a:alpha val="6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55"/>
              <p:cNvSpPr/>
              <p:nvPr/>
            </p:nvSpPr>
            <p:spPr>
              <a:xfrm>
                <a:off x="-4352311" y="1431208"/>
                <a:ext cx="788971" cy="1065675"/>
              </a:xfrm>
              <a:custGeom>
                <a:avLst/>
                <a:gdLst/>
                <a:ahLst/>
                <a:cxnLst/>
                <a:rect l="l" t="t" r="r" b="b"/>
                <a:pathLst>
                  <a:path w="36799" h="49705" extrusionOk="0">
                    <a:moveTo>
                      <a:pt x="9070" y="1"/>
                    </a:moveTo>
                    <a:cubicBezTo>
                      <a:pt x="6464" y="1"/>
                      <a:pt x="3550" y="246"/>
                      <a:pt x="3323" y="1534"/>
                    </a:cubicBezTo>
                    <a:cubicBezTo>
                      <a:pt x="3090" y="2851"/>
                      <a:pt x="4168" y="3074"/>
                      <a:pt x="4923" y="3074"/>
                    </a:cubicBezTo>
                    <a:cubicBezTo>
                      <a:pt x="5308" y="3074"/>
                      <a:pt x="5609" y="3016"/>
                      <a:pt x="5609" y="3016"/>
                    </a:cubicBezTo>
                    <a:lnTo>
                      <a:pt x="5609" y="3016"/>
                    </a:lnTo>
                    <a:cubicBezTo>
                      <a:pt x="5609" y="3016"/>
                      <a:pt x="1" y="5022"/>
                      <a:pt x="1611" y="8744"/>
                    </a:cubicBezTo>
                    <a:cubicBezTo>
                      <a:pt x="2102" y="9878"/>
                      <a:pt x="2836" y="10272"/>
                      <a:pt x="3620" y="10272"/>
                    </a:cubicBezTo>
                    <a:cubicBezTo>
                      <a:pt x="5410" y="10272"/>
                      <a:pt x="7459" y="8218"/>
                      <a:pt x="7459" y="8218"/>
                    </a:cubicBezTo>
                    <a:lnTo>
                      <a:pt x="7459" y="8218"/>
                    </a:lnTo>
                    <a:cubicBezTo>
                      <a:pt x="7459" y="8218"/>
                      <a:pt x="3565" y="42146"/>
                      <a:pt x="3500" y="42885"/>
                    </a:cubicBezTo>
                    <a:cubicBezTo>
                      <a:pt x="3434" y="43626"/>
                      <a:pt x="4619" y="43932"/>
                      <a:pt x="5415" y="44691"/>
                    </a:cubicBezTo>
                    <a:cubicBezTo>
                      <a:pt x="6211" y="45449"/>
                      <a:pt x="5590" y="45967"/>
                      <a:pt x="5849" y="48133"/>
                    </a:cubicBezTo>
                    <a:cubicBezTo>
                      <a:pt x="7884" y="49300"/>
                      <a:pt x="11501" y="49704"/>
                      <a:pt x="15536" y="49704"/>
                    </a:cubicBezTo>
                    <a:cubicBezTo>
                      <a:pt x="24627" y="49704"/>
                      <a:pt x="35837" y="47653"/>
                      <a:pt x="35837" y="47653"/>
                    </a:cubicBezTo>
                    <a:lnTo>
                      <a:pt x="35531" y="44553"/>
                    </a:lnTo>
                    <a:cubicBezTo>
                      <a:pt x="35531" y="44553"/>
                      <a:pt x="36799" y="43081"/>
                      <a:pt x="36624" y="41045"/>
                    </a:cubicBezTo>
                    <a:cubicBezTo>
                      <a:pt x="36449" y="39008"/>
                      <a:pt x="30193" y="8254"/>
                      <a:pt x="28999" y="7172"/>
                    </a:cubicBezTo>
                    <a:cubicBezTo>
                      <a:pt x="27805" y="6090"/>
                      <a:pt x="26140" y="4970"/>
                      <a:pt x="26140" y="4970"/>
                    </a:cubicBezTo>
                    <a:cubicBezTo>
                      <a:pt x="26140" y="4970"/>
                      <a:pt x="26909" y="4294"/>
                      <a:pt x="24585" y="2711"/>
                    </a:cubicBezTo>
                    <a:cubicBezTo>
                      <a:pt x="22263" y="1128"/>
                      <a:pt x="12573" y="92"/>
                      <a:pt x="12573" y="92"/>
                    </a:cubicBezTo>
                    <a:lnTo>
                      <a:pt x="12571" y="90"/>
                    </a:lnTo>
                    <a:cubicBezTo>
                      <a:pt x="11817" y="74"/>
                      <a:pt x="10489" y="1"/>
                      <a:pt x="90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55"/>
              <p:cNvSpPr/>
              <p:nvPr/>
            </p:nvSpPr>
            <p:spPr>
              <a:xfrm>
                <a:off x="-3276216" y="1558069"/>
                <a:ext cx="291991" cy="390551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8216" extrusionOk="0">
                    <a:moveTo>
                      <a:pt x="10383" y="0"/>
                    </a:moveTo>
                    <a:cubicBezTo>
                      <a:pt x="10023" y="0"/>
                      <a:pt x="9689" y="136"/>
                      <a:pt x="9392" y="423"/>
                    </a:cubicBezTo>
                    <a:cubicBezTo>
                      <a:pt x="8651" y="1137"/>
                      <a:pt x="4901" y="5566"/>
                      <a:pt x="4417" y="6391"/>
                    </a:cubicBezTo>
                    <a:cubicBezTo>
                      <a:pt x="3933" y="7216"/>
                      <a:pt x="2514" y="11881"/>
                      <a:pt x="2146" y="12732"/>
                    </a:cubicBezTo>
                    <a:cubicBezTo>
                      <a:pt x="1779" y="13584"/>
                      <a:pt x="1" y="14296"/>
                      <a:pt x="1" y="14296"/>
                    </a:cubicBezTo>
                    <a:lnTo>
                      <a:pt x="1518" y="18216"/>
                    </a:lnTo>
                    <a:cubicBezTo>
                      <a:pt x="1518" y="18216"/>
                      <a:pt x="3647" y="16626"/>
                      <a:pt x="4581" y="16298"/>
                    </a:cubicBezTo>
                    <a:cubicBezTo>
                      <a:pt x="5516" y="15972"/>
                      <a:pt x="7526" y="14662"/>
                      <a:pt x="8200" y="13309"/>
                    </a:cubicBezTo>
                    <a:cubicBezTo>
                      <a:pt x="8874" y="11953"/>
                      <a:pt x="13448" y="5972"/>
                      <a:pt x="13532" y="4278"/>
                    </a:cubicBezTo>
                    <a:cubicBezTo>
                      <a:pt x="13619" y="2583"/>
                      <a:pt x="13172" y="1751"/>
                      <a:pt x="12132" y="842"/>
                    </a:cubicBezTo>
                    <a:cubicBezTo>
                      <a:pt x="11511" y="299"/>
                      <a:pt x="10918" y="0"/>
                      <a:pt x="1038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5"/>
              <p:cNvSpPr/>
              <p:nvPr/>
            </p:nvSpPr>
            <p:spPr>
              <a:xfrm>
                <a:off x="-4207291" y="2378385"/>
                <a:ext cx="592773" cy="43116"/>
              </a:xfrm>
              <a:custGeom>
                <a:avLst/>
                <a:gdLst/>
                <a:ahLst/>
                <a:cxnLst/>
                <a:rect l="l" t="t" r="r" b="b"/>
                <a:pathLst>
                  <a:path w="27648" h="2011" extrusionOk="0">
                    <a:moveTo>
                      <a:pt x="27420" y="0"/>
                    </a:moveTo>
                    <a:cubicBezTo>
                      <a:pt x="27401" y="0"/>
                      <a:pt x="27382" y="3"/>
                      <a:pt x="27363" y="8"/>
                    </a:cubicBezTo>
                    <a:cubicBezTo>
                      <a:pt x="19919" y="1232"/>
                      <a:pt x="14020" y="1592"/>
                      <a:pt x="9652" y="1592"/>
                    </a:cubicBezTo>
                    <a:cubicBezTo>
                      <a:pt x="3430" y="1592"/>
                      <a:pt x="314" y="861"/>
                      <a:pt x="262" y="848"/>
                    </a:cubicBezTo>
                    <a:cubicBezTo>
                      <a:pt x="251" y="847"/>
                      <a:pt x="240" y="846"/>
                      <a:pt x="229" y="846"/>
                    </a:cubicBezTo>
                    <a:cubicBezTo>
                      <a:pt x="134" y="846"/>
                      <a:pt x="49" y="911"/>
                      <a:pt x="26" y="1006"/>
                    </a:cubicBezTo>
                    <a:cubicBezTo>
                      <a:pt x="1" y="1111"/>
                      <a:pt x="60" y="1221"/>
                      <a:pt x="163" y="1254"/>
                    </a:cubicBezTo>
                    <a:cubicBezTo>
                      <a:pt x="215" y="1267"/>
                      <a:pt x="3367" y="2010"/>
                      <a:pt x="9653" y="2010"/>
                    </a:cubicBezTo>
                    <a:cubicBezTo>
                      <a:pt x="14046" y="2010"/>
                      <a:pt x="19970" y="1648"/>
                      <a:pt x="27431" y="421"/>
                    </a:cubicBezTo>
                    <a:cubicBezTo>
                      <a:pt x="27557" y="412"/>
                      <a:pt x="27647" y="299"/>
                      <a:pt x="27626" y="177"/>
                    </a:cubicBezTo>
                    <a:cubicBezTo>
                      <a:pt x="27610" y="72"/>
                      <a:pt x="27520" y="0"/>
                      <a:pt x="27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55"/>
              <p:cNvSpPr/>
              <p:nvPr/>
            </p:nvSpPr>
            <p:spPr>
              <a:xfrm>
                <a:off x="-4188102" y="1509186"/>
                <a:ext cx="384376" cy="88612"/>
              </a:xfrm>
              <a:custGeom>
                <a:avLst/>
                <a:gdLst/>
                <a:ahLst/>
                <a:cxnLst/>
                <a:rect l="l" t="t" r="r" b="b"/>
                <a:pathLst>
                  <a:path w="17928" h="4133" extrusionOk="0">
                    <a:moveTo>
                      <a:pt x="10246" y="0"/>
                    </a:moveTo>
                    <a:cubicBezTo>
                      <a:pt x="8618" y="0"/>
                      <a:pt x="7129" y="121"/>
                      <a:pt x="6076" y="349"/>
                    </a:cubicBezTo>
                    <a:cubicBezTo>
                      <a:pt x="3299" y="952"/>
                      <a:pt x="268" y="3652"/>
                      <a:pt x="139" y="3766"/>
                    </a:cubicBezTo>
                    <a:cubicBezTo>
                      <a:pt x="0" y="3897"/>
                      <a:pt x="89" y="4130"/>
                      <a:pt x="280" y="4132"/>
                    </a:cubicBezTo>
                    <a:cubicBezTo>
                      <a:pt x="331" y="4132"/>
                      <a:pt x="381" y="4113"/>
                      <a:pt x="419" y="4078"/>
                    </a:cubicBezTo>
                    <a:cubicBezTo>
                      <a:pt x="451" y="4050"/>
                      <a:pt x="3497" y="1337"/>
                      <a:pt x="6164" y="758"/>
                    </a:cubicBezTo>
                    <a:cubicBezTo>
                      <a:pt x="7197" y="534"/>
                      <a:pt x="8657" y="417"/>
                      <a:pt x="10252" y="417"/>
                    </a:cubicBezTo>
                    <a:cubicBezTo>
                      <a:pt x="12760" y="417"/>
                      <a:pt x="15603" y="708"/>
                      <a:pt x="17654" y="1337"/>
                    </a:cubicBezTo>
                    <a:cubicBezTo>
                      <a:pt x="17668" y="1340"/>
                      <a:pt x="17682" y="1341"/>
                      <a:pt x="17696" y="1341"/>
                    </a:cubicBezTo>
                    <a:cubicBezTo>
                      <a:pt x="17786" y="1341"/>
                      <a:pt x="17869" y="1283"/>
                      <a:pt x="17896" y="1194"/>
                    </a:cubicBezTo>
                    <a:cubicBezTo>
                      <a:pt x="17928" y="1090"/>
                      <a:pt x="17877" y="979"/>
                      <a:pt x="17778" y="937"/>
                    </a:cubicBezTo>
                    <a:cubicBezTo>
                      <a:pt x="15692" y="297"/>
                      <a:pt x="12799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5"/>
              <p:cNvSpPr/>
              <p:nvPr/>
            </p:nvSpPr>
            <p:spPr>
              <a:xfrm>
                <a:off x="-4218954" y="1473574"/>
                <a:ext cx="359184" cy="31388"/>
              </a:xfrm>
              <a:custGeom>
                <a:avLst/>
                <a:gdLst/>
                <a:ahLst/>
                <a:cxnLst/>
                <a:rect l="l" t="t" r="r" b="b"/>
                <a:pathLst>
                  <a:path w="16753" h="1464" extrusionOk="0">
                    <a:moveTo>
                      <a:pt x="7761" y="0"/>
                    </a:moveTo>
                    <a:cubicBezTo>
                      <a:pt x="3505" y="0"/>
                      <a:pt x="288" y="622"/>
                      <a:pt x="235" y="634"/>
                    </a:cubicBezTo>
                    <a:cubicBezTo>
                      <a:pt x="1" y="705"/>
                      <a:pt x="60" y="1045"/>
                      <a:pt x="294" y="1045"/>
                    </a:cubicBezTo>
                    <a:cubicBezTo>
                      <a:pt x="302" y="1045"/>
                      <a:pt x="309" y="1045"/>
                      <a:pt x="317" y="1044"/>
                    </a:cubicBezTo>
                    <a:cubicBezTo>
                      <a:pt x="369" y="1034"/>
                      <a:pt x="3554" y="418"/>
                      <a:pt x="7764" y="418"/>
                    </a:cubicBezTo>
                    <a:cubicBezTo>
                      <a:pt x="10416" y="418"/>
                      <a:pt x="13475" y="663"/>
                      <a:pt x="16413" y="1457"/>
                    </a:cubicBezTo>
                    <a:cubicBezTo>
                      <a:pt x="16432" y="1461"/>
                      <a:pt x="16449" y="1463"/>
                      <a:pt x="16468" y="1463"/>
                    </a:cubicBezTo>
                    <a:lnTo>
                      <a:pt x="16470" y="1463"/>
                    </a:lnTo>
                    <a:cubicBezTo>
                      <a:pt x="16708" y="1457"/>
                      <a:pt x="16752" y="1122"/>
                      <a:pt x="16525" y="1053"/>
                    </a:cubicBezTo>
                    <a:cubicBezTo>
                      <a:pt x="13546" y="248"/>
                      <a:pt x="10447" y="0"/>
                      <a:pt x="77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5"/>
              <p:cNvSpPr/>
              <p:nvPr/>
            </p:nvSpPr>
            <p:spPr>
              <a:xfrm>
                <a:off x="-4065872" y="1568725"/>
                <a:ext cx="853226" cy="666698"/>
              </a:xfrm>
              <a:custGeom>
                <a:avLst/>
                <a:gdLst/>
                <a:ahLst/>
                <a:cxnLst/>
                <a:rect l="l" t="t" r="r" b="b"/>
                <a:pathLst>
                  <a:path w="39796" h="31096" extrusionOk="0">
                    <a:moveTo>
                      <a:pt x="8811" y="0"/>
                    </a:moveTo>
                    <a:cubicBezTo>
                      <a:pt x="7269" y="0"/>
                      <a:pt x="5365" y="543"/>
                      <a:pt x="3655" y="2581"/>
                    </a:cubicBezTo>
                    <a:cubicBezTo>
                      <a:pt x="0" y="6940"/>
                      <a:pt x="9698" y="28135"/>
                      <a:pt x="14012" y="30726"/>
                    </a:cubicBezTo>
                    <a:cubicBezTo>
                      <a:pt x="14435" y="30981"/>
                      <a:pt x="15005" y="31096"/>
                      <a:pt x="15689" y="31096"/>
                    </a:cubicBezTo>
                    <a:cubicBezTo>
                      <a:pt x="21974" y="31096"/>
                      <a:pt x="37881" y="21372"/>
                      <a:pt x="37815" y="20628"/>
                    </a:cubicBezTo>
                    <a:cubicBezTo>
                      <a:pt x="37741" y="19805"/>
                      <a:pt x="37714" y="19369"/>
                      <a:pt x="37714" y="19369"/>
                    </a:cubicBezTo>
                    <a:lnTo>
                      <a:pt x="39796" y="17704"/>
                    </a:lnTo>
                    <a:lnTo>
                      <a:pt x="37474" y="12984"/>
                    </a:lnTo>
                    <a:lnTo>
                      <a:pt x="35316" y="13761"/>
                    </a:lnTo>
                    <a:lnTo>
                      <a:pt x="33531" y="12456"/>
                    </a:lnTo>
                    <a:cubicBezTo>
                      <a:pt x="33531" y="12456"/>
                      <a:pt x="30346" y="12929"/>
                      <a:pt x="27163" y="13910"/>
                    </a:cubicBezTo>
                    <a:cubicBezTo>
                      <a:pt x="23978" y="14889"/>
                      <a:pt x="20462" y="15864"/>
                      <a:pt x="20462" y="15864"/>
                    </a:cubicBezTo>
                    <a:cubicBezTo>
                      <a:pt x="20462" y="15864"/>
                      <a:pt x="17260" y="4517"/>
                      <a:pt x="11854" y="703"/>
                    </a:cubicBezTo>
                    <a:cubicBezTo>
                      <a:pt x="11854" y="703"/>
                      <a:pt x="10567" y="0"/>
                      <a:pt x="88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5"/>
              <p:cNvSpPr/>
              <p:nvPr/>
            </p:nvSpPr>
            <p:spPr>
              <a:xfrm>
                <a:off x="-3313371" y="1869721"/>
                <a:ext cx="52078" cy="10286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4798" extrusionOk="0">
                    <a:moveTo>
                      <a:pt x="246" y="1"/>
                    </a:moveTo>
                    <a:cubicBezTo>
                      <a:pt x="218" y="1"/>
                      <a:pt x="189" y="6"/>
                      <a:pt x="161" y="19"/>
                    </a:cubicBezTo>
                    <a:cubicBezTo>
                      <a:pt x="47" y="69"/>
                      <a:pt x="1" y="206"/>
                      <a:pt x="62" y="314"/>
                    </a:cubicBezTo>
                    <a:lnTo>
                      <a:pt x="1986" y="4673"/>
                    </a:lnTo>
                    <a:cubicBezTo>
                      <a:pt x="2020" y="4749"/>
                      <a:pt x="2096" y="4798"/>
                      <a:pt x="2178" y="4798"/>
                    </a:cubicBezTo>
                    <a:cubicBezTo>
                      <a:pt x="2329" y="4795"/>
                      <a:pt x="2428" y="4642"/>
                      <a:pt x="2369" y="4503"/>
                    </a:cubicBezTo>
                    <a:lnTo>
                      <a:pt x="445" y="145"/>
                    </a:lnTo>
                    <a:cubicBezTo>
                      <a:pt x="417" y="56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5"/>
              <p:cNvSpPr/>
              <p:nvPr/>
            </p:nvSpPr>
            <p:spPr>
              <a:xfrm>
                <a:off x="-3745473" y="1914423"/>
                <a:ext cx="114425" cy="166803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7780" extrusionOk="0">
                    <a:moveTo>
                      <a:pt x="5094" y="0"/>
                    </a:moveTo>
                    <a:cubicBezTo>
                      <a:pt x="5044" y="0"/>
                      <a:pt x="4994" y="18"/>
                      <a:pt x="4954" y="54"/>
                    </a:cubicBezTo>
                    <a:cubicBezTo>
                      <a:pt x="4756" y="201"/>
                      <a:pt x="122" y="3668"/>
                      <a:pt x="2" y="7563"/>
                    </a:cubicBezTo>
                    <a:cubicBezTo>
                      <a:pt x="0" y="7679"/>
                      <a:pt x="91" y="7775"/>
                      <a:pt x="205" y="7780"/>
                    </a:cubicBezTo>
                    <a:lnTo>
                      <a:pt x="213" y="7780"/>
                    </a:lnTo>
                    <a:cubicBezTo>
                      <a:pt x="325" y="7777"/>
                      <a:pt x="417" y="7689"/>
                      <a:pt x="421" y="7575"/>
                    </a:cubicBezTo>
                    <a:cubicBezTo>
                      <a:pt x="535" y="3885"/>
                      <a:pt x="5156" y="426"/>
                      <a:pt x="5202" y="393"/>
                    </a:cubicBezTo>
                    <a:cubicBezTo>
                      <a:pt x="5310" y="327"/>
                      <a:pt x="5337" y="186"/>
                      <a:pt x="5263" y="85"/>
                    </a:cubicBezTo>
                    <a:cubicBezTo>
                      <a:pt x="5222" y="30"/>
                      <a:pt x="5158" y="0"/>
                      <a:pt x="50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5"/>
              <p:cNvSpPr/>
              <p:nvPr/>
            </p:nvSpPr>
            <p:spPr>
              <a:xfrm>
                <a:off x="-3611301" y="4241778"/>
                <a:ext cx="131234" cy="103963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4849" extrusionOk="0">
                    <a:moveTo>
                      <a:pt x="1415" y="1"/>
                    </a:moveTo>
                    <a:cubicBezTo>
                      <a:pt x="1345" y="1"/>
                      <a:pt x="1275" y="35"/>
                      <a:pt x="1232" y="116"/>
                    </a:cubicBezTo>
                    <a:cubicBezTo>
                      <a:pt x="1020" y="647"/>
                      <a:pt x="1" y="3337"/>
                      <a:pt x="814" y="4043"/>
                    </a:cubicBezTo>
                    <a:cubicBezTo>
                      <a:pt x="1388" y="4544"/>
                      <a:pt x="3077" y="4849"/>
                      <a:pt x="4199" y="4849"/>
                    </a:cubicBezTo>
                    <a:cubicBezTo>
                      <a:pt x="4394" y="4849"/>
                      <a:pt x="4590" y="4838"/>
                      <a:pt x="4786" y="4811"/>
                    </a:cubicBezTo>
                    <a:cubicBezTo>
                      <a:pt x="5110" y="4763"/>
                      <a:pt x="5306" y="4668"/>
                      <a:pt x="5399" y="4516"/>
                    </a:cubicBezTo>
                    <a:cubicBezTo>
                      <a:pt x="5727" y="3988"/>
                      <a:pt x="6070" y="1270"/>
                      <a:pt x="6108" y="961"/>
                    </a:cubicBezTo>
                    <a:cubicBezTo>
                      <a:pt x="6121" y="847"/>
                      <a:pt x="6041" y="742"/>
                      <a:pt x="5925" y="727"/>
                    </a:cubicBezTo>
                    <a:cubicBezTo>
                      <a:pt x="5916" y="726"/>
                      <a:pt x="5907" y="725"/>
                      <a:pt x="5898" y="725"/>
                    </a:cubicBezTo>
                    <a:cubicBezTo>
                      <a:pt x="5793" y="725"/>
                      <a:pt x="5703" y="803"/>
                      <a:pt x="5691" y="910"/>
                    </a:cubicBezTo>
                    <a:cubicBezTo>
                      <a:pt x="5552" y="2038"/>
                      <a:pt x="5253" y="3956"/>
                      <a:pt x="5045" y="4293"/>
                    </a:cubicBezTo>
                    <a:cubicBezTo>
                      <a:pt x="5045" y="4295"/>
                      <a:pt x="4969" y="4382"/>
                      <a:pt x="4559" y="4415"/>
                    </a:cubicBezTo>
                    <a:cubicBezTo>
                      <a:pt x="4446" y="4425"/>
                      <a:pt x="4323" y="4430"/>
                      <a:pt x="4192" y="4430"/>
                    </a:cubicBezTo>
                    <a:cubicBezTo>
                      <a:pt x="3129" y="4430"/>
                      <a:pt x="1543" y="4124"/>
                      <a:pt x="1087" y="3727"/>
                    </a:cubicBezTo>
                    <a:cubicBezTo>
                      <a:pt x="656" y="3350"/>
                      <a:pt x="1140" y="1479"/>
                      <a:pt x="1622" y="270"/>
                    </a:cubicBezTo>
                    <a:cubicBezTo>
                      <a:pt x="1667" y="113"/>
                      <a:pt x="1542" y="1"/>
                      <a:pt x="1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5"/>
              <p:cNvSpPr/>
              <p:nvPr/>
            </p:nvSpPr>
            <p:spPr>
              <a:xfrm>
                <a:off x="-3572838" y="4249775"/>
                <a:ext cx="58102" cy="68887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3213" extrusionOk="0">
                    <a:moveTo>
                      <a:pt x="1133" y="1"/>
                    </a:moveTo>
                    <a:cubicBezTo>
                      <a:pt x="1066" y="1"/>
                      <a:pt x="999" y="33"/>
                      <a:pt x="956" y="108"/>
                    </a:cubicBezTo>
                    <a:cubicBezTo>
                      <a:pt x="657" y="764"/>
                      <a:pt x="1" y="2343"/>
                      <a:pt x="377" y="2809"/>
                    </a:cubicBezTo>
                    <a:cubicBezTo>
                      <a:pt x="586" y="3064"/>
                      <a:pt x="899" y="3213"/>
                      <a:pt x="1229" y="3213"/>
                    </a:cubicBezTo>
                    <a:cubicBezTo>
                      <a:pt x="1232" y="3213"/>
                      <a:pt x="1234" y="3213"/>
                      <a:pt x="1236" y="3213"/>
                    </a:cubicBezTo>
                    <a:lnTo>
                      <a:pt x="1266" y="3213"/>
                    </a:lnTo>
                    <a:cubicBezTo>
                      <a:pt x="1579" y="3204"/>
                      <a:pt x="1855" y="3065"/>
                      <a:pt x="2024" y="2832"/>
                    </a:cubicBezTo>
                    <a:cubicBezTo>
                      <a:pt x="2339" y="2398"/>
                      <a:pt x="2664" y="663"/>
                      <a:pt x="2699" y="466"/>
                    </a:cubicBezTo>
                    <a:cubicBezTo>
                      <a:pt x="2710" y="358"/>
                      <a:pt x="2634" y="259"/>
                      <a:pt x="2527" y="240"/>
                    </a:cubicBezTo>
                    <a:cubicBezTo>
                      <a:pt x="2514" y="238"/>
                      <a:pt x="2501" y="236"/>
                      <a:pt x="2488" y="236"/>
                    </a:cubicBezTo>
                    <a:cubicBezTo>
                      <a:pt x="2397" y="236"/>
                      <a:pt x="2313" y="300"/>
                      <a:pt x="2287" y="392"/>
                    </a:cubicBezTo>
                    <a:cubicBezTo>
                      <a:pt x="2158" y="1097"/>
                      <a:pt x="1880" y="2316"/>
                      <a:pt x="1685" y="2588"/>
                    </a:cubicBezTo>
                    <a:cubicBezTo>
                      <a:pt x="1594" y="2714"/>
                      <a:pt x="1436" y="2790"/>
                      <a:pt x="1255" y="2794"/>
                    </a:cubicBezTo>
                    <a:cubicBezTo>
                      <a:pt x="1244" y="2794"/>
                      <a:pt x="1233" y="2795"/>
                      <a:pt x="1222" y="2795"/>
                    </a:cubicBezTo>
                    <a:cubicBezTo>
                      <a:pt x="1021" y="2795"/>
                      <a:pt x="829" y="2705"/>
                      <a:pt x="704" y="2548"/>
                    </a:cubicBezTo>
                    <a:cubicBezTo>
                      <a:pt x="571" y="2381"/>
                      <a:pt x="872" y="1301"/>
                      <a:pt x="1337" y="282"/>
                    </a:cubicBezTo>
                    <a:cubicBezTo>
                      <a:pt x="1392" y="122"/>
                      <a:pt x="1263" y="1"/>
                      <a:pt x="1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5"/>
              <p:cNvSpPr/>
              <p:nvPr/>
            </p:nvSpPr>
            <p:spPr>
              <a:xfrm>
                <a:off x="-3873105" y="4132970"/>
                <a:ext cx="302240" cy="29673"/>
              </a:xfrm>
              <a:custGeom>
                <a:avLst/>
                <a:gdLst/>
                <a:ahLst/>
                <a:cxnLst/>
                <a:rect l="l" t="t" r="r" b="b"/>
                <a:pathLst>
                  <a:path w="14097" h="1384" extrusionOk="0">
                    <a:moveTo>
                      <a:pt x="13892" y="0"/>
                    </a:moveTo>
                    <a:cubicBezTo>
                      <a:pt x="13889" y="0"/>
                      <a:pt x="13886" y="0"/>
                      <a:pt x="13883" y="0"/>
                    </a:cubicBezTo>
                    <a:lnTo>
                      <a:pt x="181" y="1002"/>
                    </a:lnTo>
                    <a:cubicBezTo>
                      <a:pt x="78" y="1009"/>
                      <a:pt x="0" y="1097"/>
                      <a:pt x="2" y="1200"/>
                    </a:cubicBezTo>
                    <a:cubicBezTo>
                      <a:pt x="6" y="1301"/>
                      <a:pt x="91" y="1383"/>
                      <a:pt x="194" y="1383"/>
                    </a:cubicBezTo>
                    <a:lnTo>
                      <a:pt x="206" y="1383"/>
                    </a:lnTo>
                    <a:lnTo>
                      <a:pt x="13911" y="383"/>
                    </a:lnTo>
                    <a:cubicBezTo>
                      <a:pt x="14016" y="375"/>
                      <a:pt x="14096" y="282"/>
                      <a:pt x="14088" y="177"/>
                    </a:cubicBezTo>
                    <a:cubicBezTo>
                      <a:pt x="14077" y="77"/>
                      <a:pt x="13993" y="0"/>
                      <a:pt x="13892" y="0"/>
                    </a:cubicBezTo>
                    <a:close/>
                  </a:path>
                </a:pathLst>
              </a:custGeom>
              <a:solidFill>
                <a:srgbClr val="103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5"/>
              <p:cNvSpPr/>
              <p:nvPr/>
            </p:nvSpPr>
            <p:spPr>
              <a:xfrm>
                <a:off x="-3780013" y="2495018"/>
                <a:ext cx="81322" cy="1655704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77225" extrusionOk="0">
                    <a:moveTo>
                      <a:pt x="206" y="0"/>
                    </a:moveTo>
                    <a:cubicBezTo>
                      <a:pt x="199" y="0"/>
                      <a:pt x="191" y="1"/>
                      <a:pt x="184" y="2"/>
                    </a:cubicBezTo>
                    <a:cubicBezTo>
                      <a:pt x="79" y="10"/>
                      <a:pt x="1" y="101"/>
                      <a:pt x="7" y="206"/>
                    </a:cubicBezTo>
                    <a:cubicBezTo>
                      <a:pt x="41" y="658"/>
                      <a:pt x="3253" y="45226"/>
                      <a:pt x="3331" y="47357"/>
                    </a:cubicBezTo>
                    <a:cubicBezTo>
                      <a:pt x="3409" y="49487"/>
                      <a:pt x="2969" y="76755"/>
                      <a:pt x="2965" y="77031"/>
                    </a:cubicBezTo>
                    <a:cubicBezTo>
                      <a:pt x="2963" y="77136"/>
                      <a:pt x="3047" y="77222"/>
                      <a:pt x="3152" y="77225"/>
                    </a:cubicBezTo>
                    <a:lnTo>
                      <a:pt x="3157" y="77225"/>
                    </a:lnTo>
                    <a:cubicBezTo>
                      <a:pt x="3262" y="77225"/>
                      <a:pt x="3346" y="77140"/>
                      <a:pt x="3348" y="77037"/>
                    </a:cubicBezTo>
                    <a:cubicBezTo>
                      <a:pt x="3352" y="76761"/>
                      <a:pt x="3792" y="49481"/>
                      <a:pt x="3714" y="47342"/>
                    </a:cubicBezTo>
                    <a:cubicBezTo>
                      <a:pt x="3637" y="45205"/>
                      <a:pt x="422" y="629"/>
                      <a:pt x="390" y="178"/>
                    </a:cubicBezTo>
                    <a:cubicBezTo>
                      <a:pt x="386" y="78"/>
                      <a:pt x="304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5"/>
              <p:cNvSpPr/>
              <p:nvPr/>
            </p:nvSpPr>
            <p:spPr>
              <a:xfrm>
                <a:off x="-3762668" y="2482669"/>
                <a:ext cx="98988" cy="208332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9717" extrusionOk="0">
                    <a:moveTo>
                      <a:pt x="3497" y="0"/>
                    </a:moveTo>
                    <a:cubicBezTo>
                      <a:pt x="3487" y="0"/>
                      <a:pt x="3476" y="1"/>
                      <a:pt x="3465" y="3"/>
                    </a:cubicBezTo>
                    <a:cubicBezTo>
                      <a:pt x="3362" y="22"/>
                      <a:pt x="3293" y="121"/>
                      <a:pt x="3312" y="226"/>
                    </a:cubicBezTo>
                    <a:cubicBezTo>
                      <a:pt x="3324" y="304"/>
                      <a:pt x="4617" y="7979"/>
                      <a:pt x="211" y="9341"/>
                    </a:cubicBezTo>
                    <a:cubicBezTo>
                      <a:pt x="0" y="9407"/>
                      <a:pt x="47" y="9714"/>
                      <a:pt x="266" y="9716"/>
                    </a:cubicBezTo>
                    <a:cubicBezTo>
                      <a:pt x="287" y="9716"/>
                      <a:pt x="306" y="9712"/>
                      <a:pt x="322" y="9708"/>
                    </a:cubicBezTo>
                    <a:cubicBezTo>
                      <a:pt x="2291" y="9099"/>
                      <a:pt x="3495" y="7245"/>
                      <a:pt x="3806" y="4344"/>
                    </a:cubicBezTo>
                    <a:cubicBezTo>
                      <a:pt x="4036" y="2186"/>
                      <a:pt x="3703" y="241"/>
                      <a:pt x="3689" y="159"/>
                    </a:cubicBezTo>
                    <a:cubicBezTo>
                      <a:pt x="3671" y="66"/>
                      <a:pt x="3590" y="0"/>
                      <a:pt x="3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55"/>
              <p:cNvSpPr/>
              <p:nvPr/>
            </p:nvSpPr>
            <p:spPr>
              <a:xfrm>
                <a:off x="-4137653" y="2794921"/>
                <a:ext cx="240643" cy="674910"/>
              </a:xfrm>
              <a:custGeom>
                <a:avLst/>
                <a:gdLst/>
                <a:ahLst/>
                <a:cxnLst/>
                <a:rect l="l" t="t" r="r" b="b"/>
                <a:pathLst>
                  <a:path w="11224" h="31479" extrusionOk="0">
                    <a:moveTo>
                      <a:pt x="218" y="1"/>
                    </a:moveTo>
                    <a:cubicBezTo>
                      <a:pt x="178" y="1"/>
                      <a:pt x="138" y="13"/>
                      <a:pt x="104" y="38"/>
                    </a:cubicBezTo>
                    <a:cubicBezTo>
                      <a:pt x="20" y="101"/>
                      <a:pt x="1" y="217"/>
                      <a:pt x="62" y="303"/>
                    </a:cubicBezTo>
                    <a:lnTo>
                      <a:pt x="5573" y="7690"/>
                    </a:lnTo>
                    <a:lnTo>
                      <a:pt x="10825" y="31327"/>
                    </a:lnTo>
                    <a:cubicBezTo>
                      <a:pt x="10847" y="31415"/>
                      <a:pt x="10924" y="31476"/>
                      <a:pt x="11013" y="31478"/>
                    </a:cubicBezTo>
                    <a:cubicBezTo>
                      <a:pt x="11028" y="31476"/>
                      <a:pt x="11042" y="31476"/>
                      <a:pt x="11057" y="31472"/>
                    </a:cubicBezTo>
                    <a:cubicBezTo>
                      <a:pt x="11160" y="31449"/>
                      <a:pt x="11223" y="31348"/>
                      <a:pt x="11202" y="31245"/>
                    </a:cubicBezTo>
                    <a:lnTo>
                      <a:pt x="5939" y="7568"/>
                    </a:lnTo>
                    <a:lnTo>
                      <a:pt x="369" y="74"/>
                    </a:lnTo>
                    <a:cubicBezTo>
                      <a:pt x="331" y="26"/>
                      <a:pt x="274" y="1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55"/>
              <p:cNvSpPr/>
              <p:nvPr/>
            </p:nvSpPr>
            <p:spPr>
              <a:xfrm>
                <a:off x="-4014202" y="1564501"/>
                <a:ext cx="426635" cy="675381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31501" extrusionOk="0">
                    <a:moveTo>
                      <a:pt x="6398" y="0"/>
                    </a:moveTo>
                    <a:cubicBezTo>
                      <a:pt x="4802" y="0"/>
                      <a:pt x="2836" y="556"/>
                      <a:pt x="1085" y="2645"/>
                    </a:cubicBezTo>
                    <a:cubicBezTo>
                      <a:pt x="205" y="3691"/>
                      <a:pt x="0" y="5666"/>
                      <a:pt x="476" y="8510"/>
                    </a:cubicBezTo>
                    <a:cubicBezTo>
                      <a:pt x="1756" y="16145"/>
                      <a:pt x="8036" y="29025"/>
                      <a:pt x="11492" y="31102"/>
                    </a:cubicBezTo>
                    <a:cubicBezTo>
                      <a:pt x="11937" y="31368"/>
                      <a:pt x="12532" y="31500"/>
                      <a:pt x="13280" y="31500"/>
                    </a:cubicBezTo>
                    <a:cubicBezTo>
                      <a:pt x="14812" y="31500"/>
                      <a:pt x="16978" y="30946"/>
                      <a:pt x="19757" y="29843"/>
                    </a:cubicBezTo>
                    <a:cubicBezTo>
                      <a:pt x="19854" y="29795"/>
                      <a:pt x="19898" y="29679"/>
                      <a:pt x="19858" y="29578"/>
                    </a:cubicBezTo>
                    <a:cubicBezTo>
                      <a:pt x="19826" y="29496"/>
                      <a:pt x="19747" y="29445"/>
                      <a:pt x="19663" y="29445"/>
                    </a:cubicBezTo>
                    <a:cubicBezTo>
                      <a:pt x="19643" y="29445"/>
                      <a:pt x="19623" y="29448"/>
                      <a:pt x="19603" y="29454"/>
                    </a:cubicBezTo>
                    <a:cubicBezTo>
                      <a:pt x="16881" y="30535"/>
                      <a:pt x="14738" y="31082"/>
                      <a:pt x="13273" y="31082"/>
                    </a:cubicBezTo>
                    <a:cubicBezTo>
                      <a:pt x="12610" y="31082"/>
                      <a:pt x="12086" y="30970"/>
                      <a:pt x="11709" y="30744"/>
                    </a:cubicBezTo>
                    <a:cubicBezTo>
                      <a:pt x="8600" y="28875"/>
                      <a:pt x="2255" y="16587"/>
                      <a:pt x="891" y="8440"/>
                    </a:cubicBezTo>
                    <a:cubicBezTo>
                      <a:pt x="442" y="5761"/>
                      <a:pt x="619" y="3849"/>
                      <a:pt x="1405" y="2912"/>
                    </a:cubicBezTo>
                    <a:cubicBezTo>
                      <a:pt x="3075" y="921"/>
                      <a:pt x="4919" y="392"/>
                      <a:pt x="6408" y="392"/>
                    </a:cubicBezTo>
                    <a:cubicBezTo>
                      <a:pt x="8038" y="392"/>
                      <a:pt x="9242" y="1026"/>
                      <a:pt x="9324" y="1070"/>
                    </a:cubicBezTo>
                    <a:cubicBezTo>
                      <a:pt x="11172" y="2376"/>
                      <a:pt x="12966" y="4721"/>
                      <a:pt x="14654" y="8040"/>
                    </a:cubicBezTo>
                    <a:cubicBezTo>
                      <a:pt x="14686" y="8124"/>
                      <a:pt x="14767" y="8175"/>
                      <a:pt x="14851" y="8175"/>
                    </a:cubicBezTo>
                    <a:cubicBezTo>
                      <a:pt x="14883" y="8175"/>
                      <a:pt x="14916" y="8168"/>
                      <a:pt x="14947" y="8152"/>
                    </a:cubicBezTo>
                    <a:cubicBezTo>
                      <a:pt x="15058" y="8095"/>
                      <a:pt x="15096" y="7954"/>
                      <a:pt x="15027" y="7849"/>
                    </a:cubicBezTo>
                    <a:cubicBezTo>
                      <a:pt x="13307" y="4468"/>
                      <a:pt x="11469" y="2072"/>
                      <a:pt x="9545" y="717"/>
                    </a:cubicBezTo>
                    <a:cubicBezTo>
                      <a:pt x="9521" y="703"/>
                      <a:pt x="8194" y="0"/>
                      <a:pt x="63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55"/>
              <p:cNvSpPr/>
              <p:nvPr/>
            </p:nvSpPr>
            <p:spPr>
              <a:xfrm>
                <a:off x="-3144467" y="1560963"/>
                <a:ext cx="112217" cy="123087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5741" extrusionOk="0">
                    <a:moveTo>
                      <a:pt x="5027" y="1"/>
                    </a:moveTo>
                    <a:cubicBezTo>
                      <a:pt x="5015" y="1"/>
                      <a:pt x="5003" y="2"/>
                      <a:pt x="4992" y="4"/>
                    </a:cubicBezTo>
                    <a:cubicBezTo>
                      <a:pt x="4388" y="132"/>
                      <a:pt x="1095" y="4193"/>
                      <a:pt x="99" y="5433"/>
                    </a:cubicBezTo>
                    <a:cubicBezTo>
                      <a:pt x="0" y="5557"/>
                      <a:pt x="89" y="5740"/>
                      <a:pt x="247" y="5740"/>
                    </a:cubicBezTo>
                    <a:cubicBezTo>
                      <a:pt x="306" y="5740"/>
                      <a:pt x="358" y="5715"/>
                      <a:pt x="396" y="5671"/>
                    </a:cubicBezTo>
                    <a:cubicBezTo>
                      <a:pt x="2379" y="3195"/>
                      <a:pt x="4693" y="496"/>
                      <a:pt x="5070" y="374"/>
                    </a:cubicBezTo>
                    <a:cubicBezTo>
                      <a:pt x="5171" y="351"/>
                      <a:pt x="5234" y="250"/>
                      <a:pt x="5213" y="151"/>
                    </a:cubicBezTo>
                    <a:cubicBezTo>
                      <a:pt x="5194" y="62"/>
                      <a:pt x="5115" y="1"/>
                      <a:pt x="5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5"/>
              <p:cNvSpPr/>
              <p:nvPr/>
            </p:nvSpPr>
            <p:spPr>
              <a:xfrm>
                <a:off x="-3111964" y="1580002"/>
                <a:ext cx="101240" cy="124759"/>
              </a:xfrm>
              <a:custGeom>
                <a:avLst/>
                <a:gdLst/>
                <a:ahLst/>
                <a:cxnLst/>
                <a:rect l="l" t="t" r="r" b="b"/>
                <a:pathLst>
                  <a:path w="4722" h="5819" extrusionOk="0">
                    <a:moveTo>
                      <a:pt x="4513" y="0"/>
                    </a:moveTo>
                    <a:cubicBezTo>
                      <a:pt x="4501" y="0"/>
                      <a:pt x="4488" y="2"/>
                      <a:pt x="4476" y="4"/>
                    </a:cubicBezTo>
                    <a:cubicBezTo>
                      <a:pt x="4000" y="147"/>
                      <a:pt x="1230" y="3909"/>
                      <a:pt x="61" y="5520"/>
                    </a:cubicBezTo>
                    <a:cubicBezTo>
                      <a:pt x="0" y="5604"/>
                      <a:pt x="19" y="5722"/>
                      <a:pt x="103" y="5783"/>
                    </a:cubicBezTo>
                    <a:cubicBezTo>
                      <a:pt x="135" y="5806"/>
                      <a:pt x="173" y="5819"/>
                      <a:pt x="213" y="5819"/>
                    </a:cubicBezTo>
                    <a:cubicBezTo>
                      <a:pt x="274" y="5819"/>
                      <a:pt x="331" y="5789"/>
                      <a:pt x="366" y="5739"/>
                    </a:cubicBezTo>
                    <a:cubicBezTo>
                      <a:pt x="2173" y="3255"/>
                      <a:pt x="4267" y="524"/>
                      <a:pt x="4585" y="364"/>
                    </a:cubicBezTo>
                    <a:cubicBezTo>
                      <a:pt x="4676" y="326"/>
                      <a:pt x="4722" y="227"/>
                      <a:pt x="4695" y="135"/>
                    </a:cubicBezTo>
                    <a:cubicBezTo>
                      <a:pt x="4669" y="53"/>
                      <a:pt x="4594" y="0"/>
                      <a:pt x="4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5"/>
              <p:cNvSpPr/>
              <p:nvPr/>
            </p:nvSpPr>
            <p:spPr>
              <a:xfrm>
                <a:off x="-3083084" y="1609053"/>
                <a:ext cx="94357" cy="126496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900" extrusionOk="0">
                    <a:moveTo>
                      <a:pt x="4185" y="1"/>
                    </a:moveTo>
                    <a:cubicBezTo>
                      <a:pt x="4124" y="1"/>
                      <a:pt x="4064" y="30"/>
                      <a:pt x="4028" y="85"/>
                    </a:cubicBezTo>
                    <a:lnTo>
                      <a:pt x="91" y="5600"/>
                    </a:lnTo>
                    <a:cubicBezTo>
                      <a:pt x="0" y="5727"/>
                      <a:pt x="91" y="5899"/>
                      <a:pt x="245" y="5899"/>
                    </a:cubicBezTo>
                    <a:cubicBezTo>
                      <a:pt x="306" y="5899"/>
                      <a:pt x="362" y="5870"/>
                      <a:pt x="398" y="5819"/>
                    </a:cubicBezTo>
                    <a:lnTo>
                      <a:pt x="4335" y="304"/>
                    </a:lnTo>
                    <a:cubicBezTo>
                      <a:pt x="4400" y="220"/>
                      <a:pt x="4381" y="98"/>
                      <a:pt x="4295" y="36"/>
                    </a:cubicBezTo>
                    <a:cubicBezTo>
                      <a:pt x="4262" y="12"/>
                      <a:pt x="4223" y="1"/>
                      <a:pt x="41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5"/>
              <p:cNvSpPr/>
              <p:nvPr/>
            </p:nvSpPr>
            <p:spPr>
              <a:xfrm>
                <a:off x="-4282888" y="1602900"/>
                <a:ext cx="95301" cy="864804"/>
              </a:xfrm>
              <a:custGeom>
                <a:avLst/>
                <a:gdLst/>
                <a:ahLst/>
                <a:cxnLst/>
                <a:rect l="l" t="t" r="r" b="b"/>
                <a:pathLst>
                  <a:path w="4445" h="40336" extrusionOk="0">
                    <a:moveTo>
                      <a:pt x="4227" y="0"/>
                    </a:moveTo>
                    <a:cubicBezTo>
                      <a:pt x="4121" y="0"/>
                      <a:pt x="4029" y="80"/>
                      <a:pt x="4015" y="187"/>
                    </a:cubicBezTo>
                    <a:cubicBezTo>
                      <a:pt x="3857" y="1572"/>
                      <a:pt x="118" y="34126"/>
                      <a:pt x="53" y="34860"/>
                    </a:cubicBezTo>
                    <a:cubicBezTo>
                      <a:pt x="1" y="35460"/>
                      <a:pt x="546" y="35804"/>
                      <a:pt x="1123" y="36170"/>
                    </a:cubicBezTo>
                    <a:cubicBezTo>
                      <a:pt x="1436" y="36368"/>
                      <a:pt x="1758" y="36574"/>
                      <a:pt x="2034" y="36835"/>
                    </a:cubicBezTo>
                    <a:cubicBezTo>
                      <a:pt x="2434" y="37216"/>
                      <a:pt x="2415" y="37490"/>
                      <a:pt x="2371" y="38153"/>
                    </a:cubicBezTo>
                    <a:cubicBezTo>
                      <a:pt x="2339" y="38614"/>
                      <a:pt x="2297" y="39245"/>
                      <a:pt x="2405" y="40151"/>
                    </a:cubicBezTo>
                    <a:cubicBezTo>
                      <a:pt x="2417" y="40256"/>
                      <a:pt x="2507" y="40333"/>
                      <a:pt x="2612" y="40336"/>
                    </a:cubicBezTo>
                    <a:lnTo>
                      <a:pt x="2612" y="40336"/>
                    </a:lnTo>
                    <a:cubicBezTo>
                      <a:pt x="2736" y="40333"/>
                      <a:pt x="2834" y="40224"/>
                      <a:pt x="2819" y="40100"/>
                    </a:cubicBezTo>
                    <a:cubicBezTo>
                      <a:pt x="2716" y="39235"/>
                      <a:pt x="2754" y="38652"/>
                      <a:pt x="2786" y="38182"/>
                    </a:cubicBezTo>
                    <a:cubicBezTo>
                      <a:pt x="2832" y="37498"/>
                      <a:pt x="2863" y="37048"/>
                      <a:pt x="2320" y="36532"/>
                    </a:cubicBezTo>
                    <a:cubicBezTo>
                      <a:pt x="2017" y="36241"/>
                      <a:pt x="1661" y="36016"/>
                      <a:pt x="1348" y="35816"/>
                    </a:cubicBezTo>
                    <a:cubicBezTo>
                      <a:pt x="786" y="35460"/>
                      <a:pt x="443" y="35225"/>
                      <a:pt x="470" y="34896"/>
                    </a:cubicBezTo>
                    <a:cubicBezTo>
                      <a:pt x="535" y="34168"/>
                      <a:pt x="4392" y="572"/>
                      <a:pt x="4432" y="233"/>
                    </a:cubicBezTo>
                    <a:cubicBezTo>
                      <a:pt x="4444" y="119"/>
                      <a:pt x="4362" y="16"/>
                      <a:pt x="4247" y="1"/>
                    </a:cubicBezTo>
                    <a:cubicBezTo>
                      <a:pt x="4240" y="1"/>
                      <a:pt x="4233" y="0"/>
                      <a:pt x="4227" y="0"/>
                    </a:cubicBezTo>
                    <a:close/>
                    <a:moveTo>
                      <a:pt x="2612" y="40336"/>
                    </a:moveTo>
                    <a:cubicBezTo>
                      <a:pt x="2612" y="40336"/>
                      <a:pt x="2611" y="40336"/>
                      <a:pt x="2611" y="40336"/>
                    </a:cubicBezTo>
                    <a:lnTo>
                      <a:pt x="2613" y="40336"/>
                    </a:lnTo>
                    <a:cubicBezTo>
                      <a:pt x="2613" y="40336"/>
                      <a:pt x="2612" y="40336"/>
                      <a:pt x="2612" y="403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5"/>
              <p:cNvSpPr/>
              <p:nvPr/>
            </p:nvSpPr>
            <p:spPr>
              <a:xfrm>
                <a:off x="-4381190" y="2071171"/>
                <a:ext cx="135008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6297" h="1566" extrusionOk="0">
                    <a:moveTo>
                      <a:pt x="1217" y="1"/>
                    </a:moveTo>
                    <a:cubicBezTo>
                      <a:pt x="651" y="1"/>
                      <a:pt x="257" y="23"/>
                      <a:pt x="203" y="26"/>
                    </a:cubicBezTo>
                    <a:cubicBezTo>
                      <a:pt x="89" y="35"/>
                      <a:pt x="1" y="134"/>
                      <a:pt x="7" y="248"/>
                    </a:cubicBezTo>
                    <a:cubicBezTo>
                      <a:pt x="9" y="358"/>
                      <a:pt x="100" y="447"/>
                      <a:pt x="208" y="447"/>
                    </a:cubicBezTo>
                    <a:cubicBezTo>
                      <a:pt x="216" y="447"/>
                      <a:pt x="223" y="446"/>
                      <a:pt x="230" y="445"/>
                    </a:cubicBezTo>
                    <a:cubicBezTo>
                      <a:pt x="480" y="430"/>
                      <a:pt x="815" y="419"/>
                      <a:pt x="1196" y="419"/>
                    </a:cubicBezTo>
                    <a:cubicBezTo>
                      <a:pt x="2791" y="419"/>
                      <a:pt x="5219" y="609"/>
                      <a:pt x="5861" y="1479"/>
                    </a:cubicBezTo>
                    <a:cubicBezTo>
                      <a:pt x="5899" y="1533"/>
                      <a:pt x="5961" y="1565"/>
                      <a:pt x="6028" y="1565"/>
                    </a:cubicBezTo>
                    <a:lnTo>
                      <a:pt x="6028" y="1565"/>
                    </a:lnTo>
                    <a:cubicBezTo>
                      <a:pt x="6198" y="1563"/>
                      <a:pt x="6297" y="1369"/>
                      <a:pt x="6196" y="1231"/>
                    </a:cubicBezTo>
                    <a:cubicBezTo>
                      <a:pt x="5405" y="157"/>
                      <a:pt x="2712" y="1"/>
                      <a:pt x="1217" y="1"/>
                    </a:cubicBezTo>
                    <a:close/>
                    <a:moveTo>
                      <a:pt x="6028" y="1565"/>
                    </a:moveTo>
                    <a:cubicBezTo>
                      <a:pt x="6028" y="1565"/>
                      <a:pt x="6028" y="1565"/>
                      <a:pt x="6028" y="1565"/>
                    </a:cubicBezTo>
                    <a:lnTo>
                      <a:pt x="6030" y="1565"/>
                    </a:lnTo>
                    <a:cubicBezTo>
                      <a:pt x="6029" y="1565"/>
                      <a:pt x="6029" y="1565"/>
                      <a:pt x="6028" y="15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5"/>
              <p:cNvSpPr/>
              <p:nvPr/>
            </p:nvSpPr>
            <p:spPr>
              <a:xfrm>
                <a:off x="-4535601" y="3890141"/>
                <a:ext cx="261482" cy="162901"/>
              </a:xfrm>
              <a:custGeom>
                <a:avLst/>
                <a:gdLst/>
                <a:ahLst/>
                <a:cxnLst/>
                <a:rect l="l" t="t" r="r" b="b"/>
                <a:pathLst>
                  <a:path w="12196" h="7598" extrusionOk="0">
                    <a:moveTo>
                      <a:pt x="209" y="1"/>
                    </a:moveTo>
                    <a:cubicBezTo>
                      <a:pt x="119" y="1"/>
                      <a:pt x="40" y="64"/>
                      <a:pt x="22" y="154"/>
                    </a:cubicBezTo>
                    <a:cubicBezTo>
                      <a:pt x="1" y="259"/>
                      <a:pt x="68" y="358"/>
                      <a:pt x="173" y="379"/>
                    </a:cubicBezTo>
                    <a:cubicBezTo>
                      <a:pt x="1077" y="556"/>
                      <a:pt x="8893" y="5628"/>
                      <a:pt x="11827" y="7566"/>
                    </a:cubicBezTo>
                    <a:cubicBezTo>
                      <a:pt x="11859" y="7587"/>
                      <a:pt x="11895" y="7598"/>
                      <a:pt x="11933" y="7598"/>
                    </a:cubicBezTo>
                    <a:cubicBezTo>
                      <a:pt x="12122" y="7598"/>
                      <a:pt x="12196" y="7352"/>
                      <a:pt x="12038" y="7246"/>
                    </a:cubicBezTo>
                    <a:cubicBezTo>
                      <a:pt x="11604" y="6960"/>
                      <a:pt x="1409" y="232"/>
                      <a:pt x="247" y="5"/>
                    </a:cubicBezTo>
                    <a:cubicBezTo>
                      <a:pt x="234" y="2"/>
                      <a:pt x="221" y="1"/>
                      <a:pt x="209" y="1"/>
                    </a:cubicBezTo>
                    <a:close/>
                  </a:path>
                </a:pathLst>
              </a:custGeom>
              <a:solidFill>
                <a:srgbClr val="1032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5"/>
              <p:cNvSpPr/>
              <p:nvPr/>
            </p:nvSpPr>
            <p:spPr>
              <a:xfrm>
                <a:off x="-4397656" y="3080116"/>
                <a:ext cx="408711" cy="896514"/>
              </a:xfrm>
              <a:custGeom>
                <a:avLst/>
                <a:gdLst/>
                <a:ahLst/>
                <a:cxnLst/>
                <a:rect l="l" t="t" r="r" b="b"/>
                <a:pathLst>
                  <a:path w="19063" h="41815" extrusionOk="0">
                    <a:moveTo>
                      <a:pt x="18852" y="0"/>
                    </a:moveTo>
                    <a:cubicBezTo>
                      <a:pt x="18765" y="0"/>
                      <a:pt x="18686" y="61"/>
                      <a:pt x="18666" y="150"/>
                    </a:cubicBezTo>
                    <a:cubicBezTo>
                      <a:pt x="18485" y="942"/>
                      <a:pt x="14250" y="19572"/>
                      <a:pt x="14185" y="21467"/>
                    </a:cubicBezTo>
                    <a:cubicBezTo>
                      <a:pt x="14132" y="22974"/>
                      <a:pt x="3998" y="36443"/>
                      <a:pt x="97" y="41508"/>
                    </a:cubicBezTo>
                    <a:cubicBezTo>
                      <a:pt x="0" y="41632"/>
                      <a:pt x="91" y="41815"/>
                      <a:pt x="249" y="41815"/>
                    </a:cubicBezTo>
                    <a:cubicBezTo>
                      <a:pt x="307" y="41815"/>
                      <a:pt x="364" y="41788"/>
                      <a:pt x="400" y="41741"/>
                    </a:cubicBezTo>
                    <a:cubicBezTo>
                      <a:pt x="977" y="40994"/>
                      <a:pt x="14500" y="23416"/>
                      <a:pt x="14568" y="21479"/>
                    </a:cubicBezTo>
                    <a:cubicBezTo>
                      <a:pt x="14631" y="19623"/>
                      <a:pt x="18995" y="428"/>
                      <a:pt x="19039" y="234"/>
                    </a:cubicBezTo>
                    <a:cubicBezTo>
                      <a:pt x="19062" y="131"/>
                      <a:pt x="18997" y="28"/>
                      <a:pt x="18894" y="5"/>
                    </a:cubicBezTo>
                    <a:cubicBezTo>
                      <a:pt x="18880" y="2"/>
                      <a:pt x="18866" y="0"/>
                      <a:pt x="18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1036;p43">
            <a:extLst>
              <a:ext uri="{FF2B5EF4-FFF2-40B4-BE49-F238E27FC236}">
                <a16:creationId xmlns:a16="http://schemas.microsoft.com/office/drawing/2014/main" id="{62B88EBC-AAEF-4D7E-B4E5-F89E1B123226}"/>
              </a:ext>
            </a:extLst>
          </p:cNvPr>
          <p:cNvSpPr txBox="1">
            <a:spLocks/>
          </p:cNvSpPr>
          <p:nvPr/>
        </p:nvSpPr>
        <p:spPr>
          <a:xfrm>
            <a:off x="4114800" y="821044"/>
            <a:ext cx="4150438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dirty="0"/>
              <a:t>Analise Funcional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3"/>
          <p:cNvSpPr txBox="1">
            <a:spLocks noGrp="1"/>
          </p:cNvSpPr>
          <p:nvPr>
            <p:ph type="title"/>
          </p:nvPr>
        </p:nvSpPr>
        <p:spPr>
          <a:xfrm>
            <a:off x="732459" y="1281000"/>
            <a:ext cx="5091082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3600" dirty="0"/>
              <a:t>DFD (Fluxo de Dados)?</a:t>
            </a:r>
            <a:endParaRPr sz="3600" dirty="0"/>
          </a:p>
        </p:txBody>
      </p:sp>
      <p:sp>
        <p:nvSpPr>
          <p:cNvPr id="1037" name="Google Shape;1037;p43"/>
          <p:cNvSpPr txBox="1">
            <a:spLocks noGrp="1"/>
          </p:cNvSpPr>
          <p:nvPr>
            <p:ph type="subTitle" idx="1"/>
          </p:nvPr>
        </p:nvSpPr>
        <p:spPr>
          <a:xfrm>
            <a:off x="336430" y="2065850"/>
            <a:ext cx="4423343" cy="1568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600" dirty="0"/>
              <a:t>	O Diagrama de Fluxo de Dados (DFD) é uma técnica de modelagem de sistemas que descreve como as informações se movem dentro de um sistema. Ele é usado para representar graficamente os processos, fluxos de dados e entidades externas envolvidas em um sistema de informação.</a:t>
            </a:r>
          </a:p>
        </p:txBody>
      </p:sp>
      <p:grpSp>
        <p:nvGrpSpPr>
          <p:cNvPr id="1038" name="Google Shape;1038;p43"/>
          <p:cNvGrpSpPr/>
          <p:nvPr/>
        </p:nvGrpSpPr>
        <p:grpSpPr>
          <a:xfrm>
            <a:off x="4003762" y="323840"/>
            <a:ext cx="4843883" cy="4244548"/>
            <a:chOff x="4003762" y="323840"/>
            <a:chExt cx="4843883" cy="4244548"/>
          </a:xfrm>
        </p:grpSpPr>
        <p:grpSp>
          <p:nvGrpSpPr>
            <p:cNvPr id="1039" name="Google Shape;1039;p43"/>
            <p:cNvGrpSpPr/>
            <p:nvPr/>
          </p:nvGrpSpPr>
          <p:grpSpPr>
            <a:xfrm>
              <a:off x="6257411" y="1134758"/>
              <a:ext cx="1703506" cy="1703506"/>
              <a:chOff x="367385" y="2587838"/>
              <a:chExt cx="2501110" cy="2501110"/>
            </a:xfrm>
          </p:grpSpPr>
          <p:sp>
            <p:nvSpPr>
              <p:cNvPr id="1040" name="Google Shape;1040;p43"/>
              <p:cNvSpPr/>
              <p:nvPr/>
            </p:nvSpPr>
            <p:spPr>
              <a:xfrm>
                <a:off x="616521" y="2910318"/>
                <a:ext cx="1930097" cy="1856521"/>
              </a:xfrm>
              <a:custGeom>
                <a:avLst/>
                <a:gdLst/>
                <a:ahLst/>
                <a:cxnLst/>
                <a:rect l="l" t="t" r="r" b="b"/>
                <a:pathLst>
                  <a:path w="41579" h="39994" extrusionOk="0">
                    <a:moveTo>
                      <a:pt x="21576" y="8911"/>
                    </a:moveTo>
                    <a:cubicBezTo>
                      <a:pt x="23002" y="8911"/>
                      <a:pt x="24441" y="9186"/>
                      <a:pt x="25812" y="9751"/>
                    </a:cubicBezTo>
                    <a:cubicBezTo>
                      <a:pt x="29954" y="11472"/>
                      <a:pt x="32656" y="15513"/>
                      <a:pt x="32656" y="19999"/>
                    </a:cubicBezTo>
                    <a:cubicBezTo>
                      <a:pt x="32656" y="26118"/>
                      <a:pt x="27698" y="31076"/>
                      <a:pt x="21580" y="31076"/>
                    </a:cubicBezTo>
                    <a:cubicBezTo>
                      <a:pt x="17093" y="31076"/>
                      <a:pt x="13052" y="28386"/>
                      <a:pt x="11332" y="24244"/>
                    </a:cubicBezTo>
                    <a:cubicBezTo>
                      <a:pt x="9611" y="20101"/>
                      <a:pt x="10567" y="15334"/>
                      <a:pt x="13728" y="12160"/>
                    </a:cubicBezTo>
                    <a:cubicBezTo>
                      <a:pt x="15852" y="10036"/>
                      <a:pt x="18689" y="8911"/>
                      <a:pt x="21576" y="8911"/>
                    </a:cubicBezTo>
                    <a:close/>
                    <a:moveTo>
                      <a:pt x="21603" y="0"/>
                    </a:moveTo>
                    <a:cubicBezTo>
                      <a:pt x="21595" y="0"/>
                      <a:pt x="21588" y="0"/>
                      <a:pt x="21580" y="0"/>
                    </a:cubicBezTo>
                    <a:cubicBezTo>
                      <a:pt x="13486" y="0"/>
                      <a:pt x="6195" y="4869"/>
                      <a:pt x="3098" y="12339"/>
                    </a:cubicBezTo>
                    <a:cubicBezTo>
                      <a:pt x="0" y="19821"/>
                      <a:pt x="1721" y="28425"/>
                      <a:pt x="7431" y="34135"/>
                    </a:cubicBezTo>
                    <a:cubicBezTo>
                      <a:pt x="11258" y="37962"/>
                      <a:pt x="16373" y="39994"/>
                      <a:pt x="21576" y="39994"/>
                    </a:cubicBezTo>
                    <a:cubicBezTo>
                      <a:pt x="24154" y="39994"/>
                      <a:pt x="26753" y="39495"/>
                      <a:pt x="29228" y="38469"/>
                    </a:cubicBezTo>
                    <a:cubicBezTo>
                      <a:pt x="36710" y="35384"/>
                      <a:pt x="41579" y="28081"/>
                      <a:pt x="41579" y="19999"/>
                    </a:cubicBezTo>
                    <a:cubicBezTo>
                      <a:pt x="41579" y="8956"/>
                      <a:pt x="32631" y="0"/>
                      <a:pt x="21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418241" y="2587838"/>
                <a:ext cx="399444" cy="388210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8363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8"/>
                    </a:cubicBezTo>
                    <a:lnTo>
                      <a:pt x="0" y="7954"/>
                    </a:lnTo>
                    <a:cubicBezTo>
                      <a:pt x="0" y="8184"/>
                      <a:pt x="179" y="8362"/>
                      <a:pt x="408" y="8362"/>
                    </a:cubicBezTo>
                    <a:lnTo>
                      <a:pt x="8196" y="8362"/>
                    </a:lnTo>
                    <a:cubicBezTo>
                      <a:pt x="8426" y="8362"/>
                      <a:pt x="8604" y="8184"/>
                      <a:pt x="8604" y="7954"/>
                    </a:cubicBezTo>
                    <a:lnTo>
                      <a:pt x="8604" y="408"/>
                    </a:lnTo>
                    <a:cubicBezTo>
                      <a:pt x="8604" y="192"/>
                      <a:pt x="8426" y="1"/>
                      <a:pt x="8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3"/>
              <p:cNvSpPr/>
              <p:nvPr/>
            </p:nvSpPr>
            <p:spPr>
              <a:xfrm>
                <a:off x="598185" y="2820541"/>
                <a:ext cx="544971" cy="541721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1670" extrusionOk="0">
                    <a:moveTo>
                      <a:pt x="5964" y="0"/>
                    </a:moveTo>
                    <a:cubicBezTo>
                      <a:pt x="5860" y="0"/>
                      <a:pt x="5755" y="42"/>
                      <a:pt x="5672" y="124"/>
                    </a:cubicBezTo>
                    <a:lnTo>
                      <a:pt x="166" y="5644"/>
                    </a:lnTo>
                    <a:cubicBezTo>
                      <a:pt x="0" y="5796"/>
                      <a:pt x="0" y="6051"/>
                      <a:pt x="166" y="6217"/>
                    </a:cubicBezTo>
                    <a:lnTo>
                      <a:pt x="5494" y="11545"/>
                    </a:lnTo>
                    <a:cubicBezTo>
                      <a:pt x="5577" y="11628"/>
                      <a:pt x="5682" y="11669"/>
                      <a:pt x="5785" y="11669"/>
                    </a:cubicBezTo>
                    <a:cubicBezTo>
                      <a:pt x="5889" y="11669"/>
                      <a:pt x="5991" y="11628"/>
                      <a:pt x="6067" y="11545"/>
                    </a:cubicBezTo>
                    <a:lnTo>
                      <a:pt x="11586" y="6039"/>
                    </a:lnTo>
                    <a:cubicBezTo>
                      <a:pt x="11739" y="5873"/>
                      <a:pt x="11739" y="5618"/>
                      <a:pt x="11586" y="5452"/>
                    </a:cubicBezTo>
                    <a:lnTo>
                      <a:pt x="6246" y="124"/>
                    </a:lnTo>
                    <a:cubicBezTo>
                      <a:pt x="6169" y="42"/>
                      <a:pt x="6067" y="0"/>
                      <a:pt x="5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3"/>
              <p:cNvSpPr/>
              <p:nvPr/>
            </p:nvSpPr>
            <p:spPr>
              <a:xfrm>
                <a:off x="367385" y="3638694"/>
                <a:ext cx="388210" cy="400001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8617" extrusionOk="0">
                    <a:moveTo>
                      <a:pt x="409" y="0"/>
                    </a:moveTo>
                    <a:cubicBezTo>
                      <a:pt x="179" y="0"/>
                      <a:pt x="1" y="179"/>
                      <a:pt x="1" y="408"/>
                    </a:cubicBezTo>
                    <a:lnTo>
                      <a:pt x="1" y="8209"/>
                    </a:lnTo>
                    <a:cubicBezTo>
                      <a:pt x="1" y="8425"/>
                      <a:pt x="179" y="8617"/>
                      <a:pt x="409" y="8617"/>
                    </a:cubicBezTo>
                    <a:lnTo>
                      <a:pt x="7955" y="8617"/>
                    </a:lnTo>
                    <a:cubicBezTo>
                      <a:pt x="8171" y="8617"/>
                      <a:pt x="8363" y="8425"/>
                      <a:pt x="8363" y="8209"/>
                    </a:cubicBezTo>
                    <a:lnTo>
                      <a:pt x="8363" y="408"/>
                    </a:lnTo>
                    <a:cubicBezTo>
                      <a:pt x="8363" y="179"/>
                      <a:pt x="8171" y="0"/>
                      <a:pt x="79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3"/>
              <p:cNvSpPr/>
              <p:nvPr/>
            </p:nvSpPr>
            <p:spPr>
              <a:xfrm>
                <a:off x="598185" y="4314987"/>
                <a:ext cx="544971" cy="541443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1664" extrusionOk="0">
                    <a:moveTo>
                      <a:pt x="5785" y="0"/>
                    </a:moveTo>
                    <a:cubicBezTo>
                      <a:pt x="5682" y="0"/>
                      <a:pt x="5577" y="38"/>
                      <a:pt x="5494" y="115"/>
                    </a:cubicBezTo>
                    <a:lnTo>
                      <a:pt x="166" y="5456"/>
                    </a:lnTo>
                    <a:cubicBezTo>
                      <a:pt x="0" y="5609"/>
                      <a:pt x="0" y="5876"/>
                      <a:pt x="166" y="6029"/>
                    </a:cubicBezTo>
                    <a:lnTo>
                      <a:pt x="5672" y="11548"/>
                    </a:lnTo>
                    <a:cubicBezTo>
                      <a:pt x="5755" y="11625"/>
                      <a:pt x="5860" y="11663"/>
                      <a:pt x="5965" y="11663"/>
                    </a:cubicBezTo>
                    <a:cubicBezTo>
                      <a:pt x="6070" y="11663"/>
                      <a:pt x="6176" y="11625"/>
                      <a:pt x="6258" y="11548"/>
                    </a:cubicBezTo>
                    <a:lnTo>
                      <a:pt x="11586" y="6208"/>
                    </a:lnTo>
                    <a:cubicBezTo>
                      <a:pt x="11739" y="6055"/>
                      <a:pt x="11739" y="5787"/>
                      <a:pt x="11586" y="5634"/>
                    </a:cubicBezTo>
                    <a:lnTo>
                      <a:pt x="6067" y="115"/>
                    </a:lnTo>
                    <a:cubicBezTo>
                      <a:pt x="5991" y="38"/>
                      <a:pt x="5889" y="0"/>
                      <a:pt x="5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>
                <a:off x="1418241" y="4701341"/>
                <a:ext cx="399444" cy="387607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8350" extrusionOk="0">
                    <a:moveTo>
                      <a:pt x="408" y="1"/>
                    </a:moveTo>
                    <a:cubicBezTo>
                      <a:pt x="179" y="1"/>
                      <a:pt x="0" y="179"/>
                      <a:pt x="0" y="408"/>
                    </a:cubicBezTo>
                    <a:lnTo>
                      <a:pt x="0" y="7942"/>
                    </a:lnTo>
                    <a:cubicBezTo>
                      <a:pt x="0" y="8171"/>
                      <a:pt x="179" y="8349"/>
                      <a:pt x="408" y="8349"/>
                    </a:cubicBezTo>
                    <a:lnTo>
                      <a:pt x="8196" y="8349"/>
                    </a:lnTo>
                    <a:cubicBezTo>
                      <a:pt x="8426" y="8349"/>
                      <a:pt x="8604" y="8171"/>
                      <a:pt x="8604" y="7942"/>
                    </a:cubicBezTo>
                    <a:lnTo>
                      <a:pt x="8604" y="408"/>
                    </a:lnTo>
                    <a:cubicBezTo>
                      <a:pt x="8604" y="179"/>
                      <a:pt x="8426" y="1"/>
                      <a:pt x="8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3"/>
              <p:cNvSpPr/>
              <p:nvPr/>
            </p:nvSpPr>
            <p:spPr>
              <a:xfrm>
                <a:off x="2092166" y="4314987"/>
                <a:ext cx="545574" cy="541443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64" extrusionOk="0">
                    <a:moveTo>
                      <a:pt x="5967" y="0"/>
                    </a:moveTo>
                    <a:cubicBezTo>
                      <a:pt x="5864" y="0"/>
                      <a:pt x="5762" y="38"/>
                      <a:pt x="5685" y="115"/>
                    </a:cubicBezTo>
                    <a:lnTo>
                      <a:pt x="166" y="5634"/>
                    </a:lnTo>
                    <a:cubicBezTo>
                      <a:pt x="1" y="5787"/>
                      <a:pt x="1" y="6055"/>
                      <a:pt x="166" y="6208"/>
                    </a:cubicBezTo>
                    <a:lnTo>
                      <a:pt x="5494" y="11548"/>
                    </a:lnTo>
                    <a:cubicBezTo>
                      <a:pt x="5577" y="11625"/>
                      <a:pt x="5682" y="11663"/>
                      <a:pt x="5787" y="11663"/>
                    </a:cubicBezTo>
                    <a:cubicBezTo>
                      <a:pt x="5893" y="11663"/>
                      <a:pt x="5998" y="11625"/>
                      <a:pt x="6081" y="11548"/>
                    </a:cubicBezTo>
                    <a:lnTo>
                      <a:pt x="11587" y="6029"/>
                    </a:lnTo>
                    <a:cubicBezTo>
                      <a:pt x="11753" y="5876"/>
                      <a:pt x="11753" y="5609"/>
                      <a:pt x="11587" y="5456"/>
                    </a:cubicBezTo>
                    <a:lnTo>
                      <a:pt x="6259" y="115"/>
                    </a:lnTo>
                    <a:cubicBezTo>
                      <a:pt x="6176" y="38"/>
                      <a:pt x="6071" y="0"/>
                      <a:pt x="59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3"/>
              <p:cNvSpPr/>
              <p:nvPr/>
            </p:nvSpPr>
            <p:spPr>
              <a:xfrm>
                <a:off x="2480330" y="3638694"/>
                <a:ext cx="388164" cy="400001"/>
              </a:xfrm>
              <a:custGeom>
                <a:avLst/>
                <a:gdLst/>
                <a:ahLst/>
                <a:cxnLst/>
                <a:rect l="l" t="t" r="r" b="b"/>
                <a:pathLst>
                  <a:path w="8362" h="8617" extrusionOk="0">
                    <a:moveTo>
                      <a:pt x="408" y="0"/>
                    </a:moveTo>
                    <a:cubicBezTo>
                      <a:pt x="191" y="0"/>
                      <a:pt x="0" y="179"/>
                      <a:pt x="0" y="408"/>
                    </a:cubicBezTo>
                    <a:lnTo>
                      <a:pt x="0" y="8209"/>
                    </a:lnTo>
                    <a:cubicBezTo>
                      <a:pt x="0" y="8425"/>
                      <a:pt x="191" y="8617"/>
                      <a:pt x="408" y="8617"/>
                    </a:cubicBezTo>
                    <a:lnTo>
                      <a:pt x="7954" y="8617"/>
                    </a:lnTo>
                    <a:cubicBezTo>
                      <a:pt x="8183" y="8617"/>
                      <a:pt x="8362" y="8425"/>
                      <a:pt x="8362" y="8209"/>
                    </a:cubicBezTo>
                    <a:lnTo>
                      <a:pt x="8362" y="408"/>
                    </a:lnTo>
                    <a:cubicBezTo>
                      <a:pt x="8362" y="179"/>
                      <a:pt x="8183" y="0"/>
                      <a:pt x="7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3"/>
              <p:cNvSpPr/>
              <p:nvPr/>
            </p:nvSpPr>
            <p:spPr>
              <a:xfrm>
                <a:off x="2092166" y="2820959"/>
                <a:ext cx="545574" cy="541304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61" extrusionOk="0">
                    <a:moveTo>
                      <a:pt x="5787" y="1"/>
                    </a:moveTo>
                    <a:cubicBezTo>
                      <a:pt x="5682" y="1"/>
                      <a:pt x="5577" y="39"/>
                      <a:pt x="5494" y="115"/>
                    </a:cubicBezTo>
                    <a:lnTo>
                      <a:pt x="166" y="5443"/>
                    </a:lnTo>
                    <a:cubicBezTo>
                      <a:pt x="1" y="5609"/>
                      <a:pt x="1" y="5864"/>
                      <a:pt x="166" y="6030"/>
                    </a:cubicBezTo>
                    <a:lnTo>
                      <a:pt x="5685" y="11536"/>
                    </a:lnTo>
                    <a:cubicBezTo>
                      <a:pt x="5762" y="11619"/>
                      <a:pt x="5864" y="11660"/>
                      <a:pt x="5967" y="11660"/>
                    </a:cubicBezTo>
                    <a:cubicBezTo>
                      <a:pt x="6071" y="11660"/>
                      <a:pt x="6176" y="11619"/>
                      <a:pt x="6259" y="11536"/>
                    </a:cubicBezTo>
                    <a:lnTo>
                      <a:pt x="11587" y="6208"/>
                    </a:lnTo>
                    <a:cubicBezTo>
                      <a:pt x="11753" y="6042"/>
                      <a:pt x="11753" y="5787"/>
                      <a:pt x="11587" y="5635"/>
                    </a:cubicBezTo>
                    <a:lnTo>
                      <a:pt x="6081" y="115"/>
                    </a:lnTo>
                    <a:cubicBezTo>
                      <a:pt x="5998" y="39"/>
                      <a:pt x="5893" y="1"/>
                      <a:pt x="5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3"/>
            <p:cNvGrpSpPr/>
            <p:nvPr/>
          </p:nvGrpSpPr>
          <p:grpSpPr>
            <a:xfrm flipH="1">
              <a:off x="4003762" y="1676083"/>
              <a:ext cx="4547995" cy="2892306"/>
              <a:chOff x="9695550" y="1110775"/>
              <a:chExt cx="4856375" cy="3088750"/>
            </a:xfrm>
          </p:grpSpPr>
          <p:sp>
            <p:nvSpPr>
              <p:cNvPr id="1050" name="Google Shape;1050;p43"/>
              <p:cNvSpPr/>
              <p:nvPr/>
            </p:nvSpPr>
            <p:spPr>
              <a:xfrm>
                <a:off x="9799750" y="3970075"/>
                <a:ext cx="4752175" cy="229450"/>
              </a:xfrm>
              <a:custGeom>
                <a:avLst/>
                <a:gdLst/>
                <a:ahLst/>
                <a:cxnLst/>
                <a:rect l="l" t="t" r="r" b="b"/>
                <a:pathLst>
                  <a:path w="190087" h="9178" extrusionOk="0">
                    <a:moveTo>
                      <a:pt x="4589" y="1"/>
                    </a:moveTo>
                    <a:cubicBezTo>
                      <a:pt x="2065" y="1"/>
                      <a:pt x="0" y="2053"/>
                      <a:pt x="0" y="4589"/>
                    </a:cubicBezTo>
                    <a:cubicBezTo>
                      <a:pt x="0" y="7126"/>
                      <a:pt x="2052" y="9178"/>
                      <a:pt x="4589" y="9178"/>
                    </a:cubicBezTo>
                    <a:lnTo>
                      <a:pt x="185498" y="9178"/>
                    </a:lnTo>
                    <a:cubicBezTo>
                      <a:pt x="188034" y="9178"/>
                      <a:pt x="190086" y="7126"/>
                      <a:pt x="190086" y="4589"/>
                    </a:cubicBezTo>
                    <a:cubicBezTo>
                      <a:pt x="190086" y="2053"/>
                      <a:pt x="188034" y="1"/>
                      <a:pt x="1854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3"/>
              <p:cNvSpPr/>
              <p:nvPr/>
            </p:nvSpPr>
            <p:spPr>
              <a:xfrm>
                <a:off x="9991900" y="2140325"/>
                <a:ext cx="479925" cy="1786750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71470" extrusionOk="0">
                    <a:moveTo>
                      <a:pt x="3289" y="1"/>
                    </a:moveTo>
                    <a:cubicBezTo>
                      <a:pt x="1441" y="1"/>
                      <a:pt x="0" y="1633"/>
                      <a:pt x="217" y="3468"/>
                    </a:cubicBezTo>
                    <a:lnTo>
                      <a:pt x="8069" y="68742"/>
                    </a:lnTo>
                    <a:cubicBezTo>
                      <a:pt x="8260" y="70297"/>
                      <a:pt x="9573" y="71470"/>
                      <a:pt x="11140" y="71470"/>
                    </a:cubicBezTo>
                    <a:lnTo>
                      <a:pt x="15844" y="71470"/>
                    </a:lnTo>
                    <a:cubicBezTo>
                      <a:pt x="17743" y="71470"/>
                      <a:pt x="19196" y="69775"/>
                      <a:pt x="18916" y="67901"/>
                    </a:cubicBezTo>
                    <a:lnTo>
                      <a:pt x="8961" y="2639"/>
                    </a:lnTo>
                    <a:cubicBezTo>
                      <a:pt x="8731" y="1123"/>
                      <a:pt x="7431" y="1"/>
                      <a:pt x="5902" y="1"/>
                    </a:cubicBezTo>
                    <a:close/>
                  </a:path>
                </a:pathLst>
              </a:custGeom>
              <a:solidFill>
                <a:srgbClr val="87A1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3"/>
              <p:cNvSpPr/>
              <p:nvPr/>
            </p:nvSpPr>
            <p:spPr>
              <a:xfrm>
                <a:off x="9991900" y="2140325"/>
                <a:ext cx="479925" cy="1786750"/>
              </a:xfrm>
              <a:custGeom>
                <a:avLst/>
                <a:gdLst/>
                <a:ahLst/>
                <a:cxnLst/>
                <a:rect l="l" t="t" r="r" b="b"/>
                <a:pathLst>
                  <a:path w="19197" h="71470" extrusionOk="0">
                    <a:moveTo>
                      <a:pt x="3289" y="1"/>
                    </a:moveTo>
                    <a:cubicBezTo>
                      <a:pt x="1441" y="1"/>
                      <a:pt x="0" y="1633"/>
                      <a:pt x="217" y="3468"/>
                    </a:cubicBezTo>
                    <a:lnTo>
                      <a:pt x="8069" y="68742"/>
                    </a:lnTo>
                    <a:cubicBezTo>
                      <a:pt x="8260" y="70297"/>
                      <a:pt x="9573" y="71470"/>
                      <a:pt x="11140" y="71470"/>
                    </a:cubicBezTo>
                    <a:lnTo>
                      <a:pt x="15844" y="71470"/>
                    </a:lnTo>
                    <a:cubicBezTo>
                      <a:pt x="17743" y="71470"/>
                      <a:pt x="19196" y="69775"/>
                      <a:pt x="18916" y="67901"/>
                    </a:cubicBezTo>
                    <a:lnTo>
                      <a:pt x="8961" y="2639"/>
                    </a:lnTo>
                    <a:cubicBezTo>
                      <a:pt x="8731" y="1123"/>
                      <a:pt x="7431" y="1"/>
                      <a:pt x="59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3"/>
              <p:cNvSpPr/>
              <p:nvPr/>
            </p:nvSpPr>
            <p:spPr>
              <a:xfrm>
                <a:off x="10078250" y="2140325"/>
                <a:ext cx="2601550" cy="1786450"/>
              </a:xfrm>
              <a:custGeom>
                <a:avLst/>
                <a:gdLst/>
                <a:ahLst/>
                <a:cxnLst/>
                <a:rect l="l" t="t" r="r" b="b"/>
                <a:pathLst>
                  <a:path w="104062" h="71458" extrusionOk="0">
                    <a:moveTo>
                      <a:pt x="2983" y="1"/>
                    </a:moveTo>
                    <a:cubicBezTo>
                      <a:pt x="1301" y="1"/>
                      <a:pt x="0" y="1454"/>
                      <a:pt x="192" y="3124"/>
                    </a:cubicBezTo>
                    <a:lnTo>
                      <a:pt x="7801" y="68806"/>
                    </a:lnTo>
                    <a:cubicBezTo>
                      <a:pt x="7980" y="70323"/>
                      <a:pt x="9267" y="71457"/>
                      <a:pt x="10784" y="71457"/>
                    </a:cubicBezTo>
                    <a:lnTo>
                      <a:pt x="100021" y="71457"/>
                    </a:lnTo>
                    <a:cubicBezTo>
                      <a:pt x="102290" y="71457"/>
                      <a:pt x="104062" y="69481"/>
                      <a:pt x="103794" y="67225"/>
                    </a:cubicBezTo>
                    <a:lnTo>
                      <a:pt x="96452" y="2920"/>
                    </a:lnTo>
                    <a:cubicBezTo>
                      <a:pt x="96261" y="1314"/>
                      <a:pt x="94910" y="116"/>
                      <a:pt x="93304" y="103"/>
                    </a:cubicBezTo>
                    <a:lnTo>
                      <a:pt x="29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3"/>
              <p:cNvSpPr/>
              <p:nvPr/>
            </p:nvSpPr>
            <p:spPr>
              <a:xfrm>
                <a:off x="10214325" y="3927050"/>
                <a:ext cx="3617425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144697" h="4042" extrusionOk="0">
                    <a:moveTo>
                      <a:pt x="2027" y="1"/>
                    </a:moveTo>
                    <a:cubicBezTo>
                      <a:pt x="905" y="1"/>
                      <a:pt x="0" y="906"/>
                      <a:pt x="0" y="2015"/>
                    </a:cubicBezTo>
                    <a:cubicBezTo>
                      <a:pt x="0" y="3136"/>
                      <a:pt x="905" y="4041"/>
                      <a:pt x="2027" y="4041"/>
                    </a:cubicBezTo>
                    <a:lnTo>
                      <a:pt x="142670" y="4041"/>
                    </a:lnTo>
                    <a:cubicBezTo>
                      <a:pt x="143792" y="4041"/>
                      <a:pt x="144697" y="3136"/>
                      <a:pt x="144697" y="2015"/>
                    </a:cubicBezTo>
                    <a:cubicBezTo>
                      <a:pt x="144697" y="906"/>
                      <a:pt x="143792" y="1"/>
                      <a:pt x="142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3"/>
              <p:cNvSpPr/>
              <p:nvPr/>
            </p:nvSpPr>
            <p:spPr>
              <a:xfrm>
                <a:off x="10214325" y="3927050"/>
                <a:ext cx="15538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62152" h="4042" extrusionOk="0">
                    <a:moveTo>
                      <a:pt x="344" y="1"/>
                    </a:moveTo>
                    <a:cubicBezTo>
                      <a:pt x="153" y="1"/>
                      <a:pt x="0" y="141"/>
                      <a:pt x="0" y="332"/>
                    </a:cubicBezTo>
                    <a:lnTo>
                      <a:pt x="0" y="3710"/>
                    </a:lnTo>
                    <a:cubicBezTo>
                      <a:pt x="0" y="3888"/>
                      <a:pt x="153" y="4041"/>
                      <a:pt x="344" y="4041"/>
                    </a:cubicBezTo>
                    <a:lnTo>
                      <a:pt x="61807" y="4041"/>
                    </a:lnTo>
                    <a:cubicBezTo>
                      <a:pt x="61998" y="4041"/>
                      <a:pt x="62151" y="3888"/>
                      <a:pt x="62151" y="3710"/>
                    </a:cubicBezTo>
                    <a:lnTo>
                      <a:pt x="62151" y="332"/>
                    </a:lnTo>
                    <a:cubicBezTo>
                      <a:pt x="62151" y="141"/>
                      <a:pt x="61998" y="1"/>
                      <a:pt x="61807" y="1"/>
                    </a:cubicBezTo>
                    <a:close/>
                  </a:path>
                </a:pathLst>
              </a:custGeom>
              <a:solidFill>
                <a:srgbClr val="0B2140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3"/>
              <p:cNvSpPr/>
              <p:nvPr/>
            </p:nvSpPr>
            <p:spPr>
              <a:xfrm>
                <a:off x="10133050" y="2210450"/>
                <a:ext cx="2492575" cy="1640800"/>
              </a:xfrm>
              <a:custGeom>
                <a:avLst/>
                <a:gdLst/>
                <a:ahLst/>
                <a:cxnLst/>
                <a:rect l="l" t="t" r="r" b="b"/>
                <a:pathLst>
                  <a:path w="99703" h="65632" extrusionOk="0">
                    <a:moveTo>
                      <a:pt x="1" y="0"/>
                    </a:moveTo>
                    <a:lnTo>
                      <a:pt x="7636" y="65631"/>
                    </a:lnTo>
                    <a:lnTo>
                      <a:pt x="99703" y="65631"/>
                    </a:lnTo>
                    <a:lnTo>
                      <a:pt x="922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3"/>
              <p:cNvSpPr/>
              <p:nvPr/>
            </p:nvSpPr>
            <p:spPr>
              <a:xfrm>
                <a:off x="10127325" y="2205300"/>
                <a:ext cx="1878825" cy="1651050"/>
              </a:xfrm>
              <a:custGeom>
                <a:avLst/>
                <a:gdLst/>
                <a:ahLst/>
                <a:cxnLst/>
                <a:rect l="l" t="t" r="r" b="b"/>
                <a:pathLst>
                  <a:path w="75153" h="66042" extrusionOk="0">
                    <a:moveTo>
                      <a:pt x="229" y="1"/>
                    </a:moveTo>
                    <a:cubicBezTo>
                      <a:pt x="221" y="1"/>
                      <a:pt x="213" y="1"/>
                      <a:pt x="204" y="2"/>
                    </a:cubicBezTo>
                    <a:cubicBezTo>
                      <a:pt x="90" y="15"/>
                      <a:pt x="0" y="117"/>
                      <a:pt x="26" y="232"/>
                    </a:cubicBezTo>
                    <a:lnTo>
                      <a:pt x="7661" y="65863"/>
                    </a:lnTo>
                    <a:lnTo>
                      <a:pt x="7686" y="66041"/>
                    </a:lnTo>
                    <a:lnTo>
                      <a:pt x="74898" y="66041"/>
                    </a:lnTo>
                    <a:cubicBezTo>
                      <a:pt x="75153" y="66016"/>
                      <a:pt x="75153" y="65646"/>
                      <a:pt x="74898" y="65620"/>
                    </a:cubicBezTo>
                    <a:lnTo>
                      <a:pt x="8056" y="65620"/>
                    </a:lnTo>
                    <a:lnTo>
                      <a:pt x="434" y="181"/>
                    </a:lnTo>
                    <a:cubicBezTo>
                      <a:pt x="422" y="74"/>
                      <a:pt x="333" y="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3"/>
              <p:cNvSpPr/>
              <p:nvPr/>
            </p:nvSpPr>
            <p:spPr>
              <a:xfrm>
                <a:off x="10900725" y="3365250"/>
                <a:ext cx="1109900" cy="305950"/>
              </a:xfrm>
              <a:custGeom>
                <a:avLst/>
                <a:gdLst/>
                <a:ahLst/>
                <a:cxnLst/>
                <a:rect l="l" t="t" r="r" b="b"/>
                <a:pathLst>
                  <a:path w="44396" h="12238" extrusionOk="0">
                    <a:moveTo>
                      <a:pt x="4375" y="1"/>
                    </a:moveTo>
                    <a:cubicBezTo>
                      <a:pt x="1925" y="1"/>
                      <a:pt x="0" y="2086"/>
                      <a:pt x="191" y="4526"/>
                    </a:cubicBezTo>
                    <a:lnTo>
                      <a:pt x="369" y="7075"/>
                    </a:lnTo>
                    <a:cubicBezTo>
                      <a:pt x="586" y="9981"/>
                      <a:pt x="3008" y="12237"/>
                      <a:pt x="5927" y="12237"/>
                    </a:cubicBezTo>
                    <a:lnTo>
                      <a:pt x="39807" y="12237"/>
                    </a:lnTo>
                    <a:cubicBezTo>
                      <a:pt x="42432" y="12237"/>
                      <a:pt x="44395" y="9828"/>
                      <a:pt x="43873" y="7254"/>
                    </a:cubicBezTo>
                    <a:lnTo>
                      <a:pt x="43299" y="4449"/>
                    </a:lnTo>
                    <a:cubicBezTo>
                      <a:pt x="42764" y="1862"/>
                      <a:pt x="40482" y="1"/>
                      <a:pt x="37844" y="1"/>
                    </a:cubicBezTo>
                    <a:lnTo>
                      <a:pt x="4397" y="1"/>
                    </a:lnTo>
                    <a:cubicBezTo>
                      <a:pt x="4390" y="1"/>
                      <a:pt x="4382" y="1"/>
                      <a:pt x="43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3"/>
              <p:cNvSpPr/>
              <p:nvPr/>
            </p:nvSpPr>
            <p:spPr>
              <a:xfrm flipH="1">
                <a:off x="11326825" y="3421125"/>
                <a:ext cx="304500" cy="170725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6829" extrusionOk="0">
                    <a:moveTo>
                      <a:pt x="11576" y="0"/>
                    </a:moveTo>
                    <a:cubicBezTo>
                      <a:pt x="11476" y="0"/>
                      <a:pt x="11371" y="41"/>
                      <a:pt x="11278" y="137"/>
                    </a:cubicBezTo>
                    <a:lnTo>
                      <a:pt x="5581" y="5873"/>
                    </a:lnTo>
                    <a:lnTo>
                      <a:pt x="839" y="2584"/>
                    </a:lnTo>
                    <a:cubicBezTo>
                      <a:pt x="758" y="2530"/>
                      <a:pt x="676" y="2506"/>
                      <a:pt x="600" y="2506"/>
                    </a:cubicBezTo>
                    <a:cubicBezTo>
                      <a:pt x="246" y="2506"/>
                      <a:pt x="0" y="3010"/>
                      <a:pt x="367" y="3272"/>
                    </a:cubicBezTo>
                    <a:lnTo>
                      <a:pt x="5389" y="6752"/>
                    </a:lnTo>
                    <a:cubicBezTo>
                      <a:pt x="5453" y="6803"/>
                      <a:pt x="5542" y="6829"/>
                      <a:pt x="5619" y="6829"/>
                    </a:cubicBezTo>
                    <a:cubicBezTo>
                      <a:pt x="5734" y="6829"/>
                      <a:pt x="5835" y="6790"/>
                      <a:pt x="5925" y="6714"/>
                    </a:cubicBezTo>
                    <a:lnTo>
                      <a:pt x="11877" y="723"/>
                    </a:lnTo>
                    <a:cubicBezTo>
                      <a:pt x="12179" y="421"/>
                      <a:pt x="11901" y="0"/>
                      <a:pt x="1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3"/>
              <p:cNvSpPr/>
              <p:nvPr/>
            </p:nvSpPr>
            <p:spPr>
              <a:xfrm>
                <a:off x="10584275" y="1663300"/>
                <a:ext cx="940700" cy="1565925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62637" extrusionOk="0">
                    <a:moveTo>
                      <a:pt x="33813" y="1"/>
                    </a:moveTo>
                    <a:cubicBezTo>
                      <a:pt x="27353" y="1"/>
                      <a:pt x="13629" y="1277"/>
                      <a:pt x="1" y="10657"/>
                    </a:cubicBezTo>
                    <a:cubicBezTo>
                      <a:pt x="1" y="10657"/>
                      <a:pt x="867" y="58226"/>
                      <a:pt x="35792" y="62636"/>
                    </a:cubicBezTo>
                    <a:lnTo>
                      <a:pt x="37628" y="179"/>
                    </a:lnTo>
                    <a:cubicBezTo>
                      <a:pt x="37628" y="179"/>
                      <a:pt x="36228" y="1"/>
                      <a:pt x="33813" y="1"/>
                    </a:cubicBezTo>
                    <a:close/>
                  </a:path>
                </a:pathLst>
              </a:custGeom>
              <a:solidFill>
                <a:srgbClr val="339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3"/>
              <p:cNvSpPr/>
              <p:nvPr/>
            </p:nvSpPr>
            <p:spPr>
              <a:xfrm>
                <a:off x="10584275" y="1663300"/>
                <a:ext cx="940700" cy="1565925"/>
              </a:xfrm>
              <a:custGeom>
                <a:avLst/>
                <a:gdLst/>
                <a:ahLst/>
                <a:cxnLst/>
                <a:rect l="l" t="t" r="r" b="b"/>
                <a:pathLst>
                  <a:path w="37628" h="62637" extrusionOk="0">
                    <a:moveTo>
                      <a:pt x="33813" y="1"/>
                    </a:moveTo>
                    <a:cubicBezTo>
                      <a:pt x="27353" y="1"/>
                      <a:pt x="13629" y="1277"/>
                      <a:pt x="1" y="10657"/>
                    </a:cubicBezTo>
                    <a:cubicBezTo>
                      <a:pt x="1" y="10657"/>
                      <a:pt x="867" y="58226"/>
                      <a:pt x="35792" y="62636"/>
                    </a:cubicBezTo>
                    <a:lnTo>
                      <a:pt x="37628" y="179"/>
                    </a:lnTo>
                    <a:cubicBezTo>
                      <a:pt x="37628" y="179"/>
                      <a:pt x="36228" y="1"/>
                      <a:pt x="33813" y="1"/>
                    </a:cubicBezTo>
                    <a:close/>
                  </a:path>
                </a:pathLst>
              </a:custGeom>
              <a:solidFill>
                <a:srgbClr val="0B2140">
                  <a:alpha val="18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3"/>
              <p:cNvSpPr/>
              <p:nvPr/>
            </p:nvSpPr>
            <p:spPr>
              <a:xfrm>
                <a:off x="10691975" y="1667175"/>
                <a:ext cx="1574200" cy="1562050"/>
              </a:xfrm>
              <a:custGeom>
                <a:avLst/>
                <a:gdLst/>
                <a:ahLst/>
                <a:cxnLst/>
                <a:rect l="l" t="t" r="r" b="b"/>
                <a:pathLst>
                  <a:path w="62968" h="62482" extrusionOk="0">
                    <a:moveTo>
                      <a:pt x="30872" y="1"/>
                    </a:moveTo>
                    <a:cubicBezTo>
                      <a:pt x="27885" y="1"/>
                      <a:pt x="14440" y="586"/>
                      <a:pt x="1084" y="10502"/>
                    </a:cubicBezTo>
                    <a:cubicBezTo>
                      <a:pt x="1084" y="10502"/>
                      <a:pt x="1" y="53801"/>
                      <a:pt x="31484" y="62481"/>
                    </a:cubicBezTo>
                    <a:cubicBezTo>
                      <a:pt x="62968" y="53801"/>
                      <a:pt x="61884" y="10502"/>
                      <a:pt x="61884" y="10502"/>
                    </a:cubicBezTo>
                    <a:cubicBezTo>
                      <a:pt x="48529" y="586"/>
                      <a:pt x="35084" y="1"/>
                      <a:pt x="32096" y="1"/>
                    </a:cubicBezTo>
                    <a:cubicBezTo>
                      <a:pt x="31697" y="1"/>
                      <a:pt x="31484" y="11"/>
                      <a:pt x="31484" y="11"/>
                    </a:cubicBezTo>
                    <a:cubicBezTo>
                      <a:pt x="31484" y="11"/>
                      <a:pt x="31272" y="1"/>
                      <a:pt x="30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3"/>
              <p:cNvSpPr/>
              <p:nvPr/>
            </p:nvSpPr>
            <p:spPr>
              <a:xfrm>
                <a:off x="11253775" y="1877450"/>
                <a:ext cx="421925" cy="29765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906" extrusionOk="0">
                    <a:moveTo>
                      <a:pt x="3353" y="0"/>
                    </a:moveTo>
                    <a:cubicBezTo>
                      <a:pt x="1505" y="0"/>
                      <a:pt x="1" y="1492"/>
                      <a:pt x="1" y="3340"/>
                    </a:cubicBezTo>
                    <a:lnTo>
                      <a:pt x="1" y="11905"/>
                    </a:lnTo>
                    <a:lnTo>
                      <a:pt x="3621" y="11905"/>
                    </a:lnTo>
                    <a:lnTo>
                      <a:pt x="3621" y="5277"/>
                    </a:lnTo>
                    <a:cubicBezTo>
                      <a:pt x="3621" y="3722"/>
                      <a:pt x="4883" y="2473"/>
                      <a:pt x="6438" y="2473"/>
                    </a:cubicBezTo>
                    <a:lnTo>
                      <a:pt x="11460" y="2473"/>
                    </a:lnTo>
                    <a:cubicBezTo>
                      <a:pt x="13129" y="2473"/>
                      <a:pt x="14481" y="3824"/>
                      <a:pt x="14481" y="5494"/>
                    </a:cubicBezTo>
                    <a:lnTo>
                      <a:pt x="14481" y="11905"/>
                    </a:lnTo>
                    <a:lnTo>
                      <a:pt x="16877" y="11905"/>
                    </a:lnTo>
                    <a:lnTo>
                      <a:pt x="16877" y="2320"/>
                    </a:lnTo>
                    <a:cubicBezTo>
                      <a:pt x="16877" y="1033"/>
                      <a:pt x="15832" y="0"/>
                      <a:pt x="14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3"/>
              <p:cNvSpPr/>
              <p:nvPr/>
            </p:nvSpPr>
            <p:spPr>
              <a:xfrm>
                <a:off x="11337275" y="1877125"/>
                <a:ext cx="393575" cy="297975"/>
              </a:xfrm>
              <a:custGeom>
                <a:avLst/>
                <a:gdLst/>
                <a:ahLst/>
                <a:cxnLst/>
                <a:rect l="l" t="t" r="r" b="b"/>
                <a:pathLst>
                  <a:path w="15743" h="11919" extrusionOk="0">
                    <a:moveTo>
                      <a:pt x="3544" y="1"/>
                    </a:moveTo>
                    <a:cubicBezTo>
                      <a:pt x="1581" y="1"/>
                      <a:pt x="0" y="1581"/>
                      <a:pt x="0" y="3544"/>
                    </a:cubicBezTo>
                    <a:lnTo>
                      <a:pt x="0" y="11918"/>
                    </a:lnTo>
                    <a:lnTo>
                      <a:pt x="2473" y="11918"/>
                    </a:lnTo>
                    <a:lnTo>
                      <a:pt x="2473" y="4615"/>
                    </a:lnTo>
                    <a:cubicBezTo>
                      <a:pt x="2473" y="3429"/>
                      <a:pt x="3429" y="2473"/>
                      <a:pt x="4602" y="2473"/>
                    </a:cubicBezTo>
                    <a:lnTo>
                      <a:pt x="11243" y="2473"/>
                    </a:lnTo>
                    <a:cubicBezTo>
                      <a:pt x="12402" y="2473"/>
                      <a:pt x="13346" y="3417"/>
                      <a:pt x="13346" y="4589"/>
                    </a:cubicBezTo>
                    <a:lnTo>
                      <a:pt x="13346" y="11918"/>
                    </a:lnTo>
                    <a:lnTo>
                      <a:pt x="15742" y="11918"/>
                    </a:lnTo>
                    <a:lnTo>
                      <a:pt x="15742" y="3442"/>
                    </a:lnTo>
                    <a:cubicBezTo>
                      <a:pt x="15742" y="1543"/>
                      <a:pt x="14200" y="1"/>
                      <a:pt x="12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3"/>
              <p:cNvSpPr/>
              <p:nvPr/>
            </p:nvSpPr>
            <p:spPr>
              <a:xfrm>
                <a:off x="11140650" y="2161700"/>
                <a:ext cx="567250" cy="436575"/>
              </a:xfrm>
              <a:custGeom>
                <a:avLst/>
                <a:gdLst/>
                <a:ahLst/>
                <a:cxnLst/>
                <a:rect l="l" t="t" r="r" b="b"/>
                <a:pathLst>
                  <a:path w="22690" h="17463" extrusionOk="0">
                    <a:moveTo>
                      <a:pt x="727" y="0"/>
                    </a:moveTo>
                    <a:cubicBezTo>
                      <a:pt x="319" y="0"/>
                      <a:pt x="1" y="331"/>
                      <a:pt x="1" y="727"/>
                    </a:cubicBezTo>
                    <a:lnTo>
                      <a:pt x="1" y="16736"/>
                    </a:lnTo>
                    <a:cubicBezTo>
                      <a:pt x="1" y="17131"/>
                      <a:pt x="319" y="17463"/>
                      <a:pt x="727" y="17463"/>
                    </a:cubicBezTo>
                    <a:lnTo>
                      <a:pt x="21963" y="17463"/>
                    </a:lnTo>
                    <a:cubicBezTo>
                      <a:pt x="22371" y="17463"/>
                      <a:pt x="22689" y="17131"/>
                      <a:pt x="22689" y="16736"/>
                    </a:cubicBezTo>
                    <a:lnTo>
                      <a:pt x="22689" y="727"/>
                    </a:lnTo>
                    <a:cubicBezTo>
                      <a:pt x="22689" y="331"/>
                      <a:pt x="22371" y="0"/>
                      <a:pt x="2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3"/>
              <p:cNvSpPr/>
              <p:nvPr/>
            </p:nvSpPr>
            <p:spPr>
              <a:xfrm>
                <a:off x="11234350" y="2161700"/>
                <a:ext cx="567225" cy="436575"/>
              </a:xfrm>
              <a:custGeom>
                <a:avLst/>
                <a:gdLst/>
                <a:ahLst/>
                <a:cxnLst/>
                <a:rect l="l" t="t" r="r" b="b"/>
                <a:pathLst>
                  <a:path w="22689" h="17463" extrusionOk="0">
                    <a:moveTo>
                      <a:pt x="727" y="0"/>
                    </a:moveTo>
                    <a:cubicBezTo>
                      <a:pt x="319" y="0"/>
                      <a:pt x="0" y="331"/>
                      <a:pt x="0" y="727"/>
                    </a:cubicBezTo>
                    <a:lnTo>
                      <a:pt x="0" y="16736"/>
                    </a:lnTo>
                    <a:cubicBezTo>
                      <a:pt x="0" y="17131"/>
                      <a:pt x="319" y="17463"/>
                      <a:pt x="727" y="17463"/>
                    </a:cubicBezTo>
                    <a:lnTo>
                      <a:pt x="21962" y="17463"/>
                    </a:lnTo>
                    <a:cubicBezTo>
                      <a:pt x="22370" y="17463"/>
                      <a:pt x="22689" y="17131"/>
                      <a:pt x="22689" y="16736"/>
                    </a:cubicBezTo>
                    <a:lnTo>
                      <a:pt x="22689" y="727"/>
                    </a:lnTo>
                    <a:cubicBezTo>
                      <a:pt x="22689" y="331"/>
                      <a:pt x="22370" y="0"/>
                      <a:pt x="219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3"/>
              <p:cNvSpPr/>
              <p:nvPr/>
            </p:nvSpPr>
            <p:spPr>
              <a:xfrm>
                <a:off x="11450700" y="2269075"/>
                <a:ext cx="152300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8261" extrusionOk="0">
                    <a:moveTo>
                      <a:pt x="3325" y="1"/>
                    </a:moveTo>
                    <a:cubicBezTo>
                      <a:pt x="2955" y="1"/>
                      <a:pt x="2576" y="77"/>
                      <a:pt x="2206" y="243"/>
                    </a:cubicBezTo>
                    <a:cubicBezTo>
                      <a:pt x="383" y="1046"/>
                      <a:pt x="1" y="3480"/>
                      <a:pt x="1492" y="4806"/>
                    </a:cubicBezTo>
                    <a:lnTo>
                      <a:pt x="1492" y="8260"/>
                    </a:lnTo>
                    <a:lnTo>
                      <a:pt x="5049" y="8260"/>
                    </a:lnTo>
                    <a:lnTo>
                      <a:pt x="5049" y="4908"/>
                    </a:lnTo>
                    <a:cubicBezTo>
                      <a:pt x="5699" y="4385"/>
                      <a:pt x="6081" y="3595"/>
                      <a:pt x="6081" y="2766"/>
                    </a:cubicBezTo>
                    <a:cubicBezTo>
                      <a:pt x="6091" y="1181"/>
                      <a:pt x="4781" y="1"/>
                      <a:pt x="3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3"/>
              <p:cNvSpPr/>
              <p:nvPr/>
            </p:nvSpPr>
            <p:spPr>
              <a:xfrm>
                <a:off x="11502975" y="2269400"/>
                <a:ext cx="124825" cy="206200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8248" extrusionOk="0">
                    <a:moveTo>
                      <a:pt x="1252" y="0"/>
                    </a:moveTo>
                    <a:cubicBezTo>
                      <a:pt x="1247" y="0"/>
                      <a:pt x="1242" y="0"/>
                      <a:pt x="1237" y="0"/>
                    </a:cubicBezTo>
                    <a:cubicBezTo>
                      <a:pt x="803" y="13"/>
                      <a:pt x="383" y="115"/>
                      <a:pt x="0" y="306"/>
                    </a:cubicBezTo>
                    <a:cubicBezTo>
                      <a:pt x="1785" y="1198"/>
                      <a:pt x="2053" y="3646"/>
                      <a:pt x="485" y="4895"/>
                    </a:cubicBezTo>
                    <a:lnTo>
                      <a:pt x="485" y="8247"/>
                    </a:lnTo>
                    <a:lnTo>
                      <a:pt x="2958" y="8247"/>
                    </a:lnTo>
                    <a:lnTo>
                      <a:pt x="2958" y="4895"/>
                    </a:lnTo>
                    <a:cubicBezTo>
                      <a:pt x="4993" y="3266"/>
                      <a:pt x="3842" y="0"/>
                      <a:pt x="1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3"/>
              <p:cNvSpPr/>
              <p:nvPr/>
            </p:nvSpPr>
            <p:spPr>
              <a:xfrm>
                <a:off x="12578775" y="3519500"/>
                <a:ext cx="759375" cy="410125"/>
              </a:xfrm>
              <a:custGeom>
                <a:avLst/>
                <a:gdLst/>
                <a:ahLst/>
                <a:cxnLst/>
                <a:rect l="l" t="t" r="r" b="b"/>
                <a:pathLst>
                  <a:path w="30375" h="16405" extrusionOk="0">
                    <a:moveTo>
                      <a:pt x="28093" y="0"/>
                    </a:moveTo>
                    <a:lnTo>
                      <a:pt x="2575" y="1555"/>
                    </a:lnTo>
                    <a:lnTo>
                      <a:pt x="3773" y="12058"/>
                    </a:lnTo>
                    <a:cubicBezTo>
                      <a:pt x="4041" y="14314"/>
                      <a:pt x="2269" y="16303"/>
                      <a:pt x="0" y="16303"/>
                    </a:cubicBezTo>
                    <a:lnTo>
                      <a:pt x="30375" y="16405"/>
                    </a:lnTo>
                    <a:lnTo>
                      <a:pt x="280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3"/>
              <p:cNvSpPr/>
              <p:nvPr/>
            </p:nvSpPr>
            <p:spPr>
              <a:xfrm>
                <a:off x="11919775" y="1584450"/>
                <a:ext cx="1779425" cy="2111800"/>
              </a:xfrm>
              <a:custGeom>
                <a:avLst/>
                <a:gdLst/>
                <a:ahLst/>
                <a:cxnLst/>
                <a:rect l="l" t="t" r="r" b="b"/>
                <a:pathLst>
                  <a:path w="71177" h="84472" extrusionOk="0">
                    <a:moveTo>
                      <a:pt x="14934" y="1"/>
                    </a:moveTo>
                    <a:cubicBezTo>
                      <a:pt x="13251" y="1"/>
                      <a:pt x="11557" y="117"/>
                      <a:pt x="10261" y="465"/>
                    </a:cubicBezTo>
                    <a:cubicBezTo>
                      <a:pt x="7011" y="1345"/>
                      <a:pt x="1696" y="5424"/>
                      <a:pt x="1" y="6775"/>
                    </a:cubicBezTo>
                    <a:cubicBezTo>
                      <a:pt x="4551" y="8534"/>
                      <a:pt x="8847" y="10892"/>
                      <a:pt x="12760" y="13811"/>
                    </a:cubicBezTo>
                    <a:cubicBezTo>
                      <a:pt x="12760" y="13811"/>
                      <a:pt x="12849" y="17227"/>
                      <a:pt x="12275" y="22338"/>
                    </a:cubicBezTo>
                    <a:lnTo>
                      <a:pt x="19630" y="22338"/>
                    </a:lnTo>
                    <a:cubicBezTo>
                      <a:pt x="21249" y="22338"/>
                      <a:pt x="22600" y="23549"/>
                      <a:pt x="22791" y="25155"/>
                    </a:cubicBezTo>
                    <a:lnTo>
                      <a:pt x="27724" y="68314"/>
                    </a:lnTo>
                    <a:lnTo>
                      <a:pt x="26233" y="73591"/>
                    </a:lnTo>
                    <a:lnTo>
                      <a:pt x="28387" y="74101"/>
                    </a:lnTo>
                    <a:lnTo>
                      <a:pt x="29470" y="83635"/>
                    </a:lnTo>
                    <a:cubicBezTo>
                      <a:pt x="30790" y="83917"/>
                      <a:pt x="33874" y="84471"/>
                      <a:pt x="37784" y="84471"/>
                    </a:cubicBezTo>
                    <a:cubicBezTo>
                      <a:pt x="42708" y="84471"/>
                      <a:pt x="48942" y="83592"/>
                      <a:pt x="54606" y="80181"/>
                    </a:cubicBezTo>
                    <a:lnTo>
                      <a:pt x="63745" y="80321"/>
                    </a:lnTo>
                    <a:cubicBezTo>
                      <a:pt x="63745" y="80321"/>
                      <a:pt x="69073" y="78231"/>
                      <a:pt x="70118" y="71399"/>
                    </a:cubicBezTo>
                    <a:cubicBezTo>
                      <a:pt x="71176" y="64579"/>
                      <a:pt x="69889" y="49424"/>
                      <a:pt x="66741" y="36168"/>
                    </a:cubicBezTo>
                    <a:cubicBezTo>
                      <a:pt x="63592" y="22912"/>
                      <a:pt x="59182" y="18756"/>
                      <a:pt x="57041" y="16245"/>
                    </a:cubicBezTo>
                    <a:cubicBezTo>
                      <a:pt x="54912" y="13734"/>
                      <a:pt x="52248" y="11784"/>
                      <a:pt x="52248" y="11784"/>
                    </a:cubicBezTo>
                    <a:lnTo>
                      <a:pt x="21618" y="465"/>
                    </a:lnTo>
                    <a:cubicBezTo>
                      <a:pt x="21618" y="465"/>
                      <a:pt x="18299" y="1"/>
                      <a:pt x="149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3"/>
              <p:cNvSpPr/>
              <p:nvPr/>
            </p:nvSpPr>
            <p:spPr>
              <a:xfrm>
                <a:off x="13238400" y="1890750"/>
                <a:ext cx="67250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375" extrusionOk="0">
                    <a:moveTo>
                      <a:pt x="115" y="0"/>
                    </a:moveTo>
                    <a:cubicBezTo>
                      <a:pt x="86" y="0"/>
                      <a:pt x="57" y="10"/>
                      <a:pt x="38" y="29"/>
                    </a:cubicBezTo>
                    <a:cubicBezTo>
                      <a:pt x="0" y="67"/>
                      <a:pt x="0" y="144"/>
                      <a:pt x="38" y="182"/>
                    </a:cubicBezTo>
                    <a:lnTo>
                      <a:pt x="2473" y="2336"/>
                    </a:lnTo>
                    <a:cubicBezTo>
                      <a:pt x="2498" y="2362"/>
                      <a:pt x="2511" y="2362"/>
                      <a:pt x="2549" y="2362"/>
                    </a:cubicBezTo>
                    <a:lnTo>
                      <a:pt x="2549" y="2374"/>
                    </a:lnTo>
                    <a:cubicBezTo>
                      <a:pt x="2639" y="2374"/>
                      <a:pt x="2689" y="2260"/>
                      <a:pt x="2613" y="2196"/>
                    </a:cubicBezTo>
                    <a:lnTo>
                      <a:pt x="191" y="29"/>
                    </a:lnTo>
                    <a:cubicBezTo>
                      <a:pt x="172" y="10"/>
                      <a:pt x="143" y="0"/>
                      <a:pt x="115" y="0"/>
                    </a:cubicBezTo>
                    <a:close/>
                  </a:path>
                </a:pathLst>
              </a:custGeom>
              <a:solidFill>
                <a:srgbClr val="DD9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3"/>
              <p:cNvSpPr/>
              <p:nvPr/>
            </p:nvSpPr>
            <p:spPr>
              <a:xfrm>
                <a:off x="12600750" y="3431225"/>
                <a:ext cx="757150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30286" h="9930" extrusionOk="0">
                    <a:moveTo>
                      <a:pt x="1" y="0"/>
                    </a:moveTo>
                    <a:cubicBezTo>
                      <a:pt x="1" y="1"/>
                      <a:pt x="10682" y="7011"/>
                      <a:pt x="17692" y="9930"/>
                    </a:cubicBezTo>
                    <a:cubicBezTo>
                      <a:pt x="20879" y="9318"/>
                      <a:pt x="24206" y="8209"/>
                      <a:pt x="27367" y="6310"/>
                    </a:cubicBezTo>
                    <a:lnTo>
                      <a:pt x="30286" y="6361"/>
                    </a:lnTo>
                    <a:cubicBezTo>
                      <a:pt x="18903" y="5405"/>
                      <a:pt x="3773" y="969"/>
                      <a:pt x="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3"/>
              <p:cNvSpPr/>
              <p:nvPr/>
            </p:nvSpPr>
            <p:spPr>
              <a:xfrm>
                <a:off x="12426775" y="1477200"/>
                <a:ext cx="943875" cy="574575"/>
              </a:xfrm>
              <a:custGeom>
                <a:avLst/>
                <a:gdLst/>
                <a:ahLst/>
                <a:cxnLst/>
                <a:rect l="l" t="t" r="r" b="b"/>
                <a:pathLst>
                  <a:path w="37755" h="22983" extrusionOk="0">
                    <a:moveTo>
                      <a:pt x="4487" y="1"/>
                    </a:moveTo>
                    <a:cubicBezTo>
                      <a:pt x="4487" y="1"/>
                      <a:pt x="395" y="1824"/>
                      <a:pt x="0" y="6081"/>
                    </a:cubicBezTo>
                    <a:cubicBezTo>
                      <a:pt x="0" y="6081"/>
                      <a:pt x="4793" y="18266"/>
                      <a:pt x="9636" y="22983"/>
                    </a:cubicBezTo>
                    <a:cubicBezTo>
                      <a:pt x="9636" y="22983"/>
                      <a:pt x="25149" y="22575"/>
                      <a:pt x="32478" y="16546"/>
                    </a:cubicBezTo>
                    <a:lnTo>
                      <a:pt x="35282" y="19057"/>
                    </a:lnTo>
                    <a:cubicBezTo>
                      <a:pt x="35282" y="19057"/>
                      <a:pt x="37755" y="10708"/>
                      <a:pt x="33319" y="7967"/>
                    </a:cubicBezTo>
                    <a:cubicBezTo>
                      <a:pt x="28871" y="5227"/>
                      <a:pt x="6462" y="3825"/>
                      <a:pt x="4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3"/>
              <p:cNvSpPr/>
              <p:nvPr/>
            </p:nvSpPr>
            <p:spPr>
              <a:xfrm>
                <a:off x="11956750" y="2559050"/>
                <a:ext cx="505100" cy="446475"/>
              </a:xfrm>
              <a:custGeom>
                <a:avLst/>
                <a:gdLst/>
                <a:ahLst/>
                <a:cxnLst/>
                <a:rect l="l" t="t" r="r" b="b"/>
                <a:pathLst>
                  <a:path w="20204" h="17859" extrusionOk="0">
                    <a:moveTo>
                      <a:pt x="14681" y="11074"/>
                    </a:moveTo>
                    <a:cubicBezTo>
                      <a:pt x="15567" y="11074"/>
                      <a:pt x="16417" y="11764"/>
                      <a:pt x="16417" y="12798"/>
                    </a:cubicBezTo>
                    <a:cubicBezTo>
                      <a:pt x="16417" y="13754"/>
                      <a:pt x="15653" y="14519"/>
                      <a:pt x="14697" y="14532"/>
                    </a:cubicBezTo>
                    <a:cubicBezTo>
                      <a:pt x="13154" y="14532"/>
                      <a:pt x="12390" y="12671"/>
                      <a:pt x="13473" y="11587"/>
                    </a:cubicBezTo>
                    <a:cubicBezTo>
                      <a:pt x="13824" y="11232"/>
                      <a:pt x="14257" y="11074"/>
                      <a:pt x="14681" y="11074"/>
                    </a:cubicBezTo>
                    <a:close/>
                    <a:moveTo>
                      <a:pt x="2588" y="1"/>
                    </a:moveTo>
                    <a:cubicBezTo>
                      <a:pt x="1899" y="256"/>
                      <a:pt x="829" y="2091"/>
                      <a:pt x="217" y="3226"/>
                    </a:cubicBezTo>
                    <a:cubicBezTo>
                      <a:pt x="0" y="3646"/>
                      <a:pt x="242" y="4169"/>
                      <a:pt x="714" y="4258"/>
                    </a:cubicBezTo>
                    <a:cubicBezTo>
                      <a:pt x="1364" y="4373"/>
                      <a:pt x="1989" y="4602"/>
                      <a:pt x="2549" y="4934"/>
                    </a:cubicBezTo>
                    <a:cubicBezTo>
                      <a:pt x="3251" y="5380"/>
                      <a:pt x="3327" y="6285"/>
                      <a:pt x="3289" y="6960"/>
                    </a:cubicBezTo>
                    <a:cubicBezTo>
                      <a:pt x="3263" y="7394"/>
                      <a:pt x="3582" y="7776"/>
                      <a:pt x="4015" y="7801"/>
                    </a:cubicBezTo>
                    <a:cubicBezTo>
                      <a:pt x="4449" y="7814"/>
                      <a:pt x="4946" y="7903"/>
                      <a:pt x="5315" y="8146"/>
                    </a:cubicBezTo>
                    <a:cubicBezTo>
                      <a:pt x="5825" y="8477"/>
                      <a:pt x="6399" y="9701"/>
                      <a:pt x="6705" y="10440"/>
                    </a:cubicBezTo>
                    <a:cubicBezTo>
                      <a:pt x="6858" y="10822"/>
                      <a:pt x="7176" y="11128"/>
                      <a:pt x="7572" y="11256"/>
                    </a:cubicBezTo>
                    <a:lnTo>
                      <a:pt x="10032" y="12071"/>
                    </a:lnTo>
                    <a:cubicBezTo>
                      <a:pt x="9917" y="16507"/>
                      <a:pt x="12836" y="17858"/>
                      <a:pt x="12836" y="17858"/>
                    </a:cubicBezTo>
                    <a:lnTo>
                      <a:pt x="16978" y="16851"/>
                    </a:lnTo>
                    <a:cubicBezTo>
                      <a:pt x="16978" y="16851"/>
                      <a:pt x="20203" y="11676"/>
                      <a:pt x="18253" y="9089"/>
                    </a:cubicBezTo>
                    <a:cubicBezTo>
                      <a:pt x="17455" y="8035"/>
                      <a:pt x="16221" y="7754"/>
                      <a:pt x="15132" y="7754"/>
                    </a:cubicBezTo>
                    <a:cubicBezTo>
                      <a:pt x="13889" y="7754"/>
                      <a:pt x="12836" y="8120"/>
                      <a:pt x="12836" y="8120"/>
                    </a:cubicBezTo>
                    <a:cubicBezTo>
                      <a:pt x="12555" y="7827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3"/>
              <p:cNvSpPr/>
              <p:nvPr/>
            </p:nvSpPr>
            <p:spPr>
              <a:xfrm>
                <a:off x="12575575" y="1779300"/>
                <a:ext cx="485975" cy="223400"/>
              </a:xfrm>
              <a:custGeom>
                <a:avLst/>
                <a:gdLst/>
                <a:ahLst/>
                <a:cxnLst/>
                <a:rect l="l" t="t" r="r" b="b"/>
                <a:pathLst>
                  <a:path w="19439" h="8936" extrusionOk="0">
                    <a:moveTo>
                      <a:pt x="1" y="0"/>
                    </a:moveTo>
                    <a:lnTo>
                      <a:pt x="3429" y="8936"/>
                    </a:lnTo>
                    <a:cubicBezTo>
                      <a:pt x="3429" y="8936"/>
                      <a:pt x="13818" y="8566"/>
                      <a:pt x="16635" y="4538"/>
                    </a:cubicBezTo>
                    <a:cubicBezTo>
                      <a:pt x="19439" y="5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3"/>
              <p:cNvSpPr/>
              <p:nvPr/>
            </p:nvSpPr>
            <p:spPr>
              <a:xfrm>
                <a:off x="12575575" y="1779300"/>
                <a:ext cx="485975" cy="201725"/>
              </a:xfrm>
              <a:custGeom>
                <a:avLst/>
                <a:gdLst/>
                <a:ahLst/>
                <a:cxnLst/>
                <a:rect l="l" t="t" r="r" b="b"/>
                <a:pathLst>
                  <a:path w="19439" h="8069" extrusionOk="0">
                    <a:moveTo>
                      <a:pt x="1" y="0"/>
                    </a:moveTo>
                    <a:lnTo>
                      <a:pt x="2116" y="5507"/>
                    </a:lnTo>
                    <a:cubicBezTo>
                      <a:pt x="4360" y="7342"/>
                      <a:pt x="7088" y="8069"/>
                      <a:pt x="9764" y="8069"/>
                    </a:cubicBezTo>
                    <a:cubicBezTo>
                      <a:pt x="12492" y="7444"/>
                      <a:pt x="15360" y="6374"/>
                      <a:pt x="16635" y="4525"/>
                    </a:cubicBezTo>
                    <a:cubicBezTo>
                      <a:pt x="19439" y="5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3"/>
              <p:cNvSpPr/>
              <p:nvPr/>
            </p:nvSpPr>
            <p:spPr>
              <a:xfrm>
                <a:off x="12454800" y="1265300"/>
                <a:ext cx="850850" cy="674975"/>
              </a:xfrm>
              <a:custGeom>
                <a:avLst/>
                <a:gdLst/>
                <a:ahLst/>
                <a:cxnLst/>
                <a:rect l="l" t="t" r="r" b="b"/>
                <a:pathLst>
                  <a:path w="34034" h="26999" extrusionOk="0">
                    <a:moveTo>
                      <a:pt x="14289" y="1"/>
                    </a:moveTo>
                    <a:lnTo>
                      <a:pt x="4385" y="3480"/>
                    </a:lnTo>
                    <a:lnTo>
                      <a:pt x="3200" y="7240"/>
                    </a:lnTo>
                    <a:cubicBezTo>
                      <a:pt x="3200" y="7240"/>
                      <a:pt x="1" y="15933"/>
                      <a:pt x="6259" y="23122"/>
                    </a:cubicBezTo>
                    <a:cubicBezTo>
                      <a:pt x="8718" y="25941"/>
                      <a:pt x="12055" y="26998"/>
                      <a:pt x="15298" y="26998"/>
                    </a:cubicBezTo>
                    <a:cubicBezTo>
                      <a:pt x="20327" y="26998"/>
                      <a:pt x="25132" y="24457"/>
                      <a:pt x="26093" y="22001"/>
                    </a:cubicBezTo>
                    <a:cubicBezTo>
                      <a:pt x="26093" y="22001"/>
                      <a:pt x="26525" y="22148"/>
                      <a:pt x="26946" y="22148"/>
                    </a:cubicBezTo>
                    <a:cubicBezTo>
                      <a:pt x="27051" y="22148"/>
                      <a:pt x="27156" y="22138"/>
                      <a:pt x="27252" y="22115"/>
                    </a:cubicBezTo>
                    <a:cubicBezTo>
                      <a:pt x="27737" y="22001"/>
                      <a:pt x="31930" y="19197"/>
                      <a:pt x="32988" y="15730"/>
                    </a:cubicBezTo>
                    <a:cubicBezTo>
                      <a:pt x="34033" y="12263"/>
                      <a:pt x="32478" y="11689"/>
                      <a:pt x="32478" y="11689"/>
                    </a:cubicBezTo>
                    <a:lnTo>
                      <a:pt x="27890" y="8184"/>
                    </a:lnTo>
                    <a:lnTo>
                      <a:pt x="14289" y="1"/>
                    </a:ln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3"/>
              <p:cNvSpPr/>
              <p:nvPr/>
            </p:nvSpPr>
            <p:spPr>
              <a:xfrm>
                <a:off x="13162550" y="1615825"/>
                <a:ext cx="86700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4258" extrusionOk="0">
                    <a:moveTo>
                      <a:pt x="2422" y="1"/>
                    </a:moveTo>
                    <a:cubicBezTo>
                      <a:pt x="1301" y="281"/>
                      <a:pt x="13" y="3302"/>
                      <a:pt x="13" y="3302"/>
                    </a:cubicBezTo>
                    <a:cubicBezTo>
                      <a:pt x="0" y="3480"/>
                      <a:pt x="26" y="3659"/>
                      <a:pt x="77" y="3824"/>
                    </a:cubicBezTo>
                    <a:cubicBezTo>
                      <a:pt x="157" y="4090"/>
                      <a:pt x="397" y="4258"/>
                      <a:pt x="647" y="4258"/>
                    </a:cubicBezTo>
                    <a:cubicBezTo>
                      <a:pt x="757" y="4258"/>
                      <a:pt x="868" y="4226"/>
                      <a:pt x="969" y="4156"/>
                    </a:cubicBezTo>
                    <a:cubicBezTo>
                      <a:pt x="1568" y="3761"/>
                      <a:pt x="2460" y="3047"/>
                      <a:pt x="2843" y="2065"/>
                    </a:cubicBezTo>
                    <a:cubicBezTo>
                      <a:pt x="3467" y="510"/>
                      <a:pt x="2422" y="1"/>
                      <a:pt x="2422" y="1"/>
                    </a:cubicBezTo>
                    <a:close/>
                  </a:path>
                </a:pathLst>
              </a:custGeom>
              <a:solidFill>
                <a:srgbClr val="964727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3"/>
              <p:cNvSpPr/>
              <p:nvPr/>
            </p:nvSpPr>
            <p:spPr>
              <a:xfrm>
                <a:off x="12558700" y="1434725"/>
                <a:ext cx="14022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863" extrusionOk="0">
                    <a:moveTo>
                      <a:pt x="2458" y="1"/>
                    </a:moveTo>
                    <a:cubicBezTo>
                      <a:pt x="1671" y="1"/>
                      <a:pt x="901" y="271"/>
                      <a:pt x="268" y="769"/>
                    </a:cubicBezTo>
                    <a:cubicBezTo>
                      <a:pt x="242" y="795"/>
                      <a:pt x="204" y="820"/>
                      <a:pt x="191" y="871"/>
                    </a:cubicBezTo>
                    <a:cubicBezTo>
                      <a:pt x="0" y="1356"/>
                      <a:pt x="26" y="1904"/>
                      <a:pt x="268" y="2363"/>
                    </a:cubicBezTo>
                    <a:cubicBezTo>
                      <a:pt x="317" y="2452"/>
                      <a:pt x="413" y="2503"/>
                      <a:pt x="514" y="2503"/>
                    </a:cubicBezTo>
                    <a:cubicBezTo>
                      <a:pt x="542" y="2503"/>
                      <a:pt x="571" y="2499"/>
                      <a:pt x="599" y="2490"/>
                    </a:cubicBezTo>
                    <a:cubicBezTo>
                      <a:pt x="805" y="2420"/>
                      <a:pt x="1155" y="2327"/>
                      <a:pt x="1580" y="2327"/>
                    </a:cubicBezTo>
                    <a:cubicBezTo>
                      <a:pt x="2310" y="2327"/>
                      <a:pt x="3260" y="2602"/>
                      <a:pt x="4066" y="3739"/>
                    </a:cubicBezTo>
                    <a:cubicBezTo>
                      <a:pt x="4117" y="3820"/>
                      <a:pt x="4206" y="3862"/>
                      <a:pt x="4297" y="3862"/>
                    </a:cubicBezTo>
                    <a:cubicBezTo>
                      <a:pt x="4364" y="3862"/>
                      <a:pt x="4433" y="3839"/>
                      <a:pt x="4487" y="3790"/>
                    </a:cubicBezTo>
                    <a:cubicBezTo>
                      <a:pt x="4793" y="3497"/>
                      <a:pt x="5315" y="2949"/>
                      <a:pt x="5570" y="2337"/>
                    </a:cubicBezTo>
                    <a:cubicBezTo>
                      <a:pt x="5608" y="2261"/>
                      <a:pt x="5596" y="2159"/>
                      <a:pt x="5545" y="2095"/>
                    </a:cubicBezTo>
                    <a:cubicBezTo>
                      <a:pt x="5303" y="1674"/>
                      <a:pt x="4385" y="285"/>
                      <a:pt x="2995" y="43"/>
                    </a:cubicBezTo>
                    <a:cubicBezTo>
                      <a:pt x="2816" y="15"/>
                      <a:pt x="2637" y="1"/>
                      <a:pt x="24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3"/>
              <p:cNvSpPr/>
              <p:nvPr/>
            </p:nvSpPr>
            <p:spPr>
              <a:xfrm>
                <a:off x="12823500" y="1480125"/>
                <a:ext cx="20747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3865" extrusionOk="0">
                    <a:moveTo>
                      <a:pt x="3990" y="1"/>
                    </a:moveTo>
                    <a:cubicBezTo>
                      <a:pt x="2683" y="1"/>
                      <a:pt x="1289" y="345"/>
                      <a:pt x="166" y="1273"/>
                    </a:cubicBezTo>
                    <a:cubicBezTo>
                      <a:pt x="89" y="1337"/>
                      <a:pt x="39" y="1426"/>
                      <a:pt x="39" y="1515"/>
                    </a:cubicBezTo>
                    <a:cubicBezTo>
                      <a:pt x="0" y="2012"/>
                      <a:pt x="128" y="2522"/>
                      <a:pt x="408" y="2930"/>
                    </a:cubicBezTo>
                    <a:cubicBezTo>
                      <a:pt x="476" y="3023"/>
                      <a:pt x="576" y="3077"/>
                      <a:pt x="681" y="3077"/>
                    </a:cubicBezTo>
                    <a:cubicBezTo>
                      <a:pt x="735" y="3077"/>
                      <a:pt x="790" y="3062"/>
                      <a:pt x="842" y="3032"/>
                    </a:cubicBezTo>
                    <a:cubicBezTo>
                      <a:pt x="1149" y="2873"/>
                      <a:pt x="1775" y="2637"/>
                      <a:pt x="2748" y="2637"/>
                    </a:cubicBezTo>
                    <a:cubicBezTo>
                      <a:pt x="3023" y="2637"/>
                      <a:pt x="3327" y="2656"/>
                      <a:pt x="3658" y="2701"/>
                    </a:cubicBezTo>
                    <a:cubicBezTo>
                      <a:pt x="5277" y="2917"/>
                      <a:pt x="6896" y="3568"/>
                      <a:pt x="7533" y="3835"/>
                    </a:cubicBezTo>
                    <a:cubicBezTo>
                      <a:pt x="7577" y="3855"/>
                      <a:pt x="7623" y="3865"/>
                      <a:pt x="7667" y="3865"/>
                    </a:cubicBezTo>
                    <a:cubicBezTo>
                      <a:pt x="7791" y="3865"/>
                      <a:pt x="7907" y="3791"/>
                      <a:pt x="7954" y="3670"/>
                    </a:cubicBezTo>
                    <a:cubicBezTo>
                      <a:pt x="8260" y="3019"/>
                      <a:pt x="8298" y="2280"/>
                      <a:pt x="8094" y="1592"/>
                    </a:cubicBezTo>
                    <a:cubicBezTo>
                      <a:pt x="7838" y="832"/>
                      <a:pt x="6020" y="1"/>
                      <a:pt x="3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3"/>
              <p:cNvSpPr/>
              <p:nvPr/>
            </p:nvSpPr>
            <p:spPr>
              <a:xfrm>
                <a:off x="12973900" y="1110775"/>
                <a:ext cx="363750" cy="30907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12363" extrusionOk="0">
                    <a:moveTo>
                      <a:pt x="7664" y="0"/>
                    </a:moveTo>
                    <a:cubicBezTo>
                      <a:pt x="7412" y="0"/>
                      <a:pt x="7151" y="17"/>
                      <a:pt x="6884" y="51"/>
                    </a:cubicBezTo>
                    <a:cubicBezTo>
                      <a:pt x="753" y="841"/>
                      <a:pt x="1" y="4588"/>
                      <a:pt x="1" y="4588"/>
                    </a:cubicBezTo>
                    <a:cubicBezTo>
                      <a:pt x="1196" y="5566"/>
                      <a:pt x="3190" y="12363"/>
                      <a:pt x="6776" y="12363"/>
                    </a:cubicBezTo>
                    <a:cubicBezTo>
                      <a:pt x="7586" y="12363"/>
                      <a:pt x="8477" y="12016"/>
                      <a:pt x="9458" y="11178"/>
                    </a:cubicBezTo>
                    <a:cubicBezTo>
                      <a:pt x="14550" y="6840"/>
                      <a:pt x="12807" y="0"/>
                      <a:pt x="7664" y="0"/>
                    </a:cubicBezTo>
                    <a:close/>
                  </a:path>
                </a:pathLst>
              </a:custGeom>
              <a:solidFill>
                <a:srgbClr val="5A24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3"/>
              <p:cNvSpPr/>
              <p:nvPr/>
            </p:nvSpPr>
            <p:spPr>
              <a:xfrm>
                <a:off x="12973900" y="1110775"/>
                <a:ext cx="363750" cy="27947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11179" extrusionOk="0">
                    <a:moveTo>
                      <a:pt x="7664" y="0"/>
                    </a:moveTo>
                    <a:cubicBezTo>
                      <a:pt x="7412" y="0"/>
                      <a:pt x="7151" y="17"/>
                      <a:pt x="6884" y="51"/>
                    </a:cubicBezTo>
                    <a:cubicBezTo>
                      <a:pt x="753" y="841"/>
                      <a:pt x="1" y="4588"/>
                      <a:pt x="1" y="4588"/>
                    </a:cubicBezTo>
                    <a:lnTo>
                      <a:pt x="9458" y="11178"/>
                    </a:lnTo>
                    <a:cubicBezTo>
                      <a:pt x="14550" y="6840"/>
                      <a:pt x="12807" y="0"/>
                      <a:pt x="7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3"/>
              <p:cNvSpPr/>
              <p:nvPr/>
            </p:nvSpPr>
            <p:spPr>
              <a:xfrm>
                <a:off x="13000350" y="1211100"/>
                <a:ext cx="201725" cy="151100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6044" extrusionOk="0">
                    <a:moveTo>
                      <a:pt x="2476" y="1"/>
                    </a:moveTo>
                    <a:cubicBezTo>
                      <a:pt x="1042" y="1"/>
                      <a:pt x="0" y="537"/>
                      <a:pt x="0" y="537"/>
                    </a:cubicBezTo>
                    <a:lnTo>
                      <a:pt x="7483" y="6043"/>
                    </a:lnTo>
                    <a:cubicBezTo>
                      <a:pt x="7483" y="6043"/>
                      <a:pt x="8069" y="2385"/>
                      <a:pt x="5201" y="728"/>
                    </a:cubicBezTo>
                    <a:cubicBezTo>
                      <a:pt x="4245" y="176"/>
                      <a:pt x="3297" y="1"/>
                      <a:pt x="24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3"/>
              <p:cNvSpPr/>
              <p:nvPr/>
            </p:nvSpPr>
            <p:spPr>
              <a:xfrm>
                <a:off x="12520775" y="1190150"/>
                <a:ext cx="762875" cy="468400"/>
              </a:xfrm>
              <a:custGeom>
                <a:avLst/>
                <a:gdLst/>
                <a:ahLst/>
                <a:cxnLst/>
                <a:rect l="l" t="t" r="r" b="b"/>
                <a:pathLst>
                  <a:path w="30515" h="18736" extrusionOk="0">
                    <a:moveTo>
                      <a:pt x="13863" y="0"/>
                    </a:moveTo>
                    <a:cubicBezTo>
                      <a:pt x="11738" y="0"/>
                      <a:pt x="9679" y="369"/>
                      <a:pt x="7801" y="967"/>
                    </a:cubicBezTo>
                    <a:cubicBezTo>
                      <a:pt x="2626" y="2611"/>
                      <a:pt x="0" y="7672"/>
                      <a:pt x="561" y="10259"/>
                    </a:cubicBezTo>
                    <a:lnTo>
                      <a:pt x="1912" y="8003"/>
                    </a:lnTo>
                    <a:cubicBezTo>
                      <a:pt x="1912" y="8003"/>
                      <a:pt x="2409" y="8096"/>
                      <a:pt x="3272" y="8096"/>
                    </a:cubicBezTo>
                    <a:cubicBezTo>
                      <a:pt x="5077" y="8096"/>
                      <a:pt x="8484" y="7688"/>
                      <a:pt x="12288" y="5161"/>
                    </a:cubicBezTo>
                    <a:cubicBezTo>
                      <a:pt x="12288" y="5161"/>
                      <a:pt x="14837" y="12120"/>
                      <a:pt x="22549" y="14593"/>
                    </a:cubicBezTo>
                    <a:cubicBezTo>
                      <a:pt x="22549" y="14593"/>
                      <a:pt x="22638" y="17053"/>
                      <a:pt x="23594" y="18736"/>
                    </a:cubicBezTo>
                    <a:cubicBezTo>
                      <a:pt x="23594" y="18736"/>
                      <a:pt x="24690" y="15906"/>
                      <a:pt x="25391" y="15090"/>
                    </a:cubicBezTo>
                    <a:cubicBezTo>
                      <a:pt x="25836" y="14573"/>
                      <a:pt x="26866" y="14131"/>
                      <a:pt x="27947" y="14131"/>
                    </a:cubicBezTo>
                    <a:cubicBezTo>
                      <a:pt x="28599" y="14131"/>
                      <a:pt x="29269" y="14292"/>
                      <a:pt x="29839" y="14695"/>
                    </a:cubicBezTo>
                    <a:cubicBezTo>
                      <a:pt x="29839" y="14695"/>
                      <a:pt x="30515" y="8857"/>
                      <a:pt x="25009" y="4128"/>
                    </a:cubicBezTo>
                    <a:cubicBezTo>
                      <a:pt x="21497" y="1128"/>
                      <a:pt x="17578" y="0"/>
                      <a:pt x="13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3"/>
              <p:cNvSpPr/>
              <p:nvPr/>
            </p:nvSpPr>
            <p:spPr>
              <a:xfrm>
                <a:off x="12578550" y="1543825"/>
                <a:ext cx="936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2256" extrusionOk="0">
                    <a:moveTo>
                      <a:pt x="537" y="0"/>
                    </a:moveTo>
                    <a:cubicBezTo>
                      <a:pt x="317" y="0"/>
                      <a:pt x="182" y="31"/>
                      <a:pt x="162" y="38"/>
                    </a:cubicBezTo>
                    <a:cubicBezTo>
                      <a:pt x="0" y="100"/>
                      <a:pt x="57" y="344"/>
                      <a:pt x="226" y="344"/>
                    </a:cubicBezTo>
                    <a:cubicBezTo>
                      <a:pt x="230" y="344"/>
                      <a:pt x="234" y="344"/>
                      <a:pt x="238" y="344"/>
                    </a:cubicBezTo>
                    <a:cubicBezTo>
                      <a:pt x="254" y="341"/>
                      <a:pt x="363" y="317"/>
                      <a:pt x="542" y="317"/>
                    </a:cubicBezTo>
                    <a:cubicBezTo>
                      <a:pt x="1084" y="317"/>
                      <a:pt x="2268" y="534"/>
                      <a:pt x="3438" y="2192"/>
                    </a:cubicBezTo>
                    <a:cubicBezTo>
                      <a:pt x="3476" y="2230"/>
                      <a:pt x="3514" y="2256"/>
                      <a:pt x="3565" y="2256"/>
                    </a:cubicBezTo>
                    <a:cubicBezTo>
                      <a:pt x="3604" y="2256"/>
                      <a:pt x="3629" y="2243"/>
                      <a:pt x="3667" y="2230"/>
                    </a:cubicBezTo>
                    <a:cubicBezTo>
                      <a:pt x="3731" y="2179"/>
                      <a:pt x="3744" y="2077"/>
                      <a:pt x="3706" y="2001"/>
                    </a:cubicBezTo>
                    <a:cubicBezTo>
                      <a:pt x="2453" y="249"/>
                      <a:pt x="1158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3"/>
              <p:cNvSpPr/>
              <p:nvPr/>
            </p:nvSpPr>
            <p:spPr>
              <a:xfrm>
                <a:off x="12807050" y="1614300"/>
                <a:ext cx="17132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6853" h="1196" extrusionOk="0">
                    <a:moveTo>
                      <a:pt x="2526" y="0"/>
                    </a:moveTo>
                    <a:cubicBezTo>
                      <a:pt x="967" y="0"/>
                      <a:pt x="176" y="457"/>
                      <a:pt x="123" y="495"/>
                    </a:cubicBezTo>
                    <a:cubicBezTo>
                      <a:pt x="0" y="595"/>
                      <a:pt x="83" y="774"/>
                      <a:pt x="216" y="774"/>
                    </a:cubicBezTo>
                    <a:cubicBezTo>
                      <a:pt x="235" y="774"/>
                      <a:pt x="255" y="770"/>
                      <a:pt x="276" y="763"/>
                    </a:cubicBezTo>
                    <a:cubicBezTo>
                      <a:pt x="291" y="755"/>
                      <a:pt x="1039" y="327"/>
                      <a:pt x="2537" y="327"/>
                    </a:cubicBezTo>
                    <a:cubicBezTo>
                      <a:pt x="3552" y="327"/>
                      <a:pt x="4913" y="524"/>
                      <a:pt x="6624" y="1183"/>
                    </a:cubicBezTo>
                    <a:cubicBezTo>
                      <a:pt x="6636" y="1196"/>
                      <a:pt x="6662" y="1196"/>
                      <a:pt x="6675" y="1196"/>
                    </a:cubicBezTo>
                    <a:cubicBezTo>
                      <a:pt x="6738" y="1196"/>
                      <a:pt x="6802" y="1158"/>
                      <a:pt x="6827" y="1094"/>
                    </a:cubicBezTo>
                    <a:cubicBezTo>
                      <a:pt x="6853" y="1017"/>
                      <a:pt x="6815" y="928"/>
                      <a:pt x="6738" y="890"/>
                    </a:cubicBezTo>
                    <a:cubicBezTo>
                      <a:pt x="4978" y="208"/>
                      <a:pt x="3578" y="0"/>
                      <a:pt x="2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3"/>
              <p:cNvSpPr/>
              <p:nvPr/>
            </p:nvSpPr>
            <p:spPr>
              <a:xfrm>
                <a:off x="12838475" y="1618675"/>
                <a:ext cx="68850" cy="1134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539" extrusionOk="0">
                    <a:moveTo>
                      <a:pt x="1461" y="1"/>
                    </a:moveTo>
                    <a:cubicBezTo>
                      <a:pt x="1095" y="1"/>
                      <a:pt x="729" y="24"/>
                      <a:pt x="370" y="65"/>
                    </a:cubicBezTo>
                    <a:cubicBezTo>
                      <a:pt x="128" y="626"/>
                      <a:pt x="0" y="1238"/>
                      <a:pt x="13" y="1849"/>
                    </a:cubicBezTo>
                    <a:cubicBezTo>
                      <a:pt x="13" y="3341"/>
                      <a:pt x="625" y="4539"/>
                      <a:pt x="1377" y="4539"/>
                    </a:cubicBezTo>
                    <a:cubicBezTo>
                      <a:pt x="2129" y="4539"/>
                      <a:pt x="2741" y="3341"/>
                      <a:pt x="2741" y="1849"/>
                    </a:cubicBezTo>
                    <a:cubicBezTo>
                      <a:pt x="2754" y="1238"/>
                      <a:pt x="2626" y="626"/>
                      <a:pt x="2384" y="52"/>
                    </a:cubicBezTo>
                    <a:cubicBezTo>
                      <a:pt x="2080" y="17"/>
                      <a:pt x="1771" y="1"/>
                      <a:pt x="1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>
                <a:off x="12611275" y="1554650"/>
                <a:ext cx="70750" cy="13607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5443" extrusionOk="0">
                    <a:moveTo>
                      <a:pt x="332" y="0"/>
                    </a:moveTo>
                    <a:cubicBezTo>
                      <a:pt x="102" y="689"/>
                      <a:pt x="0" y="1402"/>
                      <a:pt x="13" y="2116"/>
                    </a:cubicBezTo>
                    <a:cubicBezTo>
                      <a:pt x="13" y="3952"/>
                      <a:pt x="638" y="5443"/>
                      <a:pt x="1402" y="5443"/>
                    </a:cubicBezTo>
                    <a:cubicBezTo>
                      <a:pt x="2129" y="5443"/>
                      <a:pt x="2817" y="4041"/>
                      <a:pt x="2830" y="2129"/>
                    </a:cubicBezTo>
                    <a:cubicBezTo>
                      <a:pt x="2830" y="2091"/>
                      <a:pt x="2817" y="2040"/>
                      <a:pt x="2792" y="2001"/>
                    </a:cubicBezTo>
                    <a:cubicBezTo>
                      <a:pt x="1989" y="790"/>
                      <a:pt x="765" y="268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3"/>
              <p:cNvSpPr/>
              <p:nvPr/>
            </p:nvSpPr>
            <p:spPr>
              <a:xfrm>
                <a:off x="12699525" y="1625825"/>
                <a:ext cx="644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6027" extrusionOk="0">
                    <a:moveTo>
                      <a:pt x="1695" y="0"/>
                    </a:moveTo>
                    <a:cubicBezTo>
                      <a:pt x="1631" y="0"/>
                      <a:pt x="1574" y="29"/>
                      <a:pt x="1569" y="98"/>
                    </a:cubicBezTo>
                    <a:lnTo>
                      <a:pt x="1" y="5757"/>
                    </a:lnTo>
                    <a:lnTo>
                      <a:pt x="116" y="5808"/>
                    </a:lnTo>
                    <a:cubicBezTo>
                      <a:pt x="432" y="5960"/>
                      <a:pt x="780" y="6026"/>
                      <a:pt x="1130" y="6026"/>
                    </a:cubicBezTo>
                    <a:cubicBezTo>
                      <a:pt x="1162" y="6026"/>
                      <a:pt x="1193" y="6026"/>
                      <a:pt x="1225" y="6025"/>
                    </a:cubicBezTo>
                    <a:cubicBezTo>
                      <a:pt x="1645" y="6025"/>
                      <a:pt x="2053" y="5961"/>
                      <a:pt x="2448" y="5833"/>
                    </a:cubicBezTo>
                    <a:cubicBezTo>
                      <a:pt x="2537" y="5795"/>
                      <a:pt x="2576" y="5706"/>
                      <a:pt x="2550" y="5630"/>
                    </a:cubicBezTo>
                    <a:cubicBezTo>
                      <a:pt x="2530" y="5559"/>
                      <a:pt x="2469" y="5520"/>
                      <a:pt x="2407" y="5520"/>
                    </a:cubicBezTo>
                    <a:cubicBezTo>
                      <a:pt x="2391" y="5520"/>
                      <a:pt x="2375" y="5522"/>
                      <a:pt x="2359" y="5528"/>
                    </a:cubicBezTo>
                    <a:cubicBezTo>
                      <a:pt x="1924" y="5673"/>
                      <a:pt x="1543" y="5720"/>
                      <a:pt x="1229" y="5720"/>
                    </a:cubicBezTo>
                    <a:cubicBezTo>
                      <a:pt x="826" y="5720"/>
                      <a:pt x="534" y="5641"/>
                      <a:pt x="383" y="5591"/>
                    </a:cubicBezTo>
                    <a:lnTo>
                      <a:pt x="1875" y="187"/>
                    </a:lnTo>
                    <a:cubicBezTo>
                      <a:pt x="1922" y="77"/>
                      <a:pt x="1799" y="0"/>
                      <a:pt x="1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3"/>
              <p:cNvSpPr/>
              <p:nvPr/>
            </p:nvSpPr>
            <p:spPr>
              <a:xfrm>
                <a:off x="13155525" y="1607600"/>
                <a:ext cx="790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4243" extrusionOk="0">
                    <a:moveTo>
                      <a:pt x="2984" y="0"/>
                    </a:moveTo>
                    <a:cubicBezTo>
                      <a:pt x="2958" y="0"/>
                      <a:pt x="2931" y="8"/>
                      <a:pt x="2907" y="24"/>
                    </a:cubicBezTo>
                    <a:cubicBezTo>
                      <a:pt x="1429" y="903"/>
                      <a:pt x="383" y="2369"/>
                      <a:pt x="26" y="4051"/>
                    </a:cubicBezTo>
                    <a:cubicBezTo>
                      <a:pt x="1" y="4141"/>
                      <a:pt x="52" y="4217"/>
                      <a:pt x="141" y="4243"/>
                    </a:cubicBezTo>
                    <a:lnTo>
                      <a:pt x="179" y="4243"/>
                    </a:lnTo>
                    <a:cubicBezTo>
                      <a:pt x="243" y="4243"/>
                      <a:pt x="307" y="4192"/>
                      <a:pt x="332" y="4115"/>
                    </a:cubicBezTo>
                    <a:cubicBezTo>
                      <a:pt x="677" y="2522"/>
                      <a:pt x="1671" y="1145"/>
                      <a:pt x="3060" y="291"/>
                    </a:cubicBezTo>
                    <a:cubicBezTo>
                      <a:pt x="3137" y="253"/>
                      <a:pt x="3162" y="164"/>
                      <a:pt x="3124" y="87"/>
                    </a:cubicBezTo>
                    <a:cubicBezTo>
                      <a:pt x="3098" y="35"/>
                      <a:pt x="3041" y="0"/>
                      <a:pt x="29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3"/>
              <p:cNvSpPr/>
              <p:nvPr/>
            </p:nvSpPr>
            <p:spPr>
              <a:xfrm>
                <a:off x="13167000" y="1654375"/>
                <a:ext cx="554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047" extrusionOk="0">
                    <a:moveTo>
                      <a:pt x="1917" y="0"/>
                    </a:moveTo>
                    <a:cubicBezTo>
                      <a:pt x="1625" y="0"/>
                      <a:pt x="960" y="94"/>
                      <a:pt x="77" y="766"/>
                    </a:cubicBezTo>
                    <a:cubicBezTo>
                      <a:pt x="14" y="817"/>
                      <a:pt x="1" y="906"/>
                      <a:pt x="52" y="982"/>
                    </a:cubicBezTo>
                    <a:cubicBezTo>
                      <a:pt x="77" y="1021"/>
                      <a:pt x="128" y="1046"/>
                      <a:pt x="179" y="1046"/>
                    </a:cubicBezTo>
                    <a:cubicBezTo>
                      <a:pt x="205" y="1046"/>
                      <a:pt x="243" y="1033"/>
                      <a:pt x="269" y="1008"/>
                    </a:cubicBezTo>
                    <a:cubicBezTo>
                      <a:pt x="1099" y="380"/>
                      <a:pt x="1705" y="315"/>
                      <a:pt x="1924" y="315"/>
                    </a:cubicBezTo>
                    <a:cubicBezTo>
                      <a:pt x="1981" y="315"/>
                      <a:pt x="2012" y="319"/>
                      <a:pt x="2015" y="319"/>
                    </a:cubicBezTo>
                    <a:cubicBezTo>
                      <a:pt x="2024" y="321"/>
                      <a:pt x="2033" y="321"/>
                      <a:pt x="2042" y="321"/>
                    </a:cubicBezTo>
                    <a:cubicBezTo>
                      <a:pt x="2119" y="321"/>
                      <a:pt x="2183" y="272"/>
                      <a:pt x="2206" y="192"/>
                    </a:cubicBezTo>
                    <a:cubicBezTo>
                      <a:pt x="2219" y="103"/>
                      <a:pt x="2155" y="26"/>
                      <a:pt x="2078" y="14"/>
                    </a:cubicBezTo>
                    <a:cubicBezTo>
                      <a:pt x="2069" y="10"/>
                      <a:pt x="2013" y="0"/>
                      <a:pt x="19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3"/>
              <p:cNvSpPr/>
              <p:nvPr/>
            </p:nvSpPr>
            <p:spPr>
              <a:xfrm>
                <a:off x="12728850" y="1812750"/>
                <a:ext cx="381150" cy="128775"/>
              </a:xfrm>
              <a:custGeom>
                <a:avLst/>
                <a:gdLst/>
                <a:ahLst/>
                <a:cxnLst/>
                <a:rect l="l" t="t" r="r" b="b"/>
                <a:pathLst>
                  <a:path w="15246" h="5151" extrusionOk="0">
                    <a:moveTo>
                      <a:pt x="15134" y="0"/>
                    </a:moveTo>
                    <a:cubicBezTo>
                      <a:pt x="15101" y="0"/>
                      <a:pt x="15066" y="14"/>
                      <a:pt x="15041" y="39"/>
                    </a:cubicBezTo>
                    <a:cubicBezTo>
                      <a:pt x="12157" y="4045"/>
                      <a:pt x="7937" y="4945"/>
                      <a:pt x="4726" y="4945"/>
                    </a:cubicBezTo>
                    <a:cubicBezTo>
                      <a:pt x="2134" y="4945"/>
                      <a:pt x="199" y="4359"/>
                      <a:pt x="154" y="4347"/>
                    </a:cubicBezTo>
                    <a:cubicBezTo>
                      <a:pt x="142" y="4342"/>
                      <a:pt x="131" y="4339"/>
                      <a:pt x="119" y="4339"/>
                    </a:cubicBezTo>
                    <a:cubicBezTo>
                      <a:pt x="77" y="4339"/>
                      <a:pt x="36" y="4371"/>
                      <a:pt x="26" y="4411"/>
                    </a:cubicBezTo>
                    <a:cubicBezTo>
                      <a:pt x="1" y="4462"/>
                      <a:pt x="39" y="4526"/>
                      <a:pt x="90" y="4538"/>
                    </a:cubicBezTo>
                    <a:cubicBezTo>
                      <a:pt x="1562" y="4947"/>
                      <a:pt x="3070" y="5151"/>
                      <a:pt x="4591" y="5151"/>
                    </a:cubicBezTo>
                    <a:cubicBezTo>
                      <a:pt x="4637" y="5151"/>
                      <a:pt x="4683" y="5151"/>
                      <a:pt x="4729" y="5150"/>
                    </a:cubicBezTo>
                    <a:cubicBezTo>
                      <a:pt x="7993" y="5150"/>
                      <a:pt x="12275" y="4233"/>
                      <a:pt x="15207" y="166"/>
                    </a:cubicBezTo>
                    <a:cubicBezTo>
                      <a:pt x="15245" y="115"/>
                      <a:pt x="15232" y="52"/>
                      <a:pt x="15181" y="13"/>
                    </a:cubicBezTo>
                    <a:cubicBezTo>
                      <a:pt x="15168" y="4"/>
                      <a:pt x="15151" y="0"/>
                      <a:pt x="15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3"/>
              <p:cNvSpPr/>
              <p:nvPr/>
            </p:nvSpPr>
            <p:spPr>
              <a:xfrm>
                <a:off x="13073775" y="1770650"/>
                <a:ext cx="6905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007" extrusionOk="0">
                    <a:moveTo>
                      <a:pt x="132" y="0"/>
                    </a:moveTo>
                    <a:cubicBezTo>
                      <a:pt x="67" y="0"/>
                      <a:pt x="1" y="61"/>
                      <a:pt x="33" y="142"/>
                    </a:cubicBezTo>
                    <a:cubicBezTo>
                      <a:pt x="46" y="155"/>
                      <a:pt x="773" y="2003"/>
                      <a:pt x="2188" y="2003"/>
                    </a:cubicBezTo>
                    <a:cubicBezTo>
                      <a:pt x="2216" y="2006"/>
                      <a:pt x="2244" y="2007"/>
                      <a:pt x="2273" y="2007"/>
                    </a:cubicBezTo>
                    <a:cubicBezTo>
                      <a:pt x="2410" y="2007"/>
                      <a:pt x="2545" y="1982"/>
                      <a:pt x="2672" y="1940"/>
                    </a:cubicBezTo>
                    <a:cubicBezTo>
                      <a:pt x="2736" y="1927"/>
                      <a:pt x="2761" y="1863"/>
                      <a:pt x="2748" y="1812"/>
                    </a:cubicBezTo>
                    <a:cubicBezTo>
                      <a:pt x="2737" y="1768"/>
                      <a:pt x="2688" y="1733"/>
                      <a:pt x="2642" y="1733"/>
                    </a:cubicBezTo>
                    <a:cubicBezTo>
                      <a:pt x="2635" y="1733"/>
                      <a:pt x="2628" y="1734"/>
                      <a:pt x="2621" y="1736"/>
                    </a:cubicBezTo>
                    <a:cubicBezTo>
                      <a:pt x="2475" y="1777"/>
                      <a:pt x="2336" y="1795"/>
                      <a:pt x="2203" y="1795"/>
                    </a:cubicBezTo>
                    <a:cubicBezTo>
                      <a:pt x="927" y="1795"/>
                      <a:pt x="236" y="89"/>
                      <a:pt x="225" y="66"/>
                    </a:cubicBezTo>
                    <a:cubicBezTo>
                      <a:pt x="206" y="20"/>
                      <a:pt x="169" y="0"/>
                      <a:pt x="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3"/>
              <p:cNvSpPr/>
              <p:nvPr/>
            </p:nvSpPr>
            <p:spPr>
              <a:xfrm>
                <a:off x="12745750" y="1798300"/>
                <a:ext cx="2055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2811" extrusionOk="0">
                    <a:moveTo>
                      <a:pt x="8043" y="0"/>
                    </a:moveTo>
                    <a:cubicBezTo>
                      <a:pt x="8017" y="0"/>
                      <a:pt x="7991" y="9"/>
                      <a:pt x="7967" y="31"/>
                    </a:cubicBezTo>
                    <a:cubicBezTo>
                      <a:pt x="6331" y="1287"/>
                      <a:pt x="4241" y="2446"/>
                      <a:pt x="2141" y="2446"/>
                    </a:cubicBezTo>
                    <a:cubicBezTo>
                      <a:pt x="1492" y="2446"/>
                      <a:pt x="842" y="2336"/>
                      <a:pt x="204" y="2083"/>
                    </a:cubicBezTo>
                    <a:lnTo>
                      <a:pt x="191" y="2083"/>
                    </a:lnTo>
                    <a:cubicBezTo>
                      <a:pt x="174" y="2070"/>
                      <a:pt x="155" y="2064"/>
                      <a:pt x="135" y="2064"/>
                    </a:cubicBezTo>
                    <a:cubicBezTo>
                      <a:pt x="95" y="2064"/>
                      <a:pt x="55" y="2087"/>
                      <a:pt x="38" y="2121"/>
                    </a:cubicBezTo>
                    <a:cubicBezTo>
                      <a:pt x="0" y="2185"/>
                      <a:pt x="26" y="2249"/>
                      <a:pt x="89" y="2287"/>
                    </a:cubicBezTo>
                    <a:cubicBezTo>
                      <a:pt x="752" y="2631"/>
                      <a:pt x="1479" y="2809"/>
                      <a:pt x="2231" y="2809"/>
                    </a:cubicBezTo>
                    <a:cubicBezTo>
                      <a:pt x="2266" y="2810"/>
                      <a:pt x="2302" y="2810"/>
                      <a:pt x="2337" y="2810"/>
                    </a:cubicBezTo>
                    <a:cubicBezTo>
                      <a:pt x="4527" y="2810"/>
                      <a:pt x="6564" y="1652"/>
                      <a:pt x="8132" y="209"/>
                    </a:cubicBezTo>
                    <a:cubicBezTo>
                      <a:pt x="8223" y="129"/>
                      <a:pt x="8139" y="0"/>
                      <a:pt x="80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3"/>
              <p:cNvSpPr/>
              <p:nvPr/>
            </p:nvSpPr>
            <p:spPr>
              <a:xfrm>
                <a:off x="12514400" y="1596375"/>
                <a:ext cx="1768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7075" h="6451" extrusionOk="0">
                    <a:moveTo>
                      <a:pt x="0" y="1"/>
                    </a:moveTo>
                    <a:lnTo>
                      <a:pt x="0" y="3774"/>
                    </a:lnTo>
                    <a:lnTo>
                      <a:pt x="5609" y="6451"/>
                    </a:lnTo>
                    <a:cubicBezTo>
                      <a:pt x="6807" y="5431"/>
                      <a:pt x="7075" y="2805"/>
                      <a:pt x="7075" y="280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899F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3"/>
              <p:cNvSpPr/>
              <p:nvPr/>
            </p:nvSpPr>
            <p:spPr>
              <a:xfrm>
                <a:off x="12783975" y="1683375"/>
                <a:ext cx="2208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3838" extrusionOk="0">
                    <a:moveTo>
                      <a:pt x="256" y="1"/>
                    </a:moveTo>
                    <a:cubicBezTo>
                      <a:pt x="1" y="1161"/>
                      <a:pt x="256" y="3837"/>
                      <a:pt x="256" y="3837"/>
                    </a:cubicBezTo>
                    <a:lnTo>
                      <a:pt x="8158" y="3837"/>
                    </a:lnTo>
                    <a:cubicBezTo>
                      <a:pt x="8757" y="2741"/>
                      <a:pt x="8834" y="1441"/>
                      <a:pt x="8350" y="294"/>
                    </a:cubicBezTo>
                    <a:lnTo>
                      <a:pt x="256" y="1"/>
                    </a:lnTo>
                    <a:close/>
                  </a:path>
                </a:pathLst>
              </a:custGeom>
              <a:solidFill>
                <a:srgbClr val="5899F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3"/>
              <p:cNvSpPr/>
              <p:nvPr/>
            </p:nvSpPr>
            <p:spPr>
              <a:xfrm>
                <a:off x="12511850" y="1593625"/>
                <a:ext cx="182300" cy="1662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6650" extrusionOk="0">
                    <a:moveTo>
                      <a:pt x="204" y="264"/>
                    </a:moveTo>
                    <a:lnTo>
                      <a:pt x="7062" y="2979"/>
                    </a:lnTo>
                    <a:cubicBezTo>
                      <a:pt x="7011" y="3412"/>
                      <a:pt x="6692" y="5515"/>
                      <a:pt x="5698" y="6420"/>
                    </a:cubicBezTo>
                    <a:lnTo>
                      <a:pt x="204" y="3820"/>
                    </a:lnTo>
                    <a:lnTo>
                      <a:pt x="204" y="264"/>
                    </a:lnTo>
                    <a:close/>
                    <a:moveTo>
                      <a:pt x="104" y="1"/>
                    </a:moveTo>
                    <a:cubicBezTo>
                      <a:pt x="86" y="1"/>
                      <a:pt x="66" y="7"/>
                      <a:pt x="51" y="22"/>
                    </a:cubicBezTo>
                    <a:cubicBezTo>
                      <a:pt x="13" y="34"/>
                      <a:pt x="0" y="73"/>
                      <a:pt x="0" y="111"/>
                    </a:cubicBezTo>
                    <a:lnTo>
                      <a:pt x="0" y="3884"/>
                    </a:lnTo>
                    <a:cubicBezTo>
                      <a:pt x="0" y="3922"/>
                      <a:pt x="26" y="3960"/>
                      <a:pt x="64" y="3986"/>
                    </a:cubicBezTo>
                    <a:lnTo>
                      <a:pt x="5672" y="6637"/>
                    </a:lnTo>
                    <a:cubicBezTo>
                      <a:pt x="5685" y="6650"/>
                      <a:pt x="5698" y="6650"/>
                      <a:pt x="5711" y="6650"/>
                    </a:cubicBezTo>
                    <a:cubicBezTo>
                      <a:pt x="5736" y="6650"/>
                      <a:pt x="5762" y="6650"/>
                      <a:pt x="5787" y="6624"/>
                    </a:cubicBezTo>
                    <a:cubicBezTo>
                      <a:pt x="6998" y="5605"/>
                      <a:pt x="7266" y="3030"/>
                      <a:pt x="7278" y="2928"/>
                    </a:cubicBezTo>
                    <a:cubicBezTo>
                      <a:pt x="7291" y="2877"/>
                      <a:pt x="7253" y="2839"/>
                      <a:pt x="7215" y="2813"/>
                    </a:cubicBezTo>
                    <a:lnTo>
                      <a:pt x="141" y="9"/>
                    </a:lnTo>
                    <a:cubicBezTo>
                      <a:pt x="130" y="4"/>
                      <a:pt x="117" y="1"/>
                      <a:pt x="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3"/>
              <p:cNvSpPr/>
              <p:nvPr/>
            </p:nvSpPr>
            <p:spPr>
              <a:xfrm>
                <a:off x="12781425" y="1680775"/>
                <a:ext cx="226275" cy="101100"/>
              </a:xfrm>
              <a:custGeom>
                <a:avLst/>
                <a:gdLst/>
                <a:ahLst/>
                <a:cxnLst/>
                <a:rect l="l" t="t" r="r" b="b"/>
                <a:pathLst>
                  <a:path w="9051" h="4044" extrusionOk="0">
                    <a:moveTo>
                      <a:pt x="447" y="207"/>
                    </a:moveTo>
                    <a:lnTo>
                      <a:pt x="8388" y="500"/>
                    </a:lnTo>
                    <a:cubicBezTo>
                      <a:pt x="8808" y="1583"/>
                      <a:pt x="8745" y="2807"/>
                      <a:pt x="8209" y="3839"/>
                    </a:cubicBezTo>
                    <a:lnTo>
                      <a:pt x="460" y="3839"/>
                    </a:lnTo>
                    <a:cubicBezTo>
                      <a:pt x="421" y="3368"/>
                      <a:pt x="243" y="1252"/>
                      <a:pt x="447" y="207"/>
                    </a:cubicBezTo>
                    <a:close/>
                    <a:moveTo>
                      <a:pt x="350" y="0"/>
                    </a:moveTo>
                    <a:cubicBezTo>
                      <a:pt x="307" y="0"/>
                      <a:pt x="267" y="35"/>
                      <a:pt x="256" y="79"/>
                    </a:cubicBezTo>
                    <a:cubicBezTo>
                      <a:pt x="1" y="1239"/>
                      <a:pt x="243" y="3839"/>
                      <a:pt x="256" y="3954"/>
                    </a:cubicBezTo>
                    <a:cubicBezTo>
                      <a:pt x="268" y="4005"/>
                      <a:pt x="307" y="4043"/>
                      <a:pt x="358" y="4043"/>
                    </a:cubicBezTo>
                    <a:lnTo>
                      <a:pt x="8260" y="4043"/>
                    </a:lnTo>
                    <a:cubicBezTo>
                      <a:pt x="8299" y="4043"/>
                      <a:pt x="8337" y="4018"/>
                      <a:pt x="8362" y="3992"/>
                    </a:cubicBezTo>
                    <a:cubicBezTo>
                      <a:pt x="8974" y="2871"/>
                      <a:pt x="9051" y="1532"/>
                      <a:pt x="8541" y="360"/>
                    </a:cubicBezTo>
                    <a:cubicBezTo>
                      <a:pt x="8528" y="321"/>
                      <a:pt x="8490" y="296"/>
                      <a:pt x="8452" y="296"/>
                    </a:cubicBezTo>
                    <a:lnTo>
                      <a:pt x="370" y="3"/>
                    </a:lnTo>
                    <a:cubicBezTo>
                      <a:pt x="364" y="1"/>
                      <a:pt x="357" y="0"/>
                      <a:pt x="3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3"/>
              <p:cNvSpPr/>
              <p:nvPr/>
            </p:nvSpPr>
            <p:spPr>
              <a:xfrm>
                <a:off x="12684250" y="1680600"/>
                <a:ext cx="106125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1604" extrusionOk="0">
                    <a:moveTo>
                      <a:pt x="1220" y="0"/>
                    </a:moveTo>
                    <a:cubicBezTo>
                      <a:pt x="493" y="0"/>
                      <a:pt x="83" y="303"/>
                      <a:pt x="51" y="328"/>
                    </a:cubicBezTo>
                    <a:cubicBezTo>
                      <a:pt x="0" y="367"/>
                      <a:pt x="0" y="430"/>
                      <a:pt x="26" y="469"/>
                    </a:cubicBezTo>
                    <a:cubicBezTo>
                      <a:pt x="49" y="500"/>
                      <a:pt x="81" y="516"/>
                      <a:pt x="115" y="516"/>
                    </a:cubicBezTo>
                    <a:cubicBezTo>
                      <a:pt x="136" y="516"/>
                      <a:pt x="158" y="509"/>
                      <a:pt x="179" y="494"/>
                    </a:cubicBezTo>
                    <a:cubicBezTo>
                      <a:pt x="210" y="469"/>
                      <a:pt x="572" y="204"/>
                      <a:pt x="1220" y="204"/>
                    </a:cubicBezTo>
                    <a:cubicBezTo>
                      <a:pt x="1883" y="204"/>
                      <a:pt x="2848" y="482"/>
                      <a:pt x="4066" y="1578"/>
                    </a:cubicBezTo>
                    <a:cubicBezTo>
                      <a:pt x="4079" y="1590"/>
                      <a:pt x="4104" y="1603"/>
                      <a:pt x="4130" y="1603"/>
                    </a:cubicBezTo>
                    <a:cubicBezTo>
                      <a:pt x="4168" y="1603"/>
                      <a:pt x="4194" y="1590"/>
                      <a:pt x="4219" y="1565"/>
                    </a:cubicBezTo>
                    <a:cubicBezTo>
                      <a:pt x="4245" y="1514"/>
                      <a:pt x="4245" y="1450"/>
                      <a:pt x="4206" y="1412"/>
                    </a:cubicBezTo>
                    <a:cubicBezTo>
                      <a:pt x="2946" y="290"/>
                      <a:pt x="1931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3"/>
              <p:cNvSpPr/>
              <p:nvPr/>
            </p:nvSpPr>
            <p:spPr>
              <a:xfrm>
                <a:off x="12997475" y="1562700"/>
                <a:ext cx="154575" cy="162125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6485" extrusionOk="0">
                    <a:moveTo>
                      <a:pt x="6068" y="0"/>
                    </a:moveTo>
                    <a:cubicBezTo>
                      <a:pt x="6047" y="0"/>
                      <a:pt x="6024" y="7"/>
                      <a:pt x="6004" y="22"/>
                    </a:cubicBezTo>
                    <a:cubicBezTo>
                      <a:pt x="2894" y="2011"/>
                      <a:pt x="52" y="6281"/>
                      <a:pt x="26" y="6319"/>
                    </a:cubicBezTo>
                    <a:cubicBezTo>
                      <a:pt x="1" y="6370"/>
                      <a:pt x="14" y="6434"/>
                      <a:pt x="52" y="6459"/>
                    </a:cubicBezTo>
                    <a:cubicBezTo>
                      <a:pt x="77" y="6472"/>
                      <a:pt x="90" y="6485"/>
                      <a:pt x="115" y="6485"/>
                    </a:cubicBezTo>
                    <a:cubicBezTo>
                      <a:pt x="141" y="6485"/>
                      <a:pt x="179" y="6459"/>
                      <a:pt x="205" y="6434"/>
                    </a:cubicBezTo>
                    <a:cubicBezTo>
                      <a:pt x="230" y="6396"/>
                      <a:pt x="3034" y="2176"/>
                      <a:pt x="6119" y="201"/>
                    </a:cubicBezTo>
                    <a:cubicBezTo>
                      <a:pt x="6170" y="163"/>
                      <a:pt x="6183" y="99"/>
                      <a:pt x="6157" y="48"/>
                    </a:cubicBezTo>
                    <a:cubicBezTo>
                      <a:pt x="6134" y="17"/>
                      <a:pt x="6102" y="0"/>
                      <a:pt x="6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3"/>
              <p:cNvSpPr/>
              <p:nvPr/>
            </p:nvSpPr>
            <p:spPr>
              <a:xfrm>
                <a:off x="13136100" y="1859575"/>
                <a:ext cx="148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3800" extrusionOk="0">
                    <a:moveTo>
                      <a:pt x="5803" y="0"/>
                    </a:moveTo>
                    <a:cubicBezTo>
                      <a:pt x="5781" y="0"/>
                      <a:pt x="5758" y="8"/>
                      <a:pt x="5736" y="27"/>
                    </a:cubicBezTo>
                    <a:cubicBezTo>
                      <a:pt x="3977" y="1684"/>
                      <a:pt x="141" y="3583"/>
                      <a:pt x="102" y="3596"/>
                    </a:cubicBezTo>
                    <a:cubicBezTo>
                      <a:pt x="0" y="3647"/>
                      <a:pt x="39" y="3800"/>
                      <a:pt x="141" y="3800"/>
                    </a:cubicBezTo>
                    <a:lnTo>
                      <a:pt x="192" y="3800"/>
                    </a:lnTo>
                    <a:cubicBezTo>
                      <a:pt x="230" y="3774"/>
                      <a:pt x="4105" y="1862"/>
                      <a:pt x="5876" y="193"/>
                    </a:cubicBezTo>
                    <a:cubicBezTo>
                      <a:pt x="5957" y="112"/>
                      <a:pt x="5887" y="0"/>
                      <a:pt x="58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3"/>
              <p:cNvSpPr/>
              <p:nvPr/>
            </p:nvSpPr>
            <p:spPr>
              <a:xfrm>
                <a:off x="12593100" y="1830025"/>
                <a:ext cx="9212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8959" extrusionOk="0">
                    <a:moveTo>
                      <a:pt x="120" y="1"/>
                    </a:moveTo>
                    <a:cubicBezTo>
                      <a:pt x="105" y="1"/>
                      <a:pt x="91" y="4"/>
                      <a:pt x="77" y="11"/>
                    </a:cubicBezTo>
                    <a:cubicBezTo>
                      <a:pt x="26" y="24"/>
                      <a:pt x="1" y="87"/>
                      <a:pt x="26" y="138"/>
                    </a:cubicBezTo>
                    <a:lnTo>
                      <a:pt x="3468" y="8882"/>
                    </a:lnTo>
                    <a:cubicBezTo>
                      <a:pt x="3480" y="8920"/>
                      <a:pt x="3519" y="8946"/>
                      <a:pt x="3557" y="8959"/>
                    </a:cubicBezTo>
                    <a:cubicBezTo>
                      <a:pt x="3570" y="8946"/>
                      <a:pt x="3582" y="8946"/>
                      <a:pt x="3595" y="8946"/>
                    </a:cubicBezTo>
                    <a:cubicBezTo>
                      <a:pt x="3659" y="8920"/>
                      <a:pt x="3684" y="8857"/>
                      <a:pt x="3659" y="8806"/>
                    </a:cubicBezTo>
                    <a:lnTo>
                      <a:pt x="217" y="62"/>
                    </a:lnTo>
                    <a:cubicBezTo>
                      <a:pt x="199" y="24"/>
                      <a:pt x="160" y="1"/>
                      <a:pt x="1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3"/>
              <p:cNvSpPr/>
              <p:nvPr/>
            </p:nvSpPr>
            <p:spPr>
              <a:xfrm>
                <a:off x="12423900" y="1504900"/>
                <a:ext cx="73400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5088" extrusionOk="0">
                    <a:moveTo>
                      <a:pt x="2783" y="0"/>
                    </a:moveTo>
                    <a:cubicBezTo>
                      <a:pt x="2760" y="0"/>
                      <a:pt x="2737" y="8"/>
                      <a:pt x="2715" y="27"/>
                    </a:cubicBezTo>
                    <a:cubicBezTo>
                      <a:pt x="485" y="1965"/>
                      <a:pt x="13" y="4935"/>
                      <a:pt x="13" y="4960"/>
                    </a:cubicBezTo>
                    <a:cubicBezTo>
                      <a:pt x="0" y="5024"/>
                      <a:pt x="39" y="5075"/>
                      <a:pt x="102" y="5088"/>
                    </a:cubicBezTo>
                    <a:lnTo>
                      <a:pt x="115" y="5088"/>
                    </a:lnTo>
                    <a:cubicBezTo>
                      <a:pt x="166" y="5088"/>
                      <a:pt x="217" y="5049"/>
                      <a:pt x="217" y="4998"/>
                    </a:cubicBezTo>
                    <a:cubicBezTo>
                      <a:pt x="230" y="4960"/>
                      <a:pt x="689" y="2067"/>
                      <a:pt x="2856" y="180"/>
                    </a:cubicBezTo>
                    <a:cubicBezTo>
                      <a:pt x="2936" y="110"/>
                      <a:pt x="2866" y="0"/>
                      <a:pt x="27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3"/>
              <p:cNvSpPr/>
              <p:nvPr/>
            </p:nvSpPr>
            <p:spPr>
              <a:xfrm>
                <a:off x="12171525" y="1702500"/>
                <a:ext cx="2167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7266" extrusionOk="0">
                    <a:moveTo>
                      <a:pt x="650" y="1"/>
                    </a:moveTo>
                    <a:cubicBezTo>
                      <a:pt x="536" y="1"/>
                      <a:pt x="446" y="90"/>
                      <a:pt x="446" y="204"/>
                    </a:cubicBezTo>
                    <a:cubicBezTo>
                      <a:pt x="446" y="243"/>
                      <a:pt x="408" y="3468"/>
                      <a:pt x="13" y="7036"/>
                    </a:cubicBezTo>
                    <a:cubicBezTo>
                      <a:pt x="0" y="7151"/>
                      <a:pt x="89" y="7253"/>
                      <a:pt x="204" y="7266"/>
                    </a:cubicBezTo>
                    <a:lnTo>
                      <a:pt x="230" y="7266"/>
                    </a:lnTo>
                    <a:cubicBezTo>
                      <a:pt x="332" y="7266"/>
                      <a:pt x="421" y="7189"/>
                      <a:pt x="434" y="7087"/>
                    </a:cubicBezTo>
                    <a:cubicBezTo>
                      <a:pt x="829" y="3493"/>
                      <a:pt x="867" y="243"/>
                      <a:pt x="867" y="217"/>
                    </a:cubicBezTo>
                    <a:cubicBezTo>
                      <a:pt x="867" y="90"/>
                      <a:pt x="765" y="1"/>
                      <a:pt x="6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3"/>
              <p:cNvSpPr/>
              <p:nvPr/>
            </p:nvSpPr>
            <p:spPr>
              <a:xfrm>
                <a:off x="13084800" y="2160400"/>
                <a:ext cx="203725" cy="892600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35704" extrusionOk="0">
                    <a:moveTo>
                      <a:pt x="7854" y="0"/>
                    </a:moveTo>
                    <a:cubicBezTo>
                      <a:pt x="7822" y="0"/>
                      <a:pt x="7787" y="8"/>
                      <a:pt x="7750" y="27"/>
                    </a:cubicBezTo>
                    <a:cubicBezTo>
                      <a:pt x="7521" y="141"/>
                      <a:pt x="2167" y="2971"/>
                      <a:pt x="0" y="14175"/>
                    </a:cubicBezTo>
                    <a:lnTo>
                      <a:pt x="0" y="14213"/>
                    </a:lnTo>
                    <a:lnTo>
                      <a:pt x="3455" y="35525"/>
                    </a:lnTo>
                    <a:cubicBezTo>
                      <a:pt x="3467" y="35627"/>
                      <a:pt x="3557" y="35704"/>
                      <a:pt x="3658" y="35704"/>
                    </a:cubicBezTo>
                    <a:lnTo>
                      <a:pt x="3684" y="35704"/>
                    </a:lnTo>
                    <a:cubicBezTo>
                      <a:pt x="3799" y="35678"/>
                      <a:pt x="3875" y="35576"/>
                      <a:pt x="3862" y="35461"/>
                    </a:cubicBezTo>
                    <a:lnTo>
                      <a:pt x="421" y="14213"/>
                    </a:lnTo>
                    <a:cubicBezTo>
                      <a:pt x="1530" y="8503"/>
                      <a:pt x="3518" y="5049"/>
                      <a:pt x="4984" y="3149"/>
                    </a:cubicBezTo>
                    <a:cubicBezTo>
                      <a:pt x="6577" y="1110"/>
                      <a:pt x="7928" y="396"/>
                      <a:pt x="7941" y="396"/>
                    </a:cubicBezTo>
                    <a:cubicBezTo>
                      <a:pt x="8149" y="287"/>
                      <a:pt x="8048" y="0"/>
                      <a:pt x="7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3"/>
              <p:cNvSpPr/>
              <p:nvPr/>
            </p:nvSpPr>
            <p:spPr>
              <a:xfrm>
                <a:off x="12227600" y="2850950"/>
                <a:ext cx="457625" cy="453475"/>
              </a:xfrm>
              <a:custGeom>
                <a:avLst/>
                <a:gdLst/>
                <a:ahLst/>
                <a:cxnLst/>
                <a:rect l="l" t="t" r="r" b="b"/>
                <a:pathLst>
                  <a:path w="18305" h="18139" extrusionOk="0">
                    <a:moveTo>
                      <a:pt x="9369" y="0"/>
                    </a:moveTo>
                    <a:cubicBezTo>
                      <a:pt x="9369" y="0"/>
                      <a:pt x="5609" y="867"/>
                      <a:pt x="2907" y="3442"/>
                    </a:cubicBezTo>
                    <a:cubicBezTo>
                      <a:pt x="205" y="6017"/>
                      <a:pt x="1" y="7980"/>
                      <a:pt x="281" y="8808"/>
                    </a:cubicBezTo>
                    <a:cubicBezTo>
                      <a:pt x="421" y="9236"/>
                      <a:pt x="1021" y="9338"/>
                      <a:pt x="1560" y="9338"/>
                    </a:cubicBezTo>
                    <a:cubicBezTo>
                      <a:pt x="2048" y="9338"/>
                      <a:pt x="2486" y="9254"/>
                      <a:pt x="2486" y="9254"/>
                    </a:cubicBezTo>
                    <a:lnTo>
                      <a:pt x="2486" y="9254"/>
                    </a:lnTo>
                    <a:cubicBezTo>
                      <a:pt x="2486" y="9254"/>
                      <a:pt x="1721" y="12263"/>
                      <a:pt x="3402" y="12263"/>
                    </a:cubicBezTo>
                    <a:cubicBezTo>
                      <a:pt x="3613" y="12263"/>
                      <a:pt x="3862" y="12216"/>
                      <a:pt x="4156" y="12109"/>
                    </a:cubicBezTo>
                    <a:cubicBezTo>
                      <a:pt x="4156" y="12109"/>
                      <a:pt x="4156" y="14779"/>
                      <a:pt x="5727" y="14779"/>
                    </a:cubicBezTo>
                    <a:cubicBezTo>
                      <a:pt x="5856" y="14779"/>
                      <a:pt x="5994" y="14761"/>
                      <a:pt x="6144" y="14722"/>
                    </a:cubicBezTo>
                    <a:lnTo>
                      <a:pt x="6144" y="14722"/>
                    </a:lnTo>
                    <a:cubicBezTo>
                      <a:pt x="6144" y="14722"/>
                      <a:pt x="5698" y="16469"/>
                      <a:pt x="7266" y="16749"/>
                    </a:cubicBezTo>
                    <a:cubicBezTo>
                      <a:pt x="7324" y="16759"/>
                      <a:pt x="7382" y="16764"/>
                      <a:pt x="7441" y="16764"/>
                    </a:cubicBezTo>
                    <a:cubicBezTo>
                      <a:pt x="9009" y="16764"/>
                      <a:pt x="11115" y="13320"/>
                      <a:pt x="11115" y="13320"/>
                    </a:cubicBezTo>
                    <a:cubicBezTo>
                      <a:pt x="11115" y="13320"/>
                      <a:pt x="11613" y="17667"/>
                      <a:pt x="15296" y="18138"/>
                    </a:cubicBezTo>
                    <a:lnTo>
                      <a:pt x="18304" y="6871"/>
                    </a:lnTo>
                    <a:cubicBezTo>
                      <a:pt x="18304" y="6871"/>
                      <a:pt x="13027" y="905"/>
                      <a:pt x="9369" y="0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3"/>
              <p:cNvSpPr/>
              <p:nvPr/>
            </p:nvSpPr>
            <p:spPr>
              <a:xfrm>
                <a:off x="12569200" y="2943675"/>
                <a:ext cx="951425" cy="658425"/>
              </a:xfrm>
              <a:custGeom>
                <a:avLst/>
                <a:gdLst/>
                <a:ahLst/>
                <a:cxnLst/>
                <a:rect l="l" t="t" r="r" b="b"/>
                <a:pathLst>
                  <a:path w="38057" h="26337" extrusionOk="0">
                    <a:moveTo>
                      <a:pt x="5252" y="1"/>
                    </a:moveTo>
                    <a:lnTo>
                      <a:pt x="5201" y="179"/>
                    </a:lnTo>
                    <a:cubicBezTo>
                      <a:pt x="5176" y="294"/>
                      <a:pt x="2104" y="12275"/>
                      <a:pt x="52" y="19158"/>
                    </a:cubicBezTo>
                    <a:lnTo>
                      <a:pt x="1" y="19362"/>
                    </a:lnTo>
                    <a:lnTo>
                      <a:pt x="192" y="19413"/>
                    </a:lnTo>
                    <a:cubicBezTo>
                      <a:pt x="460" y="19490"/>
                      <a:pt x="24053" y="26335"/>
                      <a:pt x="35155" y="26335"/>
                    </a:cubicBezTo>
                    <a:cubicBezTo>
                      <a:pt x="35242" y="26336"/>
                      <a:pt x="35329" y="26336"/>
                      <a:pt x="35417" y="26336"/>
                    </a:cubicBezTo>
                    <a:cubicBezTo>
                      <a:pt x="36211" y="26336"/>
                      <a:pt x="37014" y="26284"/>
                      <a:pt x="37806" y="26169"/>
                    </a:cubicBezTo>
                    <a:cubicBezTo>
                      <a:pt x="38057" y="26106"/>
                      <a:pt x="38000" y="25748"/>
                      <a:pt x="37755" y="25748"/>
                    </a:cubicBezTo>
                    <a:cubicBezTo>
                      <a:pt x="37751" y="25748"/>
                      <a:pt x="37747" y="25748"/>
                      <a:pt x="37743" y="25748"/>
                    </a:cubicBezTo>
                    <a:cubicBezTo>
                      <a:pt x="36986" y="25866"/>
                      <a:pt x="36105" y="25920"/>
                      <a:pt x="35125" y="25920"/>
                    </a:cubicBezTo>
                    <a:cubicBezTo>
                      <a:pt x="24656" y="25920"/>
                      <a:pt x="2854" y="19745"/>
                      <a:pt x="523" y="19069"/>
                    </a:cubicBezTo>
                    <a:cubicBezTo>
                      <a:pt x="2448" y="12607"/>
                      <a:pt x="5188" y="1925"/>
                      <a:pt x="5571" y="447"/>
                    </a:cubicBezTo>
                    <a:cubicBezTo>
                      <a:pt x="18279" y="1364"/>
                      <a:pt x="30528" y="6552"/>
                      <a:pt x="30656" y="6603"/>
                    </a:cubicBezTo>
                    <a:cubicBezTo>
                      <a:pt x="30692" y="6622"/>
                      <a:pt x="30727" y="6631"/>
                      <a:pt x="30760" y="6631"/>
                    </a:cubicBezTo>
                    <a:cubicBezTo>
                      <a:pt x="30963" y="6631"/>
                      <a:pt x="31062" y="6298"/>
                      <a:pt x="30809" y="6221"/>
                    </a:cubicBezTo>
                    <a:cubicBezTo>
                      <a:pt x="30681" y="6157"/>
                      <a:pt x="18266" y="906"/>
                      <a:pt x="5418" y="13"/>
                    </a:cubicBezTo>
                    <a:lnTo>
                      <a:pt x="52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3"/>
              <p:cNvSpPr/>
              <p:nvPr/>
            </p:nvSpPr>
            <p:spPr>
              <a:xfrm>
                <a:off x="13170200" y="3006775"/>
                <a:ext cx="191225" cy="46225"/>
              </a:xfrm>
              <a:custGeom>
                <a:avLst/>
                <a:gdLst/>
                <a:ahLst/>
                <a:cxnLst/>
                <a:rect l="l" t="t" r="r" b="b"/>
                <a:pathLst>
                  <a:path w="7649" h="1849" extrusionOk="0">
                    <a:moveTo>
                      <a:pt x="7431" y="0"/>
                    </a:moveTo>
                    <a:cubicBezTo>
                      <a:pt x="3161" y="153"/>
                      <a:pt x="191" y="1428"/>
                      <a:pt x="166" y="1441"/>
                    </a:cubicBezTo>
                    <a:cubicBezTo>
                      <a:pt x="51" y="1492"/>
                      <a:pt x="0" y="1619"/>
                      <a:pt x="51" y="1721"/>
                    </a:cubicBezTo>
                    <a:cubicBezTo>
                      <a:pt x="90" y="1798"/>
                      <a:pt x="153" y="1849"/>
                      <a:pt x="242" y="1849"/>
                    </a:cubicBezTo>
                    <a:cubicBezTo>
                      <a:pt x="268" y="1849"/>
                      <a:pt x="306" y="1836"/>
                      <a:pt x="332" y="1823"/>
                    </a:cubicBezTo>
                    <a:cubicBezTo>
                      <a:pt x="357" y="1810"/>
                      <a:pt x="3263" y="574"/>
                      <a:pt x="7444" y="421"/>
                    </a:cubicBezTo>
                    <a:cubicBezTo>
                      <a:pt x="7559" y="421"/>
                      <a:pt x="7648" y="319"/>
                      <a:pt x="7648" y="204"/>
                    </a:cubicBezTo>
                    <a:cubicBezTo>
                      <a:pt x="7648" y="90"/>
                      <a:pt x="7546" y="0"/>
                      <a:pt x="74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3"/>
              <p:cNvSpPr/>
              <p:nvPr/>
            </p:nvSpPr>
            <p:spPr>
              <a:xfrm>
                <a:off x="12286550" y="2902925"/>
                <a:ext cx="135925" cy="181950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7278" extrusionOk="0">
                    <a:moveTo>
                      <a:pt x="5277" y="0"/>
                    </a:moveTo>
                    <a:cubicBezTo>
                      <a:pt x="5259" y="0"/>
                      <a:pt x="5241" y="7"/>
                      <a:pt x="5227" y="25"/>
                    </a:cubicBezTo>
                    <a:cubicBezTo>
                      <a:pt x="5188" y="50"/>
                      <a:pt x="1581" y="3084"/>
                      <a:pt x="26" y="7150"/>
                    </a:cubicBezTo>
                    <a:cubicBezTo>
                      <a:pt x="1" y="7201"/>
                      <a:pt x="26" y="7264"/>
                      <a:pt x="77" y="7277"/>
                    </a:cubicBezTo>
                    <a:lnTo>
                      <a:pt x="115" y="7277"/>
                    </a:lnTo>
                    <a:cubicBezTo>
                      <a:pt x="166" y="7277"/>
                      <a:pt x="205" y="7252"/>
                      <a:pt x="217" y="7213"/>
                    </a:cubicBezTo>
                    <a:cubicBezTo>
                      <a:pt x="1760" y="3211"/>
                      <a:pt x="5316" y="216"/>
                      <a:pt x="5354" y="177"/>
                    </a:cubicBezTo>
                    <a:cubicBezTo>
                      <a:pt x="5436" y="126"/>
                      <a:pt x="5353" y="0"/>
                      <a:pt x="5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3"/>
              <p:cNvSpPr/>
              <p:nvPr/>
            </p:nvSpPr>
            <p:spPr>
              <a:xfrm>
                <a:off x="12327975" y="2966250"/>
                <a:ext cx="144375" cy="19000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7600" extrusionOk="0">
                    <a:moveTo>
                      <a:pt x="5654" y="1"/>
                    </a:moveTo>
                    <a:cubicBezTo>
                      <a:pt x="5627" y="1"/>
                      <a:pt x="5601" y="10"/>
                      <a:pt x="5584" y="28"/>
                    </a:cubicBezTo>
                    <a:cubicBezTo>
                      <a:pt x="3162" y="2182"/>
                      <a:pt x="64" y="7395"/>
                      <a:pt x="39" y="7446"/>
                    </a:cubicBezTo>
                    <a:cubicBezTo>
                      <a:pt x="1" y="7510"/>
                      <a:pt x="52" y="7599"/>
                      <a:pt x="128" y="7599"/>
                    </a:cubicBezTo>
                    <a:cubicBezTo>
                      <a:pt x="166" y="7599"/>
                      <a:pt x="205" y="7587"/>
                      <a:pt x="217" y="7548"/>
                    </a:cubicBezTo>
                    <a:cubicBezTo>
                      <a:pt x="256" y="7497"/>
                      <a:pt x="3327" y="2322"/>
                      <a:pt x="5724" y="181"/>
                    </a:cubicBezTo>
                    <a:cubicBezTo>
                      <a:pt x="5762" y="143"/>
                      <a:pt x="5775" y="79"/>
                      <a:pt x="5737" y="41"/>
                    </a:cubicBezTo>
                    <a:cubicBezTo>
                      <a:pt x="5716" y="13"/>
                      <a:pt x="5685" y="1"/>
                      <a:pt x="56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3"/>
              <p:cNvSpPr/>
              <p:nvPr/>
            </p:nvSpPr>
            <p:spPr>
              <a:xfrm>
                <a:off x="12378000" y="3058775"/>
                <a:ext cx="140250" cy="162800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6512" extrusionOk="0">
                    <a:moveTo>
                      <a:pt x="5486" y="1"/>
                    </a:moveTo>
                    <a:cubicBezTo>
                      <a:pt x="5472" y="1"/>
                      <a:pt x="5457" y="4"/>
                      <a:pt x="5444" y="11"/>
                    </a:cubicBezTo>
                    <a:cubicBezTo>
                      <a:pt x="2079" y="1528"/>
                      <a:pt x="52" y="6320"/>
                      <a:pt x="26" y="6371"/>
                    </a:cubicBezTo>
                    <a:cubicBezTo>
                      <a:pt x="1" y="6422"/>
                      <a:pt x="26" y="6486"/>
                      <a:pt x="77" y="6511"/>
                    </a:cubicBezTo>
                    <a:lnTo>
                      <a:pt x="128" y="6511"/>
                    </a:lnTo>
                    <a:cubicBezTo>
                      <a:pt x="167" y="6511"/>
                      <a:pt x="205" y="6486"/>
                      <a:pt x="218" y="6448"/>
                    </a:cubicBezTo>
                    <a:cubicBezTo>
                      <a:pt x="230" y="6409"/>
                      <a:pt x="2231" y="1680"/>
                      <a:pt x="5533" y="202"/>
                    </a:cubicBezTo>
                    <a:cubicBezTo>
                      <a:pt x="5584" y="176"/>
                      <a:pt x="5609" y="113"/>
                      <a:pt x="5584" y="62"/>
                    </a:cubicBezTo>
                    <a:cubicBezTo>
                      <a:pt x="5565" y="24"/>
                      <a:pt x="5526" y="1"/>
                      <a:pt x="54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3"/>
              <p:cNvSpPr/>
              <p:nvPr/>
            </p:nvSpPr>
            <p:spPr>
              <a:xfrm>
                <a:off x="12497500" y="2284050"/>
                <a:ext cx="376200" cy="493300"/>
              </a:xfrm>
              <a:custGeom>
                <a:avLst/>
                <a:gdLst/>
                <a:ahLst/>
                <a:cxnLst/>
                <a:rect l="l" t="t" r="r" b="b"/>
                <a:pathLst>
                  <a:path w="15048" h="19732" extrusionOk="0">
                    <a:moveTo>
                      <a:pt x="1" y="1"/>
                    </a:moveTo>
                    <a:lnTo>
                      <a:pt x="2257" y="19732"/>
                    </a:lnTo>
                    <a:cubicBezTo>
                      <a:pt x="4564" y="18572"/>
                      <a:pt x="8490" y="16290"/>
                      <a:pt x="11498" y="12798"/>
                    </a:cubicBezTo>
                    <a:cubicBezTo>
                      <a:pt x="15048" y="8671"/>
                      <a:pt x="13571" y="1542"/>
                      <a:pt x="8532" y="1542"/>
                    </a:cubicBezTo>
                    <a:cubicBezTo>
                      <a:pt x="7111" y="1542"/>
                      <a:pt x="5408" y="2108"/>
                      <a:pt x="3455" y="3468"/>
                    </a:cubicBezTo>
                    <a:cubicBezTo>
                      <a:pt x="3455" y="3468"/>
                      <a:pt x="2397" y="102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3"/>
              <p:cNvSpPr/>
              <p:nvPr/>
            </p:nvSpPr>
            <p:spPr>
              <a:xfrm>
                <a:off x="9695550" y="2536425"/>
                <a:ext cx="769900" cy="440100"/>
              </a:xfrm>
              <a:custGeom>
                <a:avLst/>
                <a:gdLst/>
                <a:ahLst/>
                <a:cxnLst/>
                <a:rect l="l" t="t" r="r" b="b"/>
                <a:pathLst>
                  <a:path w="30796" h="17604" extrusionOk="0">
                    <a:moveTo>
                      <a:pt x="15487" y="1"/>
                    </a:moveTo>
                    <a:cubicBezTo>
                      <a:pt x="10350" y="1"/>
                      <a:pt x="6131" y="4016"/>
                      <a:pt x="5863" y="9140"/>
                    </a:cubicBezTo>
                    <a:lnTo>
                      <a:pt x="4321" y="9140"/>
                    </a:lnTo>
                    <a:cubicBezTo>
                      <a:pt x="4290" y="9139"/>
                      <a:pt x="4259" y="9139"/>
                      <a:pt x="4228" y="9139"/>
                    </a:cubicBezTo>
                    <a:cubicBezTo>
                      <a:pt x="1900" y="9139"/>
                      <a:pt x="0" y="11032"/>
                      <a:pt x="0" y="13372"/>
                    </a:cubicBezTo>
                    <a:cubicBezTo>
                      <a:pt x="0" y="15719"/>
                      <a:pt x="1912" y="17604"/>
                      <a:pt x="4251" y="17604"/>
                    </a:cubicBezTo>
                    <a:cubicBezTo>
                      <a:pt x="4274" y="17604"/>
                      <a:pt x="4298" y="17604"/>
                      <a:pt x="4321" y="17603"/>
                    </a:cubicBezTo>
                    <a:lnTo>
                      <a:pt x="26640" y="17603"/>
                    </a:lnTo>
                    <a:cubicBezTo>
                      <a:pt x="28947" y="17552"/>
                      <a:pt x="30795" y="15666"/>
                      <a:pt x="30795" y="13372"/>
                    </a:cubicBezTo>
                    <a:cubicBezTo>
                      <a:pt x="30795" y="11065"/>
                      <a:pt x="28947" y="9178"/>
                      <a:pt x="26640" y="9140"/>
                    </a:cubicBezTo>
                    <a:lnTo>
                      <a:pt x="25098" y="9140"/>
                    </a:lnTo>
                    <a:cubicBezTo>
                      <a:pt x="24830" y="4016"/>
                      <a:pt x="20611" y="1"/>
                      <a:pt x="15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3"/>
              <p:cNvSpPr/>
              <p:nvPr/>
            </p:nvSpPr>
            <p:spPr>
              <a:xfrm>
                <a:off x="12274125" y="2136200"/>
                <a:ext cx="280125" cy="599100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23964" extrusionOk="0">
                    <a:moveTo>
                      <a:pt x="5519" y="0"/>
                    </a:moveTo>
                    <a:cubicBezTo>
                      <a:pt x="5511" y="0"/>
                      <a:pt x="5503" y="0"/>
                      <a:pt x="5494" y="0"/>
                    </a:cubicBezTo>
                    <a:lnTo>
                      <a:pt x="5456" y="0"/>
                    </a:lnTo>
                    <a:lnTo>
                      <a:pt x="281" y="64"/>
                    </a:lnTo>
                    <a:cubicBezTo>
                      <a:pt x="1" y="64"/>
                      <a:pt x="1" y="485"/>
                      <a:pt x="281" y="485"/>
                    </a:cubicBezTo>
                    <a:lnTo>
                      <a:pt x="5456" y="408"/>
                    </a:lnTo>
                    <a:cubicBezTo>
                      <a:pt x="6692" y="408"/>
                      <a:pt x="7750" y="1313"/>
                      <a:pt x="7916" y="2537"/>
                    </a:cubicBezTo>
                    <a:lnTo>
                      <a:pt x="10771" y="23785"/>
                    </a:lnTo>
                    <a:cubicBezTo>
                      <a:pt x="10784" y="23887"/>
                      <a:pt x="10873" y="23963"/>
                      <a:pt x="10975" y="23963"/>
                    </a:cubicBezTo>
                    <a:lnTo>
                      <a:pt x="11001" y="23963"/>
                    </a:lnTo>
                    <a:cubicBezTo>
                      <a:pt x="11115" y="23951"/>
                      <a:pt x="11205" y="23836"/>
                      <a:pt x="11192" y="23734"/>
                    </a:cubicBezTo>
                    <a:lnTo>
                      <a:pt x="8337" y="2486"/>
                    </a:lnTo>
                    <a:cubicBezTo>
                      <a:pt x="8147" y="1067"/>
                      <a:pt x="6936" y="0"/>
                      <a:pt x="5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3"/>
            <p:cNvGrpSpPr/>
            <p:nvPr/>
          </p:nvGrpSpPr>
          <p:grpSpPr>
            <a:xfrm>
              <a:off x="7809916" y="664428"/>
              <a:ext cx="1037729" cy="1038317"/>
              <a:chOff x="369195" y="1138234"/>
              <a:chExt cx="1250276" cy="1250833"/>
            </a:xfrm>
          </p:grpSpPr>
          <p:sp>
            <p:nvSpPr>
              <p:cNvPr id="1116" name="Google Shape;1116;p43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3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3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3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3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3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3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3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3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3"/>
            <p:cNvGrpSpPr/>
            <p:nvPr/>
          </p:nvGrpSpPr>
          <p:grpSpPr>
            <a:xfrm>
              <a:off x="7112358" y="323840"/>
              <a:ext cx="680775" cy="681079"/>
              <a:chOff x="369195" y="1138234"/>
              <a:chExt cx="1250276" cy="1250833"/>
            </a:xfrm>
          </p:grpSpPr>
          <p:sp>
            <p:nvSpPr>
              <p:cNvPr id="1126" name="Google Shape;1126;p43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3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3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3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3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3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3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3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7"/>
          <p:cNvSpPr txBox="1">
            <a:spLocks noGrp="1"/>
          </p:cNvSpPr>
          <p:nvPr>
            <p:ph type="body" idx="1"/>
          </p:nvPr>
        </p:nvSpPr>
        <p:spPr>
          <a:xfrm>
            <a:off x="4572000" y="1104181"/>
            <a:ext cx="3866400" cy="3303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just">
              <a:buNone/>
            </a:pPr>
            <a:r>
              <a:rPr lang="pt-BR" sz="1400" dirty="0"/>
              <a:t>A lista de eventos, também conhecida como análise essencial, é uma técnica de análise de requisitos utilizada na engenharia de software para identificar as funções e informações necessárias para um sistema.</a:t>
            </a:r>
          </a:p>
          <a:p>
            <a:pPr marL="114300" indent="0" algn="just">
              <a:buNone/>
            </a:pPr>
            <a:endParaRPr lang="pt-BR" sz="1400" dirty="0"/>
          </a:p>
          <a:p>
            <a:pPr marL="114300" indent="0" algn="just">
              <a:buNone/>
            </a:pPr>
            <a:r>
              <a:rPr lang="pt-BR" sz="1400" dirty="0"/>
              <a:t>A lista de eventos é criada a partir da identificação dos requisitos do sistema e é usada como base para a especificação do sistema</a:t>
            </a:r>
          </a:p>
          <a:p>
            <a:pPr marL="114300" indent="0" algn="just">
              <a:buNone/>
            </a:pPr>
            <a:r>
              <a:rPr lang="pt-BR" sz="1400" dirty="0"/>
              <a:t>É uma técnica fundamental para a modelagem de sistemas de informação, pois ajuda a garantir que todas as funcionalidades necessárias sejam consideradas e implementadas de forma clara e precisa</a:t>
            </a:r>
          </a:p>
        </p:txBody>
      </p:sp>
      <p:sp>
        <p:nvSpPr>
          <p:cNvPr id="1332" name="Google Shape;1332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Lista de Eventos</a:t>
            </a:r>
            <a:endParaRPr dirty="0"/>
          </a:p>
        </p:txBody>
      </p:sp>
      <p:grpSp>
        <p:nvGrpSpPr>
          <p:cNvPr id="1333" name="Google Shape;1333;p47"/>
          <p:cNvGrpSpPr/>
          <p:nvPr/>
        </p:nvGrpSpPr>
        <p:grpSpPr>
          <a:xfrm>
            <a:off x="713253" y="1411597"/>
            <a:ext cx="3620819" cy="3367931"/>
            <a:chOff x="713069" y="1335193"/>
            <a:chExt cx="3620819" cy="3367931"/>
          </a:xfrm>
        </p:grpSpPr>
        <p:grpSp>
          <p:nvGrpSpPr>
            <p:cNvPr id="1334" name="Google Shape;1334;p47"/>
            <p:cNvGrpSpPr/>
            <p:nvPr/>
          </p:nvGrpSpPr>
          <p:grpSpPr>
            <a:xfrm>
              <a:off x="1237049" y="1335193"/>
              <a:ext cx="1190638" cy="1191169"/>
              <a:chOff x="369195" y="1138234"/>
              <a:chExt cx="1250276" cy="1250833"/>
            </a:xfrm>
          </p:grpSpPr>
          <p:sp>
            <p:nvSpPr>
              <p:cNvPr id="1335" name="Google Shape;1335;p47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47"/>
            <p:cNvGrpSpPr/>
            <p:nvPr/>
          </p:nvGrpSpPr>
          <p:grpSpPr>
            <a:xfrm>
              <a:off x="3065908" y="3416430"/>
              <a:ext cx="671898" cy="672198"/>
              <a:chOff x="369195" y="1138234"/>
              <a:chExt cx="1250276" cy="1250833"/>
            </a:xfrm>
          </p:grpSpPr>
          <p:sp>
            <p:nvSpPr>
              <p:cNvPr id="1345" name="Google Shape;1345;p47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7"/>
            <p:cNvGrpSpPr/>
            <p:nvPr/>
          </p:nvGrpSpPr>
          <p:grpSpPr>
            <a:xfrm flipH="1">
              <a:off x="713069" y="1476759"/>
              <a:ext cx="3620819" cy="3226365"/>
              <a:chOff x="1484725" y="811000"/>
              <a:chExt cx="4756725" cy="4238525"/>
            </a:xfrm>
          </p:grpSpPr>
          <p:sp>
            <p:nvSpPr>
              <p:cNvPr id="1355" name="Google Shape;1355;p47"/>
              <p:cNvSpPr/>
              <p:nvPr/>
            </p:nvSpPr>
            <p:spPr>
              <a:xfrm>
                <a:off x="2524800" y="1592125"/>
                <a:ext cx="2568225" cy="2568225"/>
              </a:xfrm>
              <a:custGeom>
                <a:avLst/>
                <a:gdLst/>
                <a:ahLst/>
                <a:cxnLst/>
                <a:rect l="l" t="t" r="r" b="b"/>
                <a:pathLst>
                  <a:path w="102729" h="102729" extrusionOk="0">
                    <a:moveTo>
                      <a:pt x="51364" y="0"/>
                    </a:moveTo>
                    <a:cubicBezTo>
                      <a:pt x="37741" y="0"/>
                      <a:pt x="24676" y="5412"/>
                      <a:pt x="15043" y="15045"/>
                    </a:cubicBezTo>
                    <a:cubicBezTo>
                      <a:pt x="5412" y="24676"/>
                      <a:pt x="0" y="37741"/>
                      <a:pt x="0" y="51366"/>
                    </a:cubicBezTo>
                    <a:cubicBezTo>
                      <a:pt x="0" y="64988"/>
                      <a:pt x="5412" y="78053"/>
                      <a:pt x="15043" y="87684"/>
                    </a:cubicBezTo>
                    <a:cubicBezTo>
                      <a:pt x="24676" y="97317"/>
                      <a:pt x="37741" y="102729"/>
                      <a:pt x="51364" y="102729"/>
                    </a:cubicBezTo>
                    <a:cubicBezTo>
                      <a:pt x="64986" y="102729"/>
                      <a:pt x="78051" y="97317"/>
                      <a:pt x="87684" y="87684"/>
                    </a:cubicBezTo>
                    <a:cubicBezTo>
                      <a:pt x="97317" y="78053"/>
                      <a:pt x="102729" y="64988"/>
                      <a:pt x="102729" y="51366"/>
                    </a:cubicBezTo>
                    <a:cubicBezTo>
                      <a:pt x="102729" y="37741"/>
                      <a:pt x="97317" y="24676"/>
                      <a:pt x="87684" y="15045"/>
                    </a:cubicBezTo>
                    <a:cubicBezTo>
                      <a:pt x="78051" y="5412"/>
                      <a:pt x="64986" y="0"/>
                      <a:pt x="51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3079725" y="1586875"/>
                <a:ext cx="1458350" cy="2578725"/>
              </a:xfrm>
              <a:custGeom>
                <a:avLst/>
                <a:gdLst/>
                <a:ahLst/>
                <a:cxnLst/>
                <a:rect l="l" t="t" r="r" b="b"/>
                <a:pathLst>
                  <a:path w="58334" h="103149" extrusionOk="0">
                    <a:moveTo>
                      <a:pt x="29167" y="420"/>
                    </a:moveTo>
                    <a:cubicBezTo>
                      <a:pt x="45018" y="420"/>
                      <a:pt x="57914" y="23368"/>
                      <a:pt x="57914" y="51576"/>
                    </a:cubicBezTo>
                    <a:cubicBezTo>
                      <a:pt x="57914" y="79781"/>
                      <a:pt x="45018" y="102729"/>
                      <a:pt x="29167" y="102729"/>
                    </a:cubicBezTo>
                    <a:cubicBezTo>
                      <a:pt x="13315" y="102729"/>
                      <a:pt x="419" y="79781"/>
                      <a:pt x="419" y="51576"/>
                    </a:cubicBezTo>
                    <a:cubicBezTo>
                      <a:pt x="419" y="23368"/>
                      <a:pt x="13315" y="420"/>
                      <a:pt x="29167" y="420"/>
                    </a:cubicBezTo>
                    <a:close/>
                    <a:moveTo>
                      <a:pt x="29167" y="1"/>
                    </a:moveTo>
                    <a:cubicBezTo>
                      <a:pt x="13084" y="1"/>
                      <a:pt x="0" y="23137"/>
                      <a:pt x="0" y="51576"/>
                    </a:cubicBezTo>
                    <a:cubicBezTo>
                      <a:pt x="0" y="80014"/>
                      <a:pt x="13084" y="103148"/>
                      <a:pt x="29167" y="103148"/>
                    </a:cubicBezTo>
                    <a:cubicBezTo>
                      <a:pt x="45249" y="103148"/>
                      <a:pt x="58333" y="80012"/>
                      <a:pt x="58333" y="51576"/>
                    </a:cubicBezTo>
                    <a:cubicBezTo>
                      <a:pt x="58333" y="23137"/>
                      <a:pt x="45249" y="1"/>
                      <a:pt x="291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2519500" y="2035400"/>
                <a:ext cx="2578775" cy="1681675"/>
              </a:xfrm>
              <a:custGeom>
                <a:avLst/>
                <a:gdLst/>
                <a:ahLst/>
                <a:cxnLst/>
                <a:rect l="l" t="t" r="r" b="b"/>
                <a:pathLst>
                  <a:path w="103151" h="67267" extrusionOk="0">
                    <a:moveTo>
                      <a:pt x="51576" y="420"/>
                    </a:moveTo>
                    <a:cubicBezTo>
                      <a:pt x="79783" y="420"/>
                      <a:pt x="102731" y="15321"/>
                      <a:pt x="102731" y="33635"/>
                    </a:cubicBezTo>
                    <a:cubicBezTo>
                      <a:pt x="102731" y="51948"/>
                      <a:pt x="79783" y="66847"/>
                      <a:pt x="51576" y="66847"/>
                    </a:cubicBezTo>
                    <a:cubicBezTo>
                      <a:pt x="23368" y="66847"/>
                      <a:pt x="420" y="51948"/>
                      <a:pt x="420" y="33635"/>
                    </a:cubicBezTo>
                    <a:cubicBezTo>
                      <a:pt x="420" y="15321"/>
                      <a:pt x="23368" y="420"/>
                      <a:pt x="51576" y="420"/>
                    </a:cubicBezTo>
                    <a:close/>
                    <a:moveTo>
                      <a:pt x="51576" y="1"/>
                    </a:moveTo>
                    <a:cubicBezTo>
                      <a:pt x="23137" y="1"/>
                      <a:pt x="1" y="15088"/>
                      <a:pt x="1" y="33635"/>
                    </a:cubicBezTo>
                    <a:cubicBezTo>
                      <a:pt x="1" y="52179"/>
                      <a:pt x="23137" y="67266"/>
                      <a:pt x="51576" y="67266"/>
                    </a:cubicBezTo>
                    <a:cubicBezTo>
                      <a:pt x="80014" y="67266"/>
                      <a:pt x="103150" y="52179"/>
                      <a:pt x="103150" y="33635"/>
                    </a:cubicBezTo>
                    <a:cubicBezTo>
                      <a:pt x="103150" y="15088"/>
                      <a:pt x="80014" y="1"/>
                      <a:pt x="515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2524750" y="2871000"/>
                <a:ext cx="25649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02596" h="419" extrusionOk="0">
                    <a:moveTo>
                      <a:pt x="0" y="1"/>
                    </a:moveTo>
                    <a:lnTo>
                      <a:pt x="0" y="418"/>
                    </a:lnTo>
                    <a:lnTo>
                      <a:pt x="102595" y="418"/>
                    </a:lnTo>
                    <a:lnTo>
                      <a:pt x="10259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3803625" y="1592125"/>
                <a:ext cx="10525" cy="256822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02729" extrusionOk="0">
                    <a:moveTo>
                      <a:pt x="1" y="0"/>
                    </a:moveTo>
                    <a:lnTo>
                      <a:pt x="1" y="102729"/>
                    </a:lnTo>
                    <a:lnTo>
                      <a:pt x="420" y="102729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5155950" y="2327975"/>
                <a:ext cx="851175" cy="384250"/>
              </a:xfrm>
              <a:custGeom>
                <a:avLst/>
                <a:gdLst/>
                <a:ahLst/>
                <a:cxnLst/>
                <a:rect l="l" t="t" r="r" b="b"/>
                <a:pathLst>
                  <a:path w="34047" h="15370" extrusionOk="0">
                    <a:moveTo>
                      <a:pt x="12076" y="1"/>
                    </a:moveTo>
                    <a:cubicBezTo>
                      <a:pt x="8359" y="1"/>
                      <a:pt x="4589" y="859"/>
                      <a:pt x="1059" y="2669"/>
                    </a:cubicBezTo>
                    <a:lnTo>
                      <a:pt x="1059" y="2667"/>
                    </a:lnTo>
                    <a:cubicBezTo>
                      <a:pt x="303" y="3042"/>
                      <a:pt x="0" y="3965"/>
                      <a:pt x="386" y="4717"/>
                    </a:cubicBezTo>
                    <a:cubicBezTo>
                      <a:pt x="653" y="5242"/>
                      <a:pt x="1186" y="5543"/>
                      <a:pt x="1737" y="5543"/>
                    </a:cubicBezTo>
                    <a:cubicBezTo>
                      <a:pt x="1975" y="5543"/>
                      <a:pt x="2216" y="5487"/>
                      <a:pt x="2441" y="5369"/>
                    </a:cubicBezTo>
                    <a:cubicBezTo>
                      <a:pt x="5547" y="3776"/>
                      <a:pt x="8858" y="3020"/>
                      <a:pt x="12118" y="3020"/>
                    </a:cubicBezTo>
                    <a:cubicBezTo>
                      <a:pt x="19808" y="3020"/>
                      <a:pt x="27215" y="7222"/>
                      <a:pt x="30971" y="14545"/>
                    </a:cubicBezTo>
                    <a:cubicBezTo>
                      <a:pt x="31239" y="15069"/>
                      <a:pt x="31769" y="15370"/>
                      <a:pt x="32320" y="15370"/>
                    </a:cubicBezTo>
                    <a:cubicBezTo>
                      <a:pt x="32552" y="15370"/>
                      <a:pt x="32788" y="15316"/>
                      <a:pt x="33009" y="15203"/>
                    </a:cubicBezTo>
                    <a:cubicBezTo>
                      <a:pt x="33753" y="14822"/>
                      <a:pt x="34047" y="13909"/>
                      <a:pt x="33666" y="13166"/>
                    </a:cubicBezTo>
                    <a:cubicBezTo>
                      <a:pt x="30617" y="7223"/>
                      <a:pt x="25436" y="3074"/>
                      <a:pt x="19531" y="1172"/>
                    </a:cubicBezTo>
                    <a:lnTo>
                      <a:pt x="19531" y="1172"/>
                    </a:lnTo>
                    <a:lnTo>
                      <a:pt x="19533" y="1175"/>
                    </a:lnTo>
                    <a:cubicBezTo>
                      <a:pt x="17135" y="402"/>
                      <a:pt x="14618" y="1"/>
                      <a:pt x="120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5227500" y="2483625"/>
                <a:ext cx="641075" cy="299400"/>
              </a:xfrm>
              <a:custGeom>
                <a:avLst/>
                <a:gdLst/>
                <a:ahLst/>
                <a:cxnLst/>
                <a:rect l="l" t="t" r="r" b="b"/>
                <a:pathLst>
                  <a:path w="25643" h="11976" extrusionOk="0">
                    <a:moveTo>
                      <a:pt x="9223" y="1"/>
                    </a:moveTo>
                    <a:cubicBezTo>
                      <a:pt x="6461" y="1"/>
                      <a:pt x="3659" y="638"/>
                      <a:pt x="1038" y="1982"/>
                    </a:cubicBezTo>
                    <a:cubicBezTo>
                      <a:pt x="295" y="2365"/>
                      <a:pt x="1" y="3280"/>
                      <a:pt x="382" y="4023"/>
                    </a:cubicBezTo>
                    <a:cubicBezTo>
                      <a:pt x="651" y="4546"/>
                      <a:pt x="1182" y="4847"/>
                      <a:pt x="1732" y="4847"/>
                    </a:cubicBezTo>
                    <a:cubicBezTo>
                      <a:pt x="1965" y="4847"/>
                      <a:pt x="2202" y="4793"/>
                      <a:pt x="2423" y="4679"/>
                    </a:cubicBezTo>
                    <a:cubicBezTo>
                      <a:pt x="4617" y="3553"/>
                      <a:pt x="6956" y="3019"/>
                      <a:pt x="9259" y="3019"/>
                    </a:cubicBezTo>
                    <a:cubicBezTo>
                      <a:pt x="14689" y="3019"/>
                      <a:pt x="19917" y="5989"/>
                      <a:pt x="22572" y="11164"/>
                    </a:cubicBezTo>
                    <a:cubicBezTo>
                      <a:pt x="22842" y="11680"/>
                      <a:pt x="23369" y="11975"/>
                      <a:pt x="23914" y="11975"/>
                    </a:cubicBezTo>
                    <a:cubicBezTo>
                      <a:pt x="24147" y="11975"/>
                      <a:pt x="24383" y="11921"/>
                      <a:pt x="24605" y="11808"/>
                    </a:cubicBezTo>
                    <a:cubicBezTo>
                      <a:pt x="25346" y="11429"/>
                      <a:pt x="25642" y="10525"/>
                      <a:pt x="25269" y="9780"/>
                    </a:cubicBezTo>
                    <a:cubicBezTo>
                      <a:pt x="23004" y="5367"/>
                      <a:pt x="19153" y="2285"/>
                      <a:pt x="14766" y="872"/>
                    </a:cubicBezTo>
                    <a:cubicBezTo>
                      <a:pt x="12983" y="299"/>
                      <a:pt x="11112" y="1"/>
                      <a:pt x="92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5298525" y="2639425"/>
                <a:ext cx="431625" cy="214750"/>
              </a:xfrm>
              <a:custGeom>
                <a:avLst/>
                <a:gdLst/>
                <a:ahLst/>
                <a:cxnLst/>
                <a:rect l="l" t="t" r="r" b="b"/>
                <a:pathLst>
                  <a:path w="17265" h="8590" extrusionOk="0">
                    <a:moveTo>
                      <a:pt x="6391" y="1"/>
                    </a:moveTo>
                    <a:cubicBezTo>
                      <a:pt x="4587" y="1"/>
                      <a:pt x="2757" y="417"/>
                      <a:pt x="1047" y="1295"/>
                    </a:cubicBezTo>
                    <a:lnTo>
                      <a:pt x="1041" y="1293"/>
                    </a:lnTo>
                    <a:cubicBezTo>
                      <a:pt x="295" y="1674"/>
                      <a:pt x="1" y="2588"/>
                      <a:pt x="384" y="3332"/>
                    </a:cubicBezTo>
                    <a:cubicBezTo>
                      <a:pt x="652" y="3856"/>
                      <a:pt x="1184" y="4157"/>
                      <a:pt x="1735" y="4157"/>
                    </a:cubicBezTo>
                    <a:cubicBezTo>
                      <a:pt x="1968" y="4157"/>
                      <a:pt x="2204" y="4103"/>
                      <a:pt x="2425" y="3990"/>
                    </a:cubicBezTo>
                    <a:cubicBezTo>
                      <a:pt x="3673" y="3345"/>
                      <a:pt x="5046" y="3017"/>
                      <a:pt x="6425" y="3017"/>
                    </a:cubicBezTo>
                    <a:cubicBezTo>
                      <a:pt x="7322" y="3017"/>
                      <a:pt x="8222" y="3156"/>
                      <a:pt x="9092" y="3435"/>
                    </a:cubicBezTo>
                    <a:cubicBezTo>
                      <a:pt x="11300" y="4147"/>
                      <a:pt x="13134" y="5707"/>
                      <a:pt x="14188" y="7773"/>
                    </a:cubicBezTo>
                    <a:cubicBezTo>
                      <a:pt x="14459" y="8292"/>
                      <a:pt x="14987" y="8590"/>
                      <a:pt x="15535" y="8590"/>
                    </a:cubicBezTo>
                    <a:cubicBezTo>
                      <a:pt x="15768" y="8590"/>
                      <a:pt x="16004" y="8536"/>
                      <a:pt x="16225" y="8423"/>
                    </a:cubicBezTo>
                    <a:cubicBezTo>
                      <a:pt x="16968" y="8044"/>
                      <a:pt x="17265" y="7136"/>
                      <a:pt x="16890" y="6391"/>
                    </a:cubicBezTo>
                    <a:cubicBezTo>
                      <a:pt x="15410" y="3507"/>
                      <a:pt x="12890" y="1494"/>
                      <a:pt x="10020" y="569"/>
                    </a:cubicBezTo>
                    <a:lnTo>
                      <a:pt x="10020" y="569"/>
                    </a:lnTo>
                    <a:lnTo>
                      <a:pt x="10022" y="573"/>
                    </a:lnTo>
                    <a:cubicBezTo>
                      <a:pt x="8854" y="196"/>
                      <a:pt x="7628" y="1"/>
                      <a:pt x="6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5358825" y="2793375"/>
                <a:ext cx="2247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8036" extrusionOk="0">
                    <a:moveTo>
                      <a:pt x="4507" y="1"/>
                    </a:moveTo>
                    <a:cubicBezTo>
                      <a:pt x="2808" y="1"/>
                      <a:pt x="1230" y="1085"/>
                      <a:pt x="680" y="2790"/>
                    </a:cubicBezTo>
                    <a:cubicBezTo>
                      <a:pt x="0" y="4903"/>
                      <a:pt x="1163" y="7167"/>
                      <a:pt x="3276" y="7848"/>
                    </a:cubicBezTo>
                    <a:cubicBezTo>
                      <a:pt x="3678" y="7975"/>
                      <a:pt x="4084" y="8035"/>
                      <a:pt x="4485" y="8035"/>
                    </a:cubicBezTo>
                    <a:cubicBezTo>
                      <a:pt x="6184" y="8035"/>
                      <a:pt x="7762" y="6948"/>
                      <a:pt x="8310" y="5244"/>
                    </a:cubicBezTo>
                    <a:cubicBezTo>
                      <a:pt x="8988" y="3140"/>
                      <a:pt x="7838" y="885"/>
                      <a:pt x="5738" y="195"/>
                    </a:cubicBezTo>
                    <a:lnTo>
                      <a:pt x="5740" y="195"/>
                    </a:lnTo>
                    <a:cubicBezTo>
                      <a:pt x="5330" y="63"/>
                      <a:pt x="4915" y="1"/>
                      <a:pt x="45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1688915" y="969795"/>
                <a:ext cx="624922" cy="748854"/>
              </a:xfrm>
              <a:custGeom>
                <a:avLst/>
                <a:gdLst/>
                <a:ahLst/>
                <a:cxnLst/>
                <a:rect l="l" t="t" r="r" b="b"/>
                <a:pathLst>
                  <a:path w="19121" h="22913" extrusionOk="0">
                    <a:moveTo>
                      <a:pt x="9910" y="2842"/>
                    </a:moveTo>
                    <a:cubicBezTo>
                      <a:pt x="12108" y="2842"/>
                      <a:pt x="13998" y="4404"/>
                      <a:pt x="14368" y="6658"/>
                    </a:cubicBezTo>
                    <a:lnTo>
                      <a:pt x="15653" y="14462"/>
                    </a:lnTo>
                    <a:cubicBezTo>
                      <a:pt x="16066" y="16973"/>
                      <a:pt x="14414" y="19278"/>
                      <a:pt x="11901" y="19689"/>
                    </a:cubicBezTo>
                    <a:lnTo>
                      <a:pt x="9981" y="20006"/>
                    </a:lnTo>
                    <a:cubicBezTo>
                      <a:pt x="9722" y="20049"/>
                      <a:pt x="9466" y="20070"/>
                      <a:pt x="9213" y="20070"/>
                    </a:cubicBezTo>
                    <a:cubicBezTo>
                      <a:pt x="7015" y="20070"/>
                      <a:pt x="5122" y="18507"/>
                      <a:pt x="4752" y="16255"/>
                    </a:cubicBezTo>
                    <a:lnTo>
                      <a:pt x="3469" y="8451"/>
                    </a:lnTo>
                    <a:cubicBezTo>
                      <a:pt x="3056" y="5940"/>
                      <a:pt x="4707" y="3636"/>
                      <a:pt x="7218" y="3221"/>
                    </a:cubicBezTo>
                    <a:lnTo>
                      <a:pt x="9138" y="2906"/>
                    </a:lnTo>
                    <a:cubicBezTo>
                      <a:pt x="9398" y="2863"/>
                      <a:pt x="9656" y="2842"/>
                      <a:pt x="9910" y="2842"/>
                    </a:cubicBezTo>
                    <a:close/>
                    <a:moveTo>
                      <a:pt x="9877" y="0"/>
                    </a:moveTo>
                    <a:cubicBezTo>
                      <a:pt x="9481" y="0"/>
                      <a:pt x="9080" y="32"/>
                      <a:pt x="8677" y="98"/>
                    </a:cubicBezTo>
                    <a:lnTo>
                      <a:pt x="6757" y="416"/>
                    </a:lnTo>
                    <a:cubicBezTo>
                      <a:pt x="2738" y="1079"/>
                      <a:pt x="1" y="4896"/>
                      <a:pt x="661" y="8914"/>
                    </a:cubicBezTo>
                    <a:lnTo>
                      <a:pt x="1944" y="16716"/>
                    </a:lnTo>
                    <a:cubicBezTo>
                      <a:pt x="2540" y="20332"/>
                      <a:pt x="5690" y="22912"/>
                      <a:pt x="9243" y="22912"/>
                    </a:cubicBezTo>
                    <a:cubicBezTo>
                      <a:pt x="9639" y="22912"/>
                      <a:pt x="10040" y="22880"/>
                      <a:pt x="10443" y="22814"/>
                    </a:cubicBezTo>
                    <a:lnTo>
                      <a:pt x="12363" y="22496"/>
                    </a:lnTo>
                    <a:cubicBezTo>
                      <a:pt x="16381" y="21836"/>
                      <a:pt x="19121" y="18016"/>
                      <a:pt x="18458" y="13998"/>
                    </a:cubicBezTo>
                    <a:lnTo>
                      <a:pt x="17175" y="6196"/>
                    </a:lnTo>
                    <a:cubicBezTo>
                      <a:pt x="16579" y="2580"/>
                      <a:pt x="13429" y="0"/>
                      <a:pt x="9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1647963" y="1342755"/>
                <a:ext cx="837162" cy="794610"/>
              </a:xfrm>
              <a:custGeom>
                <a:avLst/>
                <a:gdLst/>
                <a:ahLst/>
                <a:cxnLst/>
                <a:rect l="l" t="t" r="r" b="b"/>
                <a:pathLst>
                  <a:path w="25615" h="24313" extrusionOk="0">
                    <a:moveTo>
                      <a:pt x="20546" y="1"/>
                    </a:moveTo>
                    <a:cubicBezTo>
                      <a:pt x="20433" y="1"/>
                      <a:pt x="20318" y="10"/>
                      <a:pt x="20202" y="29"/>
                    </a:cubicBezTo>
                    <a:lnTo>
                      <a:pt x="1914" y="3038"/>
                    </a:lnTo>
                    <a:cubicBezTo>
                      <a:pt x="773" y="3226"/>
                      <a:pt x="0" y="4304"/>
                      <a:pt x="189" y="5445"/>
                    </a:cubicBezTo>
                    <a:lnTo>
                      <a:pt x="3004" y="22558"/>
                    </a:lnTo>
                    <a:cubicBezTo>
                      <a:pt x="3174" y="23584"/>
                      <a:pt x="4062" y="24312"/>
                      <a:pt x="5068" y="24312"/>
                    </a:cubicBezTo>
                    <a:cubicBezTo>
                      <a:pt x="5181" y="24312"/>
                      <a:pt x="5296" y="24303"/>
                      <a:pt x="5412" y="24284"/>
                    </a:cubicBezTo>
                    <a:lnTo>
                      <a:pt x="23700" y="21273"/>
                    </a:lnTo>
                    <a:cubicBezTo>
                      <a:pt x="24841" y="21087"/>
                      <a:pt x="25614" y="20009"/>
                      <a:pt x="25426" y="18868"/>
                    </a:cubicBezTo>
                    <a:lnTo>
                      <a:pt x="22610" y="1755"/>
                    </a:lnTo>
                    <a:cubicBezTo>
                      <a:pt x="22440" y="729"/>
                      <a:pt x="21553" y="1"/>
                      <a:pt x="205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1980518" y="1610602"/>
                <a:ext cx="154392" cy="258355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7905" extrusionOk="0">
                    <a:moveTo>
                      <a:pt x="2341" y="0"/>
                    </a:moveTo>
                    <a:cubicBezTo>
                      <a:pt x="2223" y="0"/>
                      <a:pt x="2104" y="10"/>
                      <a:pt x="1984" y="30"/>
                    </a:cubicBezTo>
                    <a:lnTo>
                      <a:pt x="1986" y="30"/>
                    </a:lnTo>
                    <a:cubicBezTo>
                      <a:pt x="803" y="225"/>
                      <a:pt x="0" y="1340"/>
                      <a:pt x="197" y="2524"/>
                    </a:cubicBezTo>
                    <a:cubicBezTo>
                      <a:pt x="326" y="3309"/>
                      <a:pt x="879" y="3962"/>
                      <a:pt x="1633" y="4220"/>
                    </a:cubicBezTo>
                    <a:cubicBezTo>
                      <a:pt x="1635" y="4239"/>
                      <a:pt x="1635" y="4260"/>
                      <a:pt x="1639" y="4281"/>
                    </a:cubicBezTo>
                    <a:lnTo>
                      <a:pt x="2052" y="6786"/>
                    </a:lnTo>
                    <a:cubicBezTo>
                      <a:pt x="2157" y="7435"/>
                      <a:pt x="2628" y="7905"/>
                      <a:pt x="3142" y="7905"/>
                    </a:cubicBezTo>
                    <a:cubicBezTo>
                      <a:pt x="3188" y="7905"/>
                      <a:pt x="3234" y="7901"/>
                      <a:pt x="3280" y="7893"/>
                    </a:cubicBezTo>
                    <a:cubicBezTo>
                      <a:pt x="3843" y="7800"/>
                      <a:pt x="4205" y="7156"/>
                      <a:pt x="4089" y="6451"/>
                    </a:cubicBezTo>
                    <a:lnTo>
                      <a:pt x="3676" y="3945"/>
                    </a:lnTo>
                    <a:cubicBezTo>
                      <a:pt x="3672" y="3923"/>
                      <a:pt x="3665" y="3904"/>
                      <a:pt x="3663" y="3885"/>
                    </a:cubicBezTo>
                    <a:cubicBezTo>
                      <a:pt x="4451" y="3278"/>
                      <a:pt x="4724" y="2215"/>
                      <a:pt x="4326" y="1302"/>
                    </a:cubicBezTo>
                    <a:cubicBezTo>
                      <a:pt x="3978" y="503"/>
                      <a:pt x="3191" y="0"/>
                      <a:pt x="2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4789150" y="3595975"/>
                <a:ext cx="1126375" cy="1001100"/>
              </a:xfrm>
              <a:custGeom>
                <a:avLst/>
                <a:gdLst/>
                <a:ahLst/>
                <a:cxnLst/>
                <a:rect l="l" t="t" r="r" b="b"/>
                <a:pathLst>
                  <a:path w="45055" h="40044" extrusionOk="0">
                    <a:moveTo>
                      <a:pt x="27917" y="1"/>
                    </a:moveTo>
                    <a:cubicBezTo>
                      <a:pt x="22680" y="1"/>
                      <a:pt x="11433" y="2252"/>
                      <a:pt x="11433" y="2252"/>
                    </a:cubicBezTo>
                    <a:cubicBezTo>
                      <a:pt x="10101" y="2398"/>
                      <a:pt x="8691" y="2457"/>
                      <a:pt x="8221" y="3764"/>
                    </a:cubicBezTo>
                    <a:lnTo>
                      <a:pt x="472" y="25293"/>
                    </a:lnTo>
                    <a:cubicBezTo>
                      <a:pt x="0" y="26598"/>
                      <a:pt x="678" y="28037"/>
                      <a:pt x="1984" y="28505"/>
                    </a:cubicBezTo>
                    <a:lnTo>
                      <a:pt x="33623" y="39894"/>
                    </a:lnTo>
                    <a:cubicBezTo>
                      <a:pt x="33905" y="39996"/>
                      <a:pt x="34193" y="40044"/>
                      <a:pt x="34476" y="40044"/>
                    </a:cubicBezTo>
                    <a:cubicBezTo>
                      <a:pt x="35505" y="40044"/>
                      <a:pt x="36470" y="39406"/>
                      <a:pt x="36835" y="38382"/>
                    </a:cubicBezTo>
                    <a:lnTo>
                      <a:pt x="44584" y="16852"/>
                    </a:lnTo>
                    <a:cubicBezTo>
                      <a:pt x="45054" y="15544"/>
                      <a:pt x="44042" y="14637"/>
                      <a:pt x="43072" y="13640"/>
                    </a:cubicBezTo>
                    <a:cubicBezTo>
                      <a:pt x="43072" y="13640"/>
                      <a:pt x="33071" y="1331"/>
                      <a:pt x="30028" y="234"/>
                    </a:cubicBezTo>
                    <a:cubicBezTo>
                      <a:pt x="29573" y="70"/>
                      <a:pt x="28838" y="1"/>
                      <a:pt x="27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4940350" y="3506750"/>
                <a:ext cx="938750" cy="799950"/>
              </a:xfrm>
              <a:custGeom>
                <a:avLst/>
                <a:gdLst/>
                <a:ahLst/>
                <a:cxnLst/>
                <a:rect l="l" t="t" r="r" b="b"/>
                <a:pathLst>
                  <a:path w="37550" h="31998" extrusionOk="0">
                    <a:moveTo>
                      <a:pt x="7400" y="1"/>
                    </a:moveTo>
                    <a:lnTo>
                      <a:pt x="1" y="20561"/>
                    </a:lnTo>
                    <a:lnTo>
                      <a:pt x="31780" y="31998"/>
                    </a:lnTo>
                    <a:lnTo>
                      <a:pt x="37549" y="15969"/>
                    </a:lnTo>
                    <a:lnTo>
                      <a:pt x="34496" y="9755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4789150" y="3690050"/>
                <a:ext cx="920900" cy="907025"/>
              </a:xfrm>
              <a:custGeom>
                <a:avLst/>
                <a:gdLst/>
                <a:ahLst/>
                <a:cxnLst/>
                <a:rect l="l" t="t" r="r" b="b"/>
                <a:pathLst>
                  <a:path w="36836" h="36281" extrusionOk="0">
                    <a:moveTo>
                      <a:pt x="8221" y="1"/>
                    </a:moveTo>
                    <a:lnTo>
                      <a:pt x="472" y="21530"/>
                    </a:lnTo>
                    <a:cubicBezTo>
                      <a:pt x="0" y="22835"/>
                      <a:pt x="678" y="24274"/>
                      <a:pt x="1984" y="24742"/>
                    </a:cubicBezTo>
                    <a:lnTo>
                      <a:pt x="33623" y="36131"/>
                    </a:lnTo>
                    <a:cubicBezTo>
                      <a:pt x="33905" y="36233"/>
                      <a:pt x="34193" y="36281"/>
                      <a:pt x="34476" y="36281"/>
                    </a:cubicBezTo>
                    <a:cubicBezTo>
                      <a:pt x="35505" y="36281"/>
                      <a:pt x="36470" y="35643"/>
                      <a:pt x="36835" y="34619"/>
                    </a:cubicBezTo>
                    <a:lnTo>
                      <a:pt x="82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4789150" y="4017275"/>
                <a:ext cx="1114600" cy="579800"/>
              </a:xfrm>
              <a:custGeom>
                <a:avLst/>
                <a:gdLst/>
                <a:ahLst/>
                <a:cxnLst/>
                <a:rect l="l" t="t" r="r" b="b"/>
                <a:pathLst>
                  <a:path w="44584" h="23192" extrusionOk="0">
                    <a:moveTo>
                      <a:pt x="44584" y="0"/>
                    </a:moveTo>
                    <a:lnTo>
                      <a:pt x="472" y="8441"/>
                    </a:lnTo>
                    <a:cubicBezTo>
                      <a:pt x="0" y="9746"/>
                      <a:pt x="678" y="11185"/>
                      <a:pt x="1984" y="11653"/>
                    </a:cubicBezTo>
                    <a:lnTo>
                      <a:pt x="33625" y="23042"/>
                    </a:lnTo>
                    <a:cubicBezTo>
                      <a:pt x="33907" y="23144"/>
                      <a:pt x="34195" y="23192"/>
                      <a:pt x="34478" y="23192"/>
                    </a:cubicBezTo>
                    <a:cubicBezTo>
                      <a:pt x="35506" y="23192"/>
                      <a:pt x="36470" y="22554"/>
                      <a:pt x="36835" y="21530"/>
                    </a:cubicBezTo>
                    <a:lnTo>
                      <a:pt x="44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5349925" y="4019425"/>
                <a:ext cx="520850" cy="100175"/>
              </a:xfrm>
              <a:custGeom>
                <a:avLst/>
                <a:gdLst/>
                <a:ahLst/>
                <a:cxnLst/>
                <a:rect l="l" t="t" r="r" b="b"/>
                <a:pathLst>
                  <a:path w="20834" h="4007" extrusionOk="0">
                    <a:moveTo>
                      <a:pt x="20607" y="0"/>
                    </a:moveTo>
                    <a:cubicBezTo>
                      <a:pt x="20595" y="0"/>
                      <a:pt x="20584" y="1"/>
                      <a:pt x="20571" y="3"/>
                    </a:cubicBezTo>
                    <a:lnTo>
                      <a:pt x="183" y="3592"/>
                    </a:lnTo>
                    <a:cubicBezTo>
                      <a:pt x="75" y="3611"/>
                      <a:pt x="1" y="3708"/>
                      <a:pt x="11" y="3816"/>
                    </a:cubicBezTo>
                    <a:cubicBezTo>
                      <a:pt x="20" y="3924"/>
                      <a:pt x="109" y="4007"/>
                      <a:pt x="219" y="4007"/>
                    </a:cubicBezTo>
                    <a:cubicBezTo>
                      <a:pt x="229" y="4007"/>
                      <a:pt x="242" y="4007"/>
                      <a:pt x="255" y="4004"/>
                    </a:cubicBezTo>
                    <a:lnTo>
                      <a:pt x="20643" y="416"/>
                    </a:lnTo>
                    <a:cubicBezTo>
                      <a:pt x="20758" y="395"/>
                      <a:pt x="20834" y="287"/>
                      <a:pt x="20813" y="172"/>
                    </a:cubicBezTo>
                    <a:cubicBezTo>
                      <a:pt x="20796" y="70"/>
                      <a:pt x="20708" y="0"/>
                      <a:pt x="20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4795225" y="4108625"/>
                <a:ext cx="921650" cy="452150"/>
              </a:xfrm>
              <a:custGeom>
                <a:avLst/>
                <a:gdLst/>
                <a:ahLst/>
                <a:cxnLst/>
                <a:rect l="l" t="t" r="r" b="b"/>
                <a:pathLst>
                  <a:path w="36866" h="18086" extrusionOk="0">
                    <a:moveTo>
                      <a:pt x="22489" y="0"/>
                    </a:moveTo>
                    <a:lnTo>
                      <a:pt x="187" y="4580"/>
                    </a:lnTo>
                    <a:cubicBezTo>
                      <a:pt x="75" y="4603"/>
                      <a:pt x="1" y="4713"/>
                      <a:pt x="24" y="4828"/>
                    </a:cubicBezTo>
                    <a:cubicBezTo>
                      <a:pt x="44" y="4927"/>
                      <a:pt x="132" y="4995"/>
                      <a:pt x="229" y="4995"/>
                    </a:cubicBezTo>
                    <a:cubicBezTo>
                      <a:pt x="243" y="4995"/>
                      <a:pt x="257" y="4994"/>
                      <a:pt x="272" y="4991"/>
                    </a:cubicBezTo>
                    <a:lnTo>
                      <a:pt x="22324" y="458"/>
                    </a:lnTo>
                    <a:lnTo>
                      <a:pt x="36429" y="18005"/>
                    </a:lnTo>
                    <a:cubicBezTo>
                      <a:pt x="36469" y="18054"/>
                      <a:pt x="36529" y="18083"/>
                      <a:pt x="36592" y="18083"/>
                    </a:cubicBezTo>
                    <a:lnTo>
                      <a:pt x="36590" y="18085"/>
                    </a:lnTo>
                    <a:cubicBezTo>
                      <a:pt x="36766" y="18085"/>
                      <a:pt x="36865" y="17882"/>
                      <a:pt x="36755" y="17745"/>
                    </a:cubicBezTo>
                    <a:lnTo>
                      <a:pt x="22570" y="100"/>
                    </a:lnTo>
                    <a:lnTo>
                      <a:pt x="2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5151225" y="3615950"/>
                <a:ext cx="56870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8" h="9071" extrusionOk="0">
                    <a:moveTo>
                      <a:pt x="367" y="0"/>
                    </a:moveTo>
                    <a:lnTo>
                      <a:pt x="1" y="1017"/>
                    </a:lnTo>
                    <a:lnTo>
                      <a:pt x="22382" y="9071"/>
                    </a:lnTo>
                    <a:lnTo>
                      <a:pt x="22748" y="8052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5130475" y="3673650"/>
                <a:ext cx="56865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6" h="9071" extrusionOk="0">
                    <a:moveTo>
                      <a:pt x="365" y="0"/>
                    </a:moveTo>
                    <a:lnTo>
                      <a:pt x="1" y="1019"/>
                    </a:lnTo>
                    <a:lnTo>
                      <a:pt x="22380" y="9070"/>
                    </a:lnTo>
                    <a:lnTo>
                      <a:pt x="22746" y="8054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5109675" y="3731400"/>
                <a:ext cx="56870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8" h="9071" extrusionOk="0">
                    <a:moveTo>
                      <a:pt x="367" y="0"/>
                    </a:moveTo>
                    <a:lnTo>
                      <a:pt x="1" y="1016"/>
                    </a:lnTo>
                    <a:lnTo>
                      <a:pt x="22382" y="9070"/>
                    </a:lnTo>
                    <a:lnTo>
                      <a:pt x="22748" y="8052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5088925" y="3789075"/>
                <a:ext cx="568650" cy="226775"/>
              </a:xfrm>
              <a:custGeom>
                <a:avLst/>
                <a:gdLst/>
                <a:ahLst/>
                <a:cxnLst/>
                <a:rect l="l" t="t" r="r" b="b"/>
                <a:pathLst>
                  <a:path w="22746" h="9071" extrusionOk="0">
                    <a:moveTo>
                      <a:pt x="367" y="1"/>
                    </a:moveTo>
                    <a:lnTo>
                      <a:pt x="1" y="1019"/>
                    </a:lnTo>
                    <a:lnTo>
                      <a:pt x="22380" y="9071"/>
                    </a:lnTo>
                    <a:lnTo>
                      <a:pt x="22746" y="805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5762000" y="3750600"/>
                <a:ext cx="117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684" h="6215" extrusionOk="0">
                    <a:moveTo>
                      <a:pt x="1630" y="1"/>
                    </a:moveTo>
                    <a:lnTo>
                      <a:pt x="0" y="4529"/>
                    </a:lnTo>
                    <a:lnTo>
                      <a:pt x="4683" y="6215"/>
                    </a:lnTo>
                    <a:lnTo>
                      <a:pt x="4683" y="6215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1484725" y="4819950"/>
                <a:ext cx="4756725" cy="229575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9183" extrusionOk="0">
                    <a:moveTo>
                      <a:pt x="290" y="0"/>
                    </a:moveTo>
                    <a:cubicBezTo>
                      <a:pt x="132" y="0"/>
                      <a:pt x="0" y="130"/>
                      <a:pt x="0" y="290"/>
                    </a:cubicBezTo>
                    <a:lnTo>
                      <a:pt x="0" y="8893"/>
                    </a:lnTo>
                    <a:cubicBezTo>
                      <a:pt x="0" y="9054"/>
                      <a:pt x="132" y="9183"/>
                      <a:pt x="290" y="9183"/>
                    </a:cubicBezTo>
                    <a:lnTo>
                      <a:pt x="189979" y="9183"/>
                    </a:lnTo>
                    <a:cubicBezTo>
                      <a:pt x="190140" y="9183"/>
                      <a:pt x="190269" y="9054"/>
                      <a:pt x="190269" y="8893"/>
                    </a:cubicBezTo>
                    <a:lnTo>
                      <a:pt x="190269" y="290"/>
                    </a:lnTo>
                    <a:cubicBezTo>
                      <a:pt x="190269" y="130"/>
                      <a:pt x="190140" y="0"/>
                      <a:pt x="189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3158625" y="1547050"/>
                <a:ext cx="415950" cy="897625"/>
              </a:xfrm>
              <a:custGeom>
                <a:avLst/>
                <a:gdLst/>
                <a:ahLst/>
                <a:cxnLst/>
                <a:rect l="l" t="t" r="r" b="b"/>
                <a:pathLst>
                  <a:path w="16638" h="35905" extrusionOk="0">
                    <a:moveTo>
                      <a:pt x="16415" y="1"/>
                    </a:moveTo>
                    <a:cubicBezTo>
                      <a:pt x="15788" y="1"/>
                      <a:pt x="13897" y="207"/>
                      <a:pt x="11493" y="2400"/>
                    </a:cubicBezTo>
                    <a:cubicBezTo>
                      <a:pt x="8533" y="5100"/>
                      <a:pt x="3505" y="23100"/>
                      <a:pt x="3083" y="24118"/>
                    </a:cubicBezTo>
                    <a:cubicBezTo>
                      <a:pt x="2664" y="25137"/>
                      <a:pt x="987" y="24859"/>
                      <a:pt x="494" y="26598"/>
                    </a:cubicBezTo>
                    <a:cubicBezTo>
                      <a:pt x="1" y="28336"/>
                      <a:pt x="617" y="31505"/>
                      <a:pt x="1320" y="32907"/>
                    </a:cubicBezTo>
                    <a:cubicBezTo>
                      <a:pt x="1928" y="34119"/>
                      <a:pt x="2404" y="35905"/>
                      <a:pt x="4338" y="35905"/>
                    </a:cubicBezTo>
                    <a:cubicBezTo>
                      <a:pt x="4638" y="35905"/>
                      <a:pt x="4973" y="35862"/>
                      <a:pt x="5349" y="35767"/>
                    </a:cubicBezTo>
                    <a:cubicBezTo>
                      <a:pt x="8148" y="35064"/>
                      <a:pt x="11607" y="32913"/>
                      <a:pt x="11607" y="32913"/>
                    </a:cubicBezTo>
                    <a:lnTo>
                      <a:pt x="16638" y="12"/>
                    </a:lnTo>
                    <a:cubicBezTo>
                      <a:pt x="16638" y="12"/>
                      <a:pt x="16560" y="1"/>
                      <a:pt x="16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3382250" y="3814000"/>
                <a:ext cx="1001150" cy="541100"/>
              </a:xfrm>
              <a:custGeom>
                <a:avLst/>
                <a:gdLst/>
                <a:ahLst/>
                <a:cxnLst/>
                <a:rect l="l" t="t" r="r" b="b"/>
                <a:pathLst>
                  <a:path w="40046" h="21644" extrusionOk="0">
                    <a:moveTo>
                      <a:pt x="22098" y="1"/>
                    </a:moveTo>
                    <a:cubicBezTo>
                      <a:pt x="15710" y="1"/>
                      <a:pt x="8101" y="3259"/>
                      <a:pt x="1" y="12169"/>
                    </a:cubicBezTo>
                    <a:cubicBezTo>
                      <a:pt x="4797" y="20201"/>
                      <a:pt x="15923" y="21644"/>
                      <a:pt x="23135" y="21644"/>
                    </a:cubicBezTo>
                    <a:cubicBezTo>
                      <a:pt x="25703" y="21644"/>
                      <a:pt x="27775" y="21461"/>
                      <a:pt x="28888" y="21328"/>
                    </a:cubicBezTo>
                    <a:cubicBezTo>
                      <a:pt x="33127" y="20819"/>
                      <a:pt x="40046" y="16123"/>
                      <a:pt x="38644" y="10087"/>
                    </a:cubicBezTo>
                    <a:cubicBezTo>
                      <a:pt x="35780" y="4778"/>
                      <a:pt x="29833" y="1"/>
                      <a:pt x="22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987825" y="4740125"/>
                <a:ext cx="531400" cy="220800"/>
              </a:xfrm>
              <a:custGeom>
                <a:avLst/>
                <a:gdLst/>
                <a:ahLst/>
                <a:cxnLst/>
                <a:rect l="l" t="t" r="r" b="b"/>
                <a:pathLst>
                  <a:path w="21256" h="8832" extrusionOk="0">
                    <a:moveTo>
                      <a:pt x="16615" y="1"/>
                    </a:moveTo>
                    <a:cubicBezTo>
                      <a:pt x="15239" y="1"/>
                      <a:pt x="14088" y="35"/>
                      <a:pt x="14088" y="35"/>
                    </a:cubicBezTo>
                    <a:cubicBezTo>
                      <a:pt x="14088" y="35"/>
                      <a:pt x="667" y="4235"/>
                      <a:pt x="335" y="6414"/>
                    </a:cubicBezTo>
                    <a:cubicBezTo>
                      <a:pt x="1" y="8592"/>
                      <a:pt x="70" y="8832"/>
                      <a:pt x="70" y="8832"/>
                    </a:cubicBezTo>
                    <a:lnTo>
                      <a:pt x="21255" y="8832"/>
                    </a:lnTo>
                    <a:cubicBezTo>
                      <a:pt x="21255" y="8832"/>
                      <a:pt x="20639" y="2158"/>
                      <a:pt x="18892" y="41"/>
                    </a:cubicBezTo>
                    <a:cubicBezTo>
                      <a:pt x="18165" y="10"/>
                      <a:pt x="17357" y="1"/>
                      <a:pt x="16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3283025" y="3915475"/>
                <a:ext cx="286525" cy="859875"/>
              </a:xfrm>
              <a:custGeom>
                <a:avLst/>
                <a:gdLst/>
                <a:ahLst/>
                <a:cxnLst/>
                <a:rect l="l" t="t" r="r" b="b"/>
                <a:pathLst>
                  <a:path w="11461" h="34395" extrusionOk="0">
                    <a:moveTo>
                      <a:pt x="0" y="1"/>
                    </a:moveTo>
                    <a:lnTo>
                      <a:pt x="1707" y="33704"/>
                    </a:lnTo>
                    <a:cubicBezTo>
                      <a:pt x="1707" y="33703"/>
                      <a:pt x="1709" y="33702"/>
                      <a:pt x="1712" y="33702"/>
                    </a:cubicBezTo>
                    <a:cubicBezTo>
                      <a:pt x="1815" y="33702"/>
                      <a:pt x="3387" y="34394"/>
                      <a:pt x="5796" y="34394"/>
                    </a:cubicBezTo>
                    <a:cubicBezTo>
                      <a:pt x="6285" y="34394"/>
                      <a:pt x="6807" y="34366"/>
                      <a:pt x="7360" y="34297"/>
                    </a:cubicBezTo>
                    <a:cubicBezTo>
                      <a:pt x="7328" y="25278"/>
                      <a:pt x="11461" y="8618"/>
                      <a:pt x="11461" y="861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3735525" y="4740175"/>
                <a:ext cx="387300" cy="229000"/>
              </a:xfrm>
              <a:custGeom>
                <a:avLst/>
                <a:gdLst/>
                <a:ahLst/>
                <a:cxnLst/>
                <a:rect l="l" t="t" r="r" b="b"/>
                <a:pathLst>
                  <a:path w="15492" h="9160" extrusionOk="0">
                    <a:moveTo>
                      <a:pt x="12022" y="1"/>
                    </a:moveTo>
                    <a:cubicBezTo>
                      <a:pt x="7904" y="132"/>
                      <a:pt x="5867" y="894"/>
                      <a:pt x="5867" y="894"/>
                    </a:cubicBezTo>
                    <a:cubicBezTo>
                      <a:pt x="5867" y="894"/>
                      <a:pt x="5113" y="2903"/>
                      <a:pt x="4516" y="3596"/>
                    </a:cubicBezTo>
                    <a:cubicBezTo>
                      <a:pt x="3919" y="4290"/>
                      <a:pt x="0" y="5935"/>
                      <a:pt x="104" y="9160"/>
                    </a:cubicBezTo>
                    <a:lnTo>
                      <a:pt x="15492" y="9160"/>
                    </a:lnTo>
                    <a:cubicBezTo>
                      <a:pt x="15492" y="9160"/>
                      <a:pt x="14876" y="3433"/>
                      <a:pt x="1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3801675" y="3902450"/>
                <a:ext cx="325750" cy="879475"/>
              </a:xfrm>
              <a:custGeom>
                <a:avLst/>
                <a:gdLst/>
                <a:ahLst/>
                <a:cxnLst/>
                <a:rect l="l" t="t" r="r" b="b"/>
                <a:pathLst>
                  <a:path w="13030" h="35179" extrusionOk="0">
                    <a:moveTo>
                      <a:pt x="10074" y="1"/>
                    </a:moveTo>
                    <a:cubicBezTo>
                      <a:pt x="5171" y="664"/>
                      <a:pt x="1" y="4227"/>
                      <a:pt x="1" y="4227"/>
                    </a:cubicBezTo>
                    <a:lnTo>
                      <a:pt x="3100" y="35178"/>
                    </a:lnTo>
                    <a:cubicBezTo>
                      <a:pt x="3188" y="34344"/>
                      <a:pt x="4943" y="33922"/>
                      <a:pt x="6823" y="33922"/>
                    </a:cubicBezTo>
                    <a:cubicBezTo>
                      <a:pt x="7749" y="33922"/>
                      <a:pt x="8704" y="34024"/>
                      <a:pt x="9507" y="34230"/>
                    </a:cubicBezTo>
                    <a:cubicBezTo>
                      <a:pt x="8632" y="23574"/>
                      <a:pt x="13030" y="9791"/>
                      <a:pt x="10074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3204375" y="2483625"/>
                <a:ext cx="1144000" cy="1860650"/>
              </a:xfrm>
              <a:custGeom>
                <a:avLst/>
                <a:gdLst/>
                <a:ahLst/>
                <a:cxnLst/>
                <a:rect l="l" t="t" r="r" b="b"/>
                <a:pathLst>
                  <a:path w="45760" h="74426" extrusionOk="0">
                    <a:moveTo>
                      <a:pt x="30795" y="0"/>
                    </a:moveTo>
                    <a:lnTo>
                      <a:pt x="5227" y="2329"/>
                    </a:lnTo>
                    <a:cubicBezTo>
                      <a:pt x="5227" y="2329"/>
                      <a:pt x="3582" y="11833"/>
                      <a:pt x="3036" y="19629"/>
                    </a:cubicBezTo>
                    <a:cubicBezTo>
                      <a:pt x="2602" y="25800"/>
                      <a:pt x="0" y="63321"/>
                      <a:pt x="0" y="63321"/>
                    </a:cubicBezTo>
                    <a:cubicBezTo>
                      <a:pt x="0" y="63321"/>
                      <a:pt x="3447" y="73943"/>
                      <a:pt x="11736" y="74407"/>
                    </a:cubicBezTo>
                    <a:cubicBezTo>
                      <a:pt x="11954" y="74419"/>
                      <a:pt x="12169" y="74425"/>
                      <a:pt x="12381" y="74425"/>
                    </a:cubicBezTo>
                    <a:cubicBezTo>
                      <a:pt x="20236" y="74425"/>
                      <a:pt x="24178" y="66278"/>
                      <a:pt x="29268" y="63038"/>
                    </a:cubicBezTo>
                    <a:cubicBezTo>
                      <a:pt x="32333" y="61087"/>
                      <a:pt x="35142" y="60427"/>
                      <a:pt x="37539" y="60427"/>
                    </a:cubicBezTo>
                    <a:cubicBezTo>
                      <a:pt x="42547" y="60427"/>
                      <a:pt x="45759" y="63304"/>
                      <a:pt x="45759" y="63304"/>
                    </a:cubicBezTo>
                    <a:cubicBezTo>
                      <a:pt x="39390" y="42511"/>
                      <a:pt x="37938" y="24695"/>
                      <a:pt x="30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3268575" y="1519275"/>
                <a:ext cx="760825" cy="1091850"/>
              </a:xfrm>
              <a:custGeom>
                <a:avLst/>
                <a:gdLst/>
                <a:ahLst/>
                <a:cxnLst/>
                <a:rect l="l" t="t" r="r" b="b"/>
                <a:pathLst>
                  <a:path w="30433" h="43674" extrusionOk="0">
                    <a:moveTo>
                      <a:pt x="18854" y="0"/>
                    </a:moveTo>
                    <a:cubicBezTo>
                      <a:pt x="18195" y="0"/>
                      <a:pt x="17535" y="36"/>
                      <a:pt x="16878" y="102"/>
                    </a:cubicBezTo>
                    <a:cubicBezTo>
                      <a:pt x="13400" y="456"/>
                      <a:pt x="10559" y="894"/>
                      <a:pt x="7948" y="2851"/>
                    </a:cubicBezTo>
                    <a:cubicBezTo>
                      <a:pt x="5022" y="5042"/>
                      <a:pt x="3682" y="7309"/>
                      <a:pt x="2276" y="9748"/>
                    </a:cubicBezTo>
                    <a:cubicBezTo>
                      <a:pt x="0" y="13695"/>
                      <a:pt x="1872" y="16718"/>
                      <a:pt x="3309" y="18888"/>
                    </a:cubicBezTo>
                    <a:cubicBezTo>
                      <a:pt x="5429" y="22090"/>
                      <a:pt x="5035" y="34869"/>
                      <a:pt x="1999" y="41151"/>
                    </a:cubicBezTo>
                    <a:cubicBezTo>
                      <a:pt x="5067" y="43036"/>
                      <a:pt x="9007" y="43673"/>
                      <a:pt x="12932" y="43673"/>
                    </a:cubicBezTo>
                    <a:cubicBezTo>
                      <a:pt x="21138" y="43673"/>
                      <a:pt x="29283" y="40888"/>
                      <a:pt x="29283" y="40888"/>
                    </a:cubicBezTo>
                    <a:cubicBezTo>
                      <a:pt x="29283" y="40888"/>
                      <a:pt x="27405" y="32134"/>
                      <a:pt x="26573" y="28494"/>
                    </a:cubicBezTo>
                    <a:cubicBezTo>
                      <a:pt x="24858" y="21012"/>
                      <a:pt x="30433" y="4898"/>
                      <a:pt x="27661" y="2789"/>
                    </a:cubicBezTo>
                    <a:cubicBezTo>
                      <a:pt x="25019" y="781"/>
                      <a:pt x="21946" y="0"/>
                      <a:pt x="18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3644850" y="1185075"/>
                <a:ext cx="347550" cy="310725"/>
              </a:xfrm>
              <a:custGeom>
                <a:avLst/>
                <a:gdLst/>
                <a:ahLst/>
                <a:cxnLst/>
                <a:rect l="l" t="t" r="r" b="b"/>
                <a:pathLst>
                  <a:path w="13902" h="12429" extrusionOk="0">
                    <a:moveTo>
                      <a:pt x="7859" y="1"/>
                    </a:moveTo>
                    <a:cubicBezTo>
                      <a:pt x="7859" y="1"/>
                      <a:pt x="0" y="6094"/>
                      <a:pt x="218" y="8362"/>
                    </a:cubicBezTo>
                    <a:cubicBezTo>
                      <a:pt x="436" y="10627"/>
                      <a:pt x="2300" y="11804"/>
                      <a:pt x="6284" y="12355"/>
                    </a:cubicBezTo>
                    <a:cubicBezTo>
                      <a:pt x="6641" y="12404"/>
                      <a:pt x="6995" y="12428"/>
                      <a:pt x="7343" y="12428"/>
                    </a:cubicBezTo>
                    <a:cubicBezTo>
                      <a:pt x="10892" y="12428"/>
                      <a:pt x="13901" y="9940"/>
                      <a:pt x="13656" y="6219"/>
                    </a:cubicBezTo>
                    <a:cubicBezTo>
                      <a:pt x="13387" y="2133"/>
                      <a:pt x="7859" y="1"/>
                      <a:pt x="7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3597150" y="1291100"/>
                <a:ext cx="183175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0469" extrusionOk="0">
                    <a:moveTo>
                      <a:pt x="6113" y="1"/>
                    </a:moveTo>
                    <a:cubicBezTo>
                      <a:pt x="3090" y="3606"/>
                      <a:pt x="92" y="5253"/>
                      <a:pt x="92" y="5253"/>
                    </a:cubicBezTo>
                    <a:cubicBezTo>
                      <a:pt x="92" y="5253"/>
                      <a:pt x="706" y="8851"/>
                      <a:pt x="1" y="10468"/>
                    </a:cubicBezTo>
                    <a:cubicBezTo>
                      <a:pt x="5383" y="10328"/>
                      <a:pt x="7326" y="9594"/>
                      <a:pt x="7326" y="9594"/>
                    </a:cubicBezTo>
                    <a:cubicBezTo>
                      <a:pt x="7326" y="9594"/>
                      <a:pt x="5406" y="4212"/>
                      <a:pt x="611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3599425" y="1298625"/>
                <a:ext cx="1481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7350" extrusionOk="0">
                    <a:moveTo>
                      <a:pt x="5762" y="0"/>
                    </a:moveTo>
                    <a:cubicBezTo>
                      <a:pt x="2829" y="3394"/>
                      <a:pt x="1" y="4952"/>
                      <a:pt x="1" y="4952"/>
                    </a:cubicBezTo>
                    <a:cubicBezTo>
                      <a:pt x="126" y="5746"/>
                      <a:pt x="206" y="6547"/>
                      <a:pt x="238" y="7349"/>
                    </a:cubicBezTo>
                    <a:cubicBezTo>
                      <a:pt x="2857" y="6373"/>
                      <a:pt x="4983" y="3525"/>
                      <a:pt x="5872" y="2179"/>
                    </a:cubicBezTo>
                    <a:cubicBezTo>
                      <a:pt x="5853" y="1595"/>
                      <a:pt x="5872" y="1008"/>
                      <a:pt x="5927" y="424"/>
                    </a:cubicBezTo>
                    <a:lnTo>
                      <a:pt x="5762" y="0"/>
                    </a:ln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3375800" y="811000"/>
                <a:ext cx="532825" cy="517275"/>
              </a:xfrm>
              <a:custGeom>
                <a:avLst/>
                <a:gdLst/>
                <a:ahLst/>
                <a:cxnLst/>
                <a:rect l="l" t="t" r="r" b="b"/>
                <a:pathLst>
                  <a:path w="21313" h="20691" extrusionOk="0">
                    <a:moveTo>
                      <a:pt x="10073" y="0"/>
                    </a:moveTo>
                    <a:cubicBezTo>
                      <a:pt x="4410" y="0"/>
                      <a:pt x="705" y="4993"/>
                      <a:pt x="384" y="8032"/>
                    </a:cubicBezTo>
                    <a:cubicBezTo>
                      <a:pt x="1" y="11676"/>
                      <a:pt x="1553" y="14587"/>
                      <a:pt x="1553" y="14587"/>
                    </a:cubicBezTo>
                    <a:cubicBezTo>
                      <a:pt x="1553" y="14587"/>
                      <a:pt x="7218" y="20217"/>
                      <a:pt x="9932" y="20636"/>
                    </a:cubicBezTo>
                    <a:cubicBezTo>
                      <a:pt x="10170" y="20672"/>
                      <a:pt x="10422" y="20690"/>
                      <a:pt x="10684" y="20690"/>
                    </a:cubicBezTo>
                    <a:cubicBezTo>
                      <a:pt x="13410" y="20690"/>
                      <a:pt x="17288" y="18731"/>
                      <a:pt x="19187" y="15260"/>
                    </a:cubicBezTo>
                    <a:cubicBezTo>
                      <a:pt x="21268" y="11454"/>
                      <a:pt x="21312" y="3345"/>
                      <a:pt x="13661" y="643"/>
                    </a:cubicBezTo>
                    <a:cubicBezTo>
                      <a:pt x="12395" y="196"/>
                      <a:pt x="11195" y="0"/>
                      <a:pt x="10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3399200" y="1015750"/>
                <a:ext cx="448100" cy="444275"/>
              </a:xfrm>
              <a:custGeom>
                <a:avLst/>
                <a:gdLst/>
                <a:ahLst/>
                <a:cxnLst/>
                <a:rect l="l" t="t" r="r" b="b"/>
                <a:pathLst>
                  <a:path w="17924" h="17771" extrusionOk="0">
                    <a:moveTo>
                      <a:pt x="576" y="1"/>
                    </a:moveTo>
                    <a:lnTo>
                      <a:pt x="576" y="1"/>
                    </a:lnTo>
                    <a:cubicBezTo>
                      <a:pt x="576" y="1"/>
                      <a:pt x="0" y="6342"/>
                      <a:pt x="991" y="11294"/>
                    </a:cubicBezTo>
                    <a:cubicBezTo>
                      <a:pt x="1558" y="14123"/>
                      <a:pt x="4266" y="17771"/>
                      <a:pt x="6168" y="17771"/>
                    </a:cubicBezTo>
                    <a:cubicBezTo>
                      <a:pt x="6178" y="17771"/>
                      <a:pt x="6188" y="17771"/>
                      <a:pt x="6197" y="17771"/>
                    </a:cubicBezTo>
                    <a:cubicBezTo>
                      <a:pt x="10362" y="17690"/>
                      <a:pt x="12850" y="14315"/>
                      <a:pt x="13747" y="11984"/>
                    </a:cubicBezTo>
                    <a:cubicBezTo>
                      <a:pt x="14114" y="12168"/>
                      <a:pt x="14467" y="12253"/>
                      <a:pt x="14801" y="12253"/>
                    </a:cubicBezTo>
                    <a:cubicBezTo>
                      <a:pt x="16451" y="12253"/>
                      <a:pt x="17643" y="10180"/>
                      <a:pt x="17808" y="7627"/>
                    </a:cubicBezTo>
                    <a:cubicBezTo>
                      <a:pt x="17924" y="5828"/>
                      <a:pt x="16815" y="4708"/>
                      <a:pt x="15658" y="4708"/>
                    </a:cubicBezTo>
                    <a:cubicBezTo>
                      <a:pt x="14841" y="4708"/>
                      <a:pt x="14000" y="5266"/>
                      <a:pt x="13548" y="6537"/>
                    </a:cubicBezTo>
                    <a:cubicBezTo>
                      <a:pt x="13055" y="7824"/>
                      <a:pt x="12956" y="9211"/>
                      <a:pt x="12956" y="9211"/>
                    </a:cubicBezTo>
                    <a:cubicBezTo>
                      <a:pt x="11243" y="1170"/>
                      <a:pt x="4137" y="3943"/>
                      <a:pt x="576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3746000" y="1164225"/>
                <a:ext cx="7630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4930" extrusionOk="0">
                    <a:moveTo>
                      <a:pt x="1890" y="0"/>
                    </a:moveTo>
                    <a:cubicBezTo>
                      <a:pt x="1560" y="0"/>
                      <a:pt x="1241" y="135"/>
                      <a:pt x="945" y="416"/>
                    </a:cubicBezTo>
                    <a:cubicBezTo>
                      <a:pt x="301" y="1021"/>
                      <a:pt x="0" y="2325"/>
                      <a:pt x="36" y="3306"/>
                    </a:cubicBezTo>
                    <a:cubicBezTo>
                      <a:pt x="55" y="3814"/>
                      <a:pt x="170" y="4498"/>
                      <a:pt x="614" y="4858"/>
                    </a:cubicBezTo>
                    <a:cubicBezTo>
                      <a:pt x="671" y="4904"/>
                      <a:pt x="743" y="4929"/>
                      <a:pt x="817" y="4930"/>
                    </a:cubicBezTo>
                    <a:lnTo>
                      <a:pt x="817" y="4930"/>
                    </a:lnTo>
                    <a:cubicBezTo>
                      <a:pt x="1119" y="4929"/>
                      <a:pt x="1251" y="4550"/>
                      <a:pt x="1019" y="4362"/>
                    </a:cubicBezTo>
                    <a:cubicBezTo>
                      <a:pt x="822" y="4203"/>
                      <a:pt x="695" y="3799"/>
                      <a:pt x="676" y="3282"/>
                    </a:cubicBezTo>
                    <a:cubicBezTo>
                      <a:pt x="642" y="2340"/>
                      <a:pt x="951" y="1286"/>
                      <a:pt x="1383" y="881"/>
                    </a:cubicBezTo>
                    <a:cubicBezTo>
                      <a:pt x="1551" y="723"/>
                      <a:pt x="1714" y="640"/>
                      <a:pt x="1876" y="640"/>
                    </a:cubicBezTo>
                    <a:cubicBezTo>
                      <a:pt x="1890" y="640"/>
                      <a:pt x="1903" y="641"/>
                      <a:pt x="1916" y="642"/>
                    </a:cubicBezTo>
                    <a:cubicBezTo>
                      <a:pt x="2215" y="661"/>
                      <a:pt x="2439" y="936"/>
                      <a:pt x="2446" y="945"/>
                    </a:cubicBezTo>
                    <a:cubicBezTo>
                      <a:pt x="2510" y="1020"/>
                      <a:pt x="2601" y="1059"/>
                      <a:pt x="2692" y="1059"/>
                    </a:cubicBezTo>
                    <a:cubicBezTo>
                      <a:pt x="2761" y="1059"/>
                      <a:pt x="2830" y="1037"/>
                      <a:pt x="2888" y="992"/>
                    </a:cubicBezTo>
                    <a:cubicBezTo>
                      <a:pt x="3024" y="886"/>
                      <a:pt x="3051" y="691"/>
                      <a:pt x="2950" y="551"/>
                    </a:cubicBezTo>
                    <a:cubicBezTo>
                      <a:pt x="2911" y="500"/>
                      <a:pt x="2543" y="47"/>
                      <a:pt x="1969" y="3"/>
                    </a:cubicBezTo>
                    <a:cubicBezTo>
                      <a:pt x="1943" y="1"/>
                      <a:pt x="1916" y="0"/>
                      <a:pt x="1890" y="0"/>
                    </a:cubicBezTo>
                    <a:close/>
                    <a:moveTo>
                      <a:pt x="817" y="4930"/>
                    </a:moveTo>
                    <a:lnTo>
                      <a:pt x="817" y="4930"/>
                    </a:lnTo>
                    <a:cubicBezTo>
                      <a:pt x="816" y="4930"/>
                      <a:pt x="816" y="4930"/>
                      <a:pt x="815" y="4930"/>
                    </a:cubicBezTo>
                    <a:lnTo>
                      <a:pt x="818" y="4930"/>
                    </a:lnTo>
                    <a:cubicBezTo>
                      <a:pt x="817" y="4930"/>
                      <a:pt x="817" y="4930"/>
                      <a:pt x="817" y="49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3544850" y="1060050"/>
                <a:ext cx="810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449" extrusionOk="0">
                    <a:moveTo>
                      <a:pt x="1690" y="1"/>
                    </a:moveTo>
                    <a:cubicBezTo>
                      <a:pt x="1683" y="1"/>
                      <a:pt x="1675" y="1"/>
                      <a:pt x="1667" y="1"/>
                    </a:cubicBezTo>
                    <a:cubicBezTo>
                      <a:pt x="583" y="9"/>
                      <a:pt x="170" y="418"/>
                      <a:pt x="1" y="878"/>
                    </a:cubicBezTo>
                    <a:cubicBezTo>
                      <a:pt x="61" y="1302"/>
                      <a:pt x="481" y="1449"/>
                      <a:pt x="983" y="1449"/>
                    </a:cubicBezTo>
                    <a:cubicBezTo>
                      <a:pt x="1690" y="1449"/>
                      <a:pt x="2558" y="1159"/>
                      <a:pt x="2810" y="947"/>
                    </a:cubicBezTo>
                    <a:cubicBezTo>
                      <a:pt x="3241" y="586"/>
                      <a:pt x="2760" y="1"/>
                      <a:pt x="1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3409075" y="1051900"/>
                <a:ext cx="5912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437" extrusionOk="0">
                    <a:moveTo>
                      <a:pt x="914" y="0"/>
                    </a:moveTo>
                    <a:cubicBezTo>
                      <a:pt x="345" y="0"/>
                      <a:pt x="1" y="316"/>
                      <a:pt x="162" y="623"/>
                    </a:cubicBezTo>
                    <a:cubicBezTo>
                      <a:pt x="305" y="895"/>
                      <a:pt x="1099" y="1437"/>
                      <a:pt x="1716" y="1437"/>
                    </a:cubicBezTo>
                    <a:cubicBezTo>
                      <a:pt x="1969" y="1437"/>
                      <a:pt x="2193" y="1346"/>
                      <a:pt x="2330" y="1108"/>
                    </a:cubicBezTo>
                    <a:cubicBezTo>
                      <a:pt x="2364" y="695"/>
                      <a:pt x="2195" y="278"/>
                      <a:pt x="1371" y="62"/>
                    </a:cubicBezTo>
                    <a:cubicBezTo>
                      <a:pt x="1208" y="19"/>
                      <a:pt x="1054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3580525" y="1137925"/>
                <a:ext cx="2730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7" extrusionOk="0">
                    <a:moveTo>
                      <a:pt x="547" y="0"/>
                    </a:moveTo>
                    <a:cubicBezTo>
                      <a:pt x="247" y="0"/>
                      <a:pt x="1" y="333"/>
                      <a:pt x="1" y="744"/>
                    </a:cubicBezTo>
                    <a:cubicBezTo>
                      <a:pt x="1" y="1154"/>
                      <a:pt x="247" y="1487"/>
                      <a:pt x="547" y="1487"/>
                    </a:cubicBezTo>
                    <a:cubicBezTo>
                      <a:pt x="848" y="1487"/>
                      <a:pt x="1091" y="1154"/>
                      <a:pt x="1091" y="744"/>
                    </a:cubicBezTo>
                    <a:cubicBezTo>
                      <a:pt x="1091" y="333"/>
                      <a:pt x="848" y="0"/>
                      <a:pt x="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3430575" y="1132525"/>
                <a:ext cx="27300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487" extrusionOk="0">
                    <a:moveTo>
                      <a:pt x="545" y="0"/>
                    </a:moveTo>
                    <a:cubicBezTo>
                      <a:pt x="244" y="0"/>
                      <a:pt x="1" y="333"/>
                      <a:pt x="1" y="744"/>
                    </a:cubicBezTo>
                    <a:cubicBezTo>
                      <a:pt x="1" y="1154"/>
                      <a:pt x="244" y="1487"/>
                      <a:pt x="545" y="1487"/>
                    </a:cubicBezTo>
                    <a:cubicBezTo>
                      <a:pt x="848" y="1487"/>
                      <a:pt x="1091" y="1154"/>
                      <a:pt x="1091" y="744"/>
                    </a:cubicBezTo>
                    <a:cubicBezTo>
                      <a:pt x="1091" y="333"/>
                      <a:pt x="848" y="0"/>
                      <a:pt x="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3754775" y="1200325"/>
                <a:ext cx="515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00" extrusionOk="0">
                    <a:moveTo>
                      <a:pt x="497" y="0"/>
                    </a:moveTo>
                    <a:cubicBezTo>
                      <a:pt x="418" y="0"/>
                      <a:pt x="345" y="7"/>
                      <a:pt x="282" y="18"/>
                    </a:cubicBezTo>
                    <a:cubicBezTo>
                      <a:pt x="113" y="51"/>
                      <a:pt x="1" y="214"/>
                      <a:pt x="30" y="386"/>
                    </a:cubicBezTo>
                    <a:cubicBezTo>
                      <a:pt x="57" y="542"/>
                      <a:pt x="192" y="652"/>
                      <a:pt x="345" y="652"/>
                    </a:cubicBezTo>
                    <a:cubicBezTo>
                      <a:pt x="361" y="652"/>
                      <a:pt x="377" y="651"/>
                      <a:pt x="392" y="648"/>
                    </a:cubicBezTo>
                    <a:cubicBezTo>
                      <a:pt x="399" y="647"/>
                      <a:pt x="441" y="640"/>
                      <a:pt x="504" y="640"/>
                    </a:cubicBezTo>
                    <a:cubicBezTo>
                      <a:pt x="721" y="640"/>
                      <a:pt x="1193" y="720"/>
                      <a:pt x="1398" y="1373"/>
                    </a:cubicBezTo>
                    <a:cubicBezTo>
                      <a:pt x="1438" y="1508"/>
                      <a:pt x="1563" y="1599"/>
                      <a:pt x="1703" y="1599"/>
                    </a:cubicBezTo>
                    <a:cubicBezTo>
                      <a:pt x="1735" y="1597"/>
                      <a:pt x="1767" y="1593"/>
                      <a:pt x="1798" y="1582"/>
                    </a:cubicBezTo>
                    <a:cubicBezTo>
                      <a:pt x="1968" y="1529"/>
                      <a:pt x="2061" y="1349"/>
                      <a:pt x="2008" y="1182"/>
                    </a:cubicBezTo>
                    <a:cubicBezTo>
                      <a:pt x="1713" y="239"/>
                      <a:pt x="982" y="0"/>
                      <a:pt x="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3425975" y="1143475"/>
                <a:ext cx="68475" cy="14177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671" extrusionOk="0">
                    <a:moveTo>
                      <a:pt x="1673" y="0"/>
                    </a:moveTo>
                    <a:cubicBezTo>
                      <a:pt x="1669" y="0"/>
                      <a:pt x="1665" y="1"/>
                      <a:pt x="1661" y="1"/>
                    </a:cubicBezTo>
                    <a:cubicBezTo>
                      <a:pt x="1546" y="11"/>
                      <a:pt x="1462" y="113"/>
                      <a:pt x="1472" y="229"/>
                    </a:cubicBezTo>
                    <a:cubicBezTo>
                      <a:pt x="1538" y="943"/>
                      <a:pt x="1595" y="2719"/>
                      <a:pt x="704" y="3752"/>
                    </a:cubicBezTo>
                    <a:cubicBezTo>
                      <a:pt x="691" y="3769"/>
                      <a:pt x="659" y="3797"/>
                      <a:pt x="619" y="3833"/>
                    </a:cubicBezTo>
                    <a:cubicBezTo>
                      <a:pt x="329" y="4095"/>
                      <a:pt x="1" y="4392"/>
                      <a:pt x="149" y="4652"/>
                    </a:cubicBezTo>
                    <a:cubicBezTo>
                      <a:pt x="460" y="5205"/>
                      <a:pt x="1155" y="5622"/>
                      <a:pt x="1836" y="5671"/>
                    </a:cubicBezTo>
                    <a:lnTo>
                      <a:pt x="1889" y="5671"/>
                    </a:lnTo>
                    <a:cubicBezTo>
                      <a:pt x="1985" y="5668"/>
                      <a:pt x="2078" y="5658"/>
                      <a:pt x="2171" y="5641"/>
                    </a:cubicBezTo>
                    <a:cubicBezTo>
                      <a:pt x="2245" y="5630"/>
                      <a:pt x="2368" y="5613"/>
                      <a:pt x="2383" y="5611"/>
                    </a:cubicBezTo>
                    <a:cubicBezTo>
                      <a:pt x="2418" y="5635"/>
                      <a:pt x="2459" y="5647"/>
                      <a:pt x="2499" y="5647"/>
                    </a:cubicBezTo>
                    <a:cubicBezTo>
                      <a:pt x="2567" y="5647"/>
                      <a:pt x="2635" y="5613"/>
                      <a:pt x="2675" y="5550"/>
                    </a:cubicBezTo>
                    <a:cubicBezTo>
                      <a:pt x="2738" y="5453"/>
                      <a:pt x="2709" y="5321"/>
                      <a:pt x="2609" y="5260"/>
                    </a:cubicBezTo>
                    <a:cubicBezTo>
                      <a:pt x="2541" y="5216"/>
                      <a:pt x="2461" y="5202"/>
                      <a:pt x="2374" y="5202"/>
                    </a:cubicBezTo>
                    <a:cubicBezTo>
                      <a:pt x="2292" y="5202"/>
                      <a:pt x="2203" y="5215"/>
                      <a:pt x="2112" y="5228"/>
                    </a:cubicBezTo>
                    <a:cubicBezTo>
                      <a:pt x="2036" y="5239"/>
                      <a:pt x="1957" y="5251"/>
                      <a:pt x="1898" y="5251"/>
                    </a:cubicBezTo>
                    <a:cubicBezTo>
                      <a:pt x="1887" y="5251"/>
                      <a:pt x="1876" y="5250"/>
                      <a:pt x="1866" y="5249"/>
                    </a:cubicBezTo>
                    <a:cubicBezTo>
                      <a:pt x="1356" y="5215"/>
                      <a:pt x="803" y="4900"/>
                      <a:pt x="547" y="4502"/>
                    </a:cubicBezTo>
                    <a:cubicBezTo>
                      <a:pt x="617" y="4398"/>
                      <a:pt x="824" y="4210"/>
                      <a:pt x="901" y="4142"/>
                    </a:cubicBezTo>
                    <a:cubicBezTo>
                      <a:pt x="958" y="4091"/>
                      <a:pt x="1002" y="4049"/>
                      <a:pt x="1019" y="4028"/>
                    </a:cubicBezTo>
                    <a:cubicBezTo>
                      <a:pt x="2016" y="2870"/>
                      <a:pt x="1959" y="958"/>
                      <a:pt x="1889" y="191"/>
                    </a:cubicBezTo>
                    <a:cubicBezTo>
                      <a:pt x="1875" y="81"/>
                      <a:pt x="1782" y="0"/>
                      <a:pt x="16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3467050" y="1304125"/>
                <a:ext cx="10160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1053" extrusionOk="0">
                    <a:moveTo>
                      <a:pt x="3831" y="1"/>
                    </a:moveTo>
                    <a:cubicBezTo>
                      <a:pt x="3780" y="1"/>
                      <a:pt x="3729" y="19"/>
                      <a:pt x="3689" y="55"/>
                    </a:cubicBezTo>
                    <a:cubicBezTo>
                      <a:pt x="3211" y="481"/>
                      <a:pt x="2378" y="633"/>
                      <a:pt x="1546" y="633"/>
                    </a:cubicBezTo>
                    <a:cubicBezTo>
                      <a:pt x="1100" y="633"/>
                      <a:pt x="654" y="589"/>
                      <a:pt x="263" y="521"/>
                    </a:cubicBezTo>
                    <a:cubicBezTo>
                      <a:pt x="251" y="519"/>
                      <a:pt x="240" y="518"/>
                      <a:pt x="228" y="518"/>
                    </a:cubicBezTo>
                    <a:cubicBezTo>
                      <a:pt x="127" y="518"/>
                      <a:pt x="37" y="590"/>
                      <a:pt x="20" y="693"/>
                    </a:cubicBezTo>
                    <a:cubicBezTo>
                      <a:pt x="1" y="807"/>
                      <a:pt x="77" y="915"/>
                      <a:pt x="191" y="934"/>
                    </a:cubicBezTo>
                    <a:cubicBezTo>
                      <a:pt x="638" y="1012"/>
                      <a:pt x="1089" y="1051"/>
                      <a:pt x="1542" y="1053"/>
                    </a:cubicBezTo>
                    <a:cubicBezTo>
                      <a:pt x="2476" y="1053"/>
                      <a:pt x="3403" y="871"/>
                      <a:pt x="3966" y="369"/>
                    </a:cubicBezTo>
                    <a:cubicBezTo>
                      <a:pt x="4055" y="293"/>
                      <a:pt x="4064" y="159"/>
                      <a:pt x="3987" y="70"/>
                    </a:cubicBezTo>
                    <a:cubicBezTo>
                      <a:pt x="3946" y="24"/>
                      <a:pt x="3888" y="1"/>
                      <a:pt x="3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3717200" y="1553275"/>
                <a:ext cx="523975" cy="884075"/>
              </a:xfrm>
              <a:custGeom>
                <a:avLst/>
                <a:gdLst/>
                <a:ahLst/>
                <a:cxnLst/>
                <a:rect l="l" t="t" r="r" b="b"/>
                <a:pathLst>
                  <a:path w="20959" h="35363" extrusionOk="0">
                    <a:moveTo>
                      <a:pt x="6526" y="0"/>
                    </a:moveTo>
                    <a:cubicBezTo>
                      <a:pt x="1" y="1567"/>
                      <a:pt x="9585" y="25299"/>
                      <a:pt x="9585" y="25299"/>
                    </a:cubicBezTo>
                    <a:cubicBezTo>
                      <a:pt x="9585" y="25299"/>
                      <a:pt x="9117" y="27335"/>
                      <a:pt x="9117" y="29677"/>
                    </a:cubicBezTo>
                    <a:cubicBezTo>
                      <a:pt x="9117" y="31724"/>
                      <a:pt x="14473" y="35363"/>
                      <a:pt x="17209" y="35363"/>
                    </a:cubicBezTo>
                    <a:cubicBezTo>
                      <a:pt x="17605" y="35363"/>
                      <a:pt x="17946" y="35287"/>
                      <a:pt x="18208" y="35118"/>
                    </a:cubicBezTo>
                    <a:cubicBezTo>
                      <a:pt x="20281" y="33784"/>
                      <a:pt x="20959" y="31256"/>
                      <a:pt x="20798" y="29961"/>
                    </a:cubicBezTo>
                    <a:cubicBezTo>
                      <a:pt x="20637" y="28667"/>
                      <a:pt x="12200" y="6168"/>
                      <a:pt x="11201" y="3366"/>
                    </a:cubicBezTo>
                    <a:cubicBezTo>
                      <a:pt x="10201" y="568"/>
                      <a:pt x="6526" y="0"/>
                      <a:pt x="65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2717300" y="1547175"/>
                <a:ext cx="660600" cy="848750"/>
              </a:xfrm>
              <a:custGeom>
                <a:avLst/>
                <a:gdLst/>
                <a:ahLst/>
                <a:cxnLst/>
                <a:rect l="l" t="t" r="r" b="b"/>
                <a:pathLst>
                  <a:path w="26424" h="33950" extrusionOk="0">
                    <a:moveTo>
                      <a:pt x="2071" y="0"/>
                    </a:moveTo>
                    <a:cubicBezTo>
                      <a:pt x="1496" y="0"/>
                      <a:pt x="1198" y="835"/>
                      <a:pt x="1461" y="1415"/>
                    </a:cubicBezTo>
                    <a:cubicBezTo>
                      <a:pt x="1751" y="2050"/>
                      <a:pt x="2855" y="5226"/>
                      <a:pt x="2855" y="5226"/>
                    </a:cubicBezTo>
                    <a:cubicBezTo>
                      <a:pt x="2855" y="5226"/>
                      <a:pt x="591" y="7858"/>
                      <a:pt x="295" y="8698"/>
                    </a:cubicBezTo>
                    <a:cubicBezTo>
                      <a:pt x="1" y="9537"/>
                      <a:pt x="648" y="12299"/>
                      <a:pt x="1339" y="13322"/>
                    </a:cubicBezTo>
                    <a:cubicBezTo>
                      <a:pt x="1887" y="14135"/>
                      <a:pt x="4836" y="16210"/>
                      <a:pt x="6062" y="17055"/>
                    </a:cubicBezTo>
                    <a:lnTo>
                      <a:pt x="6502" y="17537"/>
                    </a:lnTo>
                    <a:cubicBezTo>
                      <a:pt x="6502" y="17537"/>
                      <a:pt x="13527" y="27486"/>
                      <a:pt x="16032" y="30255"/>
                    </a:cubicBezTo>
                    <a:cubicBezTo>
                      <a:pt x="18537" y="33025"/>
                      <a:pt x="21297" y="33950"/>
                      <a:pt x="21297" y="33950"/>
                    </a:cubicBezTo>
                    <a:cubicBezTo>
                      <a:pt x="21297" y="33950"/>
                      <a:pt x="26423" y="32100"/>
                      <a:pt x="22284" y="25223"/>
                    </a:cubicBezTo>
                    <a:lnTo>
                      <a:pt x="9329" y="13815"/>
                    </a:lnTo>
                    <a:cubicBezTo>
                      <a:pt x="9386" y="13324"/>
                      <a:pt x="9606" y="11381"/>
                      <a:pt x="9585" y="10062"/>
                    </a:cubicBezTo>
                    <a:cubicBezTo>
                      <a:pt x="9560" y="8569"/>
                      <a:pt x="8825" y="6503"/>
                      <a:pt x="8234" y="5819"/>
                    </a:cubicBezTo>
                    <a:cubicBezTo>
                      <a:pt x="7985" y="5529"/>
                      <a:pt x="7632" y="5446"/>
                      <a:pt x="7308" y="5446"/>
                    </a:cubicBezTo>
                    <a:cubicBezTo>
                      <a:pt x="6863" y="5446"/>
                      <a:pt x="6471" y="5603"/>
                      <a:pt x="6471" y="5603"/>
                    </a:cubicBezTo>
                    <a:cubicBezTo>
                      <a:pt x="6471" y="5603"/>
                      <a:pt x="2941" y="219"/>
                      <a:pt x="2251" y="26"/>
                    </a:cubicBezTo>
                    <a:cubicBezTo>
                      <a:pt x="2211" y="15"/>
                      <a:pt x="2169" y="7"/>
                      <a:pt x="2126" y="3"/>
                    </a:cubicBezTo>
                    <a:lnTo>
                      <a:pt x="2124" y="3"/>
                    </a:lnTo>
                    <a:cubicBezTo>
                      <a:pt x="2106" y="1"/>
                      <a:pt x="2089" y="0"/>
                      <a:pt x="2071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3101675" y="1806375"/>
                <a:ext cx="345725" cy="492550"/>
              </a:xfrm>
              <a:custGeom>
                <a:avLst/>
                <a:gdLst/>
                <a:ahLst/>
                <a:cxnLst/>
                <a:rect l="l" t="t" r="r" b="b"/>
                <a:pathLst>
                  <a:path w="13829" h="19702" extrusionOk="0">
                    <a:moveTo>
                      <a:pt x="1055" y="1"/>
                    </a:moveTo>
                    <a:cubicBezTo>
                      <a:pt x="428" y="1"/>
                      <a:pt x="1" y="490"/>
                      <a:pt x="100" y="1093"/>
                    </a:cubicBezTo>
                    <a:lnTo>
                      <a:pt x="2996" y="18609"/>
                    </a:lnTo>
                    <a:cubicBezTo>
                      <a:pt x="3096" y="19212"/>
                      <a:pt x="3685" y="19701"/>
                      <a:pt x="4311" y="19701"/>
                    </a:cubicBezTo>
                    <a:lnTo>
                      <a:pt x="12774" y="19701"/>
                    </a:lnTo>
                    <a:cubicBezTo>
                      <a:pt x="13400" y="19701"/>
                      <a:pt x="13828" y="19212"/>
                      <a:pt x="13729" y="18609"/>
                    </a:cubicBezTo>
                    <a:lnTo>
                      <a:pt x="10832" y="1093"/>
                    </a:lnTo>
                    <a:cubicBezTo>
                      <a:pt x="10733" y="490"/>
                      <a:pt x="10144" y="1"/>
                      <a:pt x="9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3207325" y="2065425"/>
                <a:ext cx="941750" cy="338125"/>
              </a:xfrm>
              <a:custGeom>
                <a:avLst/>
                <a:gdLst/>
                <a:ahLst/>
                <a:cxnLst/>
                <a:rect l="l" t="t" r="r" b="b"/>
                <a:pathLst>
                  <a:path w="37670" h="13525" extrusionOk="0">
                    <a:moveTo>
                      <a:pt x="4658" y="0"/>
                    </a:moveTo>
                    <a:cubicBezTo>
                      <a:pt x="4647" y="0"/>
                      <a:pt x="4636" y="0"/>
                      <a:pt x="4625" y="0"/>
                    </a:cubicBezTo>
                    <a:lnTo>
                      <a:pt x="4627" y="0"/>
                    </a:lnTo>
                    <a:cubicBezTo>
                      <a:pt x="2683" y="6"/>
                      <a:pt x="600" y="248"/>
                      <a:pt x="384" y="790"/>
                    </a:cubicBezTo>
                    <a:cubicBezTo>
                      <a:pt x="1" y="1751"/>
                      <a:pt x="329" y="2702"/>
                      <a:pt x="989" y="3163"/>
                    </a:cubicBezTo>
                    <a:cubicBezTo>
                      <a:pt x="1648" y="3627"/>
                      <a:pt x="5558" y="3879"/>
                      <a:pt x="6342" y="5194"/>
                    </a:cubicBezTo>
                    <a:cubicBezTo>
                      <a:pt x="7051" y="6384"/>
                      <a:pt x="8920" y="8937"/>
                      <a:pt x="11497" y="9140"/>
                    </a:cubicBezTo>
                    <a:lnTo>
                      <a:pt x="11493" y="9189"/>
                    </a:lnTo>
                    <a:cubicBezTo>
                      <a:pt x="11493" y="9189"/>
                      <a:pt x="30324" y="13524"/>
                      <a:pt x="35994" y="13524"/>
                    </a:cubicBezTo>
                    <a:cubicBezTo>
                      <a:pt x="37067" y="13524"/>
                      <a:pt x="37669" y="13369"/>
                      <a:pt x="37583" y="13000"/>
                    </a:cubicBezTo>
                    <a:cubicBezTo>
                      <a:pt x="37039" y="10681"/>
                      <a:pt x="31587" y="5920"/>
                      <a:pt x="31587" y="5920"/>
                    </a:cubicBezTo>
                    <a:cubicBezTo>
                      <a:pt x="28647" y="4673"/>
                      <a:pt x="15441" y="4600"/>
                      <a:pt x="12470" y="4600"/>
                    </a:cubicBezTo>
                    <a:cubicBezTo>
                      <a:pt x="12116" y="4600"/>
                      <a:pt x="11907" y="4601"/>
                      <a:pt x="11878" y="4601"/>
                    </a:cubicBezTo>
                    <a:cubicBezTo>
                      <a:pt x="11518" y="4171"/>
                      <a:pt x="8787" y="942"/>
                      <a:pt x="7951" y="394"/>
                    </a:cubicBezTo>
                    <a:cubicBezTo>
                      <a:pt x="7562" y="140"/>
                      <a:pt x="6155" y="0"/>
                      <a:pt x="4658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2803150" y="1699400"/>
                <a:ext cx="10542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3852" extrusionOk="0">
                    <a:moveTo>
                      <a:pt x="2601" y="1"/>
                    </a:moveTo>
                    <a:cubicBezTo>
                      <a:pt x="2222" y="627"/>
                      <a:pt x="1" y="2656"/>
                      <a:pt x="632" y="3551"/>
                    </a:cubicBezTo>
                    <a:cubicBezTo>
                      <a:pt x="793" y="3782"/>
                      <a:pt x="1110" y="3778"/>
                      <a:pt x="1358" y="3812"/>
                    </a:cubicBezTo>
                    <a:cubicBezTo>
                      <a:pt x="1549" y="3838"/>
                      <a:pt x="1731" y="3851"/>
                      <a:pt x="1905" y="3851"/>
                    </a:cubicBezTo>
                    <a:cubicBezTo>
                      <a:pt x="2965" y="3851"/>
                      <a:pt x="3708" y="3360"/>
                      <a:pt x="4216" y="2344"/>
                    </a:cubicBez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2800450" y="1694175"/>
                <a:ext cx="114200" cy="10677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4271" extrusionOk="0">
                    <a:moveTo>
                      <a:pt x="2707" y="1"/>
                    </a:moveTo>
                    <a:cubicBezTo>
                      <a:pt x="2637" y="1"/>
                      <a:pt x="2569" y="37"/>
                      <a:pt x="2529" y="102"/>
                    </a:cubicBezTo>
                    <a:cubicBezTo>
                      <a:pt x="2442" y="246"/>
                      <a:pt x="2230" y="491"/>
                      <a:pt x="1985" y="775"/>
                    </a:cubicBezTo>
                    <a:cubicBezTo>
                      <a:pt x="1148" y="1747"/>
                      <a:pt x="1" y="3079"/>
                      <a:pt x="566" y="3881"/>
                    </a:cubicBezTo>
                    <a:cubicBezTo>
                      <a:pt x="759" y="4154"/>
                      <a:pt x="1089" y="4190"/>
                      <a:pt x="1326" y="4215"/>
                    </a:cubicBezTo>
                    <a:lnTo>
                      <a:pt x="1438" y="4230"/>
                    </a:lnTo>
                    <a:cubicBezTo>
                      <a:pt x="1625" y="4256"/>
                      <a:pt x="1815" y="4268"/>
                      <a:pt x="2006" y="4270"/>
                    </a:cubicBezTo>
                    <a:cubicBezTo>
                      <a:pt x="3145" y="4270"/>
                      <a:pt x="3968" y="3735"/>
                      <a:pt x="4512" y="2647"/>
                    </a:cubicBezTo>
                    <a:cubicBezTo>
                      <a:pt x="4567" y="2543"/>
                      <a:pt x="4527" y="2414"/>
                      <a:pt x="4421" y="2361"/>
                    </a:cubicBezTo>
                    <a:cubicBezTo>
                      <a:pt x="4391" y="2346"/>
                      <a:pt x="4359" y="2338"/>
                      <a:pt x="4327" y="2338"/>
                    </a:cubicBezTo>
                    <a:cubicBezTo>
                      <a:pt x="4248" y="2338"/>
                      <a:pt x="4172" y="2383"/>
                      <a:pt x="4138" y="2460"/>
                    </a:cubicBezTo>
                    <a:cubicBezTo>
                      <a:pt x="3663" y="3410"/>
                      <a:pt x="2995" y="3852"/>
                      <a:pt x="2015" y="3852"/>
                    </a:cubicBezTo>
                    <a:cubicBezTo>
                      <a:pt x="1850" y="3852"/>
                      <a:pt x="1676" y="3840"/>
                      <a:pt x="1493" y="3815"/>
                    </a:cubicBezTo>
                    <a:lnTo>
                      <a:pt x="1373" y="3800"/>
                    </a:lnTo>
                    <a:cubicBezTo>
                      <a:pt x="1144" y="3775"/>
                      <a:pt x="989" y="3750"/>
                      <a:pt x="909" y="3640"/>
                    </a:cubicBezTo>
                    <a:cubicBezTo>
                      <a:pt x="532" y="3104"/>
                      <a:pt x="1684" y="1768"/>
                      <a:pt x="2302" y="1050"/>
                    </a:cubicBezTo>
                    <a:cubicBezTo>
                      <a:pt x="2571" y="737"/>
                      <a:pt x="2783" y="491"/>
                      <a:pt x="2889" y="318"/>
                    </a:cubicBezTo>
                    <a:cubicBezTo>
                      <a:pt x="2948" y="220"/>
                      <a:pt x="2916" y="91"/>
                      <a:pt x="2817" y="32"/>
                    </a:cubicBezTo>
                    <a:cubicBezTo>
                      <a:pt x="2782" y="11"/>
                      <a:pt x="2744" y="1"/>
                      <a:pt x="27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2791625" y="1681825"/>
                <a:ext cx="588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521" extrusionOk="0">
                    <a:moveTo>
                      <a:pt x="137" y="0"/>
                    </a:moveTo>
                    <a:cubicBezTo>
                      <a:pt x="92" y="0"/>
                      <a:pt x="46" y="2"/>
                      <a:pt x="0" y="5"/>
                    </a:cubicBezTo>
                    <a:lnTo>
                      <a:pt x="2354" y="1521"/>
                    </a:lnTo>
                    <a:cubicBezTo>
                      <a:pt x="1890" y="801"/>
                      <a:pt x="1178" y="0"/>
                      <a:pt x="137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2786225" y="1676600"/>
                <a:ext cx="70925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1940" extrusionOk="0">
                    <a:moveTo>
                      <a:pt x="341" y="0"/>
                    </a:moveTo>
                    <a:cubicBezTo>
                      <a:pt x="295" y="0"/>
                      <a:pt x="249" y="2"/>
                      <a:pt x="203" y="4"/>
                    </a:cubicBezTo>
                    <a:cubicBezTo>
                      <a:pt x="87" y="13"/>
                      <a:pt x="0" y="112"/>
                      <a:pt x="9" y="227"/>
                    </a:cubicBezTo>
                    <a:cubicBezTo>
                      <a:pt x="17" y="338"/>
                      <a:pt x="112" y="424"/>
                      <a:pt x="223" y="424"/>
                    </a:cubicBezTo>
                    <a:cubicBezTo>
                      <a:pt x="226" y="424"/>
                      <a:pt x="228" y="424"/>
                      <a:pt x="231" y="424"/>
                    </a:cubicBezTo>
                    <a:cubicBezTo>
                      <a:pt x="273" y="421"/>
                      <a:pt x="315" y="419"/>
                      <a:pt x="356" y="419"/>
                    </a:cubicBezTo>
                    <a:cubicBezTo>
                      <a:pt x="1103" y="419"/>
                      <a:pt x="1779" y="888"/>
                      <a:pt x="2393" y="1844"/>
                    </a:cubicBezTo>
                    <a:cubicBezTo>
                      <a:pt x="2433" y="1904"/>
                      <a:pt x="2498" y="1940"/>
                      <a:pt x="2570" y="1940"/>
                    </a:cubicBezTo>
                    <a:cubicBezTo>
                      <a:pt x="2571" y="1940"/>
                      <a:pt x="2572" y="1940"/>
                      <a:pt x="2573" y="1940"/>
                    </a:cubicBezTo>
                    <a:cubicBezTo>
                      <a:pt x="2737" y="1940"/>
                      <a:pt x="2837" y="1757"/>
                      <a:pt x="2746" y="1618"/>
                    </a:cubicBezTo>
                    <a:cubicBezTo>
                      <a:pt x="2053" y="539"/>
                      <a:pt x="1244" y="0"/>
                      <a:pt x="3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2760875" y="1718200"/>
                <a:ext cx="618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1172" extrusionOk="0">
                    <a:moveTo>
                      <a:pt x="318" y="1"/>
                    </a:moveTo>
                    <a:cubicBezTo>
                      <a:pt x="215" y="1"/>
                      <a:pt x="109" y="8"/>
                      <a:pt x="0" y="24"/>
                    </a:cubicBezTo>
                    <a:lnTo>
                      <a:pt x="2473" y="1171"/>
                    </a:lnTo>
                    <a:cubicBezTo>
                      <a:pt x="1954" y="608"/>
                      <a:pt x="1256" y="1"/>
                      <a:pt x="318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2755250" y="1712925"/>
                <a:ext cx="74400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1592" extrusionOk="0">
                    <a:moveTo>
                      <a:pt x="545" y="0"/>
                    </a:moveTo>
                    <a:cubicBezTo>
                      <a:pt x="432" y="0"/>
                      <a:pt x="316" y="8"/>
                      <a:pt x="195" y="25"/>
                    </a:cubicBezTo>
                    <a:cubicBezTo>
                      <a:pt x="81" y="42"/>
                      <a:pt x="1" y="150"/>
                      <a:pt x="18" y="264"/>
                    </a:cubicBezTo>
                    <a:cubicBezTo>
                      <a:pt x="33" y="369"/>
                      <a:pt x="124" y="444"/>
                      <a:pt x="227" y="444"/>
                    </a:cubicBezTo>
                    <a:cubicBezTo>
                      <a:pt x="236" y="444"/>
                      <a:pt x="245" y="443"/>
                      <a:pt x="255" y="442"/>
                    </a:cubicBezTo>
                    <a:cubicBezTo>
                      <a:pt x="351" y="429"/>
                      <a:pt x="445" y="422"/>
                      <a:pt x="536" y="422"/>
                    </a:cubicBezTo>
                    <a:cubicBezTo>
                      <a:pt x="1406" y="422"/>
                      <a:pt x="2061" y="999"/>
                      <a:pt x="2545" y="1524"/>
                    </a:cubicBezTo>
                    <a:cubicBezTo>
                      <a:pt x="2584" y="1566"/>
                      <a:pt x="2641" y="1592"/>
                      <a:pt x="2698" y="1592"/>
                    </a:cubicBezTo>
                    <a:lnTo>
                      <a:pt x="2698" y="1590"/>
                    </a:lnTo>
                    <a:cubicBezTo>
                      <a:pt x="2880" y="1590"/>
                      <a:pt x="2975" y="1372"/>
                      <a:pt x="2852" y="1238"/>
                    </a:cubicBezTo>
                    <a:cubicBezTo>
                      <a:pt x="2309" y="649"/>
                      <a:pt x="1567" y="0"/>
                      <a:pt x="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2739375" y="1760650"/>
                <a:ext cx="566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97" extrusionOk="0">
                    <a:moveTo>
                      <a:pt x="0" y="0"/>
                    </a:moveTo>
                    <a:lnTo>
                      <a:pt x="2266" y="1197"/>
                    </a:lnTo>
                    <a:cubicBezTo>
                      <a:pt x="1584" y="726"/>
                      <a:pt x="890" y="123"/>
                      <a:pt x="0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2733775" y="1755425"/>
                <a:ext cx="69450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1616" extrusionOk="0">
                    <a:moveTo>
                      <a:pt x="225" y="0"/>
                    </a:moveTo>
                    <a:cubicBezTo>
                      <a:pt x="122" y="0"/>
                      <a:pt x="33" y="76"/>
                      <a:pt x="17" y="180"/>
                    </a:cubicBezTo>
                    <a:cubicBezTo>
                      <a:pt x="0" y="296"/>
                      <a:pt x="80" y="400"/>
                      <a:pt x="195" y="417"/>
                    </a:cubicBezTo>
                    <a:cubicBezTo>
                      <a:pt x="885" y="514"/>
                      <a:pt x="1465" y="929"/>
                      <a:pt x="2028" y="1334"/>
                    </a:cubicBezTo>
                    <a:cubicBezTo>
                      <a:pt x="2143" y="1416"/>
                      <a:pt x="2257" y="1499"/>
                      <a:pt x="2371" y="1577"/>
                    </a:cubicBezTo>
                    <a:cubicBezTo>
                      <a:pt x="2405" y="1602"/>
                      <a:pt x="2448" y="1615"/>
                      <a:pt x="2490" y="1615"/>
                    </a:cubicBezTo>
                    <a:cubicBezTo>
                      <a:pt x="2695" y="1615"/>
                      <a:pt x="2778" y="1350"/>
                      <a:pt x="2611" y="1234"/>
                    </a:cubicBezTo>
                    <a:cubicBezTo>
                      <a:pt x="2498" y="1156"/>
                      <a:pt x="2386" y="1075"/>
                      <a:pt x="2272" y="993"/>
                    </a:cubicBezTo>
                    <a:cubicBezTo>
                      <a:pt x="1668" y="561"/>
                      <a:pt x="1046" y="112"/>
                      <a:pt x="252" y="2"/>
                    </a:cubicBezTo>
                    <a:cubicBezTo>
                      <a:pt x="243" y="1"/>
                      <a:pt x="234" y="0"/>
                      <a:pt x="2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2744450" y="1819300"/>
                <a:ext cx="201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2" y="303"/>
                      <a:pt x="511" y="546"/>
                      <a:pt x="805" y="7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2738525" y="1814075"/>
                <a:ext cx="3332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145" extrusionOk="0">
                    <a:moveTo>
                      <a:pt x="237" y="0"/>
                    </a:moveTo>
                    <a:cubicBezTo>
                      <a:pt x="196" y="0"/>
                      <a:pt x="155" y="13"/>
                      <a:pt x="119" y="38"/>
                    </a:cubicBezTo>
                    <a:cubicBezTo>
                      <a:pt x="24" y="103"/>
                      <a:pt x="1" y="235"/>
                      <a:pt x="66" y="330"/>
                    </a:cubicBezTo>
                    <a:cubicBezTo>
                      <a:pt x="322" y="698"/>
                      <a:pt x="680" y="959"/>
                      <a:pt x="934" y="1113"/>
                    </a:cubicBezTo>
                    <a:cubicBezTo>
                      <a:pt x="966" y="1134"/>
                      <a:pt x="1004" y="1145"/>
                      <a:pt x="1042" y="1145"/>
                    </a:cubicBezTo>
                    <a:cubicBezTo>
                      <a:pt x="1254" y="1145"/>
                      <a:pt x="1332" y="865"/>
                      <a:pt x="1150" y="755"/>
                    </a:cubicBezTo>
                    <a:cubicBezTo>
                      <a:pt x="932" y="622"/>
                      <a:pt x="625" y="400"/>
                      <a:pt x="409" y="91"/>
                    </a:cubicBezTo>
                    <a:cubicBezTo>
                      <a:pt x="369" y="32"/>
                      <a:pt x="303" y="0"/>
                      <a:pt x="2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2750425" y="1794350"/>
                <a:ext cx="7122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3101" extrusionOk="0">
                    <a:moveTo>
                      <a:pt x="2023" y="1"/>
                    </a:moveTo>
                    <a:lnTo>
                      <a:pt x="166" y="1508"/>
                    </a:lnTo>
                    <a:cubicBezTo>
                      <a:pt x="132" y="1839"/>
                      <a:pt x="1" y="2273"/>
                      <a:pt x="189" y="2582"/>
                    </a:cubicBezTo>
                    <a:cubicBezTo>
                      <a:pt x="405" y="2931"/>
                      <a:pt x="815" y="3101"/>
                      <a:pt x="1227" y="3101"/>
                    </a:cubicBezTo>
                    <a:cubicBezTo>
                      <a:pt x="1394" y="3101"/>
                      <a:pt x="1561" y="3073"/>
                      <a:pt x="1716" y="3018"/>
                    </a:cubicBezTo>
                    <a:cubicBezTo>
                      <a:pt x="2849" y="2620"/>
                      <a:pt x="2245" y="772"/>
                      <a:pt x="2023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2746000" y="1789225"/>
                <a:ext cx="807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3514" extrusionOk="0">
                    <a:moveTo>
                      <a:pt x="2198" y="1"/>
                    </a:moveTo>
                    <a:cubicBezTo>
                      <a:pt x="2179" y="1"/>
                      <a:pt x="2160" y="4"/>
                      <a:pt x="2141" y="9"/>
                    </a:cubicBezTo>
                    <a:cubicBezTo>
                      <a:pt x="2030" y="41"/>
                      <a:pt x="1967" y="155"/>
                      <a:pt x="1997" y="267"/>
                    </a:cubicBezTo>
                    <a:lnTo>
                      <a:pt x="2030" y="382"/>
                    </a:lnTo>
                    <a:cubicBezTo>
                      <a:pt x="2253" y="1138"/>
                      <a:pt x="2716" y="2713"/>
                      <a:pt x="1825" y="3026"/>
                    </a:cubicBezTo>
                    <a:cubicBezTo>
                      <a:pt x="1695" y="3073"/>
                      <a:pt x="1550" y="3097"/>
                      <a:pt x="1404" y="3097"/>
                    </a:cubicBezTo>
                    <a:cubicBezTo>
                      <a:pt x="1065" y="3097"/>
                      <a:pt x="722" y="2965"/>
                      <a:pt x="544" y="2677"/>
                    </a:cubicBezTo>
                    <a:cubicBezTo>
                      <a:pt x="436" y="2499"/>
                      <a:pt x="479" y="2230"/>
                      <a:pt x="519" y="1967"/>
                    </a:cubicBezTo>
                    <a:cubicBezTo>
                      <a:pt x="532" y="1887"/>
                      <a:pt x="544" y="1809"/>
                      <a:pt x="551" y="1735"/>
                    </a:cubicBezTo>
                    <a:cubicBezTo>
                      <a:pt x="563" y="1620"/>
                      <a:pt x="479" y="1517"/>
                      <a:pt x="364" y="1506"/>
                    </a:cubicBezTo>
                    <a:cubicBezTo>
                      <a:pt x="356" y="1505"/>
                      <a:pt x="349" y="1505"/>
                      <a:pt x="341" y="1505"/>
                    </a:cubicBezTo>
                    <a:cubicBezTo>
                      <a:pt x="235" y="1505"/>
                      <a:pt x="145" y="1586"/>
                      <a:pt x="133" y="1692"/>
                    </a:cubicBezTo>
                    <a:cubicBezTo>
                      <a:pt x="127" y="1758"/>
                      <a:pt x="117" y="1830"/>
                      <a:pt x="104" y="1904"/>
                    </a:cubicBezTo>
                    <a:cubicBezTo>
                      <a:pt x="57" y="2207"/>
                      <a:pt x="0" y="2586"/>
                      <a:pt x="189" y="2895"/>
                    </a:cubicBezTo>
                    <a:cubicBezTo>
                      <a:pt x="455" y="3329"/>
                      <a:pt x="940" y="3513"/>
                      <a:pt x="1406" y="3513"/>
                    </a:cubicBezTo>
                    <a:cubicBezTo>
                      <a:pt x="1412" y="3513"/>
                      <a:pt x="1418" y="3513"/>
                      <a:pt x="1424" y="3513"/>
                    </a:cubicBezTo>
                    <a:cubicBezTo>
                      <a:pt x="1606" y="3513"/>
                      <a:pt x="1788" y="3481"/>
                      <a:pt x="1963" y="3422"/>
                    </a:cubicBezTo>
                    <a:cubicBezTo>
                      <a:pt x="3231" y="2975"/>
                      <a:pt x="2691" y="1144"/>
                      <a:pt x="2433" y="263"/>
                    </a:cubicBezTo>
                    <a:lnTo>
                      <a:pt x="2401" y="151"/>
                    </a:lnTo>
                    <a:cubicBezTo>
                      <a:pt x="2373" y="60"/>
                      <a:pt x="2289" y="1"/>
                      <a:pt x="21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2810875" y="1792350"/>
                <a:ext cx="4332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082" extrusionOk="0">
                    <a:moveTo>
                      <a:pt x="1684" y="1"/>
                    </a:moveTo>
                    <a:lnTo>
                      <a:pt x="1" y="2082"/>
                    </a:lnTo>
                    <a:cubicBezTo>
                      <a:pt x="1210" y="2012"/>
                      <a:pt x="1733" y="1061"/>
                      <a:pt x="1684" y="1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2805600" y="1787100"/>
                <a:ext cx="5415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2502" extrusionOk="0">
                    <a:moveTo>
                      <a:pt x="1899" y="0"/>
                    </a:moveTo>
                    <a:cubicBezTo>
                      <a:pt x="1894" y="0"/>
                      <a:pt x="1889" y="1"/>
                      <a:pt x="1884" y="1"/>
                    </a:cubicBezTo>
                    <a:cubicBezTo>
                      <a:pt x="1768" y="5"/>
                      <a:pt x="1679" y="105"/>
                      <a:pt x="1685" y="219"/>
                    </a:cubicBezTo>
                    <a:cubicBezTo>
                      <a:pt x="1726" y="1076"/>
                      <a:pt x="1355" y="2014"/>
                      <a:pt x="199" y="2082"/>
                    </a:cubicBezTo>
                    <a:cubicBezTo>
                      <a:pt x="87" y="2091"/>
                      <a:pt x="0" y="2184"/>
                      <a:pt x="4" y="2296"/>
                    </a:cubicBezTo>
                    <a:cubicBezTo>
                      <a:pt x="6" y="2410"/>
                      <a:pt x="97" y="2499"/>
                      <a:pt x="212" y="2501"/>
                    </a:cubicBezTo>
                    <a:cubicBezTo>
                      <a:pt x="214" y="2501"/>
                      <a:pt x="218" y="2501"/>
                      <a:pt x="222" y="2499"/>
                    </a:cubicBezTo>
                    <a:cubicBezTo>
                      <a:pt x="1427" y="2431"/>
                      <a:pt x="2166" y="1527"/>
                      <a:pt x="2102" y="200"/>
                    </a:cubicBezTo>
                    <a:cubicBezTo>
                      <a:pt x="2100" y="89"/>
                      <a:pt x="2009" y="0"/>
                      <a:pt x="18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3717525" y="1580300"/>
                <a:ext cx="214500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8580" h="20773" extrusionOk="0">
                    <a:moveTo>
                      <a:pt x="6629" y="1"/>
                    </a:moveTo>
                    <a:cubicBezTo>
                      <a:pt x="6590" y="1"/>
                      <a:pt x="6550" y="12"/>
                      <a:pt x="6515" y="35"/>
                    </a:cubicBezTo>
                    <a:cubicBezTo>
                      <a:pt x="0" y="4329"/>
                      <a:pt x="5242" y="14250"/>
                      <a:pt x="7216" y="17985"/>
                    </a:cubicBezTo>
                    <a:cubicBezTo>
                      <a:pt x="7391" y="18317"/>
                      <a:pt x="7510" y="18800"/>
                      <a:pt x="7624" y="19263"/>
                    </a:cubicBezTo>
                    <a:cubicBezTo>
                      <a:pt x="7764" y="19835"/>
                      <a:pt x="7897" y="20373"/>
                      <a:pt x="8141" y="20690"/>
                    </a:cubicBezTo>
                    <a:cubicBezTo>
                      <a:pt x="8181" y="20743"/>
                      <a:pt x="8243" y="20773"/>
                      <a:pt x="8308" y="20773"/>
                    </a:cubicBezTo>
                    <a:cubicBezTo>
                      <a:pt x="8482" y="20773"/>
                      <a:pt x="8579" y="20574"/>
                      <a:pt x="8473" y="20436"/>
                    </a:cubicBezTo>
                    <a:cubicBezTo>
                      <a:pt x="8283" y="20189"/>
                      <a:pt x="8156" y="19666"/>
                      <a:pt x="8031" y="19164"/>
                    </a:cubicBezTo>
                    <a:cubicBezTo>
                      <a:pt x="7910" y="18675"/>
                      <a:pt x="7787" y="18169"/>
                      <a:pt x="7586" y="17790"/>
                    </a:cubicBezTo>
                    <a:cubicBezTo>
                      <a:pt x="4565" y="12071"/>
                      <a:pt x="1190" y="4045"/>
                      <a:pt x="6746" y="386"/>
                    </a:cubicBezTo>
                    <a:cubicBezTo>
                      <a:pt x="6843" y="323"/>
                      <a:pt x="6868" y="192"/>
                      <a:pt x="6805" y="96"/>
                    </a:cubicBezTo>
                    <a:cubicBezTo>
                      <a:pt x="6765" y="34"/>
                      <a:pt x="6698" y="1"/>
                      <a:pt x="66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3981850" y="2165725"/>
                <a:ext cx="181375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2662" extrusionOk="0">
                    <a:moveTo>
                      <a:pt x="2160" y="1"/>
                    </a:moveTo>
                    <a:cubicBezTo>
                      <a:pt x="1430" y="1"/>
                      <a:pt x="726" y="186"/>
                      <a:pt x="115" y="629"/>
                    </a:cubicBezTo>
                    <a:cubicBezTo>
                      <a:pt x="22" y="697"/>
                      <a:pt x="1" y="828"/>
                      <a:pt x="68" y="921"/>
                    </a:cubicBezTo>
                    <a:cubicBezTo>
                      <a:pt x="109" y="978"/>
                      <a:pt x="172" y="1008"/>
                      <a:pt x="237" y="1008"/>
                    </a:cubicBezTo>
                    <a:cubicBezTo>
                      <a:pt x="280" y="1008"/>
                      <a:pt x="323" y="995"/>
                      <a:pt x="360" y="968"/>
                    </a:cubicBezTo>
                    <a:cubicBezTo>
                      <a:pt x="900" y="577"/>
                      <a:pt x="1523" y="413"/>
                      <a:pt x="2175" y="413"/>
                    </a:cubicBezTo>
                    <a:cubicBezTo>
                      <a:pt x="3858" y="413"/>
                      <a:pt x="5729" y="1504"/>
                      <a:pt x="6826" y="2600"/>
                    </a:cubicBezTo>
                    <a:cubicBezTo>
                      <a:pt x="6865" y="2640"/>
                      <a:pt x="6917" y="2662"/>
                      <a:pt x="6975" y="2662"/>
                    </a:cubicBezTo>
                    <a:cubicBezTo>
                      <a:pt x="7161" y="2662"/>
                      <a:pt x="7254" y="2435"/>
                      <a:pt x="7123" y="2304"/>
                    </a:cubicBezTo>
                    <a:cubicBezTo>
                      <a:pt x="5962" y="1144"/>
                      <a:pt x="3977" y="1"/>
                      <a:pt x="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4061875" y="2211400"/>
                <a:ext cx="88275" cy="6125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450" extrusionOk="0">
                    <a:moveTo>
                      <a:pt x="232" y="1"/>
                    </a:moveTo>
                    <a:cubicBezTo>
                      <a:pt x="138" y="1"/>
                      <a:pt x="53" y="64"/>
                      <a:pt x="28" y="159"/>
                    </a:cubicBezTo>
                    <a:cubicBezTo>
                      <a:pt x="1" y="271"/>
                      <a:pt x="69" y="386"/>
                      <a:pt x="181" y="413"/>
                    </a:cubicBezTo>
                    <a:cubicBezTo>
                      <a:pt x="1390" y="720"/>
                      <a:pt x="2370" y="1377"/>
                      <a:pt x="3092" y="2363"/>
                    </a:cubicBezTo>
                    <a:cubicBezTo>
                      <a:pt x="3130" y="2416"/>
                      <a:pt x="3193" y="2450"/>
                      <a:pt x="3261" y="2450"/>
                    </a:cubicBezTo>
                    <a:cubicBezTo>
                      <a:pt x="3431" y="2448"/>
                      <a:pt x="3530" y="2253"/>
                      <a:pt x="3428" y="2115"/>
                    </a:cubicBezTo>
                    <a:cubicBezTo>
                      <a:pt x="2649" y="1048"/>
                      <a:pt x="1591" y="339"/>
                      <a:pt x="282" y="7"/>
                    </a:cubicBezTo>
                    <a:cubicBezTo>
                      <a:pt x="265" y="3"/>
                      <a:pt x="249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3572700" y="2133850"/>
                <a:ext cx="892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600" extrusionOk="0">
                    <a:moveTo>
                      <a:pt x="2984" y="1"/>
                    </a:moveTo>
                    <a:cubicBezTo>
                      <a:pt x="2618" y="1"/>
                      <a:pt x="2259" y="46"/>
                      <a:pt x="1908" y="92"/>
                    </a:cubicBezTo>
                    <a:cubicBezTo>
                      <a:pt x="1561" y="136"/>
                      <a:pt x="1226" y="180"/>
                      <a:pt x="891" y="180"/>
                    </a:cubicBezTo>
                    <a:cubicBezTo>
                      <a:pt x="687" y="180"/>
                      <a:pt x="483" y="164"/>
                      <a:pt x="278" y="121"/>
                    </a:cubicBezTo>
                    <a:cubicBezTo>
                      <a:pt x="262" y="117"/>
                      <a:pt x="246" y="116"/>
                      <a:pt x="230" y="116"/>
                    </a:cubicBezTo>
                    <a:cubicBezTo>
                      <a:pt x="133" y="116"/>
                      <a:pt x="46" y="184"/>
                      <a:pt x="24" y="284"/>
                    </a:cubicBezTo>
                    <a:cubicBezTo>
                      <a:pt x="1" y="399"/>
                      <a:pt x="77" y="513"/>
                      <a:pt x="193" y="532"/>
                    </a:cubicBezTo>
                    <a:cubicBezTo>
                      <a:pt x="424" y="579"/>
                      <a:pt x="657" y="600"/>
                      <a:pt x="892" y="600"/>
                    </a:cubicBezTo>
                    <a:cubicBezTo>
                      <a:pt x="1256" y="600"/>
                      <a:pt x="1614" y="553"/>
                      <a:pt x="1963" y="507"/>
                    </a:cubicBezTo>
                    <a:cubicBezTo>
                      <a:pt x="2308" y="461"/>
                      <a:pt x="2640" y="419"/>
                      <a:pt x="2971" y="419"/>
                    </a:cubicBezTo>
                    <a:cubicBezTo>
                      <a:pt x="3090" y="419"/>
                      <a:pt x="3208" y="424"/>
                      <a:pt x="3327" y="437"/>
                    </a:cubicBezTo>
                    <a:cubicBezTo>
                      <a:pt x="3332" y="437"/>
                      <a:pt x="3338" y="437"/>
                      <a:pt x="3343" y="437"/>
                    </a:cubicBezTo>
                    <a:cubicBezTo>
                      <a:pt x="3451" y="437"/>
                      <a:pt x="3543" y="359"/>
                      <a:pt x="3558" y="251"/>
                    </a:cubicBezTo>
                    <a:cubicBezTo>
                      <a:pt x="3570" y="136"/>
                      <a:pt x="3488" y="32"/>
                      <a:pt x="3373" y="20"/>
                    </a:cubicBezTo>
                    <a:cubicBezTo>
                      <a:pt x="3243" y="7"/>
                      <a:pt x="3113" y="1"/>
                      <a:pt x="2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3371725" y="2321850"/>
                <a:ext cx="287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3213" extrusionOk="0">
                    <a:moveTo>
                      <a:pt x="682" y="0"/>
                    </a:moveTo>
                    <a:cubicBezTo>
                      <a:pt x="664" y="0"/>
                      <a:pt x="646" y="3"/>
                      <a:pt x="627" y="7"/>
                    </a:cubicBezTo>
                    <a:cubicBezTo>
                      <a:pt x="517" y="37"/>
                      <a:pt x="449" y="151"/>
                      <a:pt x="479" y="261"/>
                    </a:cubicBezTo>
                    <a:cubicBezTo>
                      <a:pt x="710" y="1134"/>
                      <a:pt x="382" y="2093"/>
                      <a:pt x="56" y="2927"/>
                    </a:cubicBezTo>
                    <a:cubicBezTo>
                      <a:pt x="1" y="3062"/>
                      <a:pt x="102" y="3213"/>
                      <a:pt x="250" y="3213"/>
                    </a:cubicBezTo>
                    <a:cubicBezTo>
                      <a:pt x="337" y="3211"/>
                      <a:pt x="413" y="3158"/>
                      <a:pt x="445" y="3079"/>
                    </a:cubicBezTo>
                    <a:cubicBezTo>
                      <a:pt x="795" y="2184"/>
                      <a:pt x="1148" y="1149"/>
                      <a:pt x="883" y="156"/>
                    </a:cubicBezTo>
                    <a:cubicBezTo>
                      <a:pt x="859" y="62"/>
                      <a:pt x="774" y="0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3562000" y="1538275"/>
                <a:ext cx="22302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2328" extrusionOk="0">
                    <a:moveTo>
                      <a:pt x="8689" y="0"/>
                    </a:moveTo>
                    <a:cubicBezTo>
                      <a:pt x="8632" y="0"/>
                      <a:pt x="8576" y="22"/>
                      <a:pt x="8535" y="67"/>
                    </a:cubicBezTo>
                    <a:cubicBezTo>
                      <a:pt x="7471" y="1210"/>
                      <a:pt x="5147" y="1903"/>
                      <a:pt x="3004" y="1903"/>
                    </a:cubicBezTo>
                    <a:cubicBezTo>
                      <a:pt x="2025" y="1903"/>
                      <a:pt x="1084" y="1759"/>
                      <a:pt x="319" y="1447"/>
                    </a:cubicBezTo>
                    <a:cubicBezTo>
                      <a:pt x="292" y="1436"/>
                      <a:pt x="266" y="1431"/>
                      <a:pt x="239" y="1431"/>
                    </a:cubicBezTo>
                    <a:cubicBezTo>
                      <a:pt x="157" y="1431"/>
                      <a:pt x="79" y="1481"/>
                      <a:pt x="45" y="1561"/>
                    </a:cubicBezTo>
                    <a:cubicBezTo>
                      <a:pt x="1" y="1669"/>
                      <a:pt x="52" y="1792"/>
                      <a:pt x="160" y="1834"/>
                    </a:cubicBezTo>
                    <a:cubicBezTo>
                      <a:pt x="985" y="2171"/>
                      <a:pt x="1985" y="2328"/>
                      <a:pt x="3022" y="2328"/>
                    </a:cubicBezTo>
                    <a:cubicBezTo>
                      <a:pt x="5273" y="2328"/>
                      <a:pt x="7693" y="1589"/>
                      <a:pt x="8842" y="352"/>
                    </a:cubicBezTo>
                    <a:cubicBezTo>
                      <a:pt x="8921" y="268"/>
                      <a:pt x="8916" y="134"/>
                      <a:pt x="8832" y="56"/>
                    </a:cubicBezTo>
                    <a:cubicBezTo>
                      <a:pt x="8791" y="19"/>
                      <a:pt x="8740" y="0"/>
                      <a:pt x="8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3655550" y="1599825"/>
                <a:ext cx="631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688" extrusionOk="0">
                    <a:moveTo>
                      <a:pt x="2297" y="0"/>
                    </a:moveTo>
                    <a:cubicBezTo>
                      <a:pt x="2285" y="0"/>
                      <a:pt x="2273" y="1"/>
                      <a:pt x="2261" y="3"/>
                    </a:cubicBezTo>
                    <a:cubicBezTo>
                      <a:pt x="2117" y="29"/>
                      <a:pt x="1971" y="61"/>
                      <a:pt x="1827" y="90"/>
                    </a:cubicBezTo>
                    <a:cubicBezTo>
                      <a:pt x="1400" y="178"/>
                      <a:pt x="960" y="269"/>
                      <a:pt x="532" y="269"/>
                    </a:cubicBezTo>
                    <a:cubicBezTo>
                      <a:pt x="434" y="269"/>
                      <a:pt x="336" y="264"/>
                      <a:pt x="239" y="253"/>
                    </a:cubicBezTo>
                    <a:cubicBezTo>
                      <a:pt x="233" y="253"/>
                      <a:pt x="226" y="252"/>
                      <a:pt x="220" y="252"/>
                    </a:cubicBezTo>
                    <a:cubicBezTo>
                      <a:pt x="114" y="252"/>
                      <a:pt x="25" y="332"/>
                      <a:pt x="13" y="440"/>
                    </a:cubicBezTo>
                    <a:cubicBezTo>
                      <a:pt x="0" y="552"/>
                      <a:pt x="80" y="655"/>
                      <a:pt x="193" y="670"/>
                    </a:cubicBezTo>
                    <a:cubicBezTo>
                      <a:pt x="307" y="681"/>
                      <a:pt x="419" y="687"/>
                      <a:pt x="534" y="687"/>
                    </a:cubicBezTo>
                    <a:cubicBezTo>
                      <a:pt x="1004" y="687"/>
                      <a:pt x="1465" y="592"/>
                      <a:pt x="1912" y="499"/>
                    </a:cubicBezTo>
                    <a:cubicBezTo>
                      <a:pt x="2054" y="471"/>
                      <a:pt x="2196" y="442"/>
                      <a:pt x="2337" y="414"/>
                    </a:cubicBezTo>
                    <a:cubicBezTo>
                      <a:pt x="2452" y="393"/>
                      <a:pt x="2526" y="285"/>
                      <a:pt x="2507" y="171"/>
                    </a:cubicBezTo>
                    <a:cubicBezTo>
                      <a:pt x="2486" y="70"/>
                      <a:pt x="2397" y="0"/>
                      <a:pt x="2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3345475" y="2794025"/>
                <a:ext cx="364775" cy="1041725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41669" extrusionOk="0">
                    <a:moveTo>
                      <a:pt x="14363" y="0"/>
                    </a:moveTo>
                    <a:cubicBezTo>
                      <a:pt x="14264" y="0"/>
                      <a:pt x="14177" y="72"/>
                      <a:pt x="14158" y="173"/>
                    </a:cubicBezTo>
                    <a:lnTo>
                      <a:pt x="13908" y="1598"/>
                    </a:lnTo>
                    <a:cubicBezTo>
                      <a:pt x="12473" y="9798"/>
                      <a:pt x="10991" y="18275"/>
                      <a:pt x="7550" y="25941"/>
                    </a:cubicBezTo>
                    <a:cubicBezTo>
                      <a:pt x="6469" y="28349"/>
                      <a:pt x="5234" y="30773"/>
                      <a:pt x="4042" y="33119"/>
                    </a:cubicBezTo>
                    <a:cubicBezTo>
                      <a:pt x="2666" y="35818"/>
                      <a:pt x="1245" y="38611"/>
                      <a:pt x="60" y="41376"/>
                    </a:cubicBezTo>
                    <a:cubicBezTo>
                      <a:pt x="0" y="41514"/>
                      <a:pt x="102" y="41668"/>
                      <a:pt x="252" y="41668"/>
                    </a:cubicBezTo>
                    <a:cubicBezTo>
                      <a:pt x="337" y="41666"/>
                      <a:pt x="411" y="41617"/>
                      <a:pt x="445" y="41541"/>
                    </a:cubicBezTo>
                    <a:cubicBezTo>
                      <a:pt x="1624" y="38789"/>
                      <a:pt x="3043" y="36002"/>
                      <a:pt x="4415" y="33309"/>
                    </a:cubicBezTo>
                    <a:cubicBezTo>
                      <a:pt x="5611" y="30959"/>
                      <a:pt x="6847" y="28529"/>
                      <a:pt x="7932" y="26113"/>
                    </a:cubicBezTo>
                    <a:cubicBezTo>
                      <a:pt x="11393" y="18400"/>
                      <a:pt x="12882" y="9895"/>
                      <a:pt x="14321" y="1670"/>
                    </a:cubicBezTo>
                    <a:lnTo>
                      <a:pt x="14571" y="247"/>
                    </a:lnTo>
                    <a:cubicBezTo>
                      <a:pt x="14590" y="133"/>
                      <a:pt x="14516" y="25"/>
                      <a:pt x="14402" y="4"/>
                    </a:cubicBezTo>
                    <a:cubicBezTo>
                      <a:pt x="14389" y="1"/>
                      <a:pt x="14376" y="0"/>
                      <a:pt x="143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2994275" y="4917025"/>
                <a:ext cx="5152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420" extrusionOk="0">
                    <a:moveTo>
                      <a:pt x="202" y="0"/>
                    </a:moveTo>
                    <a:cubicBezTo>
                      <a:pt x="90" y="5"/>
                      <a:pt x="1" y="98"/>
                      <a:pt x="1" y="210"/>
                    </a:cubicBezTo>
                    <a:cubicBezTo>
                      <a:pt x="1" y="322"/>
                      <a:pt x="90" y="415"/>
                      <a:pt x="202" y="420"/>
                    </a:cubicBezTo>
                    <a:lnTo>
                      <a:pt x="20409" y="420"/>
                    </a:lnTo>
                    <a:cubicBezTo>
                      <a:pt x="20521" y="415"/>
                      <a:pt x="20610" y="322"/>
                      <a:pt x="20610" y="210"/>
                    </a:cubicBezTo>
                    <a:cubicBezTo>
                      <a:pt x="20610" y="98"/>
                      <a:pt x="20521" y="5"/>
                      <a:pt x="20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3749375" y="4920200"/>
                <a:ext cx="358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420" extrusionOk="0">
                    <a:moveTo>
                      <a:pt x="14145" y="0"/>
                    </a:moveTo>
                    <a:cubicBezTo>
                      <a:pt x="14142" y="0"/>
                      <a:pt x="14140" y="0"/>
                      <a:pt x="14137" y="0"/>
                    </a:cubicBezTo>
                    <a:lnTo>
                      <a:pt x="204" y="0"/>
                    </a:lnTo>
                    <a:cubicBezTo>
                      <a:pt x="90" y="5"/>
                      <a:pt x="1" y="98"/>
                      <a:pt x="1" y="210"/>
                    </a:cubicBezTo>
                    <a:cubicBezTo>
                      <a:pt x="1" y="322"/>
                      <a:pt x="90" y="415"/>
                      <a:pt x="204" y="420"/>
                    </a:cubicBezTo>
                    <a:lnTo>
                      <a:pt x="14137" y="420"/>
                    </a:lnTo>
                    <a:cubicBezTo>
                      <a:pt x="14140" y="420"/>
                      <a:pt x="14142" y="420"/>
                      <a:pt x="14145" y="420"/>
                    </a:cubicBezTo>
                    <a:cubicBezTo>
                      <a:pt x="14260" y="420"/>
                      <a:pt x="14353" y="326"/>
                      <a:pt x="14353" y="210"/>
                    </a:cubicBezTo>
                    <a:cubicBezTo>
                      <a:pt x="14353" y="94"/>
                      <a:pt x="14260" y="0"/>
                      <a:pt x="141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953CBC76-0A07-4A48-A6A1-5332BFA854C6}"/>
              </a:ext>
            </a:extLst>
          </p:cNvPr>
          <p:cNvGrpSpPr/>
          <p:nvPr/>
        </p:nvGrpSpPr>
        <p:grpSpPr>
          <a:xfrm flipH="1">
            <a:off x="509800" y="902315"/>
            <a:ext cx="3600561" cy="3648463"/>
            <a:chOff x="0" y="875962"/>
            <a:chExt cx="3581473" cy="3648463"/>
          </a:xfrm>
        </p:grpSpPr>
        <p:grpSp>
          <p:nvGrpSpPr>
            <p:cNvPr id="5" name="Google Shape;1214;p45">
              <a:extLst>
                <a:ext uri="{FF2B5EF4-FFF2-40B4-BE49-F238E27FC236}">
                  <a16:creationId xmlns:a16="http://schemas.microsoft.com/office/drawing/2014/main" id="{FFD9FA59-66BA-4E7A-AEB0-53E76E2C4265}"/>
                </a:ext>
              </a:extLst>
            </p:cNvPr>
            <p:cNvGrpSpPr/>
            <p:nvPr/>
          </p:nvGrpSpPr>
          <p:grpSpPr>
            <a:xfrm>
              <a:off x="861894" y="1017725"/>
              <a:ext cx="2719579" cy="3506700"/>
              <a:chOff x="5768199" y="940527"/>
              <a:chExt cx="2566125" cy="3309145"/>
            </a:xfrm>
          </p:grpSpPr>
          <p:sp>
            <p:nvSpPr>
              <p:cNvPr id="6" name="Google Shape;1215;p45">
                <a:extLst>
                  <a:ext uri="{FF2B5EF4-FFF2-40B4-BE49-F238E27FC236}">
                    <a16:creationId xmlns:a16="http://schemas.microsoft.com/office/drawing/2014/main" id="{FEEC0161-E0EA-40CD-87B2-FC0938DD94D7}"/>
                  </a:ext>
                </a:extLst>
              </p:cNvPr>
              <p:cNvSpPr/>
              <p:nvPr/>
            </p:nvSpPr>
            <p:spPr>
              <a:xfrm>
                <a:off x="6973479" y="940527"/>
                <a:ext cx="277583" cy="224808"/>
              </a:xfrm>
              <a:custGeom>
                <a:avLst/>
                <a:gdLst/>
                <a:ahLst/>
                <a:cxnLst/>
                <a:rect l="l" t="t" r="r" b="b"/>
                <a:pathLst>
                  <a:path w="14722" h="11923" extrusionOk="0">
                    <a:moveTo>
                      <a:pt x="2835" y="1"/>
                    </a:moveTo>
                    <a:cubicBezTo>
                      <a:pt x="1614" y="1"/>
                      <a:pt x="594" y="957"/>
                      <a:pt x="527" y="2189"/>
                    </a:cubicBezTo>
                    <a:lnTo>
                      <a:pt x="0" y="11845"/>
                    </a:lnTo>
                    <a:lnTo>
                      <a:pt x="2815" y="11923"/>
                    </a:lnTo>
                    <a:lnTo>
                      <a:pt x="3225" y="4200"/>
                    </a:lnTo>
                    <a:cubicBezTo>
                      <a:pt x="3276" y="3254"/>
                      <a:pt x="4058" y="2520"/>
                      <a:pt x="4995" y="2520"/>
                    </a:cubicBezTo>
                    <a:cubicBezTo>
                      <a:pt x="5025" y="2520"/>
                      <a:pt x="5055" y="2521"/>
                      <a:pt x="5085" y="2523"/>
                    </a:cubicBezTo>
                    <a:lnTo>
                      <a:pt x="10572" y="2798"/>
                    </a:lnTo>
                    <a:cubicBezTo>
                      <a:pt x="11453" y="2842"/>
                      <a:pt x="12140" y="3581"/>
                      <a:pt x="12119" y="4462"/>
                    </a:cubicBezTo>
                    <a:lnTo>
                      <a:pt x="12035" y="8182"/>
                    </a:lnTo>
                    <a:lnTo>
                      <a:pt x="14627" y="8255"/>
                    </a:lnTo>
                    <a:lnTo>
                      <a:pt x="14707" y="2592"/>
                    </a:lnTo>
                    <a:cubicBezTo>
                      <a:pt x="14722" y="1456"/>
                      <a:pt x="13836" y="514"/>
                      <a:pt x="12700" y="459"/>
                    </a:cubicBezTo>
                    <a:lnTo>
                      <a:pt x="2948" y="4"/>
                    </a:lnTo>
                    <a:cubicBezTo>
                      <a:pt x="2910" y="2"/>
                      <a:pt x="2872" y="1"/>
                      <a:pt x="2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16;p45">
                <a:extLst>
                  <a:ext uri="{FF2B5EF4-FFF2-40B4-BE49-F238E27FC236}">
                    <a16:creationId xmlns:a16="http://schemas.microsoft.com/office/drawing/2014/main" id="{654E0A29-5D0B-4C7D-97D1-EF1CB18C944F}"/>
                  </a:ext>
                </a:extLst>
              </p:cNvPr>
              <p:cNvSpPr/>
              <p:nvPr/>
            </p:nvSpPr>
            <p:spPr>
              <a:xfrm>
                <a:off x="6890722" y="1147710"/>
                <a:ext cx="429064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22756" h="17913" extrusionOk="0">
                    <a:moveTo>
                      <a:pt x="985" y="1"/>
                    </a:moveTo>
                    <a:cubicBezTo>
                      <a:pt x="942" y="1"/>
                      <a:pt x="909" y="31"/>
                      <a:pt x="907" y="74"/>
                    </a:cubicBezTo>
                    <a:lnTo>
                      <a:pt x="2" y="16649"/>
                    </a:lnTo>
                    <a:cubicBezTo>
                      <a:pt x="0" y="16691"/>
                      <a:pt x="34" y="16729"/>
                      <a:pt x="76" y="16731"/>
                    </a:cubicBezTo>
                    <a:lnTo>
                      <a:pt x="21768" y="17913"/>
                    </a:lnTo>
                    <a:cubicBezTo>
                      <a:pt x="21770" y="17913"/>
                      <a:pt x="21771" y="17913"/>
                      <a:pt x="21772" y="17913"/>
                    </a:cubicBezTo>
                    <a:cubicBezTo>
                      <a:pt x="21813" y="17913"/>
                      <a:pt x="21848" y="17882"/>
                      <a:pt x="21850" y="17839"/>
                    </a:cubicBezTo>
                    <a:lnTo>
                      <a:pt x="22753" y="1264"/>
                    </a:lnTo>
                    <a:cubicBezTo>
                      <a:pt x="22755" y="1222"/>
                      <a:pt x="22724" y="1185"/>
                      <a:pt x="22679" y="1182"/>
                    </a:cubicBezTo>
                    <a:lnTo>
                      <a:pt x="989" y="1"/>
                    </a:lnTo>
                    <a:cubicBezTo>
                      <a:pt x="987" y="1"/>
                      <a:pt x="986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17;p45">
                <a:extLst>
                  <a:ext uri="{FF2B5EF4-FFF2-40B4-BE49-F238E27FC236}">
                    <a16:creationId xmlns:a16="http://schemas.microsoft.com/office/drawing/2014/main" id="{E1BB78F2-8D02-4633-AC70-CA298ADB4404}"/>
                  </a:ext>
                </a:extLst>
              </p:cNvPr>
              <p:cNvSpPr/>
              <p:nvPr/>
            </p:nvSpPr>
            <p:spPr>
              <a:xfrm>
                <a:off x="7041755" y="1233201"/>
                <a:ext cx="119748" cy="113771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6034" extrusionOk="0">
                    <a:moveTo>
                      <a:pt x="3250" y="1"/>
                    </a:moveTo>
                    <a:cubicBezTo>
                      <a:pt x="2094" y="1"/>
                      <a:pt x="1033" y="663"/>
                      <a:pt x="527" y="1714"/>
                    </a:cubicBezTo>
                    <a:cubicBezTo>
                      <a:pt x="0" y="2814"/>
                      <a:pt x="187" y="4124"/>
                      <a:pt x="1002" y="5030"/>
                    </a:cubicBezTo>
                    <a:cubicBezTo>
                      <a:pt x="1586" y="5680"/>
                      <a:pt x="2407" y="6033"/>
                      <a:pt x="3248" y="6033"/>
                    </a:cubicBezTo>
                    <a:cubicBezTo>
                      <a:pt x="3583" y="6033"/>
                      <a:pt x="3921" y="5977"/>
                      <a:pt x="4249" y="5862"/>
                    </a:cubicBezTo>
                    <a:cubicBezTo>
                      <a:pt x="5400" y="5457"/>
                      <a:pt x="6193" y="4399"/>
                      <a:pt x="6260" y="3181"/>
                    </a:cubicBezTo>
                    <a:cubicBezTo>
                      <a:pt x="6350" y="1519"/>
                      <a:pt x="5076" y="97"/>
                      <a:pt x="3412" y="5"/>
                    </a:cubicBezTo>
                    <a:cubicBezTo>
                      <a:pt x="3357" y="2"/>
                      <a:pt x="3304" y="1"/>
                      <a:pt x="3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18;p45">
                <a:extLst>
                  <a:ext uri="{FF2B5EF4-FFF2-40B4-BE49-F238E27FC236}">
                    <a16:creationId xmlns:a16="http://schemas.microsoft.com/office/drawing/2014/main" id="{EA1A0728-44F5-4DC0-8403-B2AE8887F8C4}"/>
                  </a:ext>
                </a:extLst>
              </p:cNvPr>
              <p:cNvSpPr/>
              <p:nvPr/>
            </p:nvSpPr>
            <p:spPr>
              <a:xfrm>
                <a:off x="7062609" y="1311772"/>
                <a:ext cx="73761" cy="86035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4563" extrusionOk="0">
                    <a:moveTo>
                      <a:pt x="255" y="1"/>
                    </a:moveTo>
                    <a:cubicBezTo>
                      <a:pt x="246" y="1"/>
                      <a:pt x="238" y="7"/>
                      <a:pt x="238" y="15"/>
                    </a:cubicBezTo>
                    <a:lnTo>
                      <a:pt x="1" y="4346"/>
                    </a:lnTo>
                    <a:cubicBezTo>
                      <a:pt x="1" y="4354"/>
                      <a:pt x="7" y="4363"/>
                      <a:pt x="18" y="4363"/>
                    </a:cubicBezTo>
                    <a:lnTo>
                      <a:pt x="3660" y="4562"/>
                    </a:lnTo>
                    <a:cubicBezTo>
                      <a:pt x="3668" y="4562"/>
                      <a:pt x="3674" y="4556"/>
                      <a:pt x="3676" y="4547"/>
                    </a:cubicBezTo>
                    <a:lnTo>
                      <a:pt x="3911" y="217"/>
                    </a:lnTo>
                    <a:cubicBezTo>
                      <a:pt x="3911" y="208"/>
                      <a:pt x="3905" y="200"/>
                      <a:pt x="3897" y="200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19;p45">
                <a:extLst>
                  <a:ext uri="{FF2B5EF4-FFF2-40B4-BE49-F238E27FC236}">
                    <a16:creationId xmlns:a16="http://schemas.microsoft.com/office/drawing/2014/main" id="{3D5C6391-F1BB-4DA7-BF3C-A4514FBC4A36}"/>
                  </a:ext>
                </a:extLst>
              </p:cNvPr>
              <p:cNvSpPr/>
              <p:nvPr/>
            </p:nvSpPr>
            <p:spPr>
              <a:xfrm>
                <a:off x="5768199" y="1278228"/>
                <a:ext cx="1707697" cy="1796146"/>
              </a:xfrm>
              <a:custGeom>
                <a:avLst/>
                <a:gdLst/>
                <a:ahLst/>
                <a:cxnLst/>
                <a:rect l="l" t="t" r="r" b="b"/>
                <a:pathLst>
                  <a:path w="90570" h="95261" extrusionOk="0">
                    <a:moveTo>
                      <a:pt x="45285" y="1"/>
                    </a:moveTo>
                    <a:cubicBezTo>
                      <a:pt x="45176" y="1"/>
                      <a:pt x="45067" y="8"/>
                      <a:pt x="44958" y="23"/>
                    </a:cubicBezTo>
                    <a:cubicBezTo>
                      <a:pt x="33669" y="1496"/>
                      <a:pt x="10891" y="8789"/>
                      <a:pt x="2851" y="11436"/>
                    </a:cubicBezTo>
                    <a:cubicBezTo>
                      <a:pt x="1130" y="12003"/>
                      <a:pt x="1" y="13636"/>
                      <a:pt x="97" y="15424"/>
                    </a:cubicBezTo>
                    <a:cubicBezTo>
                      <a:pt x="3804" y="84361"/>
                      <a:pt x="45286" y="95260"/>
                      <a:pt x="45286" y="95260"/>
                    </a:cubicBezTo>
                    <a:cubicBezTo>
                      <a:pt x="45286" y="95260"/>
                      <a:pt x="86766" y="84361"/>
                      <a:pt x="90475" y="15424"/>
                    </a:cubicBezTo>
                    <a:cubicBezTo>
                      <a:pt x="90569" y="13636"/>
                      <a:pt x="89440" y="12003"/>
                      <a:pt x="87719" y="11436"/>
                    </a:cubicBezTo>
                    <a:cubicBezTo>
                      <a:pt x="79679" y="8789"/>
                      <a:pt x="56901" y="1496"/>
                      <a:pt x="45611" y="23"/>
                    </a:cubicBezTo>
                    <a:cubicBezTo>
                      <a:pt x="45503" y="8"/>
                      <a:pt x="45394" y="1"/>
                      <a:pt x="45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20;p45">
                <a:extLst>
                  <a:ext uri="{FF2B5EF4-FFF2-40B4-BE49-F238E27FC236}">
                    <a16:creationId xmlns:a16="http://schemas.microsoft.com/office/drawing/2014/main" id="{D1A78EF5-2530-4364-8EC4-2C8E87D73A0C}"/>
                  </a:ext>
                </a:extLst>
              </p:cNvPr>
              <p:cNvSpPr/>
              <p:nvPr/>
            </p:nvSpPr>
            <p:spPr>
              <a:xfrm>
                <a:off x="5813207" y="1325555"/>
                <a:ext cx="1617684" cy="1701513"/>
              </a:xfrm>
              <a:custGeom>
                <a:avLst/>
                <a:gdLst/>
                <a:ahLst/>
                <a:cxnLst/>
                <a:rect l="l" t="t" r="r" b="b"/>
                <a:pathLst>
                  <a:path w="85796" h="90242" extrusionOk="0">
                    <a:moveTo>
                      <a:pt x="42898" y="1"/>
                    </a:moveTo>
                    <a:cubicBezTo>
                      <a:pt x="42795" y="1"/>
                      <a:pt x="42691" y="8"/>
                      <a:pt x="42588" y="21"/>
                    </a:cubicBezTo>
                    <a:cubicBezTo>
                      <a:pt x="31895" y="1417"/>
                      <a:pt x="10318" y="8326"/>
                      <a:pt x="2700" y="10834"/>
                    </a:cubicBezTo>
                    <a:cubicBezTo>
                      <a:pt x="1069" y="11371"/>
                      <a:pt x="0" y="12919"/>
                      <a:pt x="91" y="14613"/>
                    </a:cubicBezTo>
                    <a:cubicBezTo>
                      <a:pt x="3605" y="79916"/>
                      <a:pt x="42899" y="90242"/>
                      <a:pt x="42899" y="90242"/>
                    </a:cubicBezTo>
                    <a:cubicBezTo>
                      <a:pt x="42899" y="90242"/>
                      <a:pt x="82191" y="79916"/>
                      <a:pt x="85703" y="14613"/>
                    </a:cubicBezTo>
                    <a:cubicBezTo>
                      <a:pt x="85795" y="12919"/>
                      <a:pt x="84725" y="11371"/>
                      <a:pt x="83096" y="10834"/>
                    </a:cubicBezTo>
                    <a:cubicBezTo>
                      <a:pt x="75478" y="8326"/>
                      <a:pt x="53901" y="1417"/>
                      <a:pt x="43208" y="21"/>
                    </a:cubicBezTo>
                    <a:cubicBezTo>
                      <a:pt x="43105" y="8"/>
                      <a:pt x="43001" y="1"/>
                      <a:pt x="428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21;p45">
                <a:extLst>
                  <a:ext uri="{FF2B5EF4-FFF2-40B4-BE49-F238E27FC236}">
                    <a16:creationId xmlns:a16="http://schemas.microsoft.com/office/drawing/2014/main" id="{2E7EC1BC-C812-4272-A1DF-3952CD346240}"/>
                  </a:ext>
                </a:extLst>
              </p:cNvPr>
              <p:cNvSpPr/>
              <p:nvPr/>
            </p:nvSpPr>
            <p:spPr>
              <a:xfrm>
                <a:off x="5813207" y="1325593"/>
                <a:ext cx="808861" cy="1701475"/>
              </a:xfrm>
              <a:custGeom>
                <a:avLst/>
                <a:gdLst/>
                <a:ahLst/>
                <a:cxnLst/>
                <a:rect l="l" t="t" r="r" b="b"/>
                <a:pathLst>
                  <a:path w="42899" h="90240" extrusionOk="0">
                    <a:moveTo>
                      <a:pt x="42899" y="0"/>
                    </a:moveTo>
                    <a:cubicBezTo>
                      <a:pt x="42794" y="0"/>
                      <a:pt x="42691" y="7"/>
                      <a:pt x="42588" y="19"/>
                    </a:cubicBezTo>
                    <a:cubicBezTo>
                      <a:pt x="31895" y="1415"/>
                      <a:pt x="10318" y="8324"/>
                      <a:pt x="2700" y="10832"/>
                    </a:cubicBezTo>
                    <a:cubicBezTo>
                      <a:pt x="1069" y="11369"/>
                      <a:pt x="0" y="12917"/>
                      <a:pt x="91" y="14611"/>
                    </a:cubicBezTo>
                    <a:cubicBezTo>
                      <a:pt x="3605" y="79914"/>
                      <a:pt x="42899" y="90240"/>
                      <a:pt x="42899" y="90240"/>
                    </a:cubicBezTo>
                    <a:lnTo>
                      <a:pt x="428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22;p45">
                <a:extLst>
                  <a:ext uri="{FF2B5EF4-FFF2-40B4-BE49-F238E27FC236}">
                    <a16:creationId xmlns:a16="http://schemas.microsoft.com/office/drawing/2014/main" id="{D4156BF6-5CCC-4A6A-8590-8299D607673E}"/>
                  </a:ext>
                </a:extLst>
              </p:cNvPr>
              <p:cNvSpPr/>
              <p:nvPr/>
            </p:nvSpPr>
            <p:spPr>
              <a:xfrm>
                <a:off x="6193503" y="1765735"/>
                <a:ext cx="169224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8975" extrusionOk="0">
                    <a:moveTo>
                      <a:pt x="4488" y="586"/>
                    </a:moveTo>
                    <a:cubicBezTo>
                      <a:pt x="6638" y="586"/>
                      <a:pt x="8388" y="2336"/>
                      <a:pt x="8388" y="4486"/>
                    </a:cubicBezTo>
                    <a:cubicBezTo>
                      <a:pt x="8388" y="6638"/>
                      <a:pt x="6638" y="8386"/>
                      <a:pt x="4488" y="8386"/>
                    </a:cubicBezTo>
                    <a:cubicBezTo>
                      <a:pt x="2336" y="8386"/>
                      <a:pt x="588" y="6638"/>
                      <a:pt x="588" y="4486"/>
                    </a:cubicBezTo>
                    <a:cubicBezTo>
                      <a:pt x="588" y="2336"/>
                      <a:pt x="2336" y="586"/>
                      <a:pt x="4488" y="586"/>
                    </a:cubicBezTo>
                    <a:close/>
                    <a:moveTo>
                      <a:pt x="4488" y="0"/>
                    </a:moveTo>
                    <a:cubicBezTo>
                      <a:pt x="2013" y="0"/>
                      <a:pt x="0" y="2013"/>
                      <a:pt x="0" y="4486"/>
                    </a:cubicBezTo>
                    <a:cubicBezTo>
                      <a:pt x="0" y="6961"/>
                      <a:pt x="2013" y="8974"/>
                      <a:pt x="4488" y="8974"/>
                    </a:cubicBezTo>
                    <a:cubicBezTo>
                      <a:pt x="6961" y="8974"/>
                      <a:pt x="8974" y="6961"/>
                      <a:pt x="8974" y="4486"/>
                    </a:cubicBezTo>
                    <a:cubicBezTo>
                      <a:pt x="8974" y="2013"/>
                      <a:pt x="6963" y="0"/>
                      <a:pt x="4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23;p45">
                <a:extLst>
                  <a:ext uri="{FF2B5EF4-FFF2-40B4-BE49-F238E27FC236}">
                    <a16:creationId xmlns:a16="http://schemas.microsoft.com/office/drawing/2014/main" id="{37347CBE-63A8-4792-9C56-73A47C8D5D25}"/>
                  </a:ext>
                </a:extLst>
              </p:cNvPr>
              <p:cNvSpPr/>
              <p:nvPr/>
            </p:nvSpPr>
            <p:spPr>
              <a:xfrm>
                <a:off x="6537502" y="1765735"/>
                <a:ext cx="169205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975" extrusionOk="0">
                    <a:moveTo>
                      <a:pt x="4486" y="586"/>
                    </a:moveTo>
                    <a:cubicBezTo>
                      <a:pt x="6635" y="586"/>
                      <a:pt x="8386" y="2336"/>
                      <a:pt x="8386" y="4486"/>
                    </a:cubicBezTo>
                    <a:cubicBezTo>
                      <a:pt x="8386" y="6638"/>
                      <a:pt x="6638" y="8386"/>
                      <a:pt x="4486" y="8386"/>
                    </a:cubicBezTo>
                    <a:cubicBezTo>
                      <a:pt x="2334" y="8386"/>
                      <a:pt x="586" y="6638"/>
                      <a:pt x="586" y="4486"/>
                    </a:cubicBezTo>
                    <a:cubicBezTo>
                      <a:pt x="586" y="2336"/>
                      <a:pt x="2334" y="586"/>
                      <a:pt x="4486" y="586"/>
                    </a:cubicBezTo>
                    <a:close/>
                    <a:moveTo>
                      <a:pt x="4486" y="0"/>
                    </a:moveTo>
                    <a:cubicBezTo>
                      <a:pt x="2011" y="0"/>
                      <a:pt x="0" y="2013"/>
                      <a:pt x="0" y="4486"/>
                    </a:cubicBezTo>
                    <a:cubicBezTo>
                      <a:pt x="0" y="6961"/>
                      <a:pt x="2011" y="8974"/>
                      <a:pt x="4486" y="8974"/>
                    </a:cubicBezTo>
                    <a:cubicBezTo>
                      <a:pt x="6959" y="8974"/>
                      <a:pt x="8974" y="6961"/>
                      <a:pt x="8974" y="4486"/>
                    </a:cubicBezTo>
                    <a:cubicBezTo>
                      <a:pt x="8974" y="2013"/>
                      <a:pt x="6961" y="0"/>
                      <a:pt x="44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24;p45">
                <a:extLst>
                  <a:ext uri="{FF2B5EF4-FFF2-40B4-BE49-F238E27FC236}">
                    <a16:creationId xmlns:a16="http://schemas.microsoft.com/office/drawing/2014/main" id="{6D4D1ACA-4CFD-40B5-9EFC-FEADF4AE6809}"/>
                  </a:ext>
                </a:extLst>
              </p:cNvPr>
              <p:cNvSpPr/>
              <p:nvPr/>
            </p:nvSpPr>
            <p:spPr>
              <a:xfrm>
                <a:off x="6865060" y="1765735"/>
                <a:ext cx="169224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8975" extrusionOk="0">
                    <a:moveTo>
                      <a:pt x="4489" y="586"/>
                    </a:moveTo>
                    <a:cubicBezTo>
                      <a:pt x="6638" y="586"/>
                      <a:pt x="8389" y="2336"/>
                      <a:pt x="8389" y="4486"/>
                    </a:cubicBezTo>
                    <a:cubicBezTo>
                      <a:pt x="8389" y="6638"/>
                      <a:pt x="6638" y="8386"/>
                      <a:pt x="4489" y="8386"/>
                    </a:cubicBezTo>
                    <a:cubicBezTo>
                      <a:pt x="2337" y="8386"/>
                      <a:pt x="589" y="6638"/>
                      <a:pt x="589" y="4486"/>
                    </a:cubicBezTo>
                    <a:cubicBezTo>
                      <a:pt x="589" y="2336"/>
                      <a:pt x="2337" y="586"/>
                      <a:pt x="4489" y="586"/>
                    </a:cubicBezTo>
                    <a:close/>
                    <a:moveTo>
                      <a:pt x="4489" y="0"/>
                    </a:moveTo>
                    <a:cubicBezTo>
                      <a:pt x="2014" y="0"/>
                      <a:pt x="1" y="2013"/>
                      <a:pt x="1" y="4486"/>
                    </a:cubicBezTo>
                    <a:cubicBezTo>
                      <a:pt x="1" y="6961"/>
                      <a:pt x="2014" y="8974"/>
                      <a:pt x="4489" y="8974"/>
                    </a:cubicBezTo>
                    <a:cubicBezTo>
                      <a:pt x="6962" y="8974"/>
                      <a:pt x="8975" y="6961"/>
                      <a:pt x="8975" y="4486"/>
                    </a:cubicBezTo>
                    <a:cubicBezTo>
                      <a:pt x="8975" y="2013"/>
                      <a:pt x="6962" y="0"/>
                      <a:pt x="4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25;p45">
                <a:extLst>
                  <a:ext uri="{FF2B5EF4-FFF2-40B4-BE49-F238E27FC236}">
                    <a16:creationId xmlns:a16="http://schemas.microsoft.com/office/drawing/2014/main" id="{7039CBD1-C2B3-4D02-9B9C-0CCDCFA6BABA}"/>
                  </a:ext>
                </a:extLst>
              </p:cNvPr>
              <p:cNvSpPr/>
              <p:nvPr/>
            </p:nvSpPr>
            <p:spPr>
              <a:xfrm>
                <a:off x="6194012" y="2061785"/>
                <a:ext cx="169224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8975" extrusionOk="0">
                    <a:moveTo>
                      <a:pt x="4486" y="589"/>
                    </a:moveTo>
                    <a:cubicBezTo>
                      <a:pt x="6638" y="589"/>
                      <a:pt x="8387" y="2337"/>
                      <a:pt x="8387" y="4489"/>
                    </a:cubicBezTo>
                    <a:cubicBezTo>
                      <a:pt x="8387" y="6639"/>
                      <a:pt x="6638" y="8389"/>
                      <a:pt x="4486" y="8389"/>
                    </a:cubicBezTo>
                    <a:cubicBezTo>
                      <a:pt x="2337" y="8389"/>
                      <a:pt x="588" y="6639"/>
                      <a:pt x="588" y="4489"/>
                    </a:cubicBezTo>
                    <a:cubicBezTo>
                      <a:pt x="588" y="2337"/>
                      <a:pt x="2335" y="589"/>
                      <a:pt x="4486" y="589"/>
                    </a:cubicBezTo>
                    <a:close/>
                    <a:moveTo>
                      <a:pt x="4486" y="1"/>
                    </a:moveTo>
                    <a:cubicBezTo>
                      <a:pt x="2014" y="1"/>
                      <a:pt x="0" y="2014"/>
                      <a:pt x="0" y="4489"/>
                    </a:cubicBezTo>
                    <a:cubicBezTo>
                      <a:pt x="0" y="6962"/>
                      <a:pt x="2014" y="8975"/>
                      <a:pt x="4486" y="8975"/>
                    </a:cubicBezTo>
                    <a:cubicBezTo>
                      <a:pt x="6961" y="8975"/>
                      <a:pt x="8974" y="6962"/>
                      <a:pt x="8974" y="4489"/>
                    </a:cubicBezTo>
                    <a:cubicBezTo>
                      <a:pt x="8974" y="2014"/>
                      <a:pt x="6961" y="1"/>
                      <a:pt x="4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6;p45">
                <a:extLst>
                  <a:ext uri="{FF2B5EF4-FFF2-40B4-BE49-F238E27FC236}">
                    <a16:creationId xmlns:a16="http://schemas.microsoft.com/office/drawing/2014/main" id="{C1C84291-BB8A-408D-8D7E-FC0A89404BF2}"/>
                  </a:ext>
                </a:extLst>
              </p:cNvPr>
              <p:cNvSpPr/>
              <p:nvPr/>
            </p:nvSpPr>
            <p:spPr>
              <a:xfrm>
                <a:off x="6537974" y="2061785"/>
                <a:ext cx="169224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8975" extrusionOk="0">
                    <a:moveTo>
                      <a:pt x="4488" y="589"/>
                    </a:moveTo>
                    <a:cubicBezTo>
                      <a:pt x="6638" y="589"/>
                      <a:pt x="8388" y="2337"/>
                      <a:pt x="8388" y="4489"/>
                    </a:cubicBezTo>
                    <a:cubicBezTo>
                      <a:pt x="8388" y="6639"/>
                      <a:pt x="6640" y="8389"/>
                      <a:pt x="4488" y="8389"/>
                    </a:cubicBezTo>
                    <a:cubicBezTo>
                      <a:pt x="2337" y="8389"/>
                      <a:pt x="588" y="6639"/>
                      <a:pt x="588" y="4489"/>
                    </a:cubicBezTo>
                    <a:cubicBezTo>
                      <a:pt x="588" y="2337"/>
                      <a:pt x="2337" y="589"/>
                      <a:pt x="4488" y="589"/>
                    </a:cubicBezTo>
                    <a:close/>
                    <a:moveTo>
                      <a:pt x="4488" y="1"/>
                    </a:moveTo>
                    <a:cubicBezTo>
                      <a:pt x="2013" y="1"/>
                      <a:pt x="0" y="2014"/>
                      <a:pt x="0" y="4489"/>
                    </a:cubicBezTo>
                    <a:cubicBezTo>
                      <a:pt x="0" y="6962"/>
                      <a:pt x="2013" y="8975"/>
                      <a:pt x="4488" y="8975"/>
                    </a:cubicBezTo>
                    <a:cubicBezTo>
                      <a:pt x="6961" y="8975"/>
                      <a:pt x="8974" y="6962"/>
                      <a:pt x="8974" y="4489"/>
                    </a:cubicBezTo>
                    <a:cubicBezTo>
                      <a:pt x="8974" y="2014"/>
                      <a:pt x="6961" y="1"/>
                      <a:pt x="4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7;p45">
                <a:extLst>
                  <a:ext uri="{FF2B5EF4-FFF2-40B4-BE49-F238E27FC236}">
                    <a16:creationId xmlns:a16="http://schemas.microsoft.com/office/drawing/2014/main" id="{1DCAFF61-E346-44A2-9EA0-DB0C39A41E83}"/>
                  </a:ext>
                </a:extLst>
              </p:cNvPr>
              <p:cNvSpPr/>
              <p:nvPr/>
            </p:nvSpPr>
            <p:spPr>
              <a:xfrm>
                <a:off x="6865588" y="2061785"/>
                <a:ext cx="169205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975" extrusionOk="0">
                    <a:moveTo>
                      <a:pt x="4488" y="589"/>
                    </a:moveTo>
                    <a:cubicBezTo>
                      <a:pt x="6638" y="589"/>
                      <a:pt x="8388" y="2337"/>
                      <a:pt x="8388" y="4489"/>
                    </a:cubicBezTo>
                    <a:cubicBezTo>
                      <a:pt x="8388" y="6639"/>
                      <a:pt x="6638" y="8389"/>
                      <a:pt x="4488" y="8389"/>
                    </a:cubicBezTo>
                    <a:cubicBezTo>
                      <a:pt x="2336" y="8389"/>
                      <a:pt x="588" y="6639"/>
                      <a:pt x="588" y="4489"/>
                    </a:cubicBezTo>
                    <a:cubicBezTo>
                      <a:pt x="588" y="2337"/>
                      <a:pt x="2336" y="589"/>
                      <a:pt x="4488" y="589"/>
                    </a:cubicBezTo>
                    <a:close/>
                    <a:moveTo>
                      <a:pt x="4488" y="1"/>
                    </a:moveTo>
                    <a:cubicBezTo>
                      <a:pt x="2013" y="1"/>
                      <a:pt x="0" y="2014"/>
                      <a:pt x="0" y="4489"/>
                    </a:cubicBezTo>
                    <a:cubicBezTo>
                      <a:pt x="0" y="6962"/>
                      <a:pt x="2013" y="8975"/>
                      <a:pt x="4488" y="8975"/>
                    </a:cubicBezTo>
                    <a:cubicBezTo>
                      <a:pt x="6961" y="8975"/>
                      <a:pt x="8974" y="6962"/>
                      <a:pt x="8974" y="4489"/>
                    </a:cubicBezTo>
                    <a:cubicBezTo>
                      <a:pt x="8974" y="2014"/>
                      <a:pt x="6961" y="1"/>
                      <a:pt x="4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28;p45">
                <a:extLst>
                  <a:ext uri="{FF2B5EF4-FFF2-40B4-BE49-F238E27FC236}">
                    <a16:creationId xmlns:a16="http://schemas.microsoft.com/office/drawing/2014/main" id="{F0D80AF8-9EC5-4B5A-99B5-AD8AC3F63D3D}"/>
                  </a:ext>
                </a:extLst>
              </p:cNvPr>
              <p:cNvSpPr/>
              <p:nvPr/>
            </p:nvSpPr>
            <p:spPr>
              <a:xfrm>
                <a:off x="6194012" y="2392057"/>
                <a:ext cx="169224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8975" extrusionOk="0">
                    <a:moveTo>
                      <a:pt x="4486" y="588"/>
                    </a:moveTo>
                    <a:cubicBezTo>
                      <a:pt x="6638" y="588"/>
                      <a:pt x="8387" y="2339"/>
                      <a:pt x="8387" y="4488"/>
                    </a:cubicBezTo>
                    <a:cubicBezTo>
                      <a:pt x="8387" y="6640"/>
                      <a:pt x="6638" y="8389"/>
                      <a:pt x="4486" y="8389"/>
                    </a:cubicBezTo>
                    <a:cubicBezTo>
                      <a:pt x="2337" y="8389"/>
                      <a:pt x="588" y="6640"/>
                      <a:pt x="588" y="4488"/>
                    </a:cubicBezTo>
                    <a:cubicBezTo>
                      <a:pt x="588" y="2339"/>
                      <a:pt x="2335" y="588"/>
                      <a:pt x="4486" y="588"/>
                    </a:cubicBezTo>
                    <a:close/>
                    <a:moveTo>
                      <a:pt x="4486" y="0"/>
                    </a:moveTo>
                    <a:cubicBezTo>
                      <a:pt x="2014" y="0"/>
                      <a:pt x="0" y="2014"/>
                      <a:pt x="0" y="4488"/>
                    </a:cubicBezTo>
                    <a:cubicBezTo>
                      <a:pt x="0" y="6963"/>
                      <a:pt x="2014" y="8974"/>
                      <a:pt x="4486" y="8974"/>
                    </a:cubicBezTo>
                    <a:cubicBezTo>
                      <a:pt x="6961" y="8974"/>
                      <a:pt x="8974" y="6963"/>
                      <a:pt x="8974" y="4488"/>
                    </a:cubicBezTo>
                    <a:cubicBezTo>
                      <a:pt x="8974" y="2014"/>
                      <a:pt x="6961" y="0"/>
                      <a:pt x="44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29;p45">
                <a:extLst>
                  <a:ext uri="{FF2B5EF4-FFF2-40B4-BE49-F238E27FC236}">
                    <a16:creationId xmlns:a16="http://schemas.microsoft.com/office/drawing/2014/main" id="{FA815D20-4CE4-41E3-BD88-735336BA3D6E}"/>
                  </a:ext>
                </a:extLst>
              </p:cNvPr>
              <p:cNvSpPr/>
              <p:nvPr/>
            </p:nvSpPr>
            <p:spPr>
              <a:xfrm>
                <a:off x="6537974" y="2392057"/>
                <a:ext cx="169224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8975" extrusionOk="0">
                    <a:moveTo>
                      <a:pt x="4488" y="588"/>
                    </a:moveTo>
                    <a:cubicBezTo>
                      <a:pt x="6638" y="588"/>
                      <a:pt x="8388" y="2339"/>
                      <a:pt x="8388" y="4488"/>
                    </a:cubicBezTo>
                    <a:cubicBezTo>
                      <a:pt x="8388" y="6640"/>
                      <a:pt x="6640" y="8389"/>
                      <a:pt x="4488" y="8389"/>
                    </a:cubicBezTo>
                    <a:cubicBezTo>
                      <a:pt x="2337" y="8389"/>
                      <a:pt x="588" y="6640"/>
                      <a:pt x="588" y="4488"/>
                    </a:cubicBezTo>
                    <a:cubicBezTo>
                      <a:pt x="588" y="2339"/>
                      <a:pt x="2337" y="588"/>
                      <a:pt x="4488" y="588"/>
                    </a:cubicBezTo>
                    <a:close/>
                    <a:moveTo>
                      <a:pt x="4488" y="0"/>
                    </a:moveTo>
                    <a:cubicBezTo>
                      <a:pt x="2013" y="0"/>
                      <a:pt x="0" y="2014"/>
                      <a:pt x="0" y="4488"/>
                    </a:cubicBezTo>
                    <a:cubicBezTo>
                      <a:pt x="0" y="6963"/>
                      <a:pt x="2013" y="8974"/>
                      <a:pt x="4488" y="8974"/>
                    </a:cubicBezTo>
                    <a:cubicBezTo>
                      <a:pt x="6961" y="8974"/>
                      <a:pt x="8974" y="6963"/>
                      <a:pt x="8974" y="4488"/>
                    </a:cubicBezTo>
                    <a:cubicBezTo>
                      <a:pt x="8974" y="2014"/>
                      <a:pt x="6961" y="0"/>
                      <a:pt x="4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30;p45">
                <a:extLst>
                  <a:ext uri="{FF2B5EF4-FFF2-40B4-BE49-F238E27FC236}">
                    <a16:creationId xmlns:a16="http://schemas.microsoft.com/office/drawing/2014/main" id="{3B66226B-0836-48B3-9EE0-D3C84DF3BD3C}"/>
                  </a:ext>
                </a:extLst>
              </p:cNvPr>
              <p:cNvSpPr/>
              <p:nvPr/>
            </p:nvSpPr>
            <p:spPr>
              <a:xfrm>
                <a:off x="6865588" y="2392057"/>
                <a:ext cx="169205" cy="16922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8975" extrusionOk="0">
                    <a:moveTo>
                      <a:pt x="4488" y="588"/>
                    </a:moveTo>
                    <a:cubicBezTo>
                      <a:pt x="6638" y="588"/>
                      <a:pt x="8388" y="2339"/>
                      <a:pt x="8388" y="4488"/>
                    </a:cubicBezTo>
                    <a:cubicBezTo>
                      <a:pt x="8388" y="6640"/>
                      <a:pt x="6638" y="8389"/>
                      <a:pt x="4488" y="8389"/>
                    </a:cubicBezTo>
                    <a:cubicBezTo>
                      <a:pt x="2336" y="8389"/>
                      <a:pt x="588" y="6640"/>
                      <a:pt x="588" y="4488"/>
                    </a:cubicBezTo>
                    <a:cubicBezTo>
                      <a:pt x="588" y="2339"/>
                      <a:pt x="2336" y="588"/>
                      <a:pt x="4488" y="588"/>
                    </a:cubicBezTo>
                    <a:close/>
                    <a:moveTo>
                      <a:pt x="4488" y="0"/>
                    </a:moveTo>
                    <a:cubicBezTo>
                      <a:pt x="2013" y="0"/>
                      <a:pt x="0" y="2014"/>
                      <a:pt x="0" y="4488"/>
                    </a:cubicBezTo>
                    <a:cubicBezTo>
                      <a:pt x="0" y="6963"/>
                      <a:pt x="2013" y="8974"/>
                      <a:pt x="4488" y="8974"/>
                    </a:cubicBezTo>
                    <a:cubicBezTo>
                      <a:pt x="6961" y="8974"/>
                      <a:pt x="8974" y="6963"/>
                      <a:pt x="8974" y="4488"/>
                    </a:cubicBezTo>
                    <a:cubicBezTo>
                      <a:pt x="8974" y="2014"/>
                      <a:pt x="6961" y="0"/>
                      <a:pt x="4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31;p45">
                <a:extLst>
                  <a:ext uri="{FF2B5EF4-FFF2-40B4-BE49-F238E27FC236}">
                    <a16:creationId xmlns:a16="http://schemas.microsoft.com/office/drawing/2014/main" id="{FB1A06F2-BDFB-43CE-9B59-D40A0409E6A7}"/>
                  </a:ext>
                </a:extLst>
              </p:cNvPr>
              <p:cNvSpPr/>
              <p:nvPr/>
            </p:nvSpPr>
            <p:spPr>
              <a:xfrm>
                <a:off x="6251766" y="1823999"/>
                <a:ext cx="52737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795" extrusionOk="0">
                    <a:moveTo>
                      <a:pt x="1398" y="0"/>
                    </a:moveTo>
                    <a:cubicBezTo>
                      <a:pt x="626" y="0"/>
                      <a:pt x="0" y="626"/>
                      <a:pt x="0" y="1396"/>
                    </a:cubicBezTo>
                    <a:cubicBezTo>
                      <a:pt x="0" y="2169"/>
                      <a:pt x="626" y="2794"/>
                      <a:pt x="1398" y="2794"/>
                    </a:cubicBezTo>
                    <a:cubicBezTo>
                      <a:pt x="2169" y="2794"/>
                      <a:pt x="2796" y="2169"/>
                      <a:pt x="2796" y="1396"/>
                    </a:cubicBezTo>
                    <a:cubicBezTo>
                      <a:pt x="2796" y="626"/>
                      <a:pt x="2169" y="0"/>
                      <a:pt x="1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32;p45">
                <a:extLst>
                  <a:ext uri="{FF2B5EF4-FFF2-40B4-BE49-F238E27FC236}">
                    <a16:creationId xmlns:a16="http://schemas.microsoft.com/office/drawing/2014/main" id="{6AFE01B9-DBDA-46B6-84FA-62E5D0108082}"/>
                  </a:ext>
                </a:extLst>
              </p:cNvPr>
              <p:cNvSpPr/>
              <p:nvPr/>
            </p:nvSpPr>
            <p:spPr>
              <a:xfrm>
                <a:off x="6251766" y="2450320"/>
                <a:ext cx="52737" cy="52737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797" extrusionOk="0">
                    <a:moveTo>
                      <a:pt x="1398" y="0"/>
                    </a:moveTo>
                    <a:cubicBezTo>
                      <a:pt x="626" y="0"/>
                      <a:pt x="0" y="626"/>
                      <a:pt x="0" y="1398"/>
                    </a:cubicBezTo>
                    <a:cubicBezTo>
                      <a:pt x="0" y="2171"/>
                      <a:pt x="626" y="2797"/>
                      <a:pt x="1398" y="2797"/>
                    </a:cubicBezTo>
                    <a:cubicBezTo>
                      <a:pt x="2169" y="2797"/>
                      <a:pt x="2796" y="2171"/>
                      <a:pt x="2796" y="1398"/>
                    </a:cubicBezTo>
                    <a:cubicBezTo>
                      <a:pt x="2796" y="626"/>
                      <a:pt x="2169" y="0"/>
                      <a:pt x="1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33;p45">
                <a:extLst>
                  <a:ext uri="{FF2B5EF4-FFF2-40B4-BE49-F238E27FC236}">
                    <a16:creationId xmlns:a16="http://schemas.microsoft.com/office/drawing/2014/main" id="{3691F070-E46B-4066-A6A9-2DF9D8DA60F1}"/>
                  </a:ext>
                </a:extLst>
              </p:cNvPr>
              <p:cNvSpPr/>
              <p:nvPr/>
            </p:nvSpPr>
            <p:spPr>
              <a:xfrm>
                <a:off x="6595672" y="1823999"/>
                <a:ext cx="52737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795" extrusionOk="0">
                    <a:moveTo>
                      <a:pt x="1399" y="0"/>
                    </a:moveTo>
                    <a:cubicBezTo>
                      <a:pt x="628" y="0"/>
                      <a:pt x="1" y="626"/>
                      <a:pt x="1" y="1396"/>
                    </a:cubicBezTo>
                    <a:cubicBezTo>
                      <a:pt x="1" y="2169"/>
                      <a:pt x="628" y="2794"/>
                      <a:pt x="1399" y="2794"/>
                    </a:cubicBezTo>
                    <a:cubicBezTo>
                      <a:pt x="2171" y="2794"/>
                      <a:pt x="2797" y="2169"/>
                      <a:pt x="2797" y="1396"/>
                    </a:cubicBezTo>
                    <a:cubicBezTo>
                      <a:pt x="2797" y="626"/>
                      <a:pt x="2171" y="0"/>
                      <a:pt x="13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34;p45">
                <a:extLst>
                  <a:ext uri="{FF2B5EF4-FFF2-40B4-BE49-F238E27FC236}">
                    <a16:creationId xmlns:a16="http://schemas.microsoft.com/office/drawing/2014/main" id="{D504124F-5BD9-4454-B6A2-B4171F43EFB8}"/>
                  </a:ext>
                </a:extLst>
              </p:cNvPr>
              <p:cNvSpPr/>
              <p:nvPr/>
            </p:nvSpPr>
            <p:spPr>
              <a:xfrm>
                <a:off x="6595672" y="2120048"/>
                <a:ext cx="52737" cy="52737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797" extrusionOk="0">
                    <a:moveTo>
                      <a:pt x="1399" y="1"/>
                    </a:moveTo>
                    <a:cubicBezTo>
                      <a:pt x="628" y="1"/>
                      <a:pt x="1" y="626"/>
                      <a:pt x="1" y="1399"/>
                    </a:cubicBezTo>
                    <a:cubicBezTo>
                      <a:pt x="1" y="2171"/>
                      <a:pt x="628" y="2797"/>
                      <a:pt x="1399" y="2797"/>
                    </a:cubicBezTo>
                    <a:cubicBezTo>
                      <a:pt x="2171" y="2797"/>
                      <a:pt x="2797" y="2171"/>
                      <a:pt x="2797" y="1399"/>
                    </a:cubicBezTo>
                    <a:cubicBezTo>
                      <a:pt x="2797" y="626"/>
                      <a:pt x="2171" y="1"/>
                      <a:pt x="13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235;p45">
                <a:extLst>
                  <a:ext uri="{FF2B5EF4-FFF2-40B4-BE49-F238E27FC236}">
                    <a16:creationId xmlns:a16="http://schemas.microsoft.com/office/drawing/2014/main" id="{6B5F6EC0-5B8A-40E8-86D1-41284302B8FA}"/>
                  </a:ext>
                </a:extLst>
              </p:cNvPr>
              <p:cNvSpPr/>
              <p:nvPr/>
            </p:nvSpPr>
            <p:spPr>
              <a:xfrm>
                <a:off x="6923323" y="1823999"/>
                <a:ext cx="52737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795" extrusionOk="0">
                    <a:moveTo>
                      <a:pt x="1399" y="0"/>
                    </a:moveTo>
                    <a:cubicBezTo>
                      <a:pt x="626" y="0"/>
                      <a:pt x="1" y="626"/>
                      <a:pt x="1" y="1396"/>
                    </a:cubicBezTo>
                    <a:cubicBezTo>
                      <a:pt x="1" y="2169"/>
                      <a:pt x="626" y="2794"/>
                      <a:pt x="1399" y="2794"/>
                    </a:cubicBezTo>
                    <a:cubicBezTo>
                      <a:pt x="2171" y="2794"/>
                      <a:pt x="2797" y="2169"/>
                      <a:pt x="2797" y="1396"/>
                    </a:cubicBezTo>
                    <a:cubicBezTo>
                      <a:pt x="2797" y="626"/>
                      <a:pt x="2171" y="0"/>
                      <a:pt x="13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236;p45">
                <a:extLst>
                  <a:ext uri="{FF2B5EF4-FFF2-40B4-BE49-F238E27FC236}">
                    <a16:creationId xmlns:a16="http://schemas.microsoft.com/office/drawing/2014/main" id="{0BD5BFD9-13D6-4C5C-97C2-935201F70795}"/>
                  </a:ext>
                </a:extLst>
              </p:cNvPr>
              <p:cNvSpPr/>
              <p:nvPr/>
            </p:nvSpPr>
            <p:spPr>
              <a:xfrm>
                <a:off x="6274355" y="1844815"/>
                <a:ext cx="689339" cy="635904"/>
              </a:xfrm>
              <a:custGeom>
                <a:avLst/>
                <a:gdLst/>
                <a:ahLst/>
                <a:cxnLst/>
                <a:rect l="l" t="t" r="r" b="b"/>
                <a:pathLst>
                  <a:path w="36560" h="33726" extrusionOk="0">
                    <a:moveTo>
                      <a:pt x="200" y="0"/>
                    </a:moveTo>
                    <a:lnTo>
                      <a:pt x="200" y="586"/>
                    </a:lnTo>
                    <a:lnTo>
                      <a:pt x="35072" y="586"/>
                    </a:lnTo>
                    <a:lnTo>
                      <a:pt x="1" y="33297"/>
                    </a:lnTo>
                    <a:lnTo>
                      <a:pt x="400" y="33726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7;p45">
                <a:extLst>
                  <a:ext uri="{FF2B5EF4-FFF2-40B4-BE49-F238E27FC236}">
                    <a16:creationId xmlns:a16="http://schemas.microsoft.com/office/drawing/2014/main" id="{122FEDBA-A9CE-415B-BBD9-8A5FCDC9345C}"/>
                  </a:ext>
                </a:extLst>
              </p:cNvPr>
              <p:cNvSpPr/>
              <p:nvPr/>
            </p:nvSpPr>
            <p:spPr>
              <a:xfrm>
                <a:off x="8042114" y="2748915"/>
                <a:ext cx="97556" cy="9584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5083" extrusionOk="0">
                    <a:moveTo>
                      <a:pt x="3116" y="1"/>
                    </a:moveTo>
                    <a:cubicBezTo>
                      <a:pt x="3116" y="1"/>
                      <a:pt x="969" y="1890"/>
                      <a:pt x="1" y="3418"/>
                    </a:cubicBezTo>
                    <a:lnTo>
                      <a:pt x="1957" y="5083"/>
                    </a:lnTo>
                    <a:lnTo>
                      <a:pt x="5173" y="1793"/>
                    </a:lnTo>
                    <a:lnTo>
                      <a:pt x="3116" y="1"/>
                    </a:lnTo>
                    <a:close/>
                  </a:path>
                </a:pathLst>
              </a:custGeom>
              <a:solidFill>
                <a:srgbClr val="87AB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8;p45">
                <a:extLst>
                  <a:ext uri="{FF2B5EF4-FFF2-40B4-BE49-F238E27FC236}">
                    <a16:creationId xmlns:a16="http://schemas.microsoft.com/office/drawing/2014/main" id="{31A5600A-E8EC-4116-8ED3-740D1DA52246}"/>
                  </a:ext>
                </a:extLst>
              </p:cNvPr>
              <p:cNvSpPr/>
              <p:nvPr/>
            </p:nvSpPr>
            <p:spPr>
              <a:xfrm>
                <a:off x="8079202" y="3140448"/>
                <a:ext cx="115204" cy="101063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360" extrusionOk="0">
                    <a:moveTo>
                      <a:pt x="1384" y="1"/>
                    </a:moveTo>
                    <a:lnTo>
                      <a:pt x="1" y="2954"/>
                    </a:lnTo>
                    <a:lnTo>
                      <a:pt x="4466" y="5360"/>
                    </a:lnTo>
                    <a:lnTo>
                      <a:pt x="6109" y="3284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rgbClr val="87AB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39;p45">
                <a:extLst>
                  <a:ext uri="{FF2B5EF4-FFF2-40B4-BE49-F238E27FC236}">
                    <a16:creationId xmlns:a16="http://schemas.microsoft.com/office/drawing/2014/main" id="{BD3EF619-4014-4218-91C0-87E55F19E1C6}"/>
                  </a:ext>
                </a:extLst>
              </p:cNvPr>
              <p:cNvSpPr/>
              <p:nvPr/>
            </p:nvSpPr>
            <p:spPr>
              <a:xfrm>
                <a:off x="6295021" y="2636970"/>
                <a:ext cx="2039300" cy="1522428"/>
              </a:xfrm>
              <a:custGeom>
                <a:avLst/>
                <a:gdLst/>
                <a:ahLst/>
                <a:cxnLst/>
                <a:rect l="l" t="t" r="r" b="b"/>
                <a:pathLst>
                  <a:path w="108157" h="80744" extrusionOk="0">
                    <a:moveTo>
                      <a:pt x="82403" y="1"/>
                    </a:moveTo>
                    <a:cubicBezTo>
                      <a:pt x="80310" y="1"/>
                      <a:pt x="78172" y="332"/>
                      <a:pt x="76035" y="1026"/>
                    </a:cubicBezTo>
                    <a:cubicBezTo>
                      <a:pt x="64587" y="4738"/>
                      <a:pt x="41203" y="26559"/>
                      <a:pt x="26378" y="26559"/>
                    </a:cubicBezTo>
                    <a:cubicBezTo>
                      <a:pt x="25597" y="26559"/>
                      <a:pt x="24839" y="26498"/>
                      <a:pt x="24107" y="26371"/>
                    </a:cubicBezTo>
                    <a:cubicBezTo>
                      <a:pt x="24107" y="26371"/>
                      <a:pt x="4172" y="31909"/>
                      <a:pt x="2085" y="53538"/>
                    </a:cubicBezTo>
                    <a:cubicBezTo>
                      <a:pt x="0" y="75170"/>
                      <a:pt x="16334" y="80744"/>
                      <a:pt x="40941" y="80744"/>
                    </a:cubicBezTo>
                    <a:cubicBezTo>
                      <a:pt x="65547" y="80744"/>
                      <a:pt x="94278" y="79274"/>
                      <a:pt x="101120" y="70284"/>
                    </a:cubicBezTo>
                    <a:cubicBezTo>
                      <a:pt x="107961" y="61293"/>
                      <a:pt x="108156" y="32070"/>
                      <a:pt x="104149" y="18388"/>
                    </a:cubicBezTo>
                    <a:cubicBezTo>
                      <a:pt x="100852" y="7134"/>
                      <a:pt x="92110" y="1"/>
                      <a:pt x="8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40;p45">
                <a:extLst>
                  <a:ext uri="{FF2B5EF4-FFF2-40B4-BE49-F238E27FC236}">
                    <a16:creationId xmlns:a16="http://schemas.microsoft.com/office/drawing/2014/main" id="{470951F9-D35E-47B0-8B94-A964340766CB}"/>
                  </a:ext>
                </a:extLst>
              </p:cNvPr>
              <p:cNvSpPr/>
              <p:nvPr/>
            </p:nvSpPr>
            <p:spPr>
              <a:xfrm>
                <a:off x="6388110" y="2698326"/>
                <a:ext cx="1946213" cy="1461074"/>
              </a:xfrm>
              <a:custGeom>
                <a:avLst/>
                <a:gdLst/>
                <a:ahLst/>
                <a:cxnLst/>
                <a:rect l="l" t="t" r="r" b="b"/>
                <a:pathLst>
                  <a:path w="103220" h="77490" extrusionOk="0">
                    <a:moveTo>
                      <a:pt x="88395" y="1"/>
                    </a:moveTo>
                    <a:lnTo>
                      <a:pt x="88395" y="1"/>
                    </a:lnTo>
                    <a:cubicBezTo>
                      <a:pt x="90221" y="2541"/>
                      <a:pt x="91686" y="5522"/>
                      <a:pt x="92667" y="8870"/>
                    </a:cubicBezTo>
                    <a:cubicBezTo>
                      <a:pt x="96674" y="22552"/>
                      <a:pt x="96477" y="51775"/>
                      <a:pt x="89635" y="60766"/>
                    </a:cubicBezTo>
                    <a:cubicBezTo>
                      <a:pt x="82794" y="69756"/>
                      <a:pt x="54063" y="71224"/>
                      <a:pt x="29458" y="71224"/>
                    </a:cubicBezTo>
                    <a:cubicBezTo>
                      <a:pt x="17143" y="71224"/>
                      <a:pt x="6899" y="69828"/>
                      <a:pt x="1" y="65720"/>
                    </a:cubicBezTo>
                    <a:lnTo>
                      <a:pt x="1" y="65720"/>
                    </a:lnTo>
                    <a:cubicBezTo>
                      <a:pt x="5648" y="74755"/>
                      <a:pt x="18799" y="77490"/>
                      <a:pt x="36004" y="77490"/>
                    </a:cubicBezTo>
                    <a:cubicBezTo>
                      <a:pt x="60608" y="77490"/>
                      <a:pt x="89341" y="76020"/>
                      <a:pt x="96183" y="67030"/>
                    </a:cubicBezTo>
                    <a:cubicBezTo>
                      <a:pt x="103024" y="58039"/>
                      <a:pt x="103219" y="28816"/>
                      <a:pt x="99212" y="15134"/>
                    </a:cubicBezTo>
                    <a:cubicBezTo>
                      <a:pt x="97239" y="8395"/>
                      <a:pt x="93311" y="3139"/>
                      <a:pt x="88395" y="1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41;p45">
                <a:extLst>
                  <a:ext uri="{FF2B5EF4-FFF2-40B4-BE49-F238E27FC236}">
                    <a16:creationId xmlns:a16="http://schemas.microsoft.com/office/drawing/2014/main" id="{DD1F31F2-C2E4-44EB-B0C2-3CFAB7471402}"/>
                  </a:ext>
                </a:extLst>
              </p:cNvPr>
              <p:cNvSpPr/>
              <p:nvPr/>
            </p:nvSpPr>
            <p:spPr>
              <a:xfrm>
                <a:off x="7706071" y="3220773"/>
                <a:ext cx="286747" cy="166791"/>
              </a:xfrm>
              <a:custGeom>
                <a:avLst/>
                <a:gdLst/>
                <a:ahLst/>
                <a:cxnLst/>
                <a:rect l="l" t="t" r="r" b="b"/>
                <a:pathLst>
                  <a:path w="15208" h="8846" extrusionOk="0">
                    <a:moveTo>
                      <a:pt x="14885" y="0"/>
                    </a:moveTo>
                    <a:cubicBezTo>
                      <a:pt x="14862" y="0"/>
                      <a:pt x="14840" y="3"/>
                      <a:pt x="14817" y="8"/>
                    </a:cubicBezTo>
                    <a:cubicBezTo>
                      <a:pt x="6424" y="1960"/>
                      <a:pt x="242" y="8283"/>
                      <a:pt x="179" y="8348"/>
                    </a:cubicBezTo>
                    <a:cubicBezTo>
                      <a:pt x="1" y="8535"/>
                      <a:pt x="133" y="8844"/>
                      <a:pt x="391" y="8846"/>
                    </a:cubicBezTo>
                    <a:cubicBezTo>
                      <a:pt x="471" y="8846"/>
                      <a:pt x="547" y="8812"/>
                      <a:pt x="603" y="8755"/>
                    </a:cubicBezTo>
                    <a:cubicBezTo>
                      <a:pt x="662" y="8693"/>
                      <a:pt x="6729" y="2492"/>
                      <a:pt x="14949" y="579"/>
                    </a:cubicBezTo>
                    <a:cubicBezTo>
                      <a:pt x="15109" y="546"/>
                      <a:pt x="15207" y="386"/>
                      <a:pt x="15172" y="227"/>
                    </a:cubicBezTo>
                    <a:cubicBezTo>
                      <a:pt x="15139" y="92"/>
                      <a:pt x="15018" y="0"/>
                      <a:pt x="14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42;p45">
                <a:extLst>
                  <a:ext uri="{FF2B5EF4-FFF2-40B4-BE49-F238E27FC236}">
                    <a16:creationId xmlns:a16="http://schemas.microsoft.com/office/drawing/2014/main" id="{F43226BF-45AF-40AA-9D53-C4500B7329BD}"/>
                  </a:ext>
                </a:extLst>
              </p:cNvPr>
              <p:cNvSpPr/>
              <p:nvPr/>
            </p:nvSpPr>
            <p:spPr>
              <a:xfrm>
                <a:off x="7721080" y="2967129"/>
                <a:ext cx="287162" cy="118560"/>
              </a:xfrm>
              <a:custGeom>
                <a:avLst/>
                <a:gdLst/>
                <a:ahLst/>
                <a:cxnLst/>
                <a:rect l="l" t="t" r="r" b="b"/>
                <a:pathLst>
                  <a:path w="15230" h="6288" extrusionOk="0">
                    <a:moveTo>
                      <a:pt x="14682" y="0"/>
                    </a:moveTo>
                    <a:cubicBezTo>
                      <a:pt x="8502" y="0"/>
                      <a:pt x="576" y="5515"/>
                      <a:pt x="236" y="5754"/>
                    </a:cubicBezTo>
                    <a:cubicBezTo>
                      <a:pt x="1" y="5918"/>
                      <a:pt x="118" y="6287"/>
                      <a:pt x="406" y="6287"/>
                    </a:cubicBezTo>
                    <a:cubicBezTo>
                      <a:pt x="464" y="6287"/>
                      <a:pt x="523" y="6268"/>
                      <a:pt x="574" y="6233"/>
                    </a:cubicBezTo>
                    <a:cubicBezTo>
                      <a:pt x="654" y="6177"/>
                      <a:pt x="8714" y="588"/>
                      <a:pt x="14712" y="588"/>
                    </a:cubicBezTo>
                    <a:cubicBezTo>
                      <a:pt x="14783" y="588"/>
                      <a:pt x="14855" y="589"/>
                      <a:pt x="14926" y="590"/>
                    </a:cubicBezTo>
                    <a:cubicBezTo>
                      <a:pt x="15081" y="582"/>
                      <a:pt x="15222" y="466"/>
                      <a:pt x="15226" y="305"/>
                    </a:cubicBezTo>
                    <a:cubicBezTo>
                      <a:pt x="15230" y="143"/>
                      <a:pt x="15102" y="9"/>
                      <a:pt x="14940" y="5"/>
                    </a:cubicBezTo>
                    <a:cubicBezTo>
                      <a:pt x="14854" y="0"/>
                      <a:pt x="14768" y="0"/>
                      <a:pt x="14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43;p45">
                <a:extLst>
                  <a:ext uri="{FF2B5EF4-FFF2-40B4-BE49-F238E27FC236}">
                    <a16:creationId xmlns:a16="http://schemas.microsoft.com/office/drawing/2014/main" id="{F2474C4F-CF7E-427A-9F16-814C8856D9A5}"/>
                  </a:ext>
                </a:extLst>
              </p:cNvPr>
              <p:cNvSpPr/>
              <p:nvPr/>
            </p:nvSpPr>
            <p:spPr>
              <a:xfrm>
                <a:off x="7744517" y="2878018"/>
                <a:ext cx="183346" cy="124104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6582" extrusionOk="0">
                    <a:moveTo>
                      <a:pt x="9390" y="1"/>
                    </a:moveTo>
                    <a:cubicBezTo>
                      <a:pt x="9354" y="1"/>
                      <a:pt x="9317" y="8"/>
                      <a:pt x="9281" y="22"/>
                    </a:cubicBezTo>
                    <a:cubicBezTo>
                      <a:pt x="5695" y="1456"/>
                      <a:pt x="433" y="5877"/>
                      <a:pt x="210" y="6063"/>
                    </a:cubicBezTo>
                    <a:cubicBezTo>
                      <a:pt x="0" y="6240"/>
                      <a:pt x="126" y="6582"/>
                      <a:pt x="399" y="6582"/>
                    </a:cubicBezTo>
                    <a:cubicBezTo>
                      <a:pt x="468" y="6582"/>
                      <a:pt x="536" y="6557"/>
                      <a:pt x="588" y="6513"/>
                    </a:cubicBezTo>
                    <a:cubicBezTo>
                      <a:pt x="643" y="6467"/>
                      <a:pt x="6002" y="1966"/>
                      <a:pt x="9499" y="568"/>
                    </a:cubicBezTo>
                    <a:cubicBezTo>
                      <a:pt x="9650" y="507"/>
                      <a:pt x="9724" y="337"/>
                      <a:pt x="9663" y="186"/>
                    </a:cubicBezTo>
                    <a:cubicBezTo>
                      <a:pt x="9616" y="71"/>
                      <a:pt x="9507" y="1"/>
                      <a:pt x="9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44;p45">
                <a:extLst>
                  <a:ext uri="{FF2B5EF4-FFF2-40B4-BE49-F238E27FC236}">
                    <a16:creationId xmlns:a16="http://schemas.microsoft.com/office/drawing/2014/main" id="{C1852F85-F6DA-490B-9CCC-92473C6AEA95}"/>
                  </a:ext>
                </a:extLst>
              </p:cNvPr>
              <p:cNvSpPr/>
              <p:nvPr/>
            </p:nvSpPr>
            <p:spPr>
              <a:xfrm>
                <a:off x="6143272" y="3309752"/>
                <a:ext cx="91843" cy="8724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627" extrusionOk="0">
                    <a:moveTo>
                      <a:pt x="2493" y="1"/>
                    </a:moveTo>
                    <a:cubicBezTo>
                      <a:pt x="2431" y="1"/>
                      <a:pt x="2369" y="3"/>
                      <a:pt x="2307" y="8"/>
                    </a:cubicBezTo>
                    <a:cubicBezTo>
                      <a:pt x="1375" y="82"/>
                      <a:pt x="578" y="709"/>
                      <a:pt x="290" y="1599"/>
                    </a:cubicBezTo>
                    <a:cubicBezTo>
                      <a:pt x="0" y="2489"/>
                      <a:pt x="277" y="3466"/>
                      <a:pt x="989" y="4072"/>
                    </a:cubicBezTo>
                    <a:cubicBezTo>
                      <a:pt x="1417" y="4438"/>
                      <a:pt x="1951" y="4627"/>
                      <a:pt x="2491" y="4627"/>
                    </a:cubicBezTo>
                    <a:cubicBezTo>
                      <a:pt x="2849" y="4627"/>
                      <a:pt x="3209" y="4544"/>
                      <a:pt x="3542" y="4374"/>
                    </a:cubicBezTo>
                    <a:cubicBezTo>
                      <a:pt x="4375" y="3948"/>
                      <a:pt x="4870" y="3062"/>
                      <a:pt x="4797" y="2130"/>
                    </a:cubicBezTo>
                    <a:cubicBezTo>
                      <a:pt x="4699" y="918"/>
                      <a:pt x="3688" y="1"/>
                      <a:pt x="24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45;p45">
                <a:extLst>
                  <a:ext uri="{FF2B5EF4-FFF2-40B4-BE49-F238E27FC236}">
                    <a16:creationId xmlns:a16="http://schemas.microsoft.com/office/drawing/2014/main" id="{A592B88B-ED6B-4AFC-A329-AE24CBDF272B}"/>
                  </a:ext>
                </a:extLst>
              </p:cNvPr>
              <p:cNvSpPr/>
              <p:nvPr/>
            </p:nvSpPr>
            <p:spPr>
              <a:xfrm>
                <a:off x="5790995" y="2985306"/>
                <a:ext cx="398067" cy="472827"/>
              </a:xfrm>
              <a:custGeom>
                <a:avLst/>
                <a:gdLst/>
                <a:ahLst/>
                <a:cxnLst/>
                <a:rect l="l" t="t" r="r" b="b"/>
                <a:pathLst>
                  <a:path w="21112" h="25077" extrusionOk="0">
                    <a:moveTo>
                      <a:pt x="19989" y="1"/>
                    </a:moveTo>
                    <a:cubicBezTo>
                      <a:pt x="17373" y="1"/>
                      <a:pt x="9749" y="636"/>
                      <a:pt x="5106" y="7691"/>
                    </a:cubicBezTo>
                    <a:cubicBezTo>
                      <a:pt x="1" y="15446"/>
                      <a:pt x="3122" y="23412"/>
                      <a:pt x="3794" y="24917"/>
                    </a:cubicBezTo>
                    <a:cubicBezTo>
                      <a:pt x="3838" y="25017"/>
                      <a:pt x="3937" y="25077"/>
                      <a:pt x="4040" y="25077"/>
                    </a:cubicBezTo>
                    <a:cubicBezTo>
                      <a:pt x="4080" y="25077"/>
                      <a:pt x="4121" y="25068"/>
                      <a:pt x="4159" y="25049"/>
                    </a:cubicBezTo>
                    <a:lnTo>
                      <a:pt x="5666" y="24308"/>
                    </a:lnTo>
                    <a:cubicBezTo>
                      <a:pt x="5792" y="24247"/>
                      <a:pt x="5851" y="24103"/>
                      <a:pt x="5801" y="23972"/>
                    </a:cubicBezTo>
                    <a:cubicBezTo>
                      <a:pt x="5274" y="22589"/>
                      <a:pt x="2753" y="15097"/>
                      <a:pt x="7486" y="8875"/>
                    </a:cubicBezTo>
                    <a:cubicBezTo>
                      <a:pt x="11698" y="3337"/>
                      <a:pt x="17955" y="2794"/>
                      <a:pt x="20244" y="2794"/>
                    </a:cubicBezTo>
                    <a:cubicBezTo>
                      <a:pt x="20480" y="2794"/>
                      <a:pt x="20673" y="2800"/>
                      <a:pt x="20818" y="2806"/>
                    </a:cubicBezTo>
                    <a:cubicBezTo>
                      <a:pt x="20822" y="2807"/>
                      <a:pt x="20825" y="2807"/>
                      <a:pt x="20829" y="2807"/>
                    </a:cubicBezTo>
                    <a:cubicBezTo>
                      <a:pt x="20988" y="2807"/>
                      <a:pt x="21112" y="2671"/>
                      <a:pt x="21099" y="2513"/>
                    </a:cubicBezTo>
                    <a:lnTo>
                      <a:pt x="20921" y="266"/>
                    </a:lnTo>
                    <a:cubicBezTo>
                      <a:pt x="20913" y="132"/>
                      <a:pt x="20803" y="25"/>
                      <a:pt x="20669" y="17"/>
                    </a:cubicBezTo>
                    <a:cubicBezTo>
                      <a:pt x="20513" y="9"/>
                      <a:pt x="20282" y="1"/>
                      <a:pt x="19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46;p45">
                <a:extLst>
                  <a:ext uri="{FF2B5EF4-FFF2-40B4-BE49-F238E27FC236}">
                    <a16:creationId xmlns:a16="http://schemas.microsoft.com/office/drawing/2014/main" id="{27C41B5F-A19E-4FB6-AC3C-5DF6154CCE15}"/>
                  </a:ext>
                </a:extLst>
              </p:cNvPr>
              <p:cNvSpPr/>
              <p:nvPr/>
            </p:nvSpPr>
            <p:spPr>
              <a:xfrm>
                <a:off x="5892928" y="3087352"/>
                <a:ext cx="310712" cy="363713"/>
              </a:xfrm>
              <a:custGeom>
                <a:avLst/>
                <a:gdLst/>
                <a:ahLst/>
                <a:cxnLst/>
                <a:rect l="l" t="t" r="r" b="b"/>
                <a:pathLst>
                  <a:path w="16479" h="19290" extrusionOk="0">
                    <a:moveTo>
                      <a:pt x="15233" y="1"/>
                    </a:moveTo>
                    <a:cubicBezTo>
                      <a:pt x="12882" y="1"/>
                      <a:pt x="7263" y="580"/>
                      <a:pt x="3877" y="5722"/>
                    </a:cubicBezTo>
                    <a:cubicBezTo>
                      <a:pt x="0" y="11612"/>
                      <a:pt x="2525" y="17834"/>
                      <a:pt x="3130" y="19136"/>
                    </a:cubicBezTo>
                    <a:cubicBezTo>
                      <a:pt x="3176" y="19233"/>
                      <a:pt x="3273" y="19290"/>
                      <a:pt x="3374" y="19290"/>
                    </a:cubicBezTo>
                    <a:cubicBezTo>
                      <a:pt x="3415" y="19290"/>
                      <a:pt x="3456" y="19281"/>
                      <a:pt x="3495" y="19262"/>
                    </a:cubicBezTo>
                    <a:lnTo>
                      <a:pt x="4549" y="18743"/>
                    </a:lnTo>
                    <a:cubicBezTo>
                      <a:pt x="4675" y="18684"/>
                      <a:pt x="4734" y="18539"/>
                      <a:pt x="4685" y="18409"/>
                    </a:cubicBezTo>
                    <a:cubicBezTo>
                      <a:pt x="4240" y="17223"/>
                      <a:pt x="2414" y="11564"/>
                      <a:pt x="6002" y="6849"/>
                    </a:cubicBezTo>
                    <a:cubicBezTo>
                      <a:pt x="9245" y="2585"/>
                      <a:pt x="14065" y="2172"/>
                      <a:pt x="15819" y="2172"/>
                    </a:cubicBezTo>
                    <a:cubicBezTo>
                      <a:pt x="15963" y="2172"/>
                      <a:pt x="16087" y="2175"/>
                      <a:pt x="16187" y="2178"/>
                    </a:cubicBezTo>
                    <a:cubicBezTo>
                      <a:pt x="16189" y="2179"/>
                      <a:pt x="16192" y="2179"/>
                      <a:pt x="16194" y="2179"/>
                    </a:cubicBezTo>
                    <a:cubicBezTo>
                      <a:pt x="16352" y="2179"/>
                      <a:pt x="16478" y="2044"/>
                      <a:pt x="16464" y="1885"/>
                    </a:cubicBezTo>
                    <a:lnTo>
                      <a:pt x="16338" y="277"/>
                    </a:lnTo>
                    <a:cubicBezTo>
                      <a:pt x="16327" y="144"/>
                      <a:pt x="16222" y="37"/>
                      <a:pt x="16090" y="29"/>
                    </a:cubicBezTo>
                    <a:cubicBezTo>
                      <a:pt x="15904" y="16"/>
                      <a:pt x="15611" y="1"/>
                      <a:pt x="15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47;p45">
                <a:extLst>
                  <a:ext uri="{FF2B5EF4-FFF2-40B4-BE49-F238E27FC236}">
                    <a16:creationId xmlns:a16="http://schemas.microsoft.com/office/drawing/2014/main" id="{230DF895-8661-4B48-833D-0B1C9397A625}"/>
                  </a:ext>
                </a:extLst>
              </p:cNvPr>
              <p:cNvSpPr/>
              <p:nvPr/>
            </p:nvSpPr>
            <p:spPr>
              <a:xfrm>
                <a:off x="6007814" y="3180139"/>
                <a:ext cx="221829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1765" h="13714" extrusionOk="0">
                    <a:moveTo>
                      <a:pt x="10806" y="1"/>
                    </a:moveTo>
                    <a:cubicBezTo>
                      <a:pt x="9072" y="1"/>
                      <a:pt x="5081" y="422"/>
                      <a:pt x="2698" y="4038"/>
                    </a:cubicBezTo>
                    <a:cubicBezTo>
                      <a:pt x="1" y="8135"/>
                      <a:pt x="1726" y="12487"/>
                      <a:pt x="2226" y="13555"/>
                    </a:cubicBezTo>
                    <a:cubicBezTo>
                      <a:pt x="2271" y="13656"/>
                      <a:pt x="2369" y="13714"/>
                      <a:pt x="2472" y="13714"/>
                    </a:cubicBezTo>
                    <a:cubicBezTo>
                      <a:pt x="2512" y="13714"/>
                      <a:pt x="2554" y="13705"/>
                      <a:pt x="2593" y="13686"/>
                    </a:cubicBezTo>
                    <a:lnTo>
                      <a:pt x="3211" y="13381"/>
                    </a:lnTo>
                    <a:cubicBezTo>
                      <a:pt x="3334" y="13320"/>
                      <a:pt x="3395" y="13178"/>
                      <a:pt x="3347" y="13047"/>
                    </a:cubicBezTo>
                    <a:cubicBezTo>
                      <a:pt x="2996" y="12080"/>
                      <a:pt x="1815" y="8161"/>
                      <a:pt x="4306" y="4882"/>
                    </a:cubicBezTo>
                    <a:cubicBezTo>
                      <a:pt x="6618" y="1845"/>
                      <a:pt x="10051" y="1552"/>
                      <a:pt x="11300" y="1552"/>
                    </a:cubicBezTo>
                    <a:cubicBezTo>
                      <a:pt x="11365" y="1552"/>
                      <a:pt x="11424" y="1553"/>
                      <a:pt x="11477" y="1554"/>
                    </a:cubicBezTo>
                    <a:cubicBezTo>
                      <a:pt x="11479" y="1555"/>
                      <a:pt x="11482" y="1555"/>
                      <a:pt x="11484" y="1555"/>
                    </a:cubicBezTo>
                    <a:cubicBezTo>
                      <a:pt x="11640" y="1555"/>
                      <a:pt x="11764" y="1420"/>
                      <a:pt x="11750" y="1263"/>
                    </a:cubicBezTo>
                    <a:lnTo>
                      <a:pt x="11670" y="270"/>
                    </a:lnTo>
                    <a:cubicBezTo>
                      <a:pt x="11662" y="138"/>
                      <a:pt x="11555" y="30"/>
                      <a:pt x="11422" y="20"/>
                    </a:cubicBezTo>
                    <a:cubicBezTo>
                      <a:pt x="11277" y="10"/>
                      <a:pt x="11067" y="1"/>
                      <a:pt x="10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48;p45">
                <a:extLst>
                  <a:ext uri="{FF2B5EF4-FFF2-40B4-BE49-F238E27FC236}">
                    <a16:creationId xmlns:a16="http://schemas.microsoft.com/office/drawing/2014/main" id="{192E9B7C-DF2B-4AB0-98CE-9EFE5640B238}"/>
                  </a:ext>
                </a:extLst>
              </p:cNvPr>
              <p:cNvSpPr/>
              <p:nvPr/>
            </p:nvSpPr>
            <p:spPr>
              <a:xfrm>
                <a:off x="6908955" y="3921649"/>
                <a:ext cx="312220" cy="328020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7397" extrusionOk="0">
                    <a:moveTo>
                      <a:pt x="13100" y="1"/>
                    </a:moveTo>
                    <a:lnTo>
                      <a:pt x="5198" y="4269"/>
                    </a:lnTo>
                    <a:lnTo>
                      <a:pt x="5358" y="4835"/>
                    </a:lnTo>
                    <a:cubicBezTo>
                      <a:pt x="5442" y="5136"/>
                      <a:pt x="5393" y="5457"/>
                      <a:pt x="5221" y="5717"/>
                    </a:cubicBezTo>
                    <a:cubicBezTo>
                      <a:pt x="4142" y="7359"/>
                      <a:pt x="183" y="13463"/>
                      <a:pt x="99" y="14855"/>
                    </a:cubicBezTo>
                    <a:cubicBezTo>
                      <a:pt x="1" y="16467"/>
                      <a:pt x="1256" y="17397"/>
                      <a:pt x="1256" y="17397"/>
                    </a:cubicBezTo>
                    <a:lnTo>
                      <a:pt x="16244" y="6844"/>
                    </a:lnTo>
                    <a:cubicBezTo>
                      <a:pt x="16483" y="6674"/>
                      <a:pt x="16559" y="6353"/>
                      <a:pt x="16418" y="6097"/>
                    </a:cubicBezTo>
                    <a:lnTo>
                      <a:pt x="13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49;p45">
                <a:extLst>
                  <a:ext uri="{FF2B5EF4-FFF2-40B4-BE49-F238E27FC236}">
                    <a16:creationId xmlns:a16="http://schemas.microsoft.com/office/drawing/2014/main" id="{F50A56AD-125A-4C2F-8079-AFA762C10892}"/>
                  </a:ext>
                </a:extLst>
              </p:cNvPr>
              <p:cNvSpPr/>
              <p:nvPr/>
            </p:nvSpPr>
            <p:spPr>
              <a:xfrm>
                <a:off x="6285197" y="4033442"/>
                <a:ext cx="426613" cy="175050"/>
              </a:xfrm>
              <a:custGeom>
                <a:avLst/>
                <a:gdLst/>
                <a:ahLst/>
                <a:cxnLst/>
                <a:rect l="l" t="t" r="r" b="b"/>
                <a:pathLst>
                  <a:path w="22626" h="9284" extrusionOk="0">
                    <a:moveTo>
                      <a:pt x="13813" y="0"/>
                    </a:moveTo>
                    <a:cubicBezTo>
                      <a:pt x="13813" y="0"/>
                      <a:pt x="4546" y="815"/>
                      <a:pt x="2396" y="1889"/>
                    </a:cubicBezTo>
                    <a:cubicBezTo>
                      <a:pt x="244" y="2966"/>
                      <a:pt x="1" y="4431"/>
                      <a:pt x="1" y="5506"/>
                    </a:cubicBezTo>
                    <a:lnTo>
                      <a:pt x="19380" y="9262"/>
                    </a:lnTo>
                    <a:cubicBezTo>
                      <a:pt x="19457" y="9276"/>
                      <a:pt x="19534" y="9284"/>
                      <a:pt x="19610" y="9284"/>
                    </a:cubicBezTo>
                    <a:cubicBezTo>
                      <a:pt x="20124" y="9284"/>
                      <a:pt x="20593" y="8954"/>
                      <a:pt x="20757" y="8449"/>
                    </a:cubicBezTo>
                    <a:lnTo>
                      <a:pt x="22626" y="2721"/>
                    </a:lnTo>
                    <a:lnTo>
                      <a:pt x="138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50;p45">
                <a:extLst>
                  <a:ext uri="{FF2B5EF4-FFF2-40B4-BE49-F238E27FC236}">
                    <a16:creationId xmlns:a16="http://schemas.microsoft.com/office/drawing/2014/main" id="{66E69668-191F-424F-AB11-2FDAFE4B1DB8}"/>
                  </a:ext>
                </a:extLst>
              </p:cNvPr>
              <p:cNvSpPr/>
              <p:nvPr/>
            </p:nvSpPr>
            <p:spPr>
              <a:xfrm>
                <a:off x="6957810" y="3842418"/>
                <a:ext cx="198109" cy="159721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8471" extrusionOk="0">
                    <a:moveTo>
                      <a:pt x="8600" y="0"/>
                    </a:moveTo>
                    <a:lnTo>
                      <a:pt x="0" y="4203"/>
                    </a:lnTo>
                    <a:lnTo>
                      <a:pt x="2607" y="8471"/>
                    </a:lnTo>
                    <a:cubicBezTo>
                      <a:pt x="2607" y="8471"/>
                      <a:pt x="8991" y="7280"/>
                      <a:pt x="10506" y="4203"/>
                    </a:cubicBezTo>
                    <a:lnTo>
                      <a:pt x="86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51;p45">
                <a:extLst>
                  <a:ext uri="{FF2B5EF4-FFF2-40B4-BE49-F238E27FC236}">
                    <a16:creationId xmlns:a16="http://schemas.microsoft.com/office/drawing/2014/main" id="{1707EEB9-AA94-420A-8B4E-A19C9F4F00E9}"/>
                  </a:ext>
                </a:extLst>
              </p:cNvPr>
              <p:cNvSpPr/>
              <p:nvPr/>
            </p:nvSpPr>
            <p:spPr>
              <a:xfrm>
                <a:off x="6545648" y="3935790"/>
                <a:ext cx="203936" cy="149464"/>
              </a:xfrm>
              <a:custGeom>
                <a:avLst/>
                <a:gdLst/>
                <a:ahLst/>
                <a:cxnLst/>
                <a:rect l="l" t="t" r="r" b="b"/>
                <a:pathLst>
                  <a:path w="10816" h="7927" extrusionOk="0">
                    <a:moveTo>
                      <a:pt x="1694" y="0"/>
                    </a:moveTo>
                    <a:lnTo>
                      <a:pt x="0" y="5179"/>
                    </a:lnTo>
                    <a:cubicBezTo>
                      <a:pt x="0" y="5179"/>
                      <a:pt x="3522" y="7926"/>
                      <a:pt x="8046" y="7926"/>
                    </a:cubicBezTo>
                    <a:cubicBezTo>
                      <a:pt x="8298" y="7926"/>
                      <a:pt x="8554" y="7918"/>
                      <a:pt x="8813" y="7900"/>
                    </a:cubicBezTo>
                    <a:lnTo>
                      <a:pt x="10815" y="1986"/>
                    </a:ln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52;p45">
                <a:extLst>
                  <a:ext uri="{FF2B5EF4-FFF2-40B4-BE49-F238E27FC236}">
                    <a16:creationId xmlns:a16="http://schemas.microsoft.com/office/drawing/2014/main" id="{7C6D1910-A3D3-4B9B-B853-57F3F54B434B}"/>
                  </a:ext>
                </a:extLst>
              </p:cNvPr>
              <p:cNvSpPr/>
              <p:nvPr/>
            </p:nvSpPr>
            <p:spPr>
              <a:xfrm>
                <a:off x="6559771" y="3159266"/>
                <a:ext cx="616087" cy="802921"/>
              </a:xfrm>
              <a:custGeom>
                <a:avLst/>
                <a:gdLst/>
                <a:ahLst/>
                <a:cxnLst/>
                <a:rect l="l" t="t" r="r" b="b"/>
                <a:pathLst>
                  <a:path w="32675" h="42584" extrusionOk="0">
                    <a:moveTo>
                      <a:pt x="12816" y="1"/>
                    </a:moveTo>
                    <a:cubicBezTo>
                      <a:pt x="8666" y="1"/>
                      <a:pt x="4392" y="318"/>
                      <a:pt x="3303" y="1538"/>
                    </a:cubicBezTo>
                    <a:cubicBezTo>
                      <a:pt x="1036" y="4078"/>
                      <a:pt x="1" y="8184"/>
                      <a:pt x="4497" y="17859"/>
                    </a:cubicBezTo>
                    <a:cubicBezTo>
                      <a:pt x="8992" y="27535"/>
                      <a:pt x="18862" y="42584"/>
                      <a:pt x="18862" y="42584"/>
                    </a:cubicBezTo>
                    <a:lnTo>
                      <a:pt x="32674" y="35940"/>
                    </a:lnTo>
                    <a:lnTo>
                      <a:pt x="23260" y="17467"/>
                    </a:lnTo>
                    <a:lnTo>
                      <a:pt x="21664" y="373"/>
                    </a:lnTo>
                    <a:cubicBezTo>
                      <a:pt x="21664" y="373"/>
                      <a:pt x="17313" y="1"/>
                      <a:pt x="128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53;p45">
                <a:extLst>
                  <a:ext uri="{FF2B5EF4-FFF2-40B4-BE49-F238E27FC236}">
                    <a16:creationId xmlns:a16="http://schemas.microsoft.com/office/drawing/2014/main" id="{FC4A319F-BBB0-40C4-9322-EC3FFA9C211B}"/>
                  </a:ext>
                </a:extLst>
              </p:cNvPr>
              <p:cNvSpPr/>
              <p:nvPr/>
            </p:nvSpPr>
            <p:spPr>
              <a:xfrm>
                <a:off x="6538558" y="3134188"/>
                <a:ext cx="994186" cy="872213"/>
              </a:xfrm>
              <a:custGeom>
                <a:avLst/>
                <a:gdLst/>
                <a:ahLst/>
                <a:cxnLst/>
                <a:rect l="l" t="t" r="r" b="b"/>
                <a:pathLst>
                  <a:path w="52728" h="46259" extrusionOk="0">
                    <a:moveTo>
                      <a:pt x="52728" y="1"/>
                    </a:moveTo>
                    <a:lnTo>
                      <a:pt x="35951" y="3637"/>
                    </a:lnTo>
                    <a:lnTo>
                      <a:pt x="19011" y="4577"/>
                    </a:lnTo>
                    <a:cubicBezTo>
                      <a:pt x="19011" y="4577"/>
                      <a:pt x="14319" y="4917"/>
                      <a:pt x="11876" y="8731"/>
                    </a:cubicBezTo>
                    <a:cubicBezTo>
                      <a:pt x="9432" y="12543"/>
                      <a:pt x="1" y="42644"/>
                      <a:pt x="1" y="42644"/>
                    </a:cubicBezTo>
                    <a:cubicBezTo>
                      <a:pt x="1" y="42644"/>
                      <a:pt x="11322" y="45998"/>
                      <a:pt x="14124" y="46258"/>
                    </a:cubicBezTo>
                    <a:cubicBezTo>
                      <a:pt x="14124" y="46258"/>
                      <a:pt x="23310" y="24759"/>
                      <a:pt x="24223" y="22021"/>
                    </a:cubicBezTo>
                    <a:cubicBezTo>
                      <a:pt x="24223" y="22021"/>
                      <a:pt x="29465" y="22385"/>
                      <a:pt x="34869" y="22385"/>
                    </a:cubicBezTo>
                    <a:cubicBezTo>
                      <a:pt x="37868" y="22385"/>
                      <a:pt x="40917" y="22273"/>
                      <a:pt x="43149" y="21925"/>
                    </a:cubicBezTo>
                    <a:cubicBezTo>
                      <a:pt x="43149" y="21925"/>
                      <a:pt x="50349" y="19187"/>
                      <a:pt x="52728" y="18161"/>
                    </a:cubicBezTo>
                    <a:lnTo>
                      <a:pt x="527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54;p45">
                <a:extLst>
                  <a:ext uri="{FF2B5EF4-FFF2-40B4-BE49-F238E27FC236}">
                    <a16:creationId xmlns:a16="http://schemas.microsoft.com/office/drawing/2014/main" id="{9F45859B-FF0E-4DC7-8390-0A8A4989E1BB}"/>
                  </a:ext>
                </a:extLst>
              </p:cNvPr>
              <p:cNvSpPr/>
              <p:nvPr/>
            </p:nvSpPr>
            <p:spPr>
              <a:xfrm>
                <a:off x="7195521" y="2444701"/>
                <a:ext cx="333564" cy="769322"/>
              </a:xfrm>
              <a:custGeom>
                <a:avLst/>
                <a:gdLst/>
                <a:ahLst/>
                <a:cxnLst/>
                <a:rect l="l" t="t" r="r" b="b"/>
                <a:pathLst>
                  <a:path w="17691" h="40802" extrusionOk="0">
                    <a:moveTo>
                      <a:pt x="4736" y="0"/>
                    </a:moveTo>
                    <a:cubicBezTo>
                      <a:pt x="4736" y="0"/>
                      <a:pt x="391" y="12992"/>
                      <a:pt x="196" y="22793"/>
                    </a:cubicBezTo>
                    <a:cubicBezTo>
                      <a:pt x="1" y="32594"/>
                      <a:pt x="5083" y="39433"/>
                      <a:pt x="5083" y="39433"/>
                    </a:cubicBezTo>
                    <a:lnTo>
                      <a:pt x="8211" y="39433"/>
                    </a:lnTo>
                    <a:cubicBezTo>
                      <a:pt x="8211" y="39433"/>
                      <a:pt x="8771" y="39433"/>
                      <a:pt x="8771" y="40802"/>
                    </a:cubicBezTo>
                    <a:lnTo>
                      <a:pt x="15491" y="40462"/>
                    </a:lnTo>
                    <a:lnTo>
                      <a:pt x="17690" y="2591"/>
                    </a:lnTo>
                    <a:lnTo>
                      <a:pt x="47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55;p45">
                <a:extLst>
                  <a:ext uri="{FF2B5EF4-FFF2-40B4-BE49-F238E27FC236}">
                    <a16:creationId xmlns:a16="http://schemas.microsoft.com/office/drawing/2014/main" id="{B496CBE6-6679-4FBB-8E2A-3B4FF6B32A58}"/>
                  </a:ext>
                </a:extLst>
              </p:cNvPr>
              <p:cNvSpPr/>
              <p:nvPr/>
            </p:nvSpPr>
            <p:spPr>
              <a:xfrm>
                <a:off x="7518233" y="3340901"/>
                <a:ext cx="297532" cy="135718"/>
              </a:xfrm>
              <a:custGeom>
                <a:avLst/>
                <a:gdLst/>
                <a:ahLst/>
                <a:cxnLst/>
                <a:rect l="l" t="t" r="r" b="b"/>
                <a:pathLst>
                  <a:path w="15780" h="7198" extrusionOk="0">
                    <a:moveTo>
                      <a:pt x="14302" y="0"/>
                    </a:moveTo>
                    <a:cubicBezTo>
                      <a:pt x="11965" y="0"/>
                      <a:pt x="0" y="4217"/>
                      <a:pt x="0" y="4217"/>
                    </a:cubicBezTo>
                    <a:lnTo>
                      <a:pt x="771" y="7198"/>
                    </a:lnTo>
                    <a:cubicBezTo>
                      <a:pt x="771" y="7198"/>
                      <a:pt x="6682" y="5489"/>
                      <a:pt x="11227" y="5489"/>
                    </a:cubicBezTo>
                    <a:cubicBezTo>
                      <a:pt x="11227" y="5489"/>
                      <a:pt x="14453" y="4120"/>
                      <a:pt x="15282" y="3533"/>
                    </a:cubicBezTo>
                    <a:cubicBezTo>
                      <a:pt x="15282" y="3533"/>
                      <a:pt x="15780" y="619"/>
                      <a:pt x="14615" y="48"/>
                    </a:cubicBezTo>
                    <a:cubicBezTo>
                      <a:pt x="14549" y="16"/>
                      <a:pt x="14443" y="0"/>
                      <a:pt x="14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56;p45">
                <a:extLst>
                  <a:ext uri="{FF2B5EF4-FFF2-40B4-BE49-F238E27FC236}">
                    <a16:creationId xmlns:a16="http://schemas.microsoft.com/office/drawing/2014/main" id="{9E942E74-AB1B-435F-923F-F00E86325000}"/>
                  </a:ext>
                </a:extLst>
              </p:cNvPr>
              <p:cNvSpPr/>
              <p:nvPr/>
            </p:nvSpPr>
            <p:spPr>
              <a:xfrm>
                <a:off x="6955981" y="2436028"/>
                <a:ext cx="837916" cy="984382"/>
              </a:xfrm>
              <a:custGeom>
                <a:avLst/>
                <a:gdLst/>
                <a:ahLst/>
                <a:cxnLst/>
                <a:rect l="l" t="t" r="r" b="b"/>
                <a:pathLst>
                  <a:path w="44440" h="52208" extrusionOk="0">
                    <a:moveTo>
                      <a:pt x="19611" y="1"/>
                    </a:moveTo>
                    <a:lnTo>
                      <a:pt x="13975" y="1193"/>
                    </a:lnTo>
                    <a:lnTo>
                      <a:pt x="12411" y="3049"/>
                    </a:lnTo>
                    <a:cubicBezTo>
                      <a:pt x="10444" y="3672"/>
                      <a:pt x="9967" y="4256"/>
                      <a:pt x="9967" y="4256"/>
                    </a:cubicBezTo>
                    <a:cubicBezTo>
                      <a:pt x="7623" y="7642"/>
                      <a:pt x="1" y="23018"/>
                      <a:pt x="1" y="23018"/>
                    </a:cubicBezTo>
                    <a:lnTo>
                      <a:pt x="2801" y="37091"/>
                    </a:lnTo>
                    <a:cubicBezTo>
                      <a:pt x="2801" y="37091"/>
                      <a:pt x="5213" y="37091"/>
                      <a:pt x="5798" y="36440"/>
                    </a:cubicBezTo>
                    <a:cubicBezTo>
                      <a:pt x="6384" y="35789"/>
                      <a:pt x="9676" y="30365"/>
                      <a:pt x="9676" y="30365"/>
                    </a:cubicBezTo>
                    <a:lnTo>
                      <a:pt x="12705" y="33052"/>
                    </a:lnTo>
                    <a:cubicBezTo>
                      <a:pt x="12461" y="33785"/>
                      <a:pt x="10457" y="39893"/>
                      <a:pt x="10457" y="39893"/>
                    </a:cubicBezTo>
                    <a:lnTo>
                      <a:pt x="17787" y="39893"/>
                    </a:lnTo>
                    <a:lnTo>
                      <a:pt x="16158" y="35072"/>
                    </a:lnTo>
                    <a:lnTo>
                      <a:pt x="16158" y="35072"/>
                    </a:lnTo>
                    <a:cubicBezTo>
                      <a:pt x="16158" y="35072"/>
                      <a:pt x="21135" y="37607"/>
                      <a:pt x="23455" y="38460"/>
                    </a:cubicBezTo>
                    <a:cubicBezTo>
                      <a:pt x="24095" y="38695"/>
                      <a:pt x="24697" y="38773"/>
                      <a:pt x="25214" y="38773"/>
                    </a:cubicBezTo>
                    <a:cubicBezTo>
                      <a:pt x="26235" y="38773"/>
                      <a:pt x="26925" y="38468"/>
                      <a:pt x="26925" y="38468"/>
                    </a:cubicBezTo>
                    <a:cubicBezTo>
                      <a:pt x="26990" y="39706"/>
                      <a:pt x="29819" y="52207"/>
                      <a:pt x="29819" y="52207"/>
                    </a:cubicBezTo>
                    <a:cubicBezTo>
                      <a:pt x="39018" y="51915"/>
                      <a:pt x="44434" y="48038"/>
                      <a:pt x="44434" y="48038"/>
                    </a:cubicBezTo>
                    <a:cubicBezTo>
                      <a:pt x="44440" y="19273"/>
                      <a:pt x="42479" y="5037"/>
                      <a:pt x="40915" y="3733"/>
                    </a:cubicBezTo>
                    <a:cubicBezTo>
                      <a:pt x="39352" y="2431"/>
                      <a:pt x="33180" y="1046"/>
                      <a:pt x="33180" y="1046"/>
                    </a:cubicBezTo>
                    <a:lnTo>
                      <a:pt x="29420" y="1"/>
                    </a:lnTo>
                    <a:cubicBezTo>
                      <a:pt x="28201" y="3548"/>
                      <a:pt x="27363" y="14972"/>
                      <a:pt x="27363" y="14972"/>
                    </a:cubicBezTo>
                    <a:lnTo>
                      <a:pt x="21842" y="24502"/>
                    </a:lnTo>
                    <a:lnTo>
                      <a:pt x="15245" y="20868"/>
                    </a:lnTo>
                    <a:cubicBezTo>
                      <a:pt x="14724" y="8425"/>
                      <a:pt x="19221" y="1063"/>
                      <a:pt x="19221" y="1063"/>
                    </a:cubicBezTo>
                    <a:lnTo>
                      <a:pt x="1961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57;p45">
                <a:extLst>
                  <a:ext uri="{FF2B5EF4-FFF2-40B4-BE49-F238E27FC236}">
                    <a16:creationId xmlns:a16="http://schemas.microsoft.com/office/drawing/2014/main" id="{57686367-2070-4852-9BC3-0FF954D32D90}"/>
                  </a:ext>
                </a:extLst>
              </p:cNvPr>
              <p:cNvSpPr/>
              <p:nvPr/>
            </p:nvSpPr>
            <p:spPr>
              <a:xfrm>
                <a:off x="7463646" y="3139694"/>
                <a:ext cx="240590" cy="280732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4889" extrusionOk="0">
                    <a:moveTo>
                      <a:pt x="1646" y="1"/>
                    </a:moveTo>
                    <a:lnTo>
                      <a:pt x="1" y="1149"/>
                    </a:lnTo>
                    <a:cubicBezTo>
                      <a:pt x="66" y="2387"/>
                      <a:pt x="2895" y="14888"/>
                      <a:pt x="2895" y="14888"/>
                    </a:cubicBezTo>
                    <a:cubicBezTo>
                      <a:pt x="6976" y="14758"/>
                      <a:pt x="10310" y="13925"/>
                      <a:pt x="12759" y="13034"/>
                    </a:cubicBezTo>
                    <a:cubicBezTo>
                      <a:pt x="12266" y="11534"/>
                      <a:pt x="11267" y="8091"/>
                      <a:pt x="10799" y="3553"/>
                    </a:cubicBezTo>
                    <a:cubicBezTo>
                      <a:pt x="10799" y="3553"/>
                      <a:pt x="5360" y="3420"/>
                      <a:pt x="16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58;p45">
                <a:extLst>
                  <a:ext uri="{FF2B5EF4-FFF2-40B4-BE49-F238E27FC236}">
                    <a16:creationId xmlns:a16="http://schemas.microsoft.com/office/drawing/2014/main" id="{45E65C50-3F65-469A-876F-3C3F504E988B}"/>
                  </a:ext>
                </a:extLst>
              </p:cNvPr>
              <p:cNvSpPr/>
              <p:nvPr/>
            </p:nvSpPr>
            <p:spPr>
              <a:xfrm>
                <a:off x="7175855" y="3091179"/>
                <a:ext cx="115468" cy="97066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5148" extrusionOk="0">
                    <a:moveTo>
                      <a:pt x="3878" y="0"/>
                    </a:moveTo>
                    <a:cubicBezTo>
                      <a:pt x="2736" y="2509"/>
                      <a:pt x="0" y="5147"/>
                      <a:pt x="0" y="5147"/>
                    </a:cubicBezTo>
                    <a:lnTo>
                      <a:pt x="6124" y="5147"/>
                    </a:lnTo>
                    <a:lnTo>
                      <a:pt x="4497" y="326"/>
                    </a:lnTo>
                    <a:lnTo>
                      <a:pt x="4648" y="403"/>
                    </a:lnTo>
                    <a:lnTo>
                      <a:pt x="3878" y="0"/>
                    </a:ln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59;p45">
                <a:extLst>
                  <a:ext uri="{FF2B5EF4-FFF2-40B4-BE49-F238E27FC236}">
                    <a16:creationId xmlns:a16="http://schemas.microsoft.com/office/drawing/2014/main" id="{F0000090-3B9F-4B0B-ADB3-F15EEE51A774}"/>
                  </a:ext>
                </a:extLst>
              </p:cNvPr>
              <p:cNvSpPr/>
              <p:nvPr/>
            </p:nvSpPr>
            <p:spPr>
              <a:xfrm>
                <a:off x="7446902" y="2848698"/>
                <a:ext cx="244191" cy="351174"/>
              </a:xfrm>
              <a:custGeom>
                <a:avLst/>
                <a:gdLst/>
                <a:ahLst/>
                <a:cxnLst/>
                <a:rect l="l" t="t" r="r" b="b"/>
                <a:pathLst>
                  <a:path w="12951" h="18625" extrusionOk="0">
                    <a:moveTo>
                      <a:pt x="12950" y="1"/>
                    </a:moveTo>
                    <a:lnTo>
                      <a:pt x="12950" y="1"/>
                    </a:lnTo>
                    <a:cubicBezTo>
                      <a:pt x="12949" y="2"/>
                      <a:pt x="3823" y="14542"/>
                      <a:pt x="3086" y="15125"/>
                    </a:cubicBezTo>
                    <a:cubicBezTo>
                      <a:pt x="2352" y="15707"/>
                      <a:pt x="1" y="16653"/>
                      <a:pt x="1" y="16653"/>
                    </a:cubicBezTo>
                    <a:lnTo>
                      <a:pt x="95" y="16804"/>
                    </a:lnTo>
                    <a:cubicBezTo>
                      <a:pt x="590" y="16714"/>
                      <a:pt x="889" y="16582"/>
                      <a:pt x="889" y="16582"/>
                    </a:cubicBezTo>
                    <a:cubicBezTo>
                      <a:pt x="901" y="16842"/>
                      <a:pt x="1038" y="17598"/>
                      <a:pt x="1241" y="18624"/>
                    </a:cubicBezTo>
                    <a:cubicBezTo>
                      <a:pt x="1241" y="18624"/>
                      <a:pt x="2729" y="18366"/>
                      <a:pt x="4358" y="16118"/>
                    </a:cubicBezTo>
                    <a:cubicBezTo>
                      <a:pt x="5987" y="13870"/>
                      <a:pt x="12950" y="2"/>
                      <a:pt x="12950" y="1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60;p45">
                <a:extLst>
                  <a:ext uri="{FF2B5EF4-FFF2-40B4-BE49-F238E27FC236}">
                    <a16:creationId xmlns:a16="http://schemas.microsoft.com/office/drawing/2014/main" id="{D6501689-CC1B-40B2-9EBB-A582B9A083FB}"/>
                  </a:ext>
                </a:extLst>
              </p:cNvPr>
              <p:cNvSpPr/>
              <p:nvPr/>
            </p:nvSpPr>
            <p:spPr>
              <a:xfrm>
                <a:off x="7089893" y="2077661"/>
                <a:ext cx="485252" cy="473147"/>
              </a:xfrm>
              <a:custGeom>
                <a:avLst/>
                <a:gdLst/>
                <a:ahLst/>
                <a:cxnLst/>
                <a:rect l="l" t="t" r="r" b="b"/>
                <a:pathLst>
                  <a:path w="25736" h="25094" extrusionOk="0">
                    <a:moveTo>
                      <a:pt x="12379" y="1"/>
                    </a:moveTo>
                    <a:cubicBezTo>
                      <a:pt x="7624" y="1"/>
                      <a:pt x="4104" y="3714"/>
                      <a:pt x="2933" y="4497"/>
                    </a:cubicBezTo>
                    <a:cubicBezTo>
                      <a:pt x="1761" y="5278"/>
                      <a:pt x="262" y="7690"/>
                      <a:pt x="130" y="9840"/>
                    </a:cubicBezTo>
                    <a:cubicBezTo>
                      <a:pt x="0" y="11989"/>
                      <a:pt x="65" y="18114"/>
                      <a:pt x="2282" y="18960"/>
                    </a:cubicBezTo>
                    <a:cubicBezTo>
                      <a:pt x="4496" y="19808"/>
                      <a:pt x="12119" y="20069"/>
                      <a:pt x="12119" y="20069"/>
                    </a:cubicBezTo>
                    <a:cubicBezTo>
                      <a:pt x="12119" y="20069"/>
                      <a:pt x="11564" y="23864"/>
                      <a:pt x="13960" y="24840"/>
                    </a:cubicBezTo>
                    <a:cubicBezTo>
                      <a:pt x="14383" y="25013"/>
                      <a:pt x="14885" y="25093"/>
                      <a:pt x="15429" y="25093"/>
                    </a:cubicBezTo>
                    <a:cubicBezTo>
                      <a:pt x="17953" y="25093"/>
                      <a:pt x="21369" y="23372"/>
                      <a:pt x="21972" y="21322"/>
                    </a:cubicBezTo>
                    <a:lnTo>
                      <a:pt x="22413" y="18375"/>
                    </a:lnTo>
                    <a:lnTo>
                      <a:pt x="25736" y="12902"/>
                    </a:lnTo>
                    <a:lnTo>
                      <a:pt x="25736" y="6443"/>
                    </a:lnTo>
                    <a:cubicBezTo>
                      <a:pt x="25736" y="6443"/>
                      <a:pt x="17136" y="1"/>
                      <a:pt x="12379" y="1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61;p45">
                <a:extLst>
                  <a:ext uri="{FF2B5EF4-FFF2-40B4-BE49-F238E27FC236}">
                    <a16:creationId xmlns:a16="http://schemas.microsoft.com/office/drawing/2014/main" id="{81C61092-A922-491E-AF97-6D2DC422BBC7}"/>
                  </a:ext>
                </a:extLst>
              </p:cNvPr>
              <p:cNvSpPr/>
              <p:nvPr/>
            </p:nvSpPr>
            <p:spPr>
              <a:xfrm>
                <a:off x="7469114" y="2248925"/>
                <a:ext cx="55038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3210" extrusionOk="0">
                    <a:moveTo>
                      <a:pt x="1684" y="1"/>
                    </a:moveTo>
                    <a:cubicBezTo>
                      <a:pt x="1573" y="1"/>
                      <a:pt x="1501" y="16"/>
                      <a:pt x="1501" y="16"/>
                    </a:cubicBezTo>
                    <a:cubicBezTo>
                      <a:pt x="0" y="1558"/>
                      <a:pt x="296" y="2629"/>
                      <a:pt x="556" y="3084"/>
                    </a:cubicBezTo>
                    <a:cubicBezTo>
                      <a:pt x="601" y="3166"/>
                      <a:pt x="684" y="3210"/>
                      <a:pt x="768" y="3210"/>
                    </a:cubicBezTo>
                    <a:cubicBezTo>
                      <a:pt x="827" y="3210"/>
                      <a:pt x="887" y="3188"/>
                      <a:pt x="934" y="3143"/>
                    </a:cubicBezTo>
                    <a:cubicBezTo>
                      <a:pt x="1474" y="2618"/>
                      <a:pt x="2918" y="1134"/>
                      <a:pt x="2626" y="561"/>
                    </a:cubicBezTo>
                    <a:cubicBezTo>
                      <a:pt x="2378" y="75"/>
                      <a:pt x="1933" y="1"/>
                      <a:pt x="1684" y="1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62;p45">
                <a:extLst>
                  <a:ext uri="{FF2B5EF4-FFF2-40B4-BE49-F238E27FC236}">
                    <a16:creationId xmlns:a16="http://schemas.microsoft.com/office/drawing/2014/main" id="{91ECDCAF-729D-4B18-B70E-B12408FD08AB}"/>
                  </a:ext>
                </a:extLst>
              </p:cNvPr>
              <p:cNvSpPr/>
              <p:nvPr/>
            </p:nvSpPr>
            <p:spPr>
              <a:xfrm>
                <a:off x="7313594" y="2398185"/>
                <a:ext cx="110603" cy="75665"/>
              </a:xfrm>
              <a:custGeom>
                <a:avLst/>
                <a:gdLst/>
                <a:ahLst/>
                <a:cxnLst/>
                <a:rect l="l" t="t" r="r" b="b"/>
                <a:pathLst>
                  <a:path w="5866" h="4013" extrusionOk="0">
                    <a:moveTo>
                      <a:pt x="5866" y="1"/>
                    </a:moveTo>
                    <a:cubicBezTo>
                      <a:pt x="5865" y="1"/>
                      <a:pt x="4048" y="1466"/>
                      <a:pt x="2257" y="2006"/>
                    </a:cubicBezTo>
                    <a:cubicBezTo>
                      <a:pt x="738" y="2465"/>
                      <a:pt x="172" y="2500"/>
                      <a:pt x="36" y="2500"/>
                    </a:cubicBezTo>
                    <a:cubicBezTo>
                      <a:pt x="11" y="2500"/>
                      <a:pt x="1" y="2499"/>
                      <a:pt x="1" y="2499"/>
                    </a:cubicBezTo>
                    <a:lnTo>
                      <a:pt x="1" y="2499"/>
                    </a:lnTo>
                    <a:lnTo>
                      <a:pt x="1048" y="4012"/>
                    </a:lnTo>
                    <a:cubicBezTo>
                      <a:pt x="1048" y="4012"/>
                      <a:pt x="5450" y="3057"/>
                      <a:pt x="5866" y="1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63;p45">
                <a:extLst>
                  <a:ext uri="{FF2B5EF4-FFF2-40B4-BE49-F238E27FC236}">
                    <a16:creationId xmlns:a16="http://schemas.microsoft.com/office/drawing/2014/main" id="{64971E59-190C-4448-8E0B-DDA63DAA327A}"/>
                  </a:ext>
                </a:extLst>
              </p:cNvPr>
              <p:cNvSpPr/>
              <p:nvPr/>
            </p:nvSpPr>
            <p:spPr>
              <a:xfrm>
                <a:off x="7262062" y="2199147"/>
                <a:ext cx="115468" cy="43272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295" extrusionOk="0">
                    <a:moveTo>
                      <a:pt x="2996" y="0"/>
                    </a:moveTo>
                    <a:cubicBezTo>
                      <a:pt x="2996" y="0"/>
                      <a:pt x="1042" y="53"/>
                      <a:pt x="78" y="1297"/>
                    </a:cubicBezTo>
                    <a:cubicBezTo>
                      <a:pt x="17" y="1375"/>
                      <a:pt x="0" y="1478"/>
                      <a:pt x="28" y="1570"/>
                    </a:cubicBezTo>
                    <a:cubicBezTo>
                      <a:pt x="78" y="1736"/>
                      <a:pt x="181" y="2001"/>
                      <a:pt x="372" y="2187"/>
                    </a:cubicBezTo>
                    <a:cubicBezTo>
                      <a:pt x="448" y="2257"/>
                      <a:pt x="546" y="2294"/>
                      <a:pt x="645" y="2294"/>
                    </a:cubicBezTo>
                    <a:cubicBezTo>
                      <a:pt x="697" y="2294"/>
                      <a:pt x="750" y="2284"/>
                      <a:pt x="800" y="2263"/>
                    </a:cubicBezTo>
                    <a:cubicBezTo>
                      <a:pt x="1377" y="2028"/>
                      <a:pt x="3150" y="1391"/>
                      <a:pt x="5339" y="1391"/>
                    </a:cubicBezTo>
                    <a:cubicBezTo>
                      <a:pt x="5595" y="1391"/>
                      <a:pt x="5857" y="1400"/>
                      <a:pt x="6124" y="1419"/>
                    </a:cubicBezTo>
                    <a:lnTo>
                      <a:pt x="29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64;p45">
                <a:extLst>
                  <a:ext uri="{FF2B5EF4-FFF2-40B4-BE49-F238E27FC236}">
                    <a16:creationId xmlns:a16="http://schemas.microsoft.com/office/drawing/2014/main" id="{7BCFD0F5-A9C5-474F-A18E-C0E4A1287EC8}"/>
                  </a:ext>
                </a:extLst>
              </p:cNvPr>
              <p:cNvSpPr/>
              <p:nvPr/>
            </p:nvSpPr>
            <p:spPr>
              <a:xfrm>
                <a:off x="7148458" y="2201824"/>
                <a:ext cx="65050" cy="39162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077" extrusionOk="0">
                    <a:moveTo>
                      <a:pt x="1516" y="0"/>
                    </a:moveTo>
                    <a:cubicBezTo>
                      <a:pt x="678" y="0"/>
                      <a:pt x="148" y="257"/>
                      <a:pt x="148" y="257"/>
                    </a:cubicBezTo>
                    <a:cubicBezTo>
                      <a:pt x="22" y="691"/>
                      <a:pt x="1" y="1147"/>
                      <a:pt x="87" y="1592"/>
                    </a:cubicBezTo>
                    <a:cubicBezTo>
                      <a:pt x="124" y="1775"/>
                      <a:pt x="285" y="1890"/>
                      <a:pt x="459" y="1890"/>
                    </a:cubicBezTo>
                    <a:cubicBezTo>
                      <a:pt x="512" y="1890"/>
                      <a:pt x="566" y="1879"/>
                      <a:pt x="618" y="1856"/>
                    </a:cubicBezTo>
                    <a:cubicBezTo>
                      <a:pt x="842" y="1757"/>
                      <a:pt x="1141" y="1662"/>
                      <a:pt x="1458" y="1662"/>
                    </a:cubicBezTo>
                    <a:cubicBezTo>
                      <a:pt x="1483" y="1662"/>
                      <a:pt x="1508" y="1662"/>
                      <a:pt x="1533" y="1663"/>
                    </a:cubicBezTo>
                    <a:cubicBezTo>
                      <a:pt x="1968" y="1684"/>
                      <a:pt x="2377" y="1880"/>
                      <a:pt x="2618" y="2020"/>
                    </a:cubicBezTo>
                    <a:cubicBezTo>
                      <a:pt x="2682" y="2058"/>
                      <a:pt x="2754" y="2077"/>
                      <a:pt x="2825" y="2077"/>
                    </a:cubicBezTo>
                    <a:cubicBezTo>
                      <a:pt x="2925" y="2077"/>
                      <a:pt x="3023" y="2039"/>
                      <a:pt x="3093" y="1961"/>
                    </a:cubicBezTo>
                    <a:cubicBezTo>
                      <a:pt x="3280" y="1758"/>
                      <a:pt x="3374" y="1502"/>
                      <a:pt x="3418" y="1330"/>
                    </a:cubicBezTo>
                    <a:cubicBezTo>
                      <a:pt x="3450" y="1206"/>
                      <a:pt x="3425" y="1076"/>
                      <a:pt x="3351" y="973"/>
                    </a:cubicBezTo>
                    <a:cubicBezTo>
                      <a:pt x="3139" y="677"/>
                      <a:pt x="2616" y="74"/>
                      <a:pt x="1846" y="13"/>
                    </a:cubicBezTo>
                    <a:cubicBezTo>
                      <a:pt x="1731" y="4"/>
                      <a:pt x="1621" y="0"/>
                      <a:pt x="15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65;p45">
                <a:extLst>
                  <a:ext uri="{FF2B5EF4-FFF2-40B4-BE49-F238E27FC236}">
                    <a16:creationId xmlns:a16="http://schemas.microsoft.com/office/drawing/2014/main" id="{64456BE3-4A2F-4B26-A516-39393F6A7E03}"/>
                  </a:ext>
                </a:extLst>
              </p:cNvPr>
              <p:cNvSpPr/>
              <p:nvPr/>
            </p:nvSpPr>
            <p:spPr>
              <a:xfrm>
                <a:off x="7017997" y="2007085"/>
                <a:ext cx="683682" cy="486478"/>
              </a:xfrm>
              <a:custGeom>
                <a:avLst/>
                <a:gdLst/>
                <a:ahLst/>
                <a:cxnLst/>
                <a:rect l="l" t="t" r="r" b="b"/>
                <a:pathLst>
                  <a:path w="36260" h="25801" extrusionOk="0">
                    <a:moveTo>
                      <a:pt x="16939" y="1"/>
                    </a:moveTo>
                    <a:cubicBezTo>
                      <a:pt x="15046" y="1"/>
                      <a:pt x="13020" y="573"/>
                      <a:pt x="11028" y="2098"/>
                    </a:cubicBezTo>
                    <a:cubicBezTo>
                      <a:pt x="11028" y="2098"/>
                      <a:pt x="10730" y="2031"/>
                      <a:pt x="10254" y="2031"/>
                    </a:cubicBezTo>
                    <a:cubicBezTo>
                      <a:pt x="9303" y="2031"/>
                      <a:pt x="7641" y="2299"/>
                      <a:pt x="6240" y="3907"/>
                    </a:cubicBezTo>
                    <a:cubicBezTo>
                      <a:pt x="4138" y="6319"/>
                      <a:pt x="5117" y="10260"/>
                      <a:pt x="3553" y="11498"/>
                    </a:cubicBezTo>
                    <a:cubicBezTo>
                      <a:pt x="1989" y="12734"/>
                      <a:pt x="946" y="14137"/>
                      <a:pt x="1011" y="16351"/>
                    </a:cubicBezTo>
                    <a:cubicBezTo>
                      <a:pt x="1076" y="18568"/>
                      <a:pt x="2020" y="20327"/>
                      <a:pt x="1" y="22053"/>
                    </a:cubicBezTo>
                    <a:cubicBezTo>
                      <a:pt x="1" y="22053"/>
                      <a:pt x="4231" y="25800"/>
                      <a:pt x="9032" y="25800"/>
                    </a:cubicBezTo>
                    <a:cubicBezTo>
                      <a:pt x="9063" y="25800"/>
                      <a:pt x="9093" y="25800"/>
                      <a:pt x="9124" y="25800"/>
                    </a:cubicBezTo>
                    <a:cubicBezTo>
                      <a:pt x="9124" y="25800"/>
                      <a:pt x="14662" y="24007"/>
                      <a:pt x="15932" y="23812"/>
                    </a:cubicBezTo>
                    <a:lnTo>
                      <a:pt x="15541" y="23209"/>
                    </a:lnTo>
                    <a:cubicBezTo>
                      <a:pt x="15541" y="23209"/>
                      <a:pt x="10346" y="23142"/>
                      <a:pt x="7657" y="19055"/>
                    </a:cubicBezTo>
                    <a:cubicBezTo>
                      <a:pt x="5312" y="15489"/>
                      <a:pt x="6240" y="10992"/>
                      <a:pt x="6240" y="10992"/>
                    </a:cubicBezTo>
                    <a:cubicBezTo>
                      <a:pt x="6240" y="10992"/>
                      <a:pt x="10541" y="9869"/>
                      <a:pt x="12105" y="6498"/>
                    </a:cubicBezTo>
                    <a:cubicBezTo>
                      <a:pt x="12105" y="6498"/>
                      <a:pt x="13033" y="10749"/>
                      <a:pt x="16941" y="11334"/>
                    </a:cubicBezTo>
                    <a:cubicBezTo>
                      <a:pt x="20850" y="11922"/>
                      <a:pt x="20363" y="13876"/>
                      <a:pt x="20363" y="13876"/>
                    </a:cubicBezTo>
                    <a:cubicBezTo>
                      <a:pt x="20363" y="13876"/>
                      <a:pt x="22072" y="13387"/>
                      <a:pt x="22951" y="10749"/>
                    </a:cubicBezTo>
                    <a:cubicBezTo>
                      <a:pt x="22951" y="10749"/>
                      <a:pt x="23847" y="10216"/>
                      <a:pt x="24935" y="10216"/>
                    </a:cubicBezTo>
                    <a:cubicBezTo>
                      <a:pt x="25880" y="10216"/>
                      <a:pt x="26969" y="10618"/>
                      <a:pt x="27741" y="12117"/>
                    </a:cubicBezTo>
                    <a:cubicBezTo>
                      <a:pt x="29402" y="15342"/>
                      <a:pt x="24418" y="18518"/>
                      <a:pt x="23734" y="18518"/>
                    </a:cubicBezTo>
                    <a:lnTo>
                      <a:pt x="22829" y="19714"/>
                    </a:lnTo>
                    <a:lnTo>
                      <a:pt x="25118" y="23029"/>
                    </a:lnTo>
                    <a:lnTo>
                      <a:pt x="29891" y="23795"/>
                    </a:lnTo>
                    <a:cubicBezTo>
                      <a:pt x="29891" y="23795"/>
                      <a:pt x="35086" y="21074"/>
                      <a:pt x="36260" y="18012"/>
                    </a:cubicBezTo>
                    <a:cubicBezTo>
                      <a:pt x="36260" y="18012"/>
                      <a:pt x="34068" y="17663"/>
                      <a:pt x="33409" y="15146"/>
                    </a:cubicBezTo>
                    <a:cubicBezTo>
                      <a:pt x="32750" y="12629"/>
                      <a:pt x="33164" y="10910"/>
                      <a:pt x="30852" y="9510"/>
                    </a:cubicBezTo>
                    <a:cubicBezTo>
                      <a:pt x="28539" y="8110"/>
                      <a:pt x="26738" y="6473"/>
                      <a:pt x="25982" y="4714"/>
                    </a:cubicBezTo>
                    <a:cubicBezTo>
                      <a:pt x="25444" y="3463"/>
                      <a:pt x="21595" y="1"/>
                      <a:pt x="16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66;p45">
                <a:extLst>
                  <a:ext uri="{FF2B5EF4-FFF2-40B4-BE49-F238E27FC236}">
                    <a16:creationId xmlns:a16="http://schemas.microsoft.com/office/drawing/2014/main" id="{52D75ADF-9EA4-4B6E-B2C4-6CF76D137F63}"/>
                  </a:ext>
                </a:extLst>
              </p:cNvPr>
              <p:cNvSpPr/>
              <p:nvPr/>
            </p:nvSpPr>
            <p:spPr>
              <a:xfrm>
                <a:off x="7106222" y="2126610"/>
                <a:ext cx="348007" cy="145052"/>
              </a:xfrm>
              <a:custGeom>
                <a:avLst/>
                <a:gdLst/>
                <a:ahLst/>
                <a:cxnLst/>
                <a:rect l="l" t="t" r="r" b="b"/>
                <a:pathLst>
                  <a:path w="18457" h="7693" extrusionOk="0">
                    <a:moveTo>
                      <a:pt x="7424" y="1"/>
                    </a:moveTo>
                    <a:cubicBezTo>
                      <a:pt x="7374" y="1"/>
                      <a:pt x="7323" y="24"/>
                      <a:pt x="7291" y="75"/>
                    </a:cubicBezTo>
                    <a:cubicBezTo>
                      <a:pt x="4837" y="4019"/>
                      <a:pt x="192" y="4735"/>
                      <a:pt x="146" y="4741"/>
                    </a:cubicBezTo>
                    <a:cubicBezTo>
                      <a:pt x="60" y="4754"/>
                      <a:pt x="1" y="4834"/>
                      <a:pt x="14" y="4920"/>
                    </a:cubicBezTo>
                    <a:cubicBezTo>
                      <a:pt x="23" y="4998"/>
                      <a:pt x="92" y="5056"/>
                      <a:pt x="169" y="5056"/>
                    </a:cubicBezTo>
                    <a:cubicBezTo>
                      <a:pt x="177" y="5056"/>
                      <a:pt x="184" y="5055"/>
                      <a:pt x="192" y="5054"/>
                    </a:cubicBezTo>
                    <a:cubicBezTo>
                      <a:pt x="238" y="5046"/>
                      <a:pt x="4783" y="4349"/>
                      <a:pt x="7361" y="547"/>
                    </a:cubicBezTo>
                    <a:cubicBezTo>
                      <a:pt x="7558" y="1231"/>
                      <a:pt x="8150" y="2755"/>
                      <a:pt x="9699" y="4067"/>
                    </a:cubicBezTo>
                    <a:cubicBezTo>
                      <a:pt x="10522" y="4764"/>
                      <a:pt x="11597" y="5010"/>
                      <a:pt x="12638" y="5245"/>
                    </a:cubicBezTo>
                    <a:cubicBezTo>
                      <a:pt x="14158" y="5591"/>
                      <a:pt x="15470" y="5890"/>
                      <a:pt x="15524" y="7542"/>
                    </a:cubicBezTo>
                    <a:cubicBezTo>
                      <a:pt x="15529" y="7626"/>
                      <a:pt x="15598" y="7693"/>
                      <a:pt x="15682" y="7693"/>
                    </a:cubicBezTo>
                    <a:cubicBezTo>
                      <a:pt x="15692" y="7693"/>
                      <a:pt x="15701" y="7693"/>
                      <a:pt x="15711" y="7691"/>
                    </a:cubicBezTo>
                    <a:cubicBezTo>
                      <a:pt x="15783" y="7678"/>
                      <a:pt x="17477" y="7348"/>
                      <a:pt x="18423" y="4458"/>
                    </a:cubicBezTo>
                    <a:cubicBezTo>
                      <a:pt x="18457" y="4374"/>
                      <a:pt x="18413" y="4279"/>
                      <a:pt x="18327" y="4250"/>
                    </a:cubicBezTo>
                    <a:cubicBezTo>
                      <a:pt x="18311" y="4245"/>
                      <a:pt x="18295" y="4243"/>
                      <a:pt x="18279" y="4243"/>
                    </a:cubicBezTo>
                    <a:cubicBezTo>
                      <a:pt x="18209" y="4243"/>
                      <a:pt x="18144" y="4289"/>
                      <a:pt x="18125" y="4359"/>
                    </a:cubicBezTo>
                    <a:cubicBezTo>
                      <a:pt x="17416" y="6526"/>
                      <a:pt x="16261" y="7160"/>
                      <a:pt x="15829" y="7327"/>
                    </a:cubicBezTo>
                    <a:cubicBezTo>
                      <a:pt x="15667" y="5610"/>
                      <a:pt x="14229" y="5285"/>
                      <a:pt x="12709" y="4939"/>
                    </a:cubicBezTo>
                    <a:cubicBezTo>
                      <a:pt x="11706" y="4712"/>
                      <a:pt x="10667" y="4475"/>
                      <a:pt x="9903" y="3828"/>
                    </a:cubicBezTo>
                    <a:cubicBezTo>
                      <a:pt x="7967" y="2189"/>
                      <a:pt x="7583" y="150"/>
                      <a:pt x="7581" y="129"/>
                    </a:cubicBezTo>
                    <a:cubicBezTo>
                      <a:pt x="7566" y="47"/>
                      <a:pt x="7496" y="1"/>
                      <a:pt x="74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67;p45">
                <a:extLst>
                  <a:ext uri="{FF2B5EF4-FFF2-40B4-BE49-F238E27FC236}">
                    <a16:creationId xmlns:a16="http://schemas.microsoft.com/office/drawing/2014/main" id="{6F365C1F-A8BB-48E8-AA47-827688C8301E}"/>
                  </a:ext>
                </a:extLst>
              </p:cNvPr>
              <p:cNvSpPr/>
              <p:nvPr/>
            </p:nvSpPr>
            <p:spPr>
              <a:xfrm>
                <a:off x="7261666" y="2260408"/>
                <a:ext cx="93144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550" extrusionOk="0">
                    <a:moveTo>
                      <a:pt x="2767" y="1"/>
                    </a:moveTo>
                    <a:cubicBezTo>
                      <a:pt x="2668" y="1"/>
                      <a:pt x="2566" y="5"/>
                      <a:pt x="2463" y="15"/>
                    </a:cubicBezTo>
                    <a:cubicBezTo>
                      <a:pt x="1149" y="143"/>
                      <a:pt x="133" y="1241"/>
                      <a:pt x="91" y="1287"/>
                    </a:cubicBezTo>
                    <a:cubicBezTo>
                      <a:pt x="0" y="1388"/>
                      <a:pt x="72" y="1550"/>
                      <a:pt x="206" y="1550"/>
                    </a:cubicBezTo>
                    <a:cubicBezTo>
                      <a:pt x="250" y="1550"/>
                      <a:pt x="292" y="1533"/>
                      <a:pt x="324" y="1499"/>
                    </a:cubicBezTo>
                    <a:cubicBezTo>
                      <a:pt x="332" y="1489"/>
                      <a:pt x="1302" y="441"/>
                      <a:pt x="2494" y="328"/>
                    </a:cubicBezTo>
                    <a:cubicBezTo>
                      <a:pt x="2584" y="320"/>
                      <a:pt x="2672" y="316"/>
                      <a:pt x="2758" y="316"/>
                    </a:cubicBezTo>
                    <a:cubicBezTo>
                      <a:pt x="3822" y="316"/>
                      <a:pt x="4624" y="904"/>
                      <a:pt x="4633" y="910"/>
                    </a:cubicBezTo>
                    <a:cubicBezTo>
                      <a:pt x="4662" y="927"/>
                      <a:pt x="4690" y="935"/>
                      <a:pt x="4717" y="935"/>
                    </a:cubicBezTo>
                    <a:cubicBezTo>
                      <a:pt x="4845" y="935"/>
                      <a:pt x="4940" y="763"/>
                      <a:pt x="4820" y="658"/>
                    </a:cubicBezTo>
                    <a:cubicBezTo>
                      <a:pt x="4781" y="629"/>
                      <a:pt x="3930" y="1"/>
                      <a:pt x="2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68;p45">
                <a:extLst>
                  <a:ext uri="{FF2B5EF4-FFF2-40B4-BE49-F238E27FC236}">
                    <a16:creationId xmlns:a16="http://schemas.microsoft.com/office/drawing/2014/main" id="{75805575-756D-469A-8C49-B2FF375BB36C}"/>
                  </a:ext>
                </a:extLst>
              </p:cNvPr>
              <p:cNvSpPr/>
              <p:nvPr/>
            </p:nvSpPr>
            <p:spPr>
              <a:xfrm>
                <a:off x="7145139" y="2265367"/>
                <a:ext cx="58073" cy="15518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823" extrusionOk="0">
                    <a:moveTo>
                      <a:pt x="1648" y="0"/>
                    </a:moveTo>
                    <a:cubicBezTo>
                      <a:pt x="724" y="0"/>
                      <a:pt x="114" y="543"/>
                      <a:pt x="105" y="550"/>
                    </a:cubicBezTo>
                    <a:cubicBezTo>
                      <a:pt x="0" y="647"/>
                      <a:pt x="68" y="821"/>
                      <a:pt x="210" y="823"/>
                    </a:cubicBezTo>
                    <a:cubicBezTo>
                      <a:pt x="250" y="823"/>
                      <a:pt x="288" y="808"/>
                      <a:pt x="317" y="783"/>
                    </a:cubicBezTo>
                    <a:cubicBezTo>
                      <a:pt x="347" y="755"/>
                      <a:pt x="854" y="311"/>
                      <a:pt x="1633" y="311"/>
                    </a:cubicBezTo>
                    <a:cubicBezTo>
                      <a:pt x="1979" y="311"/>
                      <a:pt x="2379" y="398"/>
                      <a:pt x="2813" y="649"/>
                    </a:cubicBezTo>
                    <a:cubicBezTo>
                      <a:pt x="2839" y="665"/>
                      <a:pt x="2869" y="673"/>
                      <a:pt x="2897" y="673"/>
                    </a:cubicBezTo>
                    <a:cubicBezTo>
                      <a:pt x="2952" y="673"/>
                      <a:pt x="3006" y="645"/>
                      <a:pt x="3036" y="594"/>
                    </a:cubicBezTo>
                    <a:cubicBezTo>
                      <a:pt x="3080" y="516"/>
                      <a:pt x="3051" y="418"/>
                      <a:pt x="2971" y="376"/>
                    </a:cubicBezTo>
                    <a:cubicBezTo>
                      <a:pt x="2488" y="98"/>
                      <a:pt x="2040" y="0"/>
                      <a:pt x="16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69;p45">
                <a:extLst>
                  <a:ext uri="{FF2B5EF4-FFF2-40B4-BE49-F238E27FC236}">
                    <a16:creationId xmlns:a16="http://schemas.microsoft.com/office/drawing/2014/main" id="{7FC96D0B-FE50-4E1A-98DC-F811AF5F320E}"/>
                  </a:ext>
                </a:extLst>
              </p:cNvPr>
              <p:cNvSpPr/>
              <p:nvPr/>
            </p:nvSpPr>
            <p:spPr>
              <a:xfrm>
                <a:off x="7173913" y="2269082"/>
                <a:ext cx="44950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3099" extrusionOk="0">
                    <a:moveTo>
                      <a:pt x="947" y="1"/>
                    </a:moveTo>
                    <a:cubicBezTo>
                      <a:pt x="890" y="1"/>
                      <a:pt x="833" y="8"/>
                      <a:pt x="777" y="23"/>
                    </a:cubicBezTo>
                    <a:cubicBezTo>
                      <a:pt x="246" y="168"/>
                      <a:pt x="1" y="968"/>
                      <a:pt x="229" y="1812"/>
                    </a:cubicBezTo>
                    <a:cubicBezTo>
                      <a:pt x="436" y="2565"/>
                      <a:pt x="950" y="3098"/>
                      <a:pt x="1437" y="3098"/>
                    </a:cubicBezTo>
                    <a:cubicBezTo>
                      <a:pt x="1494" y="3098"/>
                      <a:pt x="1551" y="3091"/>
                      <a:pt x="1606" y="3076"/>
                    </a:cubicBezTo>
                    <a:cubicBezTo>
                      <a:pt x="2140" y="2931"/>
                      <a:pt x="2383" y="2131"/>
                      <a:pt x="2154" y="1287"/>
                    </a:cubicBezTo>
                    <a:cubicBezTo>
                      <a:pt x="1950" y="534"/>
                      <a:pt x="1434" y="1"/>
                      <a:pt x="9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70;p45">
                <a:extLst>
                  <a:ext uri="{FF2B5EF4-FFF2-40B4-BE49-F238E27FC236}">
                    <a16:creationId xmlns:a16="http://schemas.microsoft.com/office/drawing/2014/main" id="{DC6CEF30-A86D-44ED-AFDB-45D4E003CE06}"/>
                  </a:ext>
                </a:extLst>
              </p:cNvPr>
              <p:cNvSpPr/>
              <p:nvPr/>
            </p:nvSpPr>
            <p:spPr>
              <a:xfrm>
                <a:off x="7285801" y="2263519"/>
                <a:ext cx="47967" cy="62316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3305" extrusionOk="0">
                    <a:moveTo>
                      <a:pt x="1010" y="0"/>
                    </a:moveTo>
                    <a:cubicBezTo>
                      <a:pt x="949" y="0"/>
                      <a:pt x="888" y="8"/>
                      <a:pt x="828" y="24"/>
                    </a:cubicBezTo>
                    <a:cubicBezTo>
                      <a:pt x="261" y="178"/>
                      <a:pt x="1" y="1032"/>
                      <a:pt x="244" y="1933"/>
                    </a:cubicBezTo>
                    <a:cubicBezTo>
                      <a:pt x="462" y="2736"/>
                      <a:pt x="1012" y="3305"/>
                      <a:pt x="1532" y="3305"/>
                    </a:cubicBezTo>
                    <a:cubicBezTo>
                      <a:pt x="1593" y="3305"/>
                      <a:pt x="1654" y="3297"/>
                      <a:pt x="1714" y="3280"/>
                    </a:cubicBezTo>
                    <a:cubicBezTo>
                      <a:pt x="2281" y="3127"/>
                      <a:pt x="2543" y="2273"/>
                      <a:pt x="2297" y="1372"/>
                    </a:cubicBezTo>
                    <a:cubicBezTo>
                      <a:pt x="2080" y="570"/>
                      <a:pt x="1531" y="0"/>
                      <a:pt x="1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71;p45">
                <a:extLst>
                  <a:ext uri="{FF2B5EF4-FFF2-40B4-BE49-F238E27FC236}">
                    <a16:creationId xmlns:a16="http://schemas.microsoft.com/office/drawing/2014/main" id="{8A29AFE0-A744-43E9-B531-99F1384C5569}"/>
                  </a:ext>
                </a:extLst>
              </p:cNvPr>
              <p:cNvSpPr/>
              <p:nvPr/>
            </p:nvSpPr>
            <p:spPr>
              <a:xfrm>
                <a:off x="7227425" y="2274927"/>
                <a:ext cx="38690" cy="86111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4567" extrusionOk="0">
                    <a:moveTo>
                      <a:pt x="382" y="1"/>
                    </a:moveTo>
                    <a:cubicBezTo>
                      <a:pt x="299" y="1"/>
                      <a:pt x="229" y="66"/>
                      <a:pt x="229" y="150"/>
                    </a:cubicBezTo>
                    <a:lnTo>
                      <a:pt x="1" y="4460"/>
                    </a:lnTo>
                    <a:lnTo>
                      <a:pt x="1844" y="4567"/>
                    </a:lnTo>
                    <a:lnTo>
                      <a:pt x="1852" y="4567"/>
                    </a:lnTo>
                    <a:cubicBezTo>
                      <a:pt x="2043" y="4556"/>
                      <a:pt x="2052" y="4275"/>
                      <a:pt x="1861" y="4254"/>
                    </a:cubicBezTo>
                    <a:lnTo>
                      <a:pt x="330" y="4164"/>
                    </a:lnTo>
                    <a:lnTo>
                      <a:pt x="542" y="167"/>
                    </a:lnTo>
                    <a:cubicBezTo>
                      <a:pt x="546" y="81"/>
                      <a:pt x="479" y="7"/>
                      <a:pt x="393" y="1"/>
                    </a:cubicBezTo>
                    <a:cubicBezTo>
                      <a:pt x="389" y="1"/>
                      <a:pt x="386" y="1"/>
                      <a:pt x="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72;p45">
                <a:extLst>
                  <a:ext uri="{FF2B5EF4-FFF2-40B4-BE49-F238E27FC236}">
                    <a16:creationId xmlns:a16="http://schemas.microsoft.com/office/drawing/2014/main" id="{ED171256-E7D5-4A13-BAB6-574C6AB7B3C9}"/>
                  </a:ext>
                </a:extLst>
              </p:cNvPr>
              <p:cNvSpPr/>
              <p:nvPr/>
            </p:nvSpPr>
            <p:spPr>
              <a:xfrm>
                <a:off x="7470660" y="2243080"/>
                <a:ext cx="37333" cy="54585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895" extrusionOk="0">
                    <a:moveTo>
                      <a:pt x="1758" y="0"/>
                    </a:moveTo>
                    <a:cubicBezTo>
                      <a:pt x="1746" y="0"/>
                      <a:pt x="1733" y="1"/>
                      <a:pt x="1719" y="4"/>
                    </a:cubicBezTo>
                    <a:cubicBezTo>
                      <a:pt x="1661" y="21"/>
                      <a:pt x="279" y="435"/>
                      <a:pt x="11" y="2719"/>
                    </a:cubicBezTo>
                    <a:cubicBezTo>
                      <a:pt x="0" y="2805"/>
                      <a:pt x="61" y="2882"/>
                      <a:pt x="147" y="2893"/>
                    </a:cubicBezTo>
                    <a:cubicBezTo>
                      <a:pt x="150" y="2894"/>
                      <a:pt x="153" y="2894"/>
                      <a:pt x="156" y="2894"/>
                    </a:cubicBezTo>
                    <a:cubicBezTo>
                      <a:pt x="160" y="2894"/>
                      <a:pt x="163" y="2894"/>
                      <a:pt x="166" y="2893"/>
                    </a:cubicBezTo>
                    <a:cubicBezTo>
                      <a:pt x="246" y="2893"/>
                      <a:pt x="311" y="2834"/>
                      <a:pt x="321" y="2756"/>
                    </a:cubicBezTo>
                    <a:cubicBezTo>
                      <a:pt x="565" y="693"/>
                      <a:pt x="1755" y="321"/>
                      <a:pt x="1805" y="307"/>
                    </a:cubicBezTo>
                    <a:cubicBezTo>
                      <a:pt x="1979" y="246"/>
                      <a:pt x="1922" y="0"/>
                      <a:pt x="17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273;p45">
                <a:extLst>
                  <a:ext uri="{FF2B5EF4-FFF2-40B4-BE49-F238E27FC236}">
                    <a16:creationId xmlns:a16="http://schemas.microsoft.com/office/drawing/2014/main" id="{FF4D34AC-A1B2-48A4-BBFF-9E0B9E37E781}"/>
                  </a:ext>
                </a:extLst>
              </p:cNvPr>
              <p:cNvSpPr/>
              <p:nvPr/>
            </p:nvSpPr>
            <p:spPr>
              <a:xfrm>
                <a:off x="7474205" y="2269949"/>
                <a:ext cx="37276" cy="80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427" extrusionOk="0">
                    <a:moveTo>
                      <a:pt x="954" y="1"/>
                    </a:moveTo>
                    <a:cubicBezTo>
                      <a:pt x="703" y="1"/>
                      <a:pt x="427" y="30"/>
                      <a:pt x="165" y="120"/>
                    </a:cubicBezTo>
                    <a:cubicBezTo>
                      <a:pt x="1" y="181"/>
                      <a:pt x="41" y="425"/>
                      <a:pt x="217" y="427"/>
                    </a:cubicBezTo>
                    <a:cubicBezTo>
                      <a:pt x="234" y="427"/>
                      <a:pt x="251" y="425"/>
                      <a:pt x="268" y="418"/>
                    </a:cubicBezTo>
                    <a:cubicBezTo>
                      <a:pt x="490" y="341"/>
                      <a:pt x="730" y="316"/>
                      <a:pt x="951" y="316"/>
                    </a:cubicBezTo>
                    <a:cubicBezTo>
                      <a:pt x="1394" y="316"/>
                      <a:pt x="1761" y="419"/>
                      <a:pt x="1766" y="420"/>
                    </a:cubicBezTo>
                    <a:cubicBezTo>
                      <a:pt x="1778" y="423"/>
                      <a:pt x="1790" y="424"/>
                      <a:pt x="1802" y="424"/>
                    </a:cubicBezTo>
                    <a:cubicBezTo>
                      <a:pt x="1871" y="424"/>
                      <a:pt x="1934" y="379"/>
                      <a:pt x="1953" y="311"/>
                    </a:cubicBezTo>
                    <a:cubicBezTo>
                      <a:pt x="1976" y="231"/>
                      <a:pt x="1934" y="145"/>
                      <a:pt x="1855" y="118"/>
                    </a:cubicBezTo>
                    <a:cubicBezTo>
                      <a:pt x="1830" y="111"/>
                      <a:pt x="1438" y="1"/>
                      <a:pt x="9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274;p45">
                <a:extLst>
                  <a:ext uri="{FF2B5EF4-FFF2-40B4-BE49-F238E27FC236}">
                    <a16:creationId xmlns:a16="http://schemas.microsoft.com/office/drawing/2014/main" id="{2668B304-CD1A-41CC-B484-9323CC77F37A}"/>
                  </a:ext>
                </a:extLst>
              </p:cNvPr>
              <p:cNvSpPr/>
              <p:nvPr/>
            </p:nvSpPr>
            <p:spPr>
              <a:xfrm>
                <a:off x="7307070" y="2441798"/>
                <a:ext cx="47552" cy="57772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3064" extrusionOk="0">
                    <a:moveTo>
                      <a:pt x="217" y="1"/>
                    </a:moveTo>
                    <a:cubicBezTo>
                      <a:pt x="104" y="1"/>
                      <a:pt x="1" y="129"/>
                      <a:pt x="84" y="251"/>
                    </a:cubicBezTo>
                    <a:lnTo>
                      <a:pt x="2194" y="3003"/>
                    </a:lnTo>
                    <a:cubicBezTo>
                      <a:pt x="2223" y="3041"/>
                      <a:pt x="2269" y="3064"/>
                      <a:pt x="2318" y="3064"/>
                    </a:cubicBezTo>
                    <a:cubicBezTo>
                      <a:pt x="2448" y="3064"/>
                      <a:pt x="2521" y="2915"/>
                      <a:pt x="2444" y="2810"/>
                    </a:cubicBezTo>
                    <a:lnTo>
                      <a:pt x="334" y="58"/>
                    </a:lnTo>
                    <a:cubicBezTo>
                      <a:pt x="299" y="18"/>
                      <a:pt x="257" y="1"/>
                      <a:pt x="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275;p45">
                <a:extLst>
                  <a:ext uri="{FF2B5EF4-FFF2-40B4-BE49-F238E27FC236}">
                    <a16:creationId xmlns:a16="http://schemas.microsoft.com/office/drawing/2014/main" id="{39C3A0D2-BDDD-45B7-ABB7-BC3B7D7BBE1A}"/>
                  </a:ext>
                </a:extLst>
              </p:cNvPr>
              <p:cNvSpPr/>
              <p:nvPr/>
            </p:nvSpPr>
            <p:spPr>
              <a:xfrm>
                <a:off x="7301678" y="2392717"/>
                <a:ext cx="129006" cy="54604"/>
              </a:xfrm>
              <a:custGeom>
                <a:avLst/>
                <a:gdLst/>
                <a:ahLst/>
                <a:cxnLst/>
                <a:rect l="l" t="t" r="r" b="b"/>
                <a:pathLst>
                  <a:path w="6842" h="2896" extrusionOk="0">
                    <a:moveTo>
                      <a:pt x="6661" y="0"/>
                    </a:moveTo>
                    <a:cubicBezTo>
                      <a:pt x="6622" y="0"/>
                      <a:pt x="6583" y="14"/>
                      <a:pt x="6552" y="43"/>
                    </a:cubicBezTo>
                    <a:cubicBezTo>
                      <a:pt x="4182" y="1974"/>
                      <a:pt x="2539" y="2413"/>
                      <a:pt x="156" y="2581"/>
                    </a:cubicBezTo>
                    <a:cubicBezTo>
                      <a:pt x="68" y="2583"/>
                      <a:pt x="1" y="2657"/>
                      <a:pt x="5" y="2743"/>
                    </a:cubicBezTo>
                    <a:cubicBezTo>
                      <a:pt x="7" y="2829"/>
                      <a:pt x="78" y="2896"/>
                      <a:pt x="163" y="2896"/>
                    </a:cubicBezTo>
                    <a:cubicBezTo>
                      <a:pt x="164" y="2896"/>
                      <a:pt x="165" y="2896"/>
                      <a:pt x="167" y="2896"/>
                    </a:cubicBezTo>
                    <a:cubicBezTo>
                      <a:pt x="171" y="2896"/>
                      <a:pt x="175" y="2894"/>
                      <a:pt x="177" y="2894"/>
                    </a:cubicBezTo>
                    <a:cubicBezTo>
                      <a:pt x="2627" y="2722"/>
                      <a:pt x="4317" y="2270"/>
                      <a:pt x="6752" y="287"/>
                    </a:cubicBezTo>
                    <a:cubicBezTo>
                      <a:pt x="6827" y="236"/>
                      <a:pt x="6842" y="129"/>
                      <a:pt x="6783" y="58"/>
                    </a:cubicBezTo>
                    <a:cubicBezTo>
                      <a:pt x="6752" y="20"/>
                      <a:pt x="6707" y="0"/>
                      <a:pt x="66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276;p45">
                <a:extLst>
                  <a:ext uri="{FF2B5EF4-FFF2-40B4-BE49-F238E27FC236}">
                    <a16:creationId xmlns:a16="http://schemas.microsoft.com/office/drawing/2014/main" id="{3403659B-D09F-4431-AAB3-1A1CDD9E9CE0}"/>
                  </a:ext>
                </a:extLst>
              </p:cNvPr>
              <p:cNvSpPr/>
              <p:nvPr/>
            </p:nvSpPr>
            <p:spPr>
              <a:xfrm>
                <a:off x="7289968" y="2327515"/>
                <a:ext cx="89788" cy="80341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4261" extrusionOk="0">
                    <a:moveTo>
                      <a:pt x="4259" y="0"/>
                    </a:moveTo>
                    <a:cubicBezTo>
                      <a:pt x="4195" y="0"/>
                      <a:pt x="4129" y="24"/>
                      <a:pt x="4075" y="75"/>
                    </a:cubicBezTo>
                    <a:cubicBezTo>
                      <a:pt x="3577" y="550"/>
                      <a:pt x="2612" y="1450"/>
                      <a:pt x="1929" y="1937"/>
                    </a:cubicBezTo>
                    <a:cubicBezTo>
                      <a:pt x="1327" y="2365"/>
                      <a:pt x="680" y="2726"/>
                      <a:pt x="0" y="3014"/>
                    </a:cubicBezTo>
                    <a:cubicBezTo>
                      <a:pt x="258" y="3605"/>
                      <a:pt x="1135" y="4261"/>
                      <a:pt x="2096" y="4261"/>
                    </a:cubicBezTo>
                    <a:cubicBezTo>
                      <a:pt x="2685" y="4261"/>
                      <a:pt x="3306" y="4014"/>
                      <a:pt x="3836" y="3354"/>
                    </a:cubicBezTo>
                    <a:cubicBezTo>
                      <a:pt x="4761" y="2204"/>
                      <a:pt x="4661" y="890"/>
                      <a:pt x="4522" y="216"/>
                    </a:cubicBezTo>
                    <a:cubicBezTo>
                      <a:pt x="4495" y="81"/>
                      <a:pt x="4379" y="0"/>
                      <a:pt x="4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277;p45">
                <a:extLst>
                  <a:ext uri="{FF2B5EF4-FFF2-40B4-BE49-F238E27FC236}">
                    <a16:creationId xmlns:a16="http://schemas.microsoft.com/office/drawing/2014/main" id="{DD2ABAA3-86B0-416B-AFD6-406C882A721E}"/>
                  </a:ext>
                </a:extLst>
              </p:cNvPr>
              <p:cNvSpPr/>
              <p:nvPr/>
            </p:nvSpPr>
            <p:spPr>
              <a:xfrm>
                <a:off x="7365447" y="2501324"/>
                <a:ext cx="291253" cy="395917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20998" extrusionOk="0">
                    <a:moveTo>
                      <a:pt x="15215" y="0"/>
                    </a:moveTo>
                    <a:cubicBezTo>
                      <a:pt x="15197" y="0"/>
                      <a:pt x="15179" y="3"/>
                      <a:pt x="15161" y="8"/>
                    </a:cubicBezTo>
                    <a:cubicBezTo>
                      <a:pt x="14955" y="75"/>
                      <a:pt x="10016" y="1886"/>
                      <a:pt x="74" y="20689"/>
                    </a:cubicBezTo>
                    <a:cubicBezTo>
                      <a:pt x="0" y="20829"/>
                      <a:pt x="101" y="20995"/>
                      <a:pt x="259" y="20997"/>
                    </a:cubicBezTo>
                    <a:cubicBezTo>
                      <a:pt x="336" y="20995"/>
                      <a:pt x="408" y="20953"/>
                      <a:pt x="445" y="20884"/>
                    </a:cubicBezTo>
                    <a:cubicBezTo>
                      <a:pt x="10251" y="2340"/>
                      <a:pt x="15232" y="425"/>
                      <a:pt x="15293" y="404"/>
                    </a:cubicBezTo>
                    <a:cubicBezTo>
                      <a:pt x="15396" y="362"/>
                      <a:pt x="15446" y="247"/>
                      <a:pt x="15413" y="144"/>
                    </a:cubicBezTo>
                    <a:cubicBezTo>
                      <a:pt x="15383" y="57"/>
                      <a:pt x="15303" y="0"/>
                      <a:pt x="152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278;p45">
                <a:extLst>
                  <a:ext uri="{FF2B5EF4-FFF2-40B4-BE49-F238E27FC236}">
                    <a16:creationId xmlns:a16="http://schemas.microsoft.com/office/drawing/2014/main" id="{066F4C8C-9069-4D99-AD0D-879E811BE75C}"/>
                  </a:ext>
                </a:extLst>
              </p:cNvPr>
              <p:cNvSpPr/>
              <p:nvPr/>
            </p:nvSpPr>
            <p:spPr>
              <a:xfrm>
                <a:off x="7123644" y="2665008"/>
                <a:ext cx="47156" cy="139414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7394" extrusionOk="0">
                    <a:moveTo>
                      <a:pt x="2501" y="0"/>
                    </a:moveTo>
                    <a:lnTo>
                      <a:pt x="1" y="7394"/>
                    </a:lnTo>
                    <a:lnTo>
                      <a:pt x="1751" y="7394"/>
                    </a:lnTo>
                    <a:cubicBezTo>
                      <a:pt x="1806" y="6071"/>
                      <a:pt x="2501" y="1"/>
                      <a:pt x="2501" y="0"/>
                    </a:cubicBezTo>
                    <a:close/>
                  </a:path>
                </a:pathLst>
              </a:custGeom>
              <a:solidFill>
                <a:srgbClr val="0B2140">
                  <a:alpha val="10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279;p45">
                <a:extLst>
                  <a:ext uri="{FF2B5EF4-FFF2-40B4-BE49-F238E27FC236}">
                    <a16:creationId xmlns:a16="http://schemas.microsoft.com/office/drawing/2014/main" id="{705C0E81-AA8B-4F94-9BEE-50D704A2A6D4}"/>
                  </a:ext>
                </a:extLst>
              </p:cNvPr>
              <p:cNvSpPr/>
              <p:nvPr/>
            </p:nvSpPr>
            <p:spPr>
              <a:xfrm>
                <a:off x="6932638" y="2685146"/>
                <a:ext cx="212232" cy="2385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653" extrusionOk="0">
                    <a:moveTo>
                      <a:pt x="3552" y="1"/>
                    </a:moveTo>
                    <a:cubicBezTo>
                      <a:pt x="3552" y="1"/>
                      <a:pt x="1369" y="914"/>
                      <a:pt x="0" y="3194"/>
                    </a:cubicBezTo>
                    <a:lnTo>
                      <a:pt x="1805" y="12653"/>
                    </a:lnTo>
                    <a:cubicBezTo>
                      <a:pt x="1805" y="12653"/>
                      <a:pt x="4333" y="9806"/>
                      <a:pt x="4757" y="8861"/>
                    </a:cubicBezTo>
                    <a:cubicBezTo>
                      <a:pt x="4757" y="8861"/>
                      <a:pt x="6282" y="11590"/>
                      <a:pt x="8162" y="11590"/>
                    </a:cubicBezTo>
                    <a:cubicBezTo>
                      <a:pt x="8264" y="11590"/>
                      <a:pt x="8367" y="11582"/>
                      <a:pt x="8470" y="11565"/>
                    </a:cubicBezTo>
                    <a:cubicBezTo>
                      <a:pt x="10490" y="11238"/>
                      <a:pt x="11256" y="6256"/>
                      <a:pt x="11256" y="6256"/>
                    </a:cubicBezTo>
                    <a:cubicBezTo>
                      <a:pt x="11256" y="6256"/>
                      <a:pt x="6841" y="1109"/>
                      <a:pt x="3552" y="1"/>
                    </a:cubicBezTo>
                    <a:close/>
                  </a:path>
                </a:pathLst>
              </a:custGeom>
              <a:solidFill>
                <a:srgbClr val="F9D5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280;p45">
                <a:extLst>
                  <a:ext uri="{FF2B5EF4-FFF2-40B4-BE49-F238E27FC236}">
                    <a16:creationId xmlns:a16="http://schemas.microsoft.com/office/drawing/2014/main" id="{1EA0AF53-3CD2-4E6E-AB31-5A0BC49B7F34}"/>
                  </a:ext>
                </a:extLst>
              </p:cNvPr>
              <p:cNvSpPr/>
              <p:nvPr/>
            </p:nvSpPr>
            <p:spPr>
              <a:xfrm>
                <a:off x="7151588" y="2624394"/>
                <a:ext cx="28358" cy="208932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1081" extrusionOk="0">
                    <a:moveTo>
                      <a:pt x="1284" y="0"/>
                    </a:moveTo>
                    <a:cubicBezTo>
                      <a:pt x="1188" y="0"/>
                      <a:pt x="1102" y="66"/>
                      <a:pt x="1082" y="162"/>
                    </a:cubicBezTo>
                    <a:cubicBezTo>
                      <a:pt x="1071" y="229"/>
                      <a:pt x="101" y="6787"/>
                      <a:pt x="3" y="10866"/>
                    </a:cubicBezTo>
                    <a:cubicBezTo>
                      <a:pt x="1" y="10981"/>
                      <a:pt x="93" y="11078"/>
                      <a:pt x="208" y="11080"/>
                    </a:cubicBezTo>
                    <a:lnTo>
                      <a:pt x="213" y="11080"/>
                    </a:lnTo>
                    <a:cubicBezTo>
                      <a:pt x="326" y="11080"/>
                      <a:pt x="420" y="10990"/>
                      <a:pt x="423" y="10876"/>
                    </a:cubicBezTo>
                    <a:cubicBezTo>
                      <a:pt x="519" y="6823"/>
                      <a:pt x="1487" y="290"/>
                      <a:pt x="1495" y="225"/>
                    </a:cubicBezTo>
                    <a:cubicBezTo>
                      <a:pt x="1504" y="116"/>
                      <a:pt x="1426" y="17"/>
                      <a:pt x="1317" y="3"/>
                    </a:cubicBezTo>
                    <a:cubicBezTo>
                      <a:pt x="1306" y="1"/>
                      <a:pt x="1295" y="0"/>
                      <a:pt x="12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281;p45">
                <a:extLst>
                  <a:ext uri="{FF2B5EF4-FFF2-40B4-BE49-F238E27FC236}">
                    <a16:creationId xmlns:a16="http://schemas.microsoft.com/office/drawing/2014/main" id="{7FC70061-853D-4997-A094-E0DF51839FC9}"/>
                  </a:ext>
                </a:extLst>
              </p:cNvPr>
              <p:cNvSpPr/>
              <p:nvPr/>
            </p:nvSpPr>
            <p:spPr>
              <a:xfrm>
                <a:off x="7070679" y="2786947"/>
                <a:ext cx="119314" cy="174974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9280" extrusionOk="0">
                    <a:moveTo>
                      <a:pt x="3861" y="1"/>
                    </a:moveTo>
                    <a:lnTo>
                      <a:pt x="1" y="7113"/>
                    </a:lnTo>
                    <a:lnTo>
                      <a:pt x="2138" y="9279"/>
                    </a:lnTo>
                    <a:lnTo>
                      <a:pt x="6328" y="807"/>
                    </a:lnTo>
                    <a:cubicBezTo>
                      <a:pt x="5648" y="458"/>
                      <a:pt x="3861" y="1"/>
                      <a:pt x="3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282;p45">
                <a:extLst>
                  <a:ext uri="{FF2B5EF4-FFF2-40B4-BE49-F238E27FC236}">
                    <a16:creationId xmlns:a16="http://schemas.microsoft.com/office/drawing/2014/main" id="{A3822FA0-7D30-44D8-825A-7B0939E90FC9}"/>
                  </a:ext>
                </a:extLst>
              </p:cNvPr>
              <p:cNvSpPr/>
              <p:nvPr/>
            </p:nvSpPr>
            <p:spPr>
              <a:xfrm>
                <a:off x="7100490" y="2774954"/>
                <a:ext cx="632868" cy="395314"/>
              </a:xfrm>
              <a:custGeom>
                <a:avLst/>
                <a:gdLst/>
                <a:ahLst/>
                <a:cxnLst/>
                <a:rect l="l" t="t" r="r" b="b"/>
                <a:pathLst>
                  <a:path w="33565" h="20966" extrusionOk="0">
                    <a:moveTo>
                      <a:pt x="33321" y="1"/>
                    </a:moveTo>
                    <a:cubicBezTo>
                      <a:pt x="33237" y="1"/>
                      <a:pt x="33157" y="53"/>
                      <a:pt x="33126" y="137"/>
                    </a:cubicBezTo>
                    <a:cubicBezTo>
                      <a:pt x="31081" y="4734"/>
                      <a:pt x="21385" y="18776"/>
                      <a:pt x="21311" y="18887"/>
                    </a:cubicBezTo>
                    <a:cubicBezTo>
                      <a:pt x="20251" y="19945"/>
                      <a:pt x="18286" y="20522"/>
                      <a:pt x="16893" y="20545"/>
                    </a:cubicBezTo>
                    <a:lnTo>
                      <a:pt x="16880" y="20545"/>
                    </a:lnTo>
                    <a:cubicBezTo>
                      <a:pt x="15690" y="20545"/>
                      <a:pt x="10499" y="17926"/>
                      <a:pt x="8584" y="16910"/>
                    </a:cubicBezTo>
                    <a:cubicBezTo>
                      <a:pt x="4812" y="15069"/>
                      <a:pt x="1134" y="11183"/>
                      <a:pt x="502" y="10497"/>
                    </a:cubicBezTo>
                    <a:lnTo>
                      <a:pt x="4841" y="1728"/>
                    </a:lnTo>
                    <a:cubicBezTo>
                      <a:pt x="6349" y="2497"/>
                      <a:pt x="16359" y="7612"/>
                      <a:pt x="17367" y="8301"/>
                    </a:cubicBezTo>
                    <a:cubicBezTo>
                      <a:pt x="17406" y="8333"/>
                      <a:pt x="17453" y="8349"/>
                      <a:pt x="17500" y="8349"/>
                    </a:cubicBezTo>
                    <a:cubicBezTo>
                      <a:pt x="17567" y="8349"/>
                      <a:pt x="17633" y="8317"/>
                      <a:pt x="17674" y="8257"/>
                    </a:cubicBezTo>
                    <a:cubicBezTo>
                      <a:pt x="17743" y="8156"/>
                      <a:pt x="17709" y="8018"/>
                      <a:pt x="17602" y="7957"/>
                    </a:cubicBezTo>
                    <a:cubicBezTo>
                      <a:pt x="16498" y="7199"/>
                      <a:pt x="5318" y="1500"/>
                      <a:pt x="4841" y="1258"/>
                    </a:cubicBezTo>
                    <a:lnTo>
                      <a:pt x="4654" y="1162"/>
                    </a:lnTo>
                    <a:lnTo>
                      <a:pt x="1" y="10568"/>
                    </a:lnTo>
                    <a:lnTo>
                      <a:pt x="95" y="10673"/>
                    </a:lnTo>
                    <a:cubicBezTo>
                      <a:pt x="135" y="10717"/>
                      <a:pt x="4199" y="15235"/>
                      <a:pt x="8395" y="17281"/>
                    </a:cubicBezTo>
                    <a:cubicBezTo>
                      <a:pt x="8679" y="17432"/>
                      <a:pt x="15341" y="20965"/>
                      <a:pt x="16884" y="20965"/>
                    </a:cubicBezTo>
                    <a:lnTo>
                      <a:pt x="16901" y="20965"/>
                    </a:lnTo>
                    <a:cubicBezTo>
                      <a:pt x="18377" y="20940"/>
                      <a:pt x="20470" y="20321"/>
                      <a:pt x="21630" y="19154"/>
                    </a:cubicBezTo>
                    <a:cubicBezTo>
                      <a:pt x="21729" y="19013"/>
                      <a:pt x="31448" y="4940"/>
                      <a:pt x="33508" y="307"/>
                    </a:cubicBezTo>
                    <a:cubicBezTo>
                      <a:pt x="33564" y="200"/>
                      <a:pt x="33518" y="68"/>
                      <a:pt x="33407" y="20"/>
                    </a:cubicBezTo>
                    <a:cubicBezTo>
                      <a:pt x="33379" y="7"/>
                      <a:pt x="33350" y="1"/>
                      <a:pt x="333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83;p45">
                <a:extLst>
                  <a:ext uri="{FF2B5EF4-FFF2-40B4-BE49-F238E27FC236}">
                    <a16:creationId xmlns:a16="http://schemas.microsoft.com/office/drawing/2014/main" id="{83B2D18F-7DBD-45DD-9CF2-3AA93438E0A5}"/>
                  </a:ext>
                </a:extLst>
              </p:cNvPr>
              <p:cNvSpPr/>
              <p:nvPr/>
            </p:nvSpPr>
            <p:spPr>
              <a:xfrm>
                <a:off x="6938615" y="2715202"/>
                <a:ext cx="57508" cy="54868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910" extrusionOk="0">
                    <a:moveTo>
                      <a:pt x="2903" y="0"/>
                    </a:moveTo>
                    <a:cubicBezTo>
                      <a:pt x="2880" y="0"/>
                      <a:pt x="2856" y="8"/>
                      <a:pt x="2834" y="27"/>
                    </a:cubicBezTo>
                    <a:lnTo>
                      <a:pt x="65" y="2729"/>
                    </a:lnTo>
                    <a:cubicBezTo>
                      <a:pt x="0" y="2796"/>
                      <a:pt x="46" y="2910"/>
                      <a:pt x="139" y="2910"/>
                    </a:cubicBezTo>
                    <a:cubicBezTo>
                      <a:pt x="166" y="2910"/>
                      <a:pt x="193" y="2899"/>
                      <a:pt x="212" y="2880"/>
                    </a:cubicBezTo>
                    <a:lnTo>
                      <a:pt x="2981" y="176"/>
                    </a:lnTo>
                    <a:cubicBezTo>
                      <a:pt x="3050" y="101"/>
                      <a:pt x="2983" y="0"/>
                      <a:pt x="29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84;p45">
                <a:extLst>
                  <a:ext uri="{FF2B5EF4-FFF2-40B4-BE49-F238E27FC236}">
                    <a16:creationId xmlns:a16="http://schemas.microsoft.com/office/drawing/2014/main" id="{0ED02D02-4DEB-4120-83C2-126AD3CA1639}"/>
                  </a:ext>
                </a:extLst>
              </p:cNvPr>
              <p:cNvSpPr/>
              <p:nvPr/>
            </p:nvSpPr>
            <p:spPr>
              <a:xfrm>
                <a:off x="6945026" y="2740581"/>
                <a:ext cx="64748" cy="70970"/>
              </a:xfrm>
              <a:custGeom>
                <a:avLst/>
                <a:gdLst/>
                <a:ahLst/>
                <a:cxnLst/>
                <a:rect l="l" t="t" r="r" b="b"/>
                <a:pathLst>
                  <a:path w="3434" h="3764" extrusionOk="0">
                    <a:moveTo>
                      <a:pt x="3283" y="0"/>
                    </a:moveTo>
                    <a:cubicBezTo>
                      <a:pt x="3257" y="0"/>
                      <a:pt x="3229" y="11"/>
                      <a:pt x="3206" y="37"/>
                    </a:cubicBezTo>
                    <a:lnTo>
                      <a:pt x="61" y="3589"/>
                    </a:lnTo>
                    <a:cubicBezTo>
                      <a:pt x="0" y="3656"/>
                      <a:pt x="48" y="3763"/>
                      <a:pt x="139" y="3763"/>
                    </a:cubicBezTo>
                    <a:cubicBezTo>
                      <a:pt x="168" y="3763"/>
                      <a:pt x="197" y="3751"/>
                      <a:pt x="218" y="3728"/>
                    </a:cubicBezTo>
                    <a:lnTo>
                      <a:pt x="3363" y="178"/>
                    </a:lnTo>
                    <a:cubicBezTo>
                      <a:pt x="3434" y="99"/>
                      <a:pt x="3363" y="0"/>
                      <a:pt x="3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85;p45">
                <a:extLst>
                  <a:ext uri="{FF2B5EF4-FFF2-40B4-BE49-F238E27FC236}">
                    <a16:creationId xmlns:a16="http://schemas.microsoft.com/office/drawing/2014/main" id="{384D9E3A-24B8-4873-9E76-A2409839CC77}"/>
                  </a:ext>
                </a:extLst>
              </p:cNvPr>
              <p:cNvSpPr/>
              <p:nvPr/>
            </p:nvSpPr>
            <p:spPr>
              <a:xfrm>
                <a:off x="6954322" y="2791415"/>
                <a:ext cx="61939" cy="7170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803" extrusionOk="0">
                    <a:moveTo>
                      <a:pt x="3143" y="0"/>
                    </a:moveTo>
                    <a:cubicBezTo>
                      <a:pt x="3118" y="0"/>
                      <a:pt x="3092" y="10"/>
                      <a:pt x="3069" y="33"/>
                    </a:cubicBezTo>
                    <a:lnTo>
                      <a:pt x="57" y="3631"/>
                    </a:lnTo>
                    <a:cubicBezTo>
                      <a:pt x="0" y="3700"/>
                      <a:pt x="49" y="3803"/>
                      <a:pt x="137" y="3803"/>
                    </a:cubicBezTo>
                    <a:cubicBezTo>
                      <a:pt x="168" y="3803"/>
                      <a:pt x="198" y="3790"/>
                      <a:pt x="217" y="3765"/>
                    </a:cubicBezTo>
                    <a:lnTo>
                      <a:pt x="3231" y="165"/>
                    </a:lnTo>
                    <a:cubicBezTo>
                      <a:pt x="3285" y="86"/>
                      <a:pt x="3218" y="0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86;p45">
                <a:extLst>
                  <a:ext uri="{FF2B5EF4-FFF2-40B4-BE49-F238E27FC236}">
                    <a16:creationId xmlns:a16="http://schemas.microsoft.com/office/drawing/2014/main" id="{D2180114-BAA3-4844-AD5B-64B0E60343CD}"/>
                  </a:ext>
                </a:extLst>
              </p:cNvPr>
              <p:cNvSpPr/>
              <p:nvPr/>
            </p:nvSpPr>
            <p:spPr>
              <a:xfrm>
                <a:off x="6650767" y="3217511"/>
                <a:ext cx="232878" cy="36878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19559" extrusionOk="0">
                    <a:moveTo>
                      <a:pt x="12193" y="1"/>
                    </a:moveTo>
                    <a:cubicBezTo>
                      <a:pt x="11210" y="1"/>
                      <a:pt x="7415" y="1275"/>
                      <a:pt x="5788" y="4237"/>
                    </a:cubicBezTo>
                    <a:cubicBezTo>
                      <a:pt x="4187" y="7146"/>
                      <a:pt x="70" y="19229"/>
                      <a:pt x="28" y="19351"/>
                    </a:cubicBezTo>
                    <a:cubicBezTo>
                      <a:pt x="1" y="19433"/>
                      <a:pt x="45" y="19523"/>
                      <a:pt x="127" y="19550"/>
                    </a:cubicBezTo>
                    <a:cubicBezTo>
                      <a:pt x="144" y="19557"/>
                      <a:pt x="160" y="19559"/>
                      <a:pt x="177" y="19559"/>
                    </a:cubicBezTo>
                    <a:cubicBezTo>
                      <a:pt x="244" y="19559"/>
                      <a:pt x="305" y="19517"/>
                      <a:pt x="326" y="19454"/>
                    </a:cubicBezTo>
                    <a:cubicBezTo>
                      <a:pt x="368" y="19332"/>
                      <a:pt x="4476" y="7274"/>
                      <a:pt x="6063" y="4388"/>
                    </a:cubicBezTo>
                    <a:cubicBezTo>
                      <a:pt x="7604" y="1586"/>
                      <a:pt x="11288" y="316"/>
                      <a:pt x="12193" y="316"/>
                    </a:cubicBezTo>
                    <a:cubicBezTo>
                      <a:pt x="12281" y="316"/>
                      <a:pt x="12350" y="246"/>
                      <a:pt x="12350" y="158"/>
                    </a:cubicBezTo>
                    <a:cubicBezTo>
                      <a:pt x="12350" y="72"/>
                      <a:pt x="12281" y="1"/>
                      <a:pt x="12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87;p45">
                <a:extLst>
                  <a:ext uri="{FF2B5EF4-FFF2-40B4-BE49-F238E27FC236}">
                    <a16:creationId xmlns:a16="http://schemas.microsoft.com/office/drawing/2014/main" id="{0574F11D-0D8D-4B5B-A6AB-FD4963CE659E}"/>
                  </a:ext>
                </a:extLst>
              </p:cNvPr>
              <p:cNvSpPr/>
              <p:nvPr/>
            </p:nvSpPr>
            <p:spPr>
              <a:xfrm>
                <a:off x="6323907" y="3185023"/>
                <a:ext cx="1036497" cy="35485"/>
              </a:xfrm>
              <a:custGeom>
                <a:avLst/>
                <a:gdLst/>
                <a:ahLst/>
                <a:cxnLst/>
                <a:rect l="l" t="t" r="r" b="b"/>
                <a:pathLst>
                  <a:path w="54972" h="1882" extrusionOk="0">
                    <a:moveTo>
                      <a:pt x="941" y="0"/>
                    </a:moveTo>
                    <a:cubicBezTo>
                      <a:pt x="421" y="0"/>
                      <a:pt x="1" y="420"/>
                      <a:pt x="1" y="941"/>
                    </a:cubicBezTo>
                    <a:cubicBezTo>
                      <a:pt x="1" y="1459"/>
                      <a:pt x="421" y="1881"/>
                      <a:pt x="941" y="1881"/>
                    </a:cubicBezTo>
                    <a:lnTo>
                      <a:pt x="54031" y="1881"/>
                    </a:lnTo>
                    <a:cubicBezTo>
                      <a:pt x="54550" y="1881"/>
                      <a:pt x="54972" y="1459"/>
                      <a:pt x="54972" y="941"/>
                    </a:cubicBezTo>
                    <a:cubicBezTo>
                      <a:pt x="54972" y="420"/>
                      <a:pt x="54550" y="0"/>
                      <a:pt x="540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288;p45">
                <a:extLst>
                  <a:ext uri="{FF2B5EF4-FFF2-40B4-BE49-F238E27FC236}">
                    <a16:creationId xmlns:a16="http://schemas.microsoft.com/office/drawing/2014/main" id="{ABE41722-C540-4617-B542-0AD1ADAAC3CF}"/>
                  </a:ext>
                </a:extLst>
              </p:cNvPr>
              <p:cNvSpPr/>
              <p:nvPr/>
            </p:nvSpPr>
            <p:spPr>
              <a:xfrm>
                <a:off x="6225237" y="2659389"/>
                <a:ext cx="793682" cy="525640"/>
              </a:xfrm>
              <a:custGeom>
                <a:avLst/>
                <a:gdLst/>
                <a:ahLst/>
                <a:cxnLst/>
                <a:rect l="l" t="t" r="r" b="b"/>
                <a:pathLst>
                  <a:path w="42094" h="27878" extrusionOk="0">
                    <a:moveTo>
                      <a:pt x="1096" y="0"/>
                    </a:moveTo>
                    <a:cubicBezTo>
                      <a:pt x="471" y="0"/>
                      <a:pt x="1" y="569"/>
                      <a:pt x="118" y="1182"/>
                    </a:cubicBezTo>
                    <a:lnTo>
                      <a:pt x="5079" y="27067"/>
                    </a:lnTo>
                    <a:cubicBezTo>
                      <a:pt x="5169" y="27537"/>
                      <a:pt x="5578" y="27875"/>
                      <a:pt x="6057" y="27877"/>
                    </a:cubicBezTo>
                    <a:lnTo>
                      <a:pt x="40995" y="27877"/>
                    </a:lnTo>
                    <a:cubicBezTo>
                      <a:pt x="41623" y="27875"/>
                      <a:pt x="42093" y="27302"/>
                      <a:pt x="41974" y="26687"/>
                    </a:cubicBezTo>
                    <a:lnTo>
                      <a:pt x="36862" y="802"/>
                    </a:lnTo>
                    <a:cubicBezTo>
                      <a:pt x="36768" y="336"/>
                      <a:pt x="36358" y="0"/>
                      <a:pt x="35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89;p45">
                <a:extLst>
                  <a:ext uri="{FF2B5EF4-FFF2-40B4-BE49-F238E27FC236}">
                    <a16:creationId xmlns:a16="http://schemas.microsoft.com/office/drawing/2014/main" id="{71003953-9E96-426C-901C-6F6F5C8877E2}"/>
                  </a:ext>
                </a:extLst>
              </p:cNvPr>
              <p:cNvSpPr/>
              <p:nvPr/>
            </p:nvSpPr>
            <p:spPr>
              <a:xfrm>
                <a:off x="6532223" y="2865159"/>
                <a:ext cx="139376" cy="126724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6721" extrusionOk="0">
                    <a:moveTo>
                      <a:pt x="3694" y="1"/>
                    </a:moveTo>
                    <a:cubicBezTo>
                      <a:pt x="2171" y="1"/>
                      <a:pt x="792" y="1043"/>
                      <a:pt x="427" y="2589"/>
                    </a:cubicBezTo>
                    <a:cubicBezTo>
                      <a:pt x="1" y="4394"/>
                      <a:pt x="1118" y="6204"/>
                      <a:pt x="2925" y="6630"/>
                    </a:cubicBezTo>
                    <a:cubicBezTo>
                      <a:pt x="3185" y="6691"/>
                      <a:pt x="3444" y="6721"/>
                      <a:pt x="3700" y="6721"/>
                    </a:cubicBezTo>
                    <a:cubicBezTo>
                      <a:pt x="5222" y="6721"/>
                      <a:pt x="6601" y="5679"/>
                      <a:pt x="6966" y="4132"/>
                    </a:cubicBezTo>
                    <a:cubicBezTo>
                      <a:pt x="7392" y="2327"/>
                      <a:pt x="6273" y="517"/>
                      <a:pt x="4468" y="91"/>
                    </a:cubicBezTo>
                    <a:cubicBezTo>
                      <a:pt x="4209" y="30"/>
                      <a:pt x="3949" y="1"/>
                      <a:pt x="36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90;p45">
                <a:extLst>
                  <a:ext uri="{FF2B5EF4-FFF2-40B4-BE49-F238E27FC236}">
                    <a16:creationId xmlns:a16="http://schemas.microsoft.com/office/drawing/2014/main" id="{6BE890EB-EF09-4F74-90C4-5DD39878123F}"/>
                  </a:ext>
                </a:extLst>
              </p:cNvPr>
              <p:cNvSpPr/>
              <p:nvPr/>
            </p:nvSpPr>
            <p:spPr>
              <a:xfrm>
                <a:off x="6832214" y="3450809"/>
                <a:ext cx="200749" cy="48645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25800" extrusionOk="0">
                    <a:moveTo>
                      <a:pt x="10464" y="1"/>
                    </a:moveTo>
                    <a:cubicBezTo>
                      <a:pt x="10405" y="1"/>
                      <a:pt x="10346" y="32"/>
                      <a:pt x="10320" y="105"/>
                    </a:cubicBezTo>
                    <a:cubicBezTo>
                      <a:pt x="9293" y="3703"/>
                      <a:pt x="128" y="25362"/>
                      <a:pt x="34" y="25581"/>
                    </a:cubicBezTo>
                    <a:cubicBezTo>
                      <a:pt x="0" y="25661"/>
                      <a:pt x="38" y="25753"/>
                      <a:pt x="118" y="25786"/>
                    </a:cubicBezTo>
                    <a:cubicBezTo>
                      <a:pt x="137" y="25795"/>
                      <a:pt x="158" y="25799"/>
                      <a:pt x="179" y="25799"/>
                    </a:cubicBezTo>
                    <a:cubicBezTo>
                      <a:pt x="242" y="25797"/>
                      <a:pt x="299" y="25759"/>
                      <a:pt x="324" y="25703"/>
                    </a:cubicBezTo>
                    <a:cubicBezTo>
                      <a:pt x="416" y="25484"/>
                      <a:pt x="9589" y="3808"/>
                      <a:pt x="10622" y="191"/>
                    </a:cubicBezTo>
                    <a:cubicBezTo>
                      <a:pt x="10646" y="76"/>
                      <a:pt x="10555" y="1"/>
                      <a:pt x="10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91;p45">
                <a:extLst>
                  <a:ext uri="{FF2B5EF4-FFF2-40B4-BE49-F238E27FC236}">
                    <a16:creationId xmlns:a16="http://schemas.microsoft.com/office/drawing/2014/main" id="{432E2AD4-D03F-4FEE-A38D-D46F53590B3A}"/>
                  </a:ext>
                </a:extLst>
              </p:cNvPr>
              <p:cNvSpPr/>
              <p:nvPr/>
            </p:nvSpPr>
            <p:spPr>
              <a:xfrm>
                <a:off x="6285197" y="4110335"/>
                <a:ext cx="396540" cy="98159"/>
              </a:xfrm>
              <a:custGeom>
                <a:avLst/>
                <a:gdLst/>
                <a:ahLst/>
                <a:cxnLst/>
                <a:rect l="l" t="t" r="r" b="b"/>
                <a:pathLst>
                  <a:path w="21031" h="5206" extrusionOk="0">
                    <a:moveTo>
                      <a:pt x="228" y="1"/>
                    </a:moveTo>
                    <a:cubicBezTo>
                      <a:pt x="43" y="505"/>
                      <a:pt x="1" y="998"/>
                      <a:pt x="1" y="1428"/>
                    </a:cubicBezTo>
                    <a:lnTo>
                      <a:pt x="19380" y="5184"/>
                    </a:lnTo>
                    <a:cubicBezTo>
                      <a:pt x="19457" y="5198"/>
                      <a:pt x="19534" y="5206"/>
                      <a:pt x="19610" y="5206"/>
                    </a:cubicBezTo>
                    <a:cubicBezTo>
                      <a:pt x="20124" y="5206"/>
                      <a:pt x="20593" y="4876"/>
                      <a:pt x="20757" y="4371"/>
                    </a:cubicBezTo>
                    <a:lnTo>
                      <a:pt x="21030" y="3536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92;p45">
                <a:extLst>
                  <a:ext uri="{FF2B5EF4-FFF2-40B4-BE49-F238E27FC236}">
                    <a16:creationId xmlns:a16="http://schemas.microsoft.com/office/drawing/2014/main" id="{29BE583B-4D34-4B48-877C-692248473800}"/>
                  </a:ext>
                </a:extLst>
              </p:cNvPr>
              <p:cNvSpPr/>
              <p:nvPr/>
            </p:nvSpPr>
            <p:spPr>
              <a:xfrm>
                <a:off x="6914065" y="4019150"/>
                <a:ext cx="307110" cy="230521"/>
              </a:xfrm>
              <a:custGeom>
                <a:avLst/>
                <a:gdLst/>
                <a:ahLst/>
                <a:cxnLst/>
                <a:rect l="l" t="t" r="r" b="b"/>
                <a:pathLst>
                  <a:path w="16288" h="12226" extrusionOk="0">
                    <a:moveTo>
                      <a:pt x="15644" y="0"/>
                    </a:moveTo>
                    <a:lnTo>
                      <a:pt x="1" y="10851"/>
                    </a:lnTo>
                    <a:cubicBezTo>
                      <a:pt x="326" y="11735"/>
                      <a:pt x="985" y="12226"/>
                      <a:pt x="985" y="12226"/>
                    </a:cubicBezTo>
                    <a:lnTo>
                      <a:pt x="15973" y="1673"/>
                    </a:lnTo>
                    <a:cubicBezTo>
                      <a:pt x="16212" y="1503"/>
                      <a:pt x="16288" y="1182"/>
                      <a:pt x="16147" y="926"/>
                    </a:cubicBezTo>
                    <a:lnTo>
                      <a:pt x="156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93;p45">
                <a:extLst>
                  <a:ext uri="{FF2B5EF4-FFF2-40B4-BE49-F238E27FC236}">
                    <a16:creationId xmlns:a16="http://schemas.microsoft.com/office/drawing/2014/main" id="{56A2AB18-420E-4025-86CC-B2F00C0FB56C}"/>
                  </a:ext>
                </a:extLst>
              </p:cNvPr>
              <p:cNvSpPr/>
              <p:nvPr/>
            </p:nvSpPr>
            <p:spPr>
              <a:xfrm>
                <a:off x="6451635" y="4044228"/>
                <a:ext cx="32751" cy="4808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550" extrusionOk="0">
                    <a:moveTo>
                      <a:pt x="183" y="1"/>
                    </a:moveTo>
                    <a:cubicBezTo>
                      <a:pt x="154" y="1"/>
                      <a:pt x="126" y="8"/>
                      <a:pt x="100" y="24"/>
                    </a:cubicBezTo>
                    <a:cubicBezTo>
                      <a:pt x="22" y="73"/>
                      <a:pt x="1" y="177"/>
                      <a:pt x="55" y="251"/>
                    </a:cubicBezTo>
                    <a:lnTo>
                      <a:pt x="1424" y="2474"/>
                    </a:lnTo>
                    <a:cubicBezTo>
                      <a:pt x="1451" y="2522"/>
                      <a:pt x="1502" y="2550"/>
                      <a:pt x="1558" y="2550"/>
                    </a:cubicBezTo>
                    <a:cubicBezTo>
                      <a:pt x="1586" y="2550"/>
                      <a:pt x="1615" y="2541"/>
                      <a:pt x="1638" y="2526"/>
                    </a:cubicBezTo>
                    <a:cubicBezTo>
                      <a:pt x="1712" y="2480"/>
                      <a:pt x="1737" y="2384"/>
                      <a:pt x="1691" y="2310"/>
                    </a:cubicBezTo>
                    <a:lnTo>
                      <a:pt x="324" y="87"/>
                    </a:lnTo>
                    <a:cubicBezTo>
                      <a:pt x="296" y="32"/>
                      <a:pt x="240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94;p45">
                <a:extLst>
                  <a:ext uri="{FF2B5EF4-FFF2-40B4-BE49-F238E27FC236}">
                    <a16:creationId xmlns:a16="http://schemas.microsoft.com/office/drawing/2014/main" id="{8E1FF3CF-2DE6-44CF-B6AC-AA628A4C4B1D}"/>
                  </a:ext>
                </a:extLst>
              </p:cNvPr>
              <p:cNvSpPr/>
              <p:nvPr/>
            </p:nvSpPr>
            <p:spPr>
              <a:xfrm>
                <a:off x="6488063" y="4040080"/>
                <a:ext cx="31676" cy="48118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552" extrusionOk="0">
                    <a:moveTo>
                      <a:pt x="182" y="0"/>
                    </a:moveTo>
                    <a:cubicBezTo>
                      <a:pt x="155" y="0"/>
                      <a:pt x="128" y="7"/>
                      <a:pt x="103" y="22"/>
                    </a:cubicBezTo>
                    <a:cubicBezTo>
                      <a:pt x="23" y="68"/>
                      <a:pt x="0" y="173"/>
                      <a:pt x="53" y="248"/>
                    </a:cubicBezTo>
                    <a:lnTo>
                      <a:pt x="1346" y="2474"/>
                    </a:lnTo>
                    <a:cubicBezTo>
                      <a:pt x="1375" y="2522"/>
                      <a:pt x="1425" y="2551"/>
                      <a:pt x="1482" y="2551"/>
                    </a:cubicBezTo>
                    <a:cubicBezTo>
                      <a:pt x="1604" y="2551"/>
                      <a:pt x="1679" y="2421"/>
                      <a:pt x="1619" y="2316"/>
                    </a:cubicBezTo>
                    <a:lnTo>
                      <a:pt x="323" y="91"/>
                    </a:lnTo>
                    <a:cubicBezTo>
                      <a:pt x="296" y="33"/>
                      <a:pt x="240" y="0"/>
                      <a:pt x="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95;p45">
                <a:extLst>
                  <a:ext uri="{FF2B5EF4-FFF2-40B4-BE49-F238E27FC236}">
                    <a16:creationId xmlns:a16="http://schemas.microsoft.com/office/drawing/2014/main" id="{75E30F31-2990-42EB-ACAB-8A71EE8E0328}"/>
                  </a:ext>
                </a:extLst>
              </p:cNvPr>
              <p:cNvSpPr/>
              <p:nvPr/>
            </p:nvSpPr>
            <p:spPr>
              <a:xfrm>
                <a:off x="6984245" y="4065572"/>
                <a:ext cx="46157" cy="2306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223" extrusionOk="0">
                    <a:moveTo>
                      <a:pt x="217" y="1"/>
                    </a:moveTo>
                    <a:cubicBezTo>
                      <a:pt x="180" y="1"/>
                      <a:pt x="157" y="2"/>
                      <a:pt x="151" y="3"/>
                    </a:cubicBezTo>
                    <a:cubicBezTo>
                      <a:pt x="65" y="9"/>
                      <a:pt x="0" y="85"/>
                      <a:pt x="7" y="171"/>
                    </a:cubicBezTo>
                    <a:cubicBezTo>
                      <a:pt x="7" y="253"/>
                      <a:pt x="74" y="319"/>
                      <a:pt x="155" y="319"/>
                    </a:cubicBezTo>
                    <a:cubicBezTo>
                      <a:pt x="161" y="319"/>
                      <a:pt x="167" y="318"/>
                      <a:pt x="172" y="318"/>
                    </a:cubicBezTo>
                    <a:cubicBezTo>
                      <a:pt x="174" y="318"/>
                      <a:pt x="184" y="317"/>
                      <a:pt x="203" y="317"/>
                    </a:cubicBezTo>
                    <a:cubicBezTo>
                      <a:pt x="375" y="317"/>
                      <a:pt x="1248" y="358"/>
                      <a:pt x="2131" y="1180"/>
                    </a:cubicBezTo>
                    <a:cubicBezTo>
                      <a:pt x="2160" y="1208"/>
                      <a:pt x="2198" y="1222"/>
                      <a:pt x="2238" y="1222"/>
                    </a:cubicBezTo>
                    <a:cubicBezTo>
                      <a:pt x="2381" y="1220"/>
                      <a:pt x="2448" y="1048"/>
                      <a:pt x="2345" y="949"/>
                    </a:cubicBezTo>
                    <a:cubicBezTo>
                      <a:pt x="1396" y="68"/>
                      <a:pt x="470" y="1"/>
                      <a:pt x="2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96;p45">
                <a:extLst>
                  <a:ext uri="{FF2B5EF4-FFF2-40B4-BE49-F238E27FC236}">
                    <a16:creationId xmlns:a16="http://schemas.microsoft.com/office/drawing/2014/main" id="{1A29F9C8-F71C-45ED-B4EB-4B82850A9D00}"/>
                  </a:ext>
                </a:extLst>
              </p:cNvPr>
              <p:cNvSpPr/>
              <p:nvPr/>
            </p:nvSpPr>
            <p:spPr>
              <a:xfrm>
                <a:off x="7006834" y="4032009"/>
                <a:ext cx="47006" cy="22532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195" extrusionOk="0">
                    <a:moveTo>
                      <a:pt x="167" y="0"/>
                    </a:moveTo>
                    <a:cubicBezTo>
                      <a:pt x="87" y="11"/>
                      <a:pt x="7" y="66"/>
                      <a:pt x="5" y="154"/>
                    </a:cubicBezTo>
                    <a:cubicBezTo>
                      <a:pt x="1" y="240"/>
                      <a:pt x="68" y="313"/>
                      <a:pt x="156" y="315"/>
                    </a:cubicBezTo>
                    <a:cubicBezTo>
                      <a:pt x="169" y="315"/>
                      <a:pt x="1491" y="372"/>
                      <a:pt x="2169" y="1142"/>
                    </a:cubicBezTo>
                    <a:cubicBezTo>
                      <a:pt x="2199" y="1176"/>
                      <a:pt x="2243" y="1195"/>
                      <a:pt x="2287" y="1195"/>
                    </a:cubicBezTo>
                    <a:cubicBezTo>
                      <a:pt x="2421" y="1195"/>
                      <a:pt x="2493" y="1035"/>
                      <a:pt x="2405" y="935"/>
                    </a:cubicBezTo>
                    <a:cubicBezTo>
                      <a:pt x="1636" y="63"/>
                      <a:pt x="226" y="3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97;p45">
                <a:extLst>
                  <a:ext uri="{FF2B5EF4-FFF2-40B4-BE49-F238E27FC236}">
                    <a16:creationId xmlns:a16="http://schemas.microsoft.com/office/drawing/2014/main" id="{F05CF84C-481B-4417-9195-2952C66AB9A9}"/>
                  </a:ext>
                </a:extLst>
              </p:cNvPr>
              <p:cNvSpPr/>
              <p:nvPr/>
            </p:nvSpPr>
            <p:spPr>
              <a:xfrm>
                <a:off x="6375892" y="3181025"/>
                <a:ext cx="440340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23354" h="421" extrusionOk="0">
                    <a:moveTo>
                      <a:pt x="210" y="0"/>
                    </a:moveTo>
                    <a:cubicBezTo>
                      <a:pt x="92" y="0"/>
                      <a:pt x="0" y="95"/>
                      <a:pt x="0" y="210"/>
                    </a:cubicBezTo>
                    <a:cubicBezTo>
                      <a:pt x="0" y="328"/>
                      <a:pt x="92" y="420"/>
                      <a:pt x="210" y="420"/>
                    </a:cubicBezTo>
                    <a:lnTo>
                      <a:pt x="23143" y="420"/>
                    </a:lnTo>
                    <a:cubicBezTo>
                      <a:pt x="23259" y="420"/>
                      <a:pt x="23353" y="328"/>
                      <a:pt x="23353" y="210"/>
                    </a:cubicBezTo>
                    <a:cubicBezTo>
                      <a:pt x="23353" y="95"/>
                      <a:pt x="23259" y="0"/>
                      <a:pt x="23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98;p45">
                <a:extLst>
                  <a:ext uri="{FF2B5EF4-FFF2-40B4-BE49-F238E27FC236}">
                    <a16:creationId xmlns:a16="http://schemas.microsoft.com/office/drawing/2014/main" id="{87C58DDF-BB32-4742-8E96-C683C3DAD73F}"/>
                  </a:ext>
                </a:extLst>
              </p:cNvPr>
              <p:cNvSpPr/>
              <p:nvPr/>
            </p:nvSpPr>
            <p:spPr>
              <a:xfrm>
                <a:off x="7168294" y="3423356"/>
                <a:ext cx="817741" cy="227429"/>
              </a:xfrm>
              <a:custGeom>
                <a:avLst/>
                <a:gdLst/>
                <a:ahLst/>
                <a:cxnLst/>
                <a:rect l="l" t="t" r="r" b="b"/>
                <a:pathLst>
                  <a:path w="43370" h="12062" extrusionOk="0">
                    <a:moveTo>
                      <a:pt x="39754" y="0"/>
                    </a:moveTo>
                    <a:cubicBezTo>
                      <a:pt x="15681" y="0"/>
                      <a:pt x="384" y="11414"/>
                      <a:pt x="225" y="11534"/>
                    </a:cubicBezTo>
                    <a:cubicBezTo>
                      <a:pt x="0" y="11704"/>
                      <a:pt x="122" y="12061"/>
                      <a:pt x="404" y="12061"/>
                    </a:cubicBezTo>
                    <a:cubicBezTo>
                      <a:pt x="467" y="12061"/>
                      <a:pt x="529" y="12040"/>
                      <a:pt x="580" y="12002"/>
                    </a:cubicBezTo>
                    <a:cubicBezTo>
                      <a:pt x="736" y="11882"/>
                      <a:pt x="15886" y="586"/>
                      <a:pt x="39749" y="586"/>
                    </a:cubicBezTo>
                    <a:cubicBezTo>
                      <a:pt x="40837" y="586"/>
                      <a:pt x="41942" y="610"/>
                      <a:pt x="43065" y="659"/>
                    </a:cubicBezTo>
                    <a:lnTo>
                      <a:pt x="43078" y="659"/>
                    </a:lnTo>
                    <a:cubicBezTo>
                      <a:pt x="43235" y="656"/>
                      <a:pt x="43363" y="530"/>
                      <a:pt x="43367" y="371"/>
                    </a:cubicBezTo>
                    <a:cubicBezTo>
                      <a:pt x="43369" y="214"/>
                      <a:pt x="43248" y="81"/>
                      <a:pt x="43090" y="73"/>
                    </a:cubicBezTo>
                    <a:cubicBezTo>
                      <a:pt x="41961" y="24"/>
                      <a:pt x="40848" y="0"/>
                      <a:pt x="397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1309;p45">
              <a:extLst>
                <a:ext uri="{FF2B5EF4-FFF2-40B4-BE49-F238E27FC236}">
                  <a16:creationId xmlns:a16="http://schemas.microsoft.com/office/drawing/2014/main" id="{0C5860FD-EAF3-4D29-A446-BD47B80559F1}"/>
                </a:ext>
              </a:extLst>
            </p:cNvPr>
            <p:cNvGrpSpPr/>
            <p:nvPr/>
          </p:nvGrpSpPr>
          <p:grpSpPr>
            <a:xfrm>
              <a:off x="0" y="875962"/>
              <a:ext cx="781048" cy="781396"/>
              <a:chOff x="369195" y="1138234"/>
              <a:chExt cx="1250276" cy="1250833"/>
            </a:xfrm>
          </p:grpSpPr>
          <p:sp>
            <p:nvSpPr>
              <p:cNvPr id="91" name="Google Shape;1310;p45">
                <a:extLst>
                  <a:ext uri="{FF2B5EF4-FFF2-40B4-BE49-F238E27FC236}">
                    <a16:creationId xmlns:a16="http://schemas.microsoft.com/office/drawing/2014/main" id="{89877EF2-65B0-4FB3-8EC1-552348550943}"/>
                  </a:ext>
                </a:extLst>
              </p:cNvPr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11;p45">
                <a:extLst>
                  <a:ext uri="{FF2B5EF4-FFF2-40B4-BE49-F238E27FC236}">
                    <a16:creationId xmlns:a16="http://schemas.microsoft.com/office/drawing/2014/main" id="{2EA2F000-3B63-41B3-AD98-2FE9ACDDE376}"/>
                  </a:ext>
                </a:extLst>
              </p:cNvPr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12;p45">
                <a:extLst>
                  <a:ext uri="{FF2B5EF4-FFF2-40B4-BE49-F238E27FC236}">
                    <a16:creationId xmlns:a16="http://schemas.microsoft.com/office/drawing/2014/main" id="{2F6F5809-6971-4487-8E4E-D6582CC26089}"/>
                  </a:ext>
                </a:extLst>
              </p:cNvPr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13;p45">
                <a:extLst>
                  <a:ext uri="{FF2B5EF4-FFF2-40B4-BE49-F238E27FC236}">
                    <a16:creationId xmlns:a16="http://schemas.microsoft.com/office/drawing/2014/main" id="{D0C06278-872D-4766-960C-9CEB12B9FE1E}"/>
                  </a:ext>
                </a:extLst>
              </p:cNvPr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14;p45">
                <a:extLst>
                  <a:ext uri="{FF2B5EF4-FFF2-40B4-BE49-F238E27FC236}">
                    <a16:creationId xmlns:a16="http://schemas.microsoft.com/office/drawing/2014/main" id="{4F2AD602-390B-4B55-9F18-9BD1CED12FFF}"/>
                  </a:ext>
                </a:extLst>
              </p:cNvPr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15;p45">
                <a:extLst>
                  <a:ext uri="{FF2B5EF4-FFF2-40B4-BE49-F238E27FC236}">
                    <a16:creationId xmlns:a16="http://schemas.microsoft.com/office/drawing/2014/main" id="{85BB4C70-5F22-442A-BE9B-5A1912B7C9CB}"/>
                  </a:ext>
                </a:extLst>
              </p:cNvPr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16;p45">
                <a:extLst>
                  <a:ext uri="{FF2B5EF4-FFF2-40B4-BE49-F238E27FC236}">
                    <a16:creationId xmlns:a16="http://schemas.microsoft.com/office/drawing/2014/main" id="{A20AA2C1-C455-4CEF-A087-7C39A01B4EB6}"/>
                  </a:ext>
                </a:extLst>
              </p:cNvPr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17;p45">
                <a:extLst>
                  <a:ext uri="{FF2B5EF4-FFF2-40B4-BE49-F238E27FC236}">
                    <a16:creationId xmlns:a16="http://schemas.microsoft.com/office/drawing/2014/main" id="{A9214D7F-ADEA-433C-B0B1-838529217BDC}"/>
                  </a:ext>
                </a:extLst>
              </p:cNvPr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18;p45">
                <a:extLst>
                  <a:ext uri="{FF2B5EF4-FFF2-40B4-BE49-F238E27FC236}">
                    <a16:creationId xmlns:a16="http://schemas.microsoft.com/office/drawing/2014/main" id="{C08ED19B-6929-428C-AB2D-85B5D8B340F2}"/>
                  </a:ext>
                </a:extLst>
              </p:cNvPr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18A4C0C-D977-4745-B95B-968478D2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0732" y="2081875"/>
            <a:ext cx="4737668" cy="2616600"/>
          </a:xfrm>
        </p:spPr>
        <p:txBody>
          <a:bodyPr/>
          <a:lstStyle/>
          <a:p>
            <a:pPr marL="114300" indent="0">
              <a:buNone/>
            </a:pPr>
            <a:r>
              <a:rPr lang="pt-BR" sz="1400" dirty="0"/>
              <a:t>O dicionário de dados contém informações como:</a:t>
            </a:r>
          </a:p>
          <a:p>
            <a:pPr lvl="0"/>
            <a:r>
              <a:rPr lang="pt-BR" sz="1400" dirty="0"/>
              <a:t>Nome do elemento de dados</a:t>
            </a:r>
          </a:p>
          <a:p>
            <a:pPr lvl="0"/>
            <a:r>
              <a:rPr lang="pt-BR" sz="1400" dirty="0"/>
              <a:t>Descrição do elemento de dados</a:t>
            </a:r>
          </a:p>
          <a:p>
            <a:pPr lvl="0"/>
            <a:r>
              <a:rPr lang="pt-BR" sz="1400" dirty="0"/>
              <a:t>Tipo de dados</a:t>
            </a:r>
          </a:p>
          <a:p>
            <a:pPr lvl="0"/>
            <a:r>
              <a:rPr lang="pt-BR" sz="1400" dirty="0"/>
              <a:t>Comprimento máximo do elemento de dados</a:t>
            </a:r>
          </a:p>
          <a:p>
            <a:pPr lvl="0"/>
            <a:r>
              <a:rPr lang="pt-BR" sz="1400" dirty="0"/>
              <a:t>Obrigatório ou opcional</a:t>
            </a:r>
          </a:p>
          <a:p>
            <a:pPr lvl="0"/>
            <a:r>
              <a:rPr lang="pt-BR" sz="1400" dirty="0"/>
              <a:t>Regras de validação dos dados</a:t>
            </a:r>
          </a:p>
          <a:p>
            <a:pPr lvl="0"/>
            <a:r>
              <a:rPr lang="pt-BR" sz="1400" dirty="0"/>
              <a:t>Formatos de entrada e saída</a:t>
            </a:r>
          </a:p>
          <a:p>
            <a:pPr lvl="0"/>
            <a:r>
              <a:rPr lang="pt-BR" sz="1400" dirty="0"/>
              <a:t>Localização do elemento de dados no sistema</a:t>
            </a:r>
          </a:p>
          <a:p>
            <a:pPr lvl="0"/>
            <a:r>
              <a:rPr lang="pt-BR" sz="1400" dirty="0"/>
              <a:t>Relações com outros elementos de dados</a:t>
            </a:r>
          </a:p>
          <a:p>
            <a:pPr lvl="0"/>
            <a:r>
              <a:rPr lang="pt-BR" sz="1400" dirty="0"/>
              <a:t>Proprietário do elemento de dados</a:t>
            </a:r>
          </a:p>
          <a:p>
            <a:pPr lvl="0"/>
            <a:r>
              <a:rPr lang="pt-BR" sz="1400" dirty="0"/>
              <a:t>Data de criação e atualização do elemento de dados</a:t>
            </a:r>
          </a:p>
          <a:p>
            <a:endParaRPr lang="pt-BR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2B88EF-C58E-4967-BCC7-CC2B305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C016FA-45C0-4A82-9C7A-3D9CB69D7FA3}"/>
              </a:ext>
            </a:extLst>
          </p:cNvPr>
          <p:cNvSpPr/>
          <p:nvPr/>
        </p:nvSpPr>
        <p:spPr>
          <a:xfrm>
            <a:off x="3809444" y="1205406"/>
            <a:ext cx="4652259" cy="73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i Jamjuree"/>
                <a:ea typeface="Calibri" panose="020F0502020204030204" pitchFamily="34" charset="0"/>
              </a:rPr>
              <a:t>O dicionário de dados é um recurso importante para garantir a consistência e a qualidade dos dados do sistema. Ele é usado como um guia para a equipe de desenvolvimento</a:t>
            </a:r>
            <a:endParaRPr lang="pt-BR" dirty="0">
              <a:latin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1630658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4"/>
          <p:cNvSpPr txBox="1">
            <a:spLocks noGrp="1"/>
          </p:cNvSpPr>
          <p:nvPr>
            <p:ph type="title"/>
          </p:nvPr>
        </p:nvSpPr>
        <p:spPr>
          <a:xfrm>
            <a:off x="3554775" y="1660250"/>
            <a:ext cx="48729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FIM</a:t>
            </a:r>
            <a:r>
              <a:rPr lang="en" dirty="0"/>
              <a:t>!</a:t>
            </a:r>
            <a:endParaRPr dirty="0"/>
          </a:p>
        </p:txBody>
      </p:sp>
      <p:sp>
        <p:nvSpPr>
          <p:cNvPr id="1140" name="Google Shape;1140;p44"/>
          <p:cNvSpPr txBox="1">
            <a:spLocks noGrp="1"/>
          </p:cNvSpPr>
          <p:nvPr>
            <p:ph type="subTitle" idx="1"/>
          </p:nvPr>
        </p:nvSpPr>
        <p:spPr>
          <a:xfrm>
            <a:off x="4545896" y="3064750"/>
            <a:ext cx="4180853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Obrigada por assistir a nossa apresentação!</a:t>
            </a:r>
            <a:endParaRPr dirty="0"/>
          </a:p>
        </p:txBody>
      </p:sp>
      <p:grpSp>
        <p:nvGrpSpPr>
          <p:cNvPr id="1141" name="Google Shape;1141;p44"/>
          <p:cNvGrpSpPr/>
          <p:nvPr/>
        </p:nvGrpSpPr>
        <p:grpSpPr>
          <a:xfrm>
            <a:off x="589388" y="663319"/>
            <a:ext cx="3032521" cy="3850269"/>
            <a:chOff x="589388" y="615694"/>
            <a:chExt cx="3032521" cy="3850269"/>
          </a:xfrm>
        </p:grpSpPr>
        <p:grpSp>
          <p:nvGrpSpPr>
            <p:cNvPr id="1142" name="Google Shape;1142;p44"/>
            <p:cNvGrpSpPr/>
            <p:nvPr/>
          </p:nvGrpSpPr>
          <p:grpSpPr>
            <a:xfrm>
              <a:off x="2419747" y="3397002"/>
              <a:ext cx="1068361" cy="1068962"/>
              <a:chOff x="369195" y="1138234"/>
              <a:chExt cx="1250276" cy="1250833"/>
            </a:xfrm>
          </p:grpSpPr>
          <p:sp>
            <p:nvSpPr>
              <p:cNvPr id="1143" name="Google Shape;1143;p44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44"/>
            <p:cNvGrpSpPr/>
            <p:nvPr/>
          </p:nvGrpSpPr>
          <p:grpSpPr>
            <a:xfrm>
              <a:off x="589388" y="615694"/>
              <a:ext cx="700905" cy="701217"/>
              <a:chOff x="369195" y="1138234"/>
              <a:chExt cx="1250276" cy="1250833"/>
            </a:xfrm>
          </p:grpSpPr>
          <p:sp>
            <p:nvSpPr>
              <p:cNvPr id="1153" name="Google Shape;1153;p44"/>
              <p:cNvSpPr/>
              <p:nvPr/>
            </p:nvSpPr>
            <p:spPr>
              <a:xfrm>
                <a:off x="493415" y="1299729"/>
                <a:ext cx="965118" cy="928121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19994" extrusionOk="0">
                    <a:moveTo>
                      <a:pt x="10789" y="4457"/>
                    </a:moveTo>
                    <a:cubicBezTo>
                      <a:pt x="11504" y="4457"/>
                      <a:pt x="12225" y="4596"/>
                      <a:pt x="12913" y="4883"/>
                    </a:cubicBezTo>
                    <a:cubicBezTo>
                      <a:pt x="14978" y="5737"/>
                      <a:pt x="16329" y="7751"/>
                      <a:pt x="16329" y="9994"/>
                    </a:cubicBezTo>
                    <a:cubicBezTo>
                      <a:pt x="16329" y="13053"/>
                      <a:pt x="13856" y="15539"/>
                      <a:pt x="10797" y="15539"/>
                    </a:cubicBezTo>
                    <a:cubicBezTo>
                      <a:pt x="8554" y="15539"/>
                      <a:pt x="6527" y="14187"/>
                      <a:pt x="5673" y="12123"/>
                    </a:cubicBezTo>
                    <a:cubicBezTo>
                      <a:pt x="4819" y="10045"/>
                      <a:pt x="5291" y="7661"/>
                      <a:pt x="6871" y="6081"/>
                    </a:cubicBezTo>
                    <a:cubicBezTo>
                      <a:pt x="7928" y="5024"/>
                      <a:pt x="9345" y="4457"/>
                      <a:pt x="10789" y="4457"/>
                    </a:cubicBezTo>
                    <a:close/>
                    <a:moveTo>
                      <a:pt x="10797" y="1"/>
                    </a:moveTo>
                    <a:cubicBezTo>
                      <a:pt x="6744" y="1"/>
                      <a:pt x="3098" y="2435"/>
                      <a:pt x="1556" y="6170"/>
                    </a:cubicBezTo>
                    <a:cubicBezTo>
                      <a:pt x="1" y="9905"/>
                      <a:pt x="855" y="14213"/>
                      <a:pt x="3723" y="17068"/>
                    </a:cubicBezTo>
                    <a:cubicBezTo>
                      <a:pt x="5633" y="18979"/>
                      <a:pt x="8195" y="19993"/>
                      <a:pt x="10799" y="19993"/>
                    </a:cubicBezTo>
                    <a:cubicBezTo>
                      <a:pt x="12087" y="19993"/>
                      <a:pt x="13385" y="19745"/>
                      <a:pt x="14621" y="19235"/>
                    </a:cubicBezTo>
                    <a:cubicBezTo>
                      <a:pt x="18356" y="17693"/>
                      <a:pt x="20790" y="14047"/>
                      <a:pt x="20790" y="9994"/>
                    </a:cubicBezTo>
                    <a:cubicBezTo>
                      <a:pt x="20790" y="4475"/>
                      <a:pt x="16316" y="1"/>
                      <a:pt x="107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894020" y="1138234"/>
                <a:ext cx="200024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4181" extrusionOk="0">
                    <a:moveTo>
                      <a:pt x="408" y="0"/>
                    </a:moveTo>
                    <a:cubicBezTo>
                      <a:pt x="191" y="0"/>
                      <a:pt x="0" y="191"/>
                      <a:pt x="0" y="408"/>
                    </a:cubicBezTo>
                    <a:lnTo>
                      <a:pt x="0" y="3773"/>
                    </a:lnTo>
                    <a:cubicBezTo>
                      <a:pt x="0" y="4002"/>
                      <a:pt x="191" y="4181"/>
                      <a:pt x="408" y="4181"/>
                    </a:cubicBezTo>
                    <a:lnTo>
                      <a:pt x="3901" y="4181"/>
                    </a:lnTo>
                    <a:cubicBezTo>
                      <a:pt x="4130" y="4181"/>
                      <a:pt x="4308" y="4002"/>
                      <a:pt x="4308" y="3773"/>
                    </a:cubicBezTo>
                    <a:lnTo>
                      <a:pt x="4308" y="408"/>
                    </a:lnTo>
                    <a:cubicBezTo>
                      <a:pt x="4308" y="191"/>
                      <a:pt x="4130" y="0"/>
                      <a:pt x="39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487520" y="1258926"/>
                <a:ext cx="266312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0" extrusionOk="0">
                    <a:moveTo>
                      <a:pt x="2913" y="0"/>
                    </a:moveTo>
                    <a:cubicBezTo>
                      <a:pt x="2808" y="0"/>
                      <a:pt x="2703" y="39"/>
                      <a:pt x="2626" y="115"/>
                    </a:cubicBezTo>
                    <a:lnTo>
                      <a:pt x="153" y="2588"/>
                    </a:lnTo>
                    <a:cubicBezTo>
                      <a:pt x="0" y="2741"/>
                      <a:pt x="0" y="3008"/>
                      <a:pt x="153" y="3161"/>
                    </a:cubicBezTo>
                    <a:lnTo>
                      <a:pt x="2537" y="5545"/>
                    </a:lnTo>
                    <a:cubicBezTo>
                      <a:pt x="2613" y="5621"/>
                      <a:pt x="2719" y="5660"/>
                      <a:pt x="2824" y="5660"/>
                    </a:cubicBezTo>
                    <a:cubicBezTo>
                      <a:pt x="2929" y="5660"/>
                      <a:pt x="3034" y="5621"/>
                      <a:pt x="3111" y="5545"/>
                    </a:cubicBezTo>
                    <a:lnTo>
                      <a:pt x="5583" y="3072"/>
                    </a:lnTo>
                    <a:cubicBezTo>
                      <a:pt x="5736" y="2906"/>
                      <a:pt x="5736" y="2652"/>
                      <a:pt x="5583" y="2499"/>
                    </a:cubicBezTo>
                    <a:lnTo>
                      <a:pt x="3200" y="115"/>
                    </a:lnTo>
                    <a:cubicBezTo>
                      <a:pt x="3123" y="39"/>
                      <a:pt x="3018" y="0"/>
                      <a:pt x="29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69195" y="1663616"/>
                <a:ext cx="193525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310" extrusionOk="0">
                    <a:moveTo>
                      <a:pt x="408" y="1"/>
                    </a:moveTo>
                    <a:cubicBezTo>
                      <a:pt x="179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79" y="4309"/>
                      <a:pt x="408" y="4309"/>
                    </a:cubicBezTo>
                    <a:lnTo>
                      <a:pt x="3760" y="4309"/>
                    </a:lnTo>
                    <a:cubicBezTo>
                      <a:pt x="3990" y="4309"/>
                      <a:pt x="4168" y="4131"/>
                      <a:pt x="4168" y="3901"/>
                    </a:cubicBezTo>
                    <a:lnTo>
                      <a:pt x="4168" y="409"/>
                    </a:lnTo>
                    <a:cubicBezTo>
                      <a:pt x="4168" y="192"/>
                      <a:pt x="3990" y="1"/>
                      <a:pt x="3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487520" y="2005778"/>
                <a:ext cx="266312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5667" extrusionOk="0">
                    <a:moveTo>
                      <a:pt x="2819" y="0"/>
                    </a:moveTo>
                    <a:cubicBezTo>
                      <a:pt x="2715" y="0"/>
                      <a:pt x="2613" y="42"/>
                      <a:pt x="2537" y="125"/>
                    </a:cubicBezTo>
                    <a:lnTo>
                      <a:pt x="153" y="2508"/>
                    </a:lnTo>
                    <a:cubicBezTo>
                      <a:pt x="0" y="2661"/>
                      <a:pt x="0" y="2916"/>
                      <a:pt x="153" y="3082"/>
                    </a:cubicBezTo>
                    <a:lnTo>
                      <a:pt x="2626" y="5542"/>
                    </a:lnTo>
                    <a:cubicBezTo>
                      <a:pt x="2703" y="5625"/>
                      <a:pt x="2808" y="5666"/>
                      <a:pt x="2913" y="5666"/>
                    </a:cubicBezTo>
                    <a:cubicBezTo>
                      <a:pt x="3018" y="5666"/>
                      <a:pt x="3123" y="5625"/>
                      <a:pt x="3200" y="5542"/>
                    </a:cubicBezTo>
                    <a:lnTo>
                      <a:pt x="5583" y="3171"/>
                    </a:lnTo>
                    <a:cubicBezTo>
                      <a:pt x="5736" y="3005"/>
                      <a:pt x="5736" y="2750"/>
                      <a:pt x="5583" y="2597"/>
                    </a:cubicBezTo>
                    <a:lnTo>
                      <a:pt x="3111" y="125"/>
                    </a:lnTo>
                    <a:cubicBezTo>
                      <a:pt x="3028" y="42"/>
                      <a:pt x="2923" y="0"/>
                      <a:pt x="28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894577" y="2194986"/>
                <a:ext cx="199467" cy="19408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181" extrusionOk="0">
                    <a:moveTo>
                      <a:pt x="409" y="0"/>
                    </a:moveTo>
                    <a:cubicBezTo>
                      <a:pt x="179" y="0"/>
                      <a:pt x="1" y="191"/>
                      <a:pt x="1" y="408"/>
                    </a:cubicBezTo>
                    <a:lnTo>
                      <a:pt x="1" y="3773"/>
                    </a:lnTo>
                    <a:cubicBezTo>
                      <a:pt x="1" y="4002"/>
                      <a:pt x="179" y="4181"/>
                      <a:pt x="409" y="4181"/>
                    </a:cubicBezTo>
                    <a:lnTo>
                      <a:pt x="3889" y="4181"/>
                    </a:lnTo>
                    <a:cubicBezTo>
                      <a:pt x="4118" y="4181"/>
                      <a:pt x="4296" y="4002"/>
                      <a:pt x="4296" y="3773"/>
                    </a:cubicBezTo>
                    <a:lnTo>
                      <a:pt x="4296" y="408"/>
                    </a:lnTo>
                    <a:cubicBezTo>
                      <a:pt x="4296" y="191"/>
                      <a:pt x="4118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1234232" y="2005778"/>
                <a:ext cx="266869" cy="263062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7" extrusionOk="0">
                    <a:moveTo>
                      <a:pt x="2921" y="0"/>
                    </a:moveTo>
                    <a:cubicBezTo>
                      <a:pt x="2817" y="0"/>
                      <a:pt x="2715" y="42"/>
                      <a:pt x="2639" y="125"/>
                    </a:cubicBezTo>
                    <a:lnTo>
                      <a:pt x="166" y="2597"/>
                    </a:lnTo>
                    <a:cubicBezTo>
                      <a:pt x="0" y="2750"/>
                      <a:pt x="0" y="3005"/>
                      <a:pt x="166" y="3171"/>
                    </a:cubicBezTo>
                    <a:lnTo>
                      <a:pt x="2550" y="5542"/>
                    </a:lnTo>
                    <a:cubicBezTo>
                      <a:pt x="2626" y="5625"/>
                      <a:pt x="2728" y="5666"/>
                      <a:pt x="2832" y="5666"/>
                    </a:cubicBezTo>
                    <a:cubicBezTo>
                      <a:pt x="2935" y="5666"/>
                      <a:pt x="3040" y="5625"/>
                      <a:pt x="3123" y="5542"/>
                    </a:cubicBezTo>
                    <a:lnTo>
                      <a:pt x="5583" y="3082"/>
                    </a:lnTo>
                    <a:cubicBezTo>
                      <a:pt x="5749" y="2916"/>
                      <a:pt x="5749" y="2661"/>
                      <a:pt x="5583" y="2495"/>
                    </a:cubicBezTo>
                    <a:lnTo>
                      <a:pt x="3212" y="125"/>
                    </a:lnTo>
                    <a:cubicBezTo>
                      <a:pt x="3130" y="42"/>
                      <a:pt x="3024" y="0"/>
                      <a:pt x="29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1425343" y="1663616"/>
                <a:ext cx="194128" cy="200070"/>
              </a:xfrm>
              <a:custGeom>
                <a:avLst/>
                <a:gdLst/>
                <a:ahLst/>
                <a:cxnLst/>
                <a:rect l="l" t="t" r="r" b="b"/>
                <a:pathLst>
                  <a:path w="4182" h="4310" extrusionOk="0">
                    <a:moveTo>
                      <a:pt x="408" y="1"/>
                    </a:moveTo>
                    <a:cubicBezTo>
                      <a:pt x="192" y="1"/>
                      <a:pt x="0" y="192"/>
                      <a:pt x="0" y="409"/>
                    </a:cubicBezTo>
                    <a:lnTo>
                      <a:pt x="0" y="3901"/>
                    </a:lnTo>
                    <a:cubicBezTo>
                      <a:pt x="0" y="4131"/>
                      <a:pt x="192" y="4309"/>
                      <a:pt x="408" y="4309"/>
                    </a:cubicBezTo>
                    <a:lnTo>
                      <a:pt x="3773" y="4309"/>
                    </a:lnTo>
                    <a:cubicBezTo>
                      <a:pt x="4003" y="4309"/>
                      <a:pt x="4181" y="4131"/>
                      <a:pt x="4181" y="3901"/>
                    </a:cubicBezTo>
                    <a:lnTo>
                      <a:pt x="4181" y="409"/>
                    </a:lnTo>
                    <a:cubicBezTo>
                      <a:pt x="4181" y="192"/>
                      <a:pt x="4003" y="1"/>
                      <a:pt x="3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1234232" y="1258926"/>
                <a:ext cx="266869" cy="262737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5660" extrusionOk="0">
                    <a:moveTo>
                      <a:pt x="2832" y="0"/>
                    </a:moveTo>
                    <a:cubicBezTo>
                      <a:pt x="2728" y="0"/>
                      <a:pt x="2626" y="39"/>
                      <a:pt x="2550" y="115"/>
                    </a:cubicBezTo>
                    <a:lnTo>
                      <a:pt x="166" y="2499"/>
                    </a:lnTo>
                    <a:cubicBezTo>
                      <a:pt x="0" y="2652"/>
                      <a:pt x="0" y="2919"/>
                      <a:pt x="166" y="3072"/>
                    </a:cubicBezTo>
                    <a:lnTo>
                      <a:pt x="2639" y="5545"/>
                    </a:lnTo>
                    <a:cubicBezTo>
                      <a:pt x="2715" y="5621"/>
                      <a:pt x="2817" y="5660"/>
                      <a:pt x="2921" y="5660"/>
                    </a:cubicBezTo>
                    <a:cubicBezTo>
                      <a:pt x="3024" y="5660"/>
                      <a:pt x="3130" y="5621"/>
                      <a:pt x="3212" y="5545"/>
                    </a:cubicBezTo>
                    <a:lnTo>
                      <a:pt x="5583" y="3161"/>
                    </a:lnTo>
                    <a:cubicBezTo>
                      <a:pt x="5749" y="3008"/>
                      <a:pt x="5749" y="2741"/>
                      <a:pt x="5583" y="2588"/>
                    </a:cubicBezTo>
                    <a:lnTo>
                      <a:pt x="3123" y="115"/>
                    </a:lnTo>
                    <a:cubicBezTo>
                      <a:pt x="3040" y="39"/>
                      <a:pt x="2935" y="0"/>
                      <a:pt x="28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44"/>
            <p:cNvGrpSpPr/>
            <p:nvPr/>
          </p:nvGrpSpPr>
          <p:grpSpPr>
            <a:xfrm>
              <a:off x="646377" y="1080969"/>
              <a:ext cx="2797593" cy="2795838"/>
              <a:chOff x="4950014" y="-1313160"/>
              <a:chExt cx="3774410" cy="3772043"/>
            </a:xfrm>
          </p:grpSpPr>
          <p:sp>
            <p:nvSpPr>
              <p:cNvPr id="1163" name="Google Shape;1163;p44"/>
              <p:cNvSpPr/>
              <p:nvPr/>
            </p:nvSpPr>
            <p:spPr>
              <a:xfrm>
                <a:off x="5821549" y="-1302483"/>
                <a:ext cx="2030736" cy="3751896"/>
              </a:xfrm>
              <a:custGeom>
                <a:avLst/>
                <a:gdLst/>
                <a:ahLst/>
                <a:cxnLst/>
                <a:rect l="l" t="t" r="r" b="b"/>
                <a:pathLst>
                  <a:path w="43747" h="80825" extrusionOk="0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4"/>
              <p:cNvGrpSpPr/>
              <p:nvPr/>
            </p:nvGrpSpPr>
            <p:grpSpPr>
              <a:xfrm>
                <a:off x="4950014" y="-1313160"/>
                <a:ext cx="3774410" cy="3772043"/>
                <a:chOff x="4950014" y="-1313160"/>
                <a:chExt cx="3774410" cy="3772043"/>
              </a:xfrm>
            </p:grpSpPr>
            <p:sp>
              <p:nvSpPr>
                <p:cNvPr id="1165" name="Google Shape;1165;p44"/>
                <p:cNvSpPr/>
                <p:nvPr/>
              </p:nvSpPr>
              <p:spPr>
                <a:xfrm>
                  <a:off x="4964218" y="-1299512"/>
                  <a:ext cx="3745398" cy="374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85" h="80685" extrusionOk="0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4"/>
                <p:cNvSpPr/>
                <p:nvPr/>
              </p:nvSpPr>
              <p:spPr>
                <a:xfrm>
                  <a:off x="4954749" y="-1309585"/>
                  <a:ext cx="3764941" cy="376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06" h="81119" extrusionOk="0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4"/>
                <p:cNvSpPr/>
                <p:nvPr/>
              </p:nvSpPr>
              <p:spPr>
                <a:xfrm>
                  <a:off x="5812079" y="-1313160"/>
                  <a:ext cx="2050232" cy="377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7" h="81259" extrusionOk="0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4"/>
                <p:cNvSpPr/>
                <p:nvPr/>
              </p:nvSpPr>
              <p:spPr>
                <a:xfrm>
                  <a:off x="6827424" y="-1308425"/>
                  <a:ext cx="19589" cy="376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81157" extrusionOk="0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4"/>
                <p:cNvSpPr/>
                <p:nvPr/>
              </p:nvSpPr>
              <p:spPr>
                <a:xfrm>
                  <a:off x="4950014" y="564854"/>
                  <a:ext cx="3774410" cy="1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10" h="422" extrusionOk="0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4"/>
                <p:cNvSpPr/>
                <p:nvPr/>
              </p:nvSpPr>
              <p:spPr>
                <a:xfrm>
                  <a:off x="5404419" y="-1308982"/>
                  <a:ext cx="2868524" cy="376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81106" extrusionOk="0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71" name="Google Shape;1171;p44"/>
            <p:cNvGrpSpPr/>
            <p:nvPr/>
          </p:nvGrpSpPr>
          <p:grpSpPr>
            <a:xfrm flipH="1">
              <a:off x="758345" y="2356924"/>
              <a:ext cx="1200784" cy="1112390"/>
              <a:chOff x="6431601" y="-1894477"/>
              <a:chExt cx="2004648" cy="1857079"/>
            </a:xfrm>
          </p:grpSpPr>
          <p:sp>
            <p:nvSpPr>
              <p:cNvPr id="1172" name="Google Shape;1172;p44"/>
              <p:cNvSpPr/>
              <p:nvPr/>
            </p:nvSpPr>
            <p:spPr>
              <a:xfrm>
                <a:off x="7424432" y="-981210"/>
                <a:ext cx="663342" cy="621332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385" extrusionOk="0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7797788" y="-638631"/>
                <a:ext cx="638461" cy="601232"/>
              </a:xfrm>
              <a:custGeom>
                <a:avLst/>
                <a:gdLst/>
                <a:ahLst/>
                <a:cxnLst/>
                <a:rect l="l" t="t" r="r" b="b"/>
                <a:pathLst>
                  <a:path w="13754" h="12952" extrusionOk="0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7796024" y="-621687"/>
                <a:ext cx="581596" cy="580714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12510" extrusionOk="0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6431601" y="-1894477"/>
                <a:ext cx="1456195" cy="1351193"/>
              </a:xfrm>
              <a:custGeom>
                <a:avLst/>
                <a:gdLst/>
                <a:ahLst/>
                <a:cxnLst/>
                <a:rect l="l" t="t" r="r" b="b"/>
                <a:pathLst>
                  <a:path w="31370" h="29108" extrusionOk="0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6613242" y="-1743798"/>
                <a:ext cx="1093470" cy="1050206"/>
              </a:xfrm>
              <a:custGeom>
                <a:avLst/>
                <a:gdLst/>
                <a:ahLst/>
                <a:cxnLst/>
                <a:rect l="l" t="t" r="r" b="b"/>
                <a:pathLst>
                  <a:path w="23556" h="22624" extrusionOk="0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6584230" y="-1584113"/>
                <a:ext cx="976027" cy="899991"/>
              </a:xfrm>
              <a:custGeom>
                <a:avLst/>
                <a:gdLst/>
                <a:ahLst/>
                <a:cxnLst/>
                <a:rect l="l" t="t" r="r" b="b"/>
                <a:pathLst>
                  <a:path w="21026" h="19388" extrusionOk="0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44"/>
            <p:cNvGrpSpPr/>
            <p:nvPr/>
          </p:nvGrpSpPr>
          <p:grpSpPr>
            <a:xfrm>
              <a:off x="1868092" y="773255"/>
              <a:ext cx="1753817" cy="1455848"/>
              <a:chOff x="4173200" y="1807000"/>
              <a:chExt cx="1095725" cy="909450"/>
            </a:xfrm>
          </p:grpSpPr>
          <p:sp>
            <p:nvSpPr>
              <p:cNvPr id="1179" name="Google Shape;1179;p44"/>
              <p:cNvSpPr/>
              <p:nvPr/>
            </p:nvSpPr>
            <p:spPr>
              <a:xfrm>
                <a:off x="4382950" y="1859325"/>
                <a:ext cx="885975" cy="823775"/>
              </a:xfrm>
              <a:custGeom>
                <a:avLst/>
                <a:gdLst/>
                <a:ahLst/>
                <a:cxnLst/>
                <a:rect l="l" t="t" r="r" b="b"/>
                <a:pathLst>
                  <a:path w="35439" h="32951" extrusionOk="0">
                    <a:moveTo>
                      <a:pt x="5794" y="1"/>
                    </a:moveTo>
                    <a:cubicBezTo>
                      <a:pt x="4819" y="1"/>
                      <a:pt x="3928" y="646"/>
                      <a:pt x="3655" y="1629"/>
                    </a:cubicBezTo>
                    <a:lnTo>
                      <a:pt x="1" y="14845"/>
                    </a:lnTo>
                    <a:lnTo>
                      <a:pt x="29507" y="32950"/>
                    </a:lnTo>
                    <a:lnTo>
                      <a:pt x="35198" y="12313"/>
                    </a:lnTo>
                    <a:cubicBezTo>
                      <a:pt x="35439" y="11434"/>
                      <a:pt x="34910" y="10527"/>
                      <a:pt x="34026" y="10307"/>
                    </a:cubicBezTo>
                    <a:lnTo>
                      <a:pt x="26062" y="8314"/>
                    </a:lnTo>
                    <a:lnTo>
                      <a:pt x="24792" y="4748"/>
                    </a:lnTo>
                    <a:lnTo>
                      <a:pt x="6340" y="69"/>
                    </a:lnTo>
                    <a:cubicBezTo>
                      <a:pt x="6157" y="23"/>
                      <a:pt x="5974" y="1"/>
                      <a:pt x="5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4457850" y="2027850"/>
                <a:ext cx="689025" cy="451825"/>
              </a:xfrm>
              <a:custGeom>
                <a:avLst/>
                <a:gdLst/>
                <a:ahLst/>
                <a:cxnLst/>
                <a:rect l="l" t="t" r="r" b="b"/>
                <a:pathLst>
                  <a:path w="27561" h="18073" extrusionOk="0">
                    <a:moveTo>
                      <a:pt x="3905" y="1"/>
                    </a:moveTo>
                    <a:cubicBezTo>
                      <a:pt x="2723" y="1"/>
                      <a:pt x="1655" y="819"/>
                      <a:pt x="1390" y="2027"/>
                    </a:cubicBezTo>
                    <a:lnTo>
                      <a:pt x="0" y="8366"/>
                    </a:lnTo>
                    <a:lnTo>
                      <a:pt x="24825" y="18073"/>
                    </a:lnTo>
                    <a:lnTo>
                      <a:pt x="27560" y="9277"/>
                    </a:lnTo>
                    <a:lnTo>
                      <a:pt x="24825" y="5109"/>
                    </a:lnTo>
                    <a:lnTo>
                      <a:pt x="4526" y="77"/>
                    </a:lnTo>
                    <a:cubicBezTo>
                      <a:pt x="4318" y="25"/>
                      <a:pt x="4110" y="1"/>
                      <a:pt x="39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5063300" y="2155550"/>
                <a:ext cx="83575" cy="1042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4170" extrusionOk="0">
                    <a:moveTo>
                      <a:pt x="607" y="1"/>
                    </a:moveTo>
                    <a:lnTo>
                      <a:pt x="59" y="2656"/>
                    </a:lnTo>
                    <a:cubicBezTo>
                      <a:pt x="0" y="2941"/>
                      <a:pt x="168" y="3223"/>
                      <a:pt x="448" y="3307"/>
                    </a:cubicBezTo>
                    <a:lnTo>
                      <a:pt x="3342" y="4169"/>
                    </a:lnTo>
                    <a:lnTo>
                      <a:pt x="3342" y="4169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193875" y="1807000"/>
                <a:ext cx="233925" cy="216600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8664" extrusionOk="0">
                    <a:moveTo>
                      <a:pt x="7291" y="0"/>
                    </a:moveTo>
                    <a:cubicBezTo>
                      <a:pt x="7202" y="0"/>
                      <a:pt x="7112" y="10"/>
                      <a:pt x="7022" y="29"/>
                    </a:cubicBezTo>
                    <a:lnTo>
                      <a:pt x="1237" y="1270"/>
                    </a:lnTo>
                    <a:cubicBezTo>
                      <a:pt x="483" y="1431"/>
                      <a:pt x="0" y="2170"/>
                      <a:pt x="156" y="2926"/>
                    </a:cubicBezTo>
                    <a:lnTo>
                      <a:pt x="1342" y="8663"/>
                    </a:lnTo>
                    <a:lnTo>
                      <a:pt x="3002" y="8273"/>
                    </a:lnTo>
                    <a:lnTo>
                      <a:pt x="2047" y="3686"/>
                    </a:lnTo>
                    <a:cubicBezTo>
                      <a:pt x="1927" y="3107"/>
                      <a:pt x="2299" y="2538"/>
                      <a:pt x="2878" y="2416"/>
                    </a:cubicBezTo>
                    <a:lnTo>
                      <a:pt x="6134" y="1730"/>
                    </a:lnTo>
                    <a:cubicBezTo>
                      <a:pt x="6204" y="1715"/>
                      <a:pt x="6273" y="1708"/>
                      <a:pt x="6341" y="1708"/>
                    </a:cubicBezTo>
                    <a:cubicBezTo>
                      <a:pt x="6789" y="1708"/>
                      <a:pt x="7192" y="2012"/>
                      <a:pt x="7299" y="2464"/>
                    </a:cubicBezTo>
                    <a:lnTo>
                      <a:pt x="7824" y="4658"/>
                    </a:lnTo>
                    <a:lnTo>
                      <a:pt x="9356" y="4299"/>
                    </a:lnTo>
                    <a:lnTo>
                      <a:pt x="8527" y="970"/>
                    </a:lnTo>
                    <a:cubicBezTo>
                      <a:pt x="8384" y="390"/>
                      <a:pt x="7864" y="0"/>
                      <a:pt x="7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173200" y="1958125"/>
                <a:ext cx="3755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12593" extrusionOk="0">
                    <a:moveTo>
                      <a:pt x="12918" y="0"/>
                    </a:moveTo>
                    <a:cubicBezTo>
                      <a:pt x="12912" y="0"/>
                      <a:pt x="12906" y="1"/>
                      <a:pt x="12900" y="3"/>
                    </a:cubicBezTo>
                    <a:lnTo>
                      <a:pt x="70" y="2650"/>
                    </a:lnTo>
                    <a:cubicBezTo>
                      <a:pt x="28" y="2658"/>
                      <a:pt x="0" y="2700"/>
                      <a:pt x="9" y="2742"/>
                    </a:cubicBezTo>
                    <a:lnTo>
                      <a:pt x="2028" y="12532"/>
                    </a:lnTo>
                    <a:cubicBezTo>
                      <a:pt x="2037" y="12569"/>
                      <a:pt x="2069" y="12593"/>
                      <a:pt x="2104" y="12593"/>
                    </a:cubicBezTo>
                    <a:cubicBezTo>
                      <a:pt x="2110" y="12593"/>
                      <a:pt x="2115" y="12592"/>
                      <a:pt x="2121" y="12591"/>
                    </a:cubicBezTo>
                    <a:lnTo>
                      <a:pt x="14951" y="9944"/>
                    </a:lnTo>
                    <a:cubicBezTo>
                      <a:pt x="14993" y="9936"/>
                      <a:pt x="15020" y="9894"/>
                      <a:pt x="15012" y="9852"/>
                    </a:cubicBezTo>
                    <a:lnTo>
                      <a:pt x="12992" y="61"/>
                    </a:lnTo>
                    <a:cubicBezTo>
                      <a:pt x="12985" y="25"/>
                      <a:pt x="12953" y="0"/>
                      <a:pt x="129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305500" y="2049375"/>
                <a:ext cx="968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3655" extrusionOk="0">
                    <a:moveTo>
                      <a:pt x="1939" y="0"/>
                    </a:moveTo>
                    <a:cubicBezTo>
                      <a:pt x="1816" y="0"/>
                      <a:pt x="1692" y="13"/>
                      <a:pt x="1566" y="39"/>
                    </a:cubicBezTo>
                    <a:cubicBezTo>
                      <a:pt x="842" y="188"/>
                      <a:pt x="280" y="759"/>
                      <a:pt x="141" y="1483"/>
                    </a:cubicBezTo>
                    <a:cubicBezTo>
                      <a:pt x="0" y="2209"/>
                      <a:pt x="313" y="2948"/>
                      <a:pt x="930" y="3353"/>
                    </a:cubicBezTo>
                    <a:cubicBezTo>
                      <a:pt x="1235" y="3554"/>
                      <a:pt x="1585" y="3655"/>
                      <a:pt x="1934" y="3655"/>
                    </a:cubicBezTo>
                    <a:cubicBezTo>
                      <a:pt x="2293" y="3655"/>
                      <a:pt x="2651" y="3549"/>
                      <a:pt x="2960" y="3339"/>
                    </a:cubicBezTo>
                    <a:cubicBezTo>
                      <a:pt x="3573" y="2925"/>
                      <a:pt x="3873" y="2182"/>
                      <a:pt x="3724" y="1458"/>
                    </a:cubicBezTo>
                    <a:cubicBezTo>
                      <a:pt x="3547" y="594"/>
                      <a:pt x="2786" y="0"/>
                      <a:pt x="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4330525" y="2107900"/>
                <a:ext cx="6787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3037" extrusionOk="0">
                    <a:moveTo>
                      <a:pt x="2168" y="0"/>
                    </a:moveTo>
                    <a:cubicBezTo>
                      <a:pt x="2167" y="0"/>
                      <a:pt x="2166" y="0"/>
                      <a:pt x="2165" y="0"/>
                    </a:cubicBezTo>
                    <a:lnTo>
                      <a:pt x="13" y="443"/>
                    </a:lnTo>
                    <a:cubicBezTo>
                      <a:pt x="5" y="445"/>
                      <a:pt x="1" y="454"/>
                      <a:pt x="3" y="464"/>
                    </a:cubicBezTo>
                    <a:lnTo>
                      <a:pt x="530" y="3023"/>
                    </a:lnTo>
                    <a:cubicBezTo>
                      <a:pt x="531" y="3031"/>
                      <a:pt x="538" y="3036"/>
                      <a:pt x="545" y="3036"/>
                    </a:cubicBezTo>
                    <a:cubicBezTo>
                      <a:pt x="546" y="3036"/>
                      <a:pt x="547" y="3036"/>
                      <a:pt x="549" y="3036"/>
                    </a:cubicBezTo>
                    <a:lnTo>
                      <a:pt x="2700" y="2593"/>
                    </a:lnTo>
                    <a:cubicBezTo>
                      <a:pt x="2709" y="2591"/>
                      <a:pt x="2715" y="2582"/>
                      <a:pt x="2713" y="2574"/>
                    </a:cubicBezTo>
                    <a:lnTo>
                      <a:pt x="2184" y="13"/>
                    </a:lnTo>
                    <a:cubicBezTo>
                      <a:pt x="2182" y="6"/>
                      <a:pt x="2175" y="0"/>
                      <a:pt x="2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4305600" y="2142925"/>
                <a:ext cx="818525" cy="573525"/>
              </a:xfrm>
              <a:custGeom>
                <a:avLst/>
                <a:gdLst/>
                <a:ahLst/>
                <a:cxnLst/>
                <a:rect l="l" t="t" r="r" b="b"/>
                <a:pathLst>
                  <a:path w="32741" h="22941" extrusionOk="0">
                    <a:moveTo>
                      <a:pt x="1944" y="0"/>
                    </a:moveTo>
                    <a:cubicBezTo>
                      <a:pt x="896" y="0"/>
                      <a:pt x="0" y="865"/>
                      <a:pt x="28" y="1971"/>
                    </a:cubicBezTo>
                    <a:lnTo>
                      <a:pt x="322" y="13961"/>
                    </a:lnTo>
                    <a:cubicBezTo>
                      <a:pt x="343" y="14826"/>
                      <a:pt x="939" y="15571"/>
                      <a:pt x="1779" y="15779"/>
                    </a:cubicBezTo>
                    <a:lnTo>
                      <a:pt x="30306" y="22883"/>
                    </a:lnTo>
                    <a:cubicBezTo>
                      <a:pt x="30464" y="22922"/>
                      <a:pt x="30621" y="22941"/>
                      <a:pt x="30775" y="22941"/>
                    </a:cubicBezTo>
                    <a:cubicBezTo>
                      <a:pt x="31836" y="22941"/>
                      <a:pt x="32740" y="22053"/>
                      <a:pt x="32691" y="20933"/>
                    </a:cubicBezTo>
                    <a:lnTo>
                      <a:pt x="32151" y="8722"/>
                    </a:lnTo>
                    <a:cubicBezTo>
                      <a:pt x="32114" y="7867"/>
                      <a:pt x="31515" y="7141"/>
                      <a:pt x="30686" y="6939"/>
                    </a:cubicBezTo>
                    <a:lnTo>
                      <a:pt x="2404" y="56"/>
                    </a:lnTo>
                    <a:cubicBezTo>
                      <a:pt x="2249" y="18"/>
                      <a:pt x="2095" y="0"/>
                      <a:pt x="1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7" name="Google Shape;1187;p44"/>
          <p:cNvGrpSpPr/>
          <p:nvPr/>
        </p:nvGrpSpPr>
        <p:grpSpPr>
          <a:xfrm>
            <a:off x="7580711" y="-175468"/>
            <a:ext cx="1753778" cy="1753778"/>
            <a:chOff x="367385" y="2587838"/>
            <a:chExt cx="2501110" cy="2501110"/>
          </a:xfrm>
        </p:grpSpPr>
        <p:sp>
          <p:nvSpPr>
            <p:cNvPr id="1188" name="Google Shape;1188;p4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267</Words>
  <Application>Microsoft Office PowerPoint</Application>
  <PresentationFormat>Apresentação na tela (16:9)</PresentationFormat>
  <Paragraphs>30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Bai Jamjuree</vt:lpstr>
      <vt:lpstr>Calibri</vt:lpstr>
      <vt:lpstr>IBM Plex Sans</vt:lpstr>
      <vt:lpstr>Computer Security for Kids by Slidesgo </vt:lpstr>
      <vt:lpstr>Instrumentos de Analise funcional</vt:lpstr>
      <vt:lpstr>Apresentação do PowerPoint</vt:lpstr>
      <vt:lpstr>DFD (Fluxo de Dados)?</vt:lpstr>
      <vt:lpstr>Lista de Eventos</vt:lpstr>
      <vt:lpstr>Dicionário de Dados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Instrumentos de Analise funcional</dc:title>
  <cp:lastModifiedBy>EtecHAS</cp:lastModifiedBy>
  <cp:revision>3</cp:revision>
  <dcterms:modified xsi:type="dcterms:W3CDTF">2023-03-09T19:29:13Z</dcterms:modified>
</cp:coreProperties>
</file>