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0" r:id="rId6"/>
    <p:sldId id="278" r:id="rId7"/>
    <p:sldId id="275" r:id="rId8"/>
    <p:sldId id="276" r:id="rId9"/>
    <p:sldId id="277" r:id="rId10"/>
    <p:sldId id="281" r:id="rId11"/>
    <p:sldId id="279" r:id="rId12"/>
    <p:sldId id="287" r:id="rId13"/>
    <p:sldId id="282" r:id="rId14"/>
    <p:sldId id="283" r:id="rId15"/>
    <p:sldId id="284" r:id="rId16"/>
    <p:sldId id="285" r:id="rId17"/>
    <p:sldId id="286" r:id="rId18"/>
    <p:sldId id="268" r:id="rId19"/>
    <p:sldId id="269" r:id="rId20"/>
    <p:sldId id="28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59" y="2404531"/>
            <a:ext cx="8578544" cy="1646302"/>
          </a:xfrm>
        </p:spPr>
        <p:txBody>
          <a:bodyPr/>
          <a:lstStyle/>
          <a:p>
            <a:r>
              <a:rPr lang="pt-BR" dirty="0" smtClean="0"/>
              <a:t>2º Seminário</a:t>
            </a:r>
            <a:br>
              <a:rPr lang="pt-BR" dirty="0" smtClean="0"/>
            </a:br>
            <a:r>
              <a:rPr lang="pt-BR" dirty="0" smtClean="0"/>
              <a:t>- Engenharia de Software 2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3 – Alessandro Campello, Matheus Corrêa, Paulo Possas, </a:t>
            </a:r>
            <a:r>
              <a:rPr lang="pt-BR" dirty="0" err="1" smtClean="0"/>
              <a:t>Thadeu</a:t>
            </a:r>
            <a:r>
              <a:rPr lang="pt-BR" dirty="0" smtClean="0"/>
              <a:t> Caldas, Tomás Osório, Victor </a:t>
            </a:r>
            <a:r>
              <a:rPr lang="pt-BR" dirty="0" err="1" smtClean="0"/>
              <a:t>Rempto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8862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8596668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Git</a:t>
            </a:r>
            <a:endParaRPr lang="pt-BR" sz="3000" dirty="0" smtClean="0"/>
          </a:p>
          <a:p>
            <a:pPr lvl="1"/>
            <a:r>
              <a:rPr lang="pt-BR" sz="2800" dirty="0" smtClean="0"/>
              <a:t>Merge</a:t>
            </a:r>
          </a:p>
          <a:p>
            <a:pPr lvl="1"/>
            <a:r>
              <a:rPr lang="pt-BR" sz="2800" dirty="0" smtClean="0"/>
              <a:t>Organização Arquivos</a:t>
            </a:r>
          </a:p>
          <a:p>
            <a:pPr lvl="1"/>
            <a:r>
              <a:rPr lang="pt-BR" sz="2800" dirty="0" err="1" smtClean="0"/>
              <a:t>Branch</a:t>
            </a:r>
            <a:endParaRPr lang="pt-BR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569" y="4114332"/>
            <a:ext cx="9534447" cy="236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smtClean="0"/>
              <a:t>Desenvolvimento</a:t>
            </a:r>
          </a:p>
          <a:p>
            <a:pPr lvl="1"/>
            <a:r>
              <a:rPr lang="pt-BR" sz="2800" dirty="0" smtClean="0"/>
              <a:t>Pensamento alto nível</a:t>
            </a:r>
          </a:p>
          <a:p>
            <a:pPr lvl="2"/>
            <a:r>
              <a:rPr lang="pt-BR" sz="2600" dirty="0" smtClean="0"/>
              <a:t>Dificuldade para implementar arquitetura</a:t>
            </a:r>
          </a:p>
          <a:p>
            <a:pPr lvl="2"/>
            <a:r>
              <a:rPr lang="pt-BR" sz="2600" dirty="0" smtClean="0"/>
              <a:t>Simplificação de tarefas </a:t>
            </a:r>
            <a:r>
              <a:rPr lang="pt-BR" sz="2600" dirty="0" smtClean="0"/>
              <a:t>complexas</a:t>
            </a:r>
          </a:p>
          <a:p>
            <a:pPr lvl="1"/>
            <a:endParaRPr lang="pt-BR" sz="3000" dirty="0" smtClean="0"/>
          </a:p>
          <a:p>
            <a:pPr lvl="1"/>
            <a:r>
              <a:rPr lang="pt-BR" sz="3000" dirty="0" smtClean="0"/>
              <a:t>Curva </a:t>
            </a:r>
            <a:r>
              <a:rPr lang="pt-BR" sz="3000" dirty="0" smtClean="0"/>
              <a:t>de aprendizado</a:t>
            </a:r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smtClean="0"/>
              <a:t>Desenvolvimento</a:t>
            </a:r>
            <a:endParaRPr lang="pt-BR" sz="3000" dirty="0" smtClean="0"/>
          </a:p>
          <a:p>
            <a:pPr lvl="1"/>
            <a:r>
              <a:rPr lang="pt-BR" sz="2800" dirty="0" smtClean="0"/>
              <a:t>Erro </a:t>
            </a:r>
            <a:r>
              <a:rPr lang="pt-BR" sz="2800" dirty="0" smtClean="0"/>
              <a:t>na estimativa</a:t>
            </a:r>
          </a:p>
          <a:p>
            <a:pPr lvl="2"/>
            <a:r>
              <a:rPr lang="pt-BR" sz="2600" dirty="0" smtClean="0"/>
              <a:t>Musicas: Estimado 2Horas, Real 6h30</a:t>
            </a:r>
          </a:p>
          <a:p>
            <a:pPr lvl="2"/>
            <a:r>
              <a:rPr lang="pt-BR" sz="2600" dirty="0" smtClean="0"/>
              <a:t>Tarefas não estimadas: Revisões, </a:t>
            </a:r>
            <a:r>
              <a:rPr lang="pt-BR" sz="2600" dirty="0" err="1" smtClean="0"/>
              <a:t>Pair</a:t>
            </a:r>
            <a:r>
              <a:rPr lang="pt-BR" sz="2600" dirty="0" smtClean="0"/>
              <a:t> Programming, telas do jogo</a:t>
            </a:r>
            <a:r>
              <a:rPr lang="pt-BR" sz="2600" dirty="0" smtClean="0"/>
              <a:t>.</a:t>
            </a:r>
          </a:p>
          <a:p>
            <a:pPr lvl="2"/>
            <a:endParaRPr lang="pt-BR" sz="2600" dirty="0" smtClean="0"/>
          </a:p>
          <a:p>
            <a:pPr lvl="1"/>
            <a:r>
              <a:rPr lang="pt-BR" sz="2800" dirty="0" smtClean="0"/>
              <a:t>Priorização de tarefas</a:t>
            </a:r>
            <a:endParaRPr lang="pt-BR" sz="2800" dirty="0" smtClean="0"/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3366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1</a:t>
            </a:r>
          </a:p>
          <a:p>
            <a:pPr lvl="1"/>
            <a:r>
              <a:rPr lang="pt-BR" sz="2800" dirty="0" smtClean="0"/>
              <a:t>Faltou </a:t>
            </a:r>
            <a:r>
              <a:rPr lang="pt-BR" sz="2800" dirty="0" err="1" smtClean="0"/>
              <a:t>Estrátegias</a:t>
            </a:r>
            <a:r>
              <a:rPr lang="pt-BR" sz="2800" dirty="0" smtClean="0"/>
              <a:t> IA.</a:t>
            </a:r>
          </a:p>
          <a:p>
            <a:pPr lvl="1"/>
            <a:endParaRPr lang="pt-BR" sz="2800" dirty="0" smtClean="0"/>
          </a:p>
        </p:txBody>
      </p:sp>
      <p:pic>
        <p:nvPicPr>
          <p:cNvPr id="9218" name="Picture 2" descr="C:\Users\Administrador\Desktop\burndow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7480" y="2939526"/>
            <a:ext cx="7435871" cy="3463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2</a:t>
            </a:r>
          </a:p>
          <a:p>
            <a:pPr lvl="1"/>
            <a:r>
              <a:rPr lang="pt-BR" sz="2800" dirty="0" smtClean="0"/>
              <a:t>Faltou Design Botões e Trilha sonora.</a:t>
            </a:r>
          </a:p>
          <a:p>
            <a:pPr lvl="1"/>
            <a:endParaRPr lang="pt-BR" sz="2800" dirty="0" smtClean="0"/>
          </a:p>
        </p:txBody>
      </p:sp>
      <p:pic>
        <p:nvPicPr>
          <p:cNvPr id="10242" name="Picture 2" descr="C:\Users\Administrador\Desktop\burndow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7920" y="2804123"/>
            <a:ext cx="8315294" cy="3799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3</a:t>
            </a:r>
          </a:p>
          <a:p>
            <a:pPr lvl="1"/>
            <a:r>
              <a:rPr lang="pt-BR" sz="2800" dirty="0" smtClean="0"/>
              <a:t>Faltou tempo!</a:t>
            </a:r>
          </a:p>
        </p:txBody>
      </p:sp>
      <p:pic>
        <p:nvPicPr>
          <p:cNvPr id="11266" name="Picture 2" descr="C:\Users\Administrador\Desktop\burndown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033" y="2804160"/>
            <a:ext cx="7997179" cy="3700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4</a:t>
            </a:r>
          </a:p>
          <a:p>
            <a:pPr lvl="1"/>
            <a:r>
              <a:rPr lang="pt-BR" sz="2800" dirty="0" smtClean="0"/>
              <a:t>Tarefas de desenvolvimento</a:t>
            </a:r>
          </a:p>
          <a:p>
            <a:pPr lvl="1"/>
            <a:endParaRPr lang="pt-BR" sz="2800" dirty="0" smtClean="0"/>
          </a:p>
        </p:txBody>
      </p:sp>
      <p:pic>
        <p:nvPicPr>
          <p:cNvPr id="12290" name="Picture 2" descr="C:\Users\Administrador\Desktop\burndown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9840" y="2878977"/>
            <a:ext cx="7828362" cy="3572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5</a:t>
            </a:r>
          </a:p>
          <a:p>
            <a:pPr lvl="1"/>
            <a:r>
              <a:rPr lang="pt-BR" sz="2800" dirty="0" smtClean="0"/>
              <a:t>Primeira versão ’’’’’</a:t>
            </a:r>
            <a:r>
              <a:rPr lang="pt-BR" sz="2800" dirty="0" err="1" smtClean="0"/>
              <a:t>jogável</a:t>
            </a:r>
            <a:r>
              <a:rPr lang="pt-BR" sz="2800" dirty="0" smtClean="0"/>
              <a:t>’’’’’</a:t>
            </a:r>
          </a:p>
        </p:txBody>
      </p:sp>
      <p:pic>
        <p:nvPicPr>
          <p:cNvPr id="13314" name="Picture 2" descr="C:\Users\Administrador\Desktop\burndown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7959" y="2982246"/>
            <a:ext cx="7795135" cy="35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7314" y="1571856"/>
            <a:ext cx="8596668" cy="4199683"/>
          </a:xfrm>
        </p:spPr>
        <p:txBody>
          <a:bodyPr/>
          <a:lstStyle/>
          <a:p>
            <a:r>
              <a:rPr lang="pt-BR" sz="3000" dirty="0" smtClean="0">
                <a:solidFill>
                  <a:srgbClr val="FF0000"/>
                </a:solidFill>
              </a:rPr>
              <a:t>Diagrama UML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88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 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9677"/>
            <a:ext cx="8596668" cy="3880773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Projeto</a:t>
            </a:r>
          </a:p>
          <a:p>
            <a:endParaRPr lang="pt-BR" sz="3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7794" y="678772"/>
            <a:ext cx="5030527" cy="547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25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51527"/>
            <a:ext cx="8596668" cy="4739425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Tema escolhido;</a:t>
            </a:r>
          </a:p>
          <a:p>
            <a:r>
              <a:rPr lang="pt-BR" sz="2200" dirty="0" err="1" smtClean="0"/>
              <a:t>Git</a:t>
            </a:r>
            <a:r>
              <a:rPr lang="pt-BR" sz="2200" dirty="0" smtClean="0"/>
              <a:t>;</a:t>
            </a:r>
            <a:endParaRPr lang="pt-BR" sz="2200" dirty="0"/>
          </a:p>
          <a:p>
            <a:r>
              <a:rPr lang="pt-BR" sz="2200" dirty="0" err="1" smtClean="0"/>
              <a:t>Plugin</a:t>
            </a:r>
            <a:r>
              <a:rPr lang="pt-BR" sz="2200" dirty="0" smtClean="0"/>
              <a:t> - </a:t>
            </a:r>
            <a:r>
              <a:rPr lang="pt-BR" sz="2200" dirty="0" err="1" smtClean="0"/>
              <a:t>EGit</a:t>
            </a:r>
            <a:r>
              <a:rPr lang="pt-BR" sz="2200" dirty="0" smtClean="0"/>
              <a:t>;</a:t>
            </a:r>
          </a:p>
          <a:p>
            <a:r>
              <a:rPr lang="pt-BR" sz="2200" dirty="0" smtClean="0"/>
              <a:t>Dificuldades Encontradas;</a:t>
            </a:r>
          </a:p>
          <a:p>
            <a:r>
              <a:rPr lang="pt-BR" sz="2200" dirty="0" err="1" smtClean="0"/>
              <a:t>BurnDown</a:t>
            </a:r>
            <a:r>
              <a:rPr lang="pt-BR" sz="2200" dirty="0" smtClean="0"/>
              <a:t>;</a:t>
            </a:r>
          </a:p>
          <a:p>
            <a:r>
              <a:rPr lang="pt-BR" sz="2200" dirty="0" smtClean="0"/>
              <a:t>Diagrama UML;</a:t>
            </a:r>
          </a:p>
          <a:p>
            <a:r>
              <a:rPr lang="pt-BR" sz="2200" dirty="0" smtClean="0"/>
              <a:t>Versão Parcial.</a:t>
            </a:r>
          </a:p>
        </p:txBody>
      </p:sp>
    </p:spTree>
    <p:extLst>
      <p:ext uri="{BB962C8B-B14F-4D97-AF65-F5344CB8AC3E}">
        <p14:creationId xmlns:p14="http://schemas.microsoft.com/office/powerpoint/2010/main" val="123402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 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9677"/>
            <a:ext cx="8596668" cy="3880773"/>
          </a:xfrm>
        </p:spPr>
        <p:txBody>
          <a:bodyPr>
            <a:normAutofit/>
          </a:bodyPr>
          <a:lstStyle/>
          <a:p>
            <a:r>
              <a:rPr lang="pt-BR" sz="3000" dirty="0" smtClean="0"/>
              <a:t>Exibição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55250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22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 Escolhido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 smtClean="0"/>
              <a:t>Batalha do Passinho</a:t>
            </a:r>
            <a:endParaRPr lang="pt-BR" sz="3000" dirty="0"/>
          </a:p>
          <a:p>
            <a:endParaRPr lang="pt-BR" sz="3000" dirty="0" smtClean="0"/>
          </a:p>
          <a:p>
            <a:r>
              <a:rPr lang="pt-BR" sz="3000" dirty="0" smtClean="0"/>
              <a:t>Mapa</a:t>
            </a:r>
          </a:p>
          <a:p>
            <a:endParaRPr lang="pt-BR" sz="3000" dirty="0" smtClean="0"/>
          </a:p>
          <a:p>
            <a:r>
              <a:rPr lang="pt-BR" sz="3000" dirty="0" err="1" smtClean="0"/>
              <a:t>MC’s</a:t>
            </a:r>
            <a:endParaRPr 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241451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 Escolhido - Mapa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Administrador\git\BatalhaDoPassinho\Documentação\Fases do Mapa\Mapa Fase-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22" y="1374936"/>
            <a:ext cx="11662347" cy="5294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451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Git</a:t>
            </a:r>
            <a:endParaRPr lang="pt-BR" dirty="0"/>
          </a:p>
        </p:txBody>
      </p:sp>
      <p:pic>
        <p:nvPicPr>
          <p:cNvPr id="2051" name="Picture 3" descr="C:\Users\Administrador\Desktop\es2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342" y="2303073"/>
            <a:ext cx="8819314" cy="3854893"/>
          </a:xfrm>
          <a:prstGeom prst="rect">
            <a:avLst/>
          </a:prstGeom>
          <a:noFill/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62344" y="1426071"/>
            <a:ext cx="8596668" cy="3880773"/>
          </a:xfrm>
        </p:spPr>
        <p:txBody>
          <a:bodyPr/>
          <a:lstStyle/>
          <a:p>
            <a:r>
              <a:rPr lang="pt-BR" sz="3000" dirty="0" smtClean="0"/>
              <a:t>Conteúdo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- Documentação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35" y="1275545"/>
            <a:ext cx="9790998" cy="523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62344" y="1426071"/>
            <a:ext cx="8596668" cy="3880773"/>
          </a:xfrm>
        </p:spPr>
        <p:txBody>
          <a:bodyPr/>
          <a:lstStyle/>
          <a:p>
            <a:r>
              <a:rPr lang="pt-BR" sz="3000" dirty="0" err="1" smtClean="0"/>
              <a:t>Commits</a:t>
            </a:r>
            <a:endParaRPr lang="pt-BR" sz="3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619" y="260847"/>
            <a:ext cx="8672748" cy="620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62344" y="1426071"/>
            <a:ext cx="8596668" cy="3880773"/>
          </a:xfrm>
        </p:spPr>
        <p:txBody>
          <a:bodyPr/>
          <a:lstStyle/>
          <a:p>
            <a:r>
              <a:rPr lang="pt-BR" sz="3000" dirty="0" err="1" smtClean="0"/>
              <a:t>Branch</a:t>
            </a:r>
            <a:r>
              <a:rPr lang="pt-BR" sz="3000" dirty="0" smtClean="0"/>
              <a:t> </a:t>
            </a:r>
            <a:r>
              <a:rPr lang="pt-BR" sz="3000" dirty="0" err="1" smtClean="0"/>
              <a:t>Master</a:t>
            </a:r>
            <a:endParaRPr lang="pt-BR" sz="3000" dirty="0"/>
          </a:p>
        </p:txBody>
      </p:sp>
      <p:pic>
        <p:nvPicPr>
          <p:cNvPr id="4098" name="Picture 2" descr="C:\Users\Administrador\Desktop\es2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805" y="2912901"/>
            <a:ext cx="11029101" cy="2513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Plugin</a:t>
            </a:r>
            <a:r>
              <a:rPr lang="pt-BR" dirty="0" smtClean="0"/>
              <a:t> - </a:t>
            </a:r>
            <a:r>
              <a:rPr lang="pt-BR" dirty="0" err="1" smtClean="0"/>
              <a:t>EGit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3766" y="400830"/>
            <a:ext cx="7998423" cy="60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597" y="2788484"/>
            <a:ext cx="3066190" cy="139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171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Facetado</vt:lpstr>
      <vt:lpstr>2º Seminário - Engenharia de Software 2 </vt:lpstr>
      <vt:lpstr>Agenda</vt:lpstr>
      <vt:lpstr>Tema Escolhido</vt:lpstr>
      <vt:lpstr>Tema Escolhido - Mapa</vt:lpstr>
      <vt:lpstr>Git</vt:lpstr>
      <vt:lpstr>Git - Documentação</vt:lpstr>
      <vt:lpstr>Git</vt:lpstr>
      <vt:lpstr>Git</vt:lpstr>
      <vt:lpstr>Plugin - EGit</vt:lpstr>
      <vt:lpstr>Dificuldades Encontradas </vt:lpstr>
      <vt:lpstr>Dificuldades Encontradas </vt:lpstr>
      <vt:lpstr>Dificuldades Encontradas </vt:lpstr>
      <vt:lpstr>Burn Down</vt:lpstr>
      <vt:lpstr>Burn Down</vt:lpstr>
      <vt:lpstr>Burn Down</vt:lpstr>
      <vt:lpstr>Burn Down</vt:lpstr>
      <vt:lpstr>Burn Down</vt:lpstr>
      <vt:lpstr>Arquitetura</vt:lpstr>
      <vt:lpstr>Versão Parcial</vt:lpstr>
      <vt:lpstr>Versão Parcial</vt:lpstr>
      <vt:lpstr> 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1º Seminário - Engenharia de Software 2</dc:title>
  <dc:creator>Visagio</dc:creator>
  <cp:lastModifiedBy>Visagio</cp:lastModifiedBy>
  <cp:revision>38</cp:revision>
  <dcterms:created xsi:type="dcterms:W3CDTF">2014-09-09T16:30:51Z</dcterms:created>
  <dcterms:modified xsi:type="dcterms:W3CDTF">2014-10-23T18:54:19Z</dcterms:modified>
</cp:coreProperties>
</file>