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5" r:id="rId9"/>
    <p:sldId id="264" r:id="rId10"/>
    <p:sldId id="286" r:id="rId11"/>
    <p:sldId id="269" r:id="rId12"/>
    <p:sldId id="278" r:id="rId13"/>
  </p:sldIdLst>
  <p:sldSz cx="9144000" cy="5143500" type="screen16x9"/>
  <p:notesSz cx="6858000" cy="9144000"/>
  <p:embeddedFontLst>
    <p:embeddedFont>
      <p:font typeface="Raleway SemiBold" charset="0"/>
      <p:regular r:id="rId15"/>
      <p:bold r:id="rId16"/>
      <p:italic r:id="rId17"/>
      <p:boldItalic r:id="rId18"/>
    </p:embeddedFont>
    <p:embeddedFont>
      <p:font typeface="Barlow Light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Barlow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E46474-C662-45D2-83FD-358F5BF5BF6B}">
  <a:tblStyle styleId="{56E46474-C662-45D2-83FD-358F5BF5BF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814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291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chdev6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488892" y="556542"/>
            <a:ext cx="4962600" cy="15647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Manual de Instalação e Uso</a:t>
            </a:r>
            <a:endParaRPr dirty="0"/>
          </a:p>
        </p:txBody>
      </p:sp>
      <p:sp>
        <p:nvSpPr>
          <p:cNvPr id="339" name="Google Shape;338;p12">
            <a:extLst>
              <a:ext uri="{FF2B5EF4-FFF2-40B4-BE49-F238E27FC236}">
                <a16:creationId xmlns="" xmlns:a16="http://schemas.microsoft.com/office/drawing/2014/main" id="{48206B9F-2DE5-4C1C-A894-3DAA51A9A747}"/>
              </a:ext>
            </a:extLst>
          </p:cNvPr>
          <p:cNvSpPr txBox="1">
            <a:spLocks/>
          </p:cNvSpPr>
          <p:nvPr/>
        </p:nvSpPr>
        <p:spPr>
          <a:xfrm>
            <a:off x="331715" y="3428868"/>
            <a:ext cx="4962600" cy="156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pt-BR" dirty="0"/>
              <a:t>TechDev-6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a passo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3041780" y="1342608"/>
            <a:ext cx="2563500" cy="16220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4.  </a:t>
            </a:r>
            <a:r>
              <a:rPr lang="pt-BR" b="1" dirty="0"/>
              <a:t>Monitore os gráficos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pt-BR" dirty="0"/>
              <a:t>O site </a:t>
            </a:r>
            <a:r>
              <a:rPr lang="pt-BR" dirty="0" smtClean="0"/>
              <a:t>mostrará </a:t>
            </a:r>
            <a:r>
              <a:rPr lang="pt-BR" dirty="0"/>
              <a:t>todas as temperaturas da geladeira </a:t>
            </a:r>
            <a:r>
              <a:rPr lang="pt-BR" dirty="0" smtClean="0"/>
              <a:t>e os registros armazenados pela nossa aplicação.</a:t>
            </a: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122" name="Picture 2" descr="Resultado de imagem para graph line icon">
            <a:extLst>
              <a:ext uri="{FF2B5EF4-FFF2-40B4-BE49-F238E27FC236}">
                <a16:creationId xmlns="" xmlns:a16="http://schemas.microsoft.com/office/drawing/2014/main" id="{C21E5643-5C5A-4352-A488-3C983948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94" y="2873827"/>
            <a:ext cx="1879305" cy="187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43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052945" y="310800"/>
            <a:ext cx="3288959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>
                <a:solidFill>
                  <a:schemeClr val="lt1"/>
                </a:solidFill>
              </a:rPr>
              <a:t>Localização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2732941" y="3468757"/>
            <a:ext cx="747900" cy="326368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Nossa Empresa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11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Obrigado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8"/>
            <a:ext cx="4343700" cy="2527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Tem alguma </a:t>
            </a:r>
            <a:r>
              <a:rPr lang="pt-BR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duvida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Entre em contato com nossa equipe de suporte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dirty="0"/>
              <a:t>@</a:t>
            </a:r>
            <a:r>
              <a:rPr lang="pt-BR" dirty="0"/>
              <a:t>TechDev6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BR" dirty="0">
                <a:hlinkClick r:id="rId3"/>
              </a:rPr>
              <a:t>techdev6</a:t>
            </a:r>
            <a:r>
              <a:rPr lang="en" dirty="0">
                <a:hlinkClick r:id="rId3"/>
              </a:rPr>
              <a:t>@gma</a:t>
            </a:r>
            <a:r>
              <a:rPr lang="pt-BR" dirty="0" err="1">
                <a:hlinkClick r:id="rId3"/>
              </a:rPr>
              <a:t>il</a:t>
            </a:r>
            <a:r>
              <a:rPr lang="en" dirty="0">
                <a:hlinkClick r:id="rId3"/>
              </a:rPr>
              <a:t>.</a:t>
            </a:r>
            <a:r>
              <a:rPr lang="pt-BR" dirty="0">
                <a:hlinkClick r:id="rId3"/>
              </a:rPr>
              <a:t>com</a:t>
            </a:r>
            <a:endParaRPr lang="pt-BR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pt-BR" dirty="0"/>
              <a:t>TomTicket/techdev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2220686" y="1349395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dirty="0"/>
              <a:t>Olá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1894115" y="2225347"/>
            <a:ext cx="5747657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Somos a equipe de suporte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Vamos auxilia-lo para o uso de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 smtClean="0"/>
              <a:t>produto</a:t>
            </a:r>
            <a:r>
              <a:rPr lang="en-US" dirty="0" smtClean="0"/>
              <a:t>.</a:t>
            </a:r>
            <a:endParaRPr lang="en-US" sz="3600" b="1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184572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Instruções para o </a:t>
            </a:r>
            <a:r>
              <a:rPr lang="en" dirty="0"/>
              <a:t/>
            </a:r>
            <a:br>
              <a:rPr lang="en" dirty="0"/>
            </a:br>
            <a:r>
              <a:rPr lang="pt-BR" dirty="0"/>
              <a:t>uso do produto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835751" y="1919549"/>
            <a:ext cx="6427467" cy="24075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latin typeface="+mn-lt"/>
                <a:cs typeface="Aldhabi" panose="020B0604020202020204" pitchFamily="2" charset="-78"/>
              </a:rPr>
              <a:t>Não mexa </a:t>
            </a:r>
            <a:r>
              <a:rPr lang="pt-BR" b="1" dirty="0" smtClean="0">
                <a:latin typeface="+mn-lt"/>
                <a:cs typeface="Aldhabi" panose="020B0604020202020204" pitchFamily="2" charset="-78"/>
              </a:rPr>
              <a:t>no equipamento </a:t>
            </a:r>
            <a:r>
              <a:rPr lang="pt-BR" b="1" dirty="0">
                <a:latin typeface="+mn-lt"/>
                <a:cs typeface="Aldhabi" panose="020B0604020202020204" pitchFamily="2" charset="-78"/>
              </a:rPr>
              <a:t>que </a:t>
            </a:r>
            <a:r>
              <a:rPr lang="pt-BR" b="1" dirty="0" smtClean="0">
                <a:latin typeface="+mn-lt"/>
                <a:cs typeface="Aldhabi" panose="020B0604020202020204" pitchFamily="2" charset="-78"/>
              </a:rPr>
              <a:t>contém energia </a:t>
            </a:r>
            <a:r>
              <a:rPr lang="pt-BR" b="1" dirty="0">
                <a:latin typeface="+mn-lt"/>
                <a:cs typeface="Aldhabi" panose="020B0604020202020204" pitchFamily="2" charset="-78"/>
              </a:rPr>
              <a:t>elétrica sem </a:t>
            </a:r>
            <a:r>
              <a:rPr lang="pt-BR" b="1" dirty="0" smtClean="0">
                <a:latin typeface="+mn-lt"/>
                <a:cs typeface="Aldhabi" panose="020B0604020202020204" pitchFamily="2" charset="-78"/>
              </a:rPr>
              <a:t>proteção.</a:t>
            </a:r>
            <a:endParaRPr dirty="0">
              <a:latin typeface="+mn-lt"/>
              <a:cs typeface="Aldhabi" panose="020B0604020202020204" pitchFamily="2" charset="-78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b="1" dirty="0">
                <a:latin typeface="+mn-lt"/>
                <a:cs typeface="Aldhabi" panose="020B0604020202020204" pitchFamily="2" charset="-78"/>
              </a:rPr>
              <a:t>Tenha cuidado com o Arduino e seu sensor de </a:t>
            </a:r>
            <a:r>
              <a:rPr lang="pt-BR" b="1" dirty="0" smtClean="0">
                <a:latin typeface="+mn-lt"/>
                <a:cs typeface="Aldhabi" panose="020B0604020202020204" pitchFamily="2" charset="-78"/>
              </a:rPr>
              <a:t>temperatura.</a:t>
            </a:r>
            <a:endParaRPr dirty="0">
              <a:latin typeface="+mn-lt"/>
              <a:cs typeface="Aldhabi" panose="020B0604020202020204" pitchFamily="2" charset="-78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+mn-lt"/>
                <a:cs typeface="Aldhabi" panose="020B0604020202020204" pitchFamily="2" charset="-78"/>
              </a:rPr>
              <a:t>Cas</a:t>
            </a:r>
            <a:r>
              <a:rPr lang="pt-BR" b="1" dirty="0">
                <a:latin typeface="+mn-lt"/>
                <a:cs typeface="Aldhabi" panose="020B0604020202020204" pitchFamily="2" charset="-78"/>
              </a:rPr>
              <a:t>o tenha duvidas de como manusear o </a:t>
            </a:r>
            <a:r>
              <a:rPr lang="pt-BR" b="1" dirty="0" smtClean="0">
                <a:latin typeface="+mn-lt"/>
                <a:cs typeface="Aldhabi" panose="020B0604020202020204" pitchFamily="2" charset="-78"/>
              </a:rPr>
              <a:t>equipamento, </a:t>
            </a:r>
            <a:r>
              <a:rPr lang="pt-BR" b="1" dirty="0">
                <a:latin typeface="+mn-lt"/>
                <a:cs typeface="Aldhabi" panose="020B0604020202020204" pitchFamily="2" charset="-78"/>
              </a:rPr>
              <a:t>contate nossa equipe de </a:t>
            </a:r>
            <a:r>
              <a:rPr lang="pt-BR" b="1" dirty="0" smtClean="0">
                <a:latin typeface="+mn-lt"/>
                <a:cs typeface="Aldhabi" panose="020B0604020202020204" pitchFamily="2" charset="-78"/>
              </a:rPr>
              <a:t>suporte.</a:t>
            </a:r>
            <a:endParaRPr lang="pt-BR" b="1" dirty="0">
              <a:latin typeface="+mn-lt"/>
              <a:cs typeface="Aldhabi" panose="020B0604020202020204" pitchFamily="2" charset="-78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latin typeface="+mn-lt"/>
              </a:rPr>
              <a:t>Certifique que todos os cabos estão conectados corretamente no </a:t>
            </a:r>
            <a:r>
              <a:rPr lang="pt-BR" b="1" dirty="0" err="1" smtClean="0">
                <a:latin typeface="+mn-lt"/>
              </a:rPr>
              <a:t>Arduino</a:t>
            </a:r>
            <a:r>
              <a:rPr lang="pt-BR" b="1" dirty="0">
                <a:latin typeface="+mn-lt"/>
              </a:rPr>
              <a:t>.</a:t>
            </a:r>
            <a:endParaRPr lang="pt-BR" b="1" dirty="0">
              <a:latin typeface="+mn-lt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Funcionamento do Produto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26" name="Picture 2" descr="Resultado de imagem para monitoring icon transparent">
            <a:extLst>
              <a:ext uri="{FF2B5EF4-FFF2-40B4-BE49-F238E27FC236}">
                <a16:creationId xmlns="" xmlns:a16="http://schemas.microsoft.com/office/drawing/2014/main" id="{57FD5723-55D1-4F88-AF21-6C3DC7213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43" y="240625"/>
            <a:ext cx="1790400" cy="17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temperature icon">
            <a:extLst>
              <a:ext uri="{FF2B5EF4-FFF2-40B4-BE49-F238E27FC236}">
                <a16:creationId xmlns="" xmlns:a16="http://schemas.microsoft.com/office/drawing/2014/main" id="{CA288658-D84E-43C7-86B6-E3C428BB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657" y="3184911"/>
            <a:ext cx="1552986" cy="155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o produto funciona ?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749758"/>
            <a:ext cx="5640900" cy="260997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dirty="0">
                <a:latin typeface="+mn-lt"/>
              </a:rPr>
              <a:t>Com o uso </a:t>
            </a:r>
            <a:r>
              <a:rPr lang="pt-BR" dirty="0" smtClean="0">
                <a:latin typeface="+mn-lt"/>
              </a:rPr>
              <a:t>da tecnologia </a:t>
            </a:r>
            <a:r>
              <a:rPr lang="pt-BR" dirty="0" err="1" smtClean="0">
                <a:latin typeface="+mn-lt"/>
              </a:rPr>
              <a:t>IoT</a:t>
            </a:r>
            <a:r>
              <a:rPr lang="pt-BR" dirty="0">
                <a:latin typeface="+mn-lt"/>
              </a:rPr>
              <a:t>, vamos monitorar a temperatura dos armazenamentos de </a:t>
            </a:r>
            <a:r>
              <a:rPr lang="pt-BR" dirty="0" smtClean="0">
                <a:latin typeface="+mn-lt"/>
              </a:rPr>
              <a:t>medicamentos termo lábeis, através de </a:t>
            </a:r>
            <a:r>
              <a:rPr lang="pt-BR" dirty="0">
                <a:latin typeface="+mn-lt"/>
              </a:rPr>
              <a:t>alertas </a:t>
            </a:r>
            <a:r>
              <a:rPr lang="pt-BR" dirty="0" smtClean="0">
                <a:latin typeface="+mn-lt"/>
              </a:rPr>
              <a:t>sonoros e visuais para caso a temperatura esteja inadequada, </a:t>
            </a:r>
            <a:r>
              <a:rPr lang="pt-BR" dirty="0" smtClean="0">
                <a:latin typeface="+mn-lt"/>
              </a:rPr>
              <a:t>nosso usuário possa tomar uma ação para </a:t>
            </a:r>
            <a:r>
              <a:rPr lang="pt-BR" dirty="0">
                <a:latin typeface="+mn-lt"/>
              </a:rPr>
              <a:t>evitar desperdícios </a:t>
            </a:r>
            <a:r>
              <a:rPr lang="pt-BR" dirty="0" smtClean="0">
                <a:latin typeface="+mn-lt"/>
              </a:rPr>
              <a:t>do </a:t>
            </a:r>
            <a:r>
              <a:rPr lang="pt-BR" dirty="0">
                <a:latin typeface="+mn-lt"/>
              </a:rPr>
              <a:t>mal armazenamento</a:t>
            </a:r>
            <a:r>
              <a:rPr lang="pt-BR" dirty="0" smtClean="0">
                <a:latin typeface="+mn-lt"/>
              </a:rPr>
              <a:t>.</a:t>
            </a:r>
            <a:endParaRPr lang="pt-BR" dirty="0">
              <a:latin typeface="+mn-lt"/>
            </a:endParaRP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Resultado de imagem para hospital icon">
            <a:extLst>
              <a:ext uri="{FF2B5EF4-FFF2-40B4-BE49-F238E27FC236}">
                <a16:creationId xmlns="" xmlns:a16="http://schemas.microsoft.com/office/drawing/2014/main" id="{706BB97E-1D15-42EF-8804-A3372874F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657" y="1146950"/>
            <a:ext cx="2763818" cy="27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917465" y="1663879"/>
            <a:ext cx="2705302" cy="4751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Arduino Uno e seus </a:t>
            </a:r>
            <a:r>
              <a:rPr lang="pt-BR" b="1" dirty="0" smtClean="0"/>
              <a:t>componentes</a:t>
            </a: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1807789" y="479132"/>
            <a:ext cx="5640900" cy="12594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Caixa do Produto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4653611" y="1538722"/>
            <a:ext cx="2682600" cy="7254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LM35 – </a:t>
            </a:r>
            <a:r>
              <a:rPr lang="pt-BR" b="1" dirty="0"/>
              <a:t>Sensor de Temperatura 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74" name="Picture 2" descr="Resultado de imagem para arduino icon">
            <a:extLst>
              <a:ext uri="{FF2B5EF4-FFF2-40B4-BE49-F238E27FC236}">
                <a16:creationId xmlns="" xmlns:a16="http://schemas.microsoft.com/office/drawing/2014/main" id="{8FEBB29F-24DD-4A66-BC5F-2B6AF97B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2" y="2586857"/>
            <a:ext cx="2254912" cy="225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jumper arduino icon">
            <a:extLst>
              <a:ext uri="{FF2B5EF4-FFF2-40B4-BE49-F238E27FC236}">
                <a16:creationId xmlns="" xmlns:a16="http://schemas.microsoft.com/office/drawing/2014/main" id="{A2E832E8-2F59-4989-A32A-5C7ABEC8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7" y="2186396"/>
            <a:ext cx="739703" cy="7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sensor de temperatura lm35 icon">
            <a:extLst>
              <a:ext uri="{FF2B5EF4-FFF2-40B4-BE49-F238E27FC236}">
                <a16:creationId xmlns="" xmlns:a16="http://schemas.microsoft.com/office/drawing/2014/main" id="{CDDB3697-5FE0-40E5-9E59-27EBE1425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611" y="2480839"/>
            <a:ext cx="1663005" cy="16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494975" y="1308062"/>
            <a:ext cx="4438292" cy="23157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accent1"/>
                </a:solidFill>
              </a:rPr>
              <a:t>Processo de instalação 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4923937" y="1084126"/>
            <a:ext cx="3867900" cy="266008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 -- Primeiro </a:t>
            </a:r>
            <a:r>
              <a:rPr lang="pt-BR" dirty="0" smtClean="0"/>
              <a:t>será feito </a:t>
            </a:r>
            <a:r>
              <a:rPr lang="pt-BR" dirty="0"/>
              <a:t>o cadastro dos </a:t>
            </a:r>
            <a:r>
              <a:rPr lang="pt-BR" dirty="0" smtClean="0"/>
              <a:t>hospitais atra</a:t>
            </a:r>
            <a:r>
              <a:rPr lang="pt-BR" dirty="0" smtClean="0"/>
              <a:t>vés do código fornecido</a:t>
            </a:r>
            <a:r>
              <a:rPr lang="pt-BR" dirty="0" smtClean="0"/>
              <a:t>.</a:t>
            </a: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-- </a:t>
            </a:r>
            <a:r>
              <a:rPr lang="pt-BR" dirty="0" smtClean="0"/>
              <a:t>Após deve ser</a:t>
            </a:r>
            <a:r>
              <a:rPr lang="pt-BR" dirty="0" smtClean="0"/>
              <a:t> </a:t>
            </a:r>
            <a:r>
              <a:rPr lang="pt-BR" dirty="0" smtClean="0"/>
              <a:t>feita a</a:t>
            </a:r>
            <a:r>
              <a:rPr lang="pt-BR" dirty="0" smtClean="0"/>
              <a:t> </a:t>
            </a:r>
            <a:r>
              <a:rPr lang="pt-BR" dirty="0"/>
              <a:t>instalação do produto nas </a:t>
            </a:r>
            <a:r>
              <a:rPr lang="pt-BR" dirty="0" smtClean="0"/>
              <a:t>geladeiras </a:t>
            </a:r>
            <a:endParaRPr lang="pt-BR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-- </a:t>
            </a:r>
            <a:r>
              <a:rPr lang="pt-BR" dirty="0" smtClean="0"/>
              <a:t>Com o cadastro e instalação concluída, terá acesso ao monitoramento </a:t>
            </a:r>
            <a:r>
              <a:rPr lang="pt-BR" dirty="0"/>
              <a:t>da temperatura dentro das geladeiras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2256182" y="1679714"/>
            <a:ext cx="4258748" cy="14212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Instalação </a:t>
            </a:r>
            <a:br>
              <a:rPr lang="pt-BR" sz="3600" dirty="0"/>
            </a:br>
            <a:r>
              <a:rPr lang="pt-BR" sz="3600" dirty="0"/>
              <a:t>do </a:t>
            </a:r>
            <a:br>
              <a:rPr lang="pt-BR" sz="3600" dirty="0"/>
            </a:br>
            <a:r>
              <a:rPr lang="pt-BR" sz="3600" dirty="0"/>
              <a:t>Sensor</a:t>
            </a:r>
            <a:endParaRPr sz="3600" dirty="0"/>
          </a:p>
        </p:txBody>
      </p:sp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a passo</a:t>
            </a:r>
            <a:endParaRPr dirty="0"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99839" y="1995750"/>
            <a:ext cx="2563500" cy="16220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1.  </a:t>
            </a:r>
            <a:r>
              <a:rPr lang="pt-BR" b="1" dirty="0"/>
              <a:t>Cadastro dos hospitais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pt-BR" dirty="0"/>
              <a:t>Entre em nosso site , efetue o cadastro do seu hospital , e indique quantas geladeiras serão monitoradas</a:t>
            </a:r>
            <a:r>
              <a:rPr lang="en" dirty="0"/>
              <a:t>.</a:t>
            </a:r>
            <a:endParaRPr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094307" y="1995750"/>
            <a:ext cx="2563500" cy="16220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2. </a:t>
            </a:r>
            <a:r>
              <a:rPr lang="pt-BR" b="1" dirty="0"/>
              <a:t>Conecte o Arduino com sua rede de </a:t>
            </a:r>
            <a:r>
              <a:rPr lang="pt-BR" b="1" dirty="0" smtClean="0"/>
              <a:t>dados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Ligue o arduino , conecte com seu comp</a:t>
            </a:r>
            <a:r>
              <a:rPr lang="pt-BR" dirty="0"/>
              <a:t>utador, instale o código que será fornecido </a:t>
            </a:r>
            <a:r>
              <a:rPr lang="en" dirty="0"/>
              <a:t>.</a:t>
            </a:r>
            <a:endParaRPr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5974008" y="2005081"/>
            <a:ext cx="2544841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/>
              <a:t>3. Entre no nosso site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Após efetuar seu login , </a:t>
            </a:r>
            <a:r>
              <a:rPr lang="pt-BR" dirty="0" smtClean="0"/>
              <a:t>entre na </a:t>
            </a:r>
            <a:r>
              <a:rPr lang="pt-BR" dirty="0"/>
              <a:t>pagina </a:t>
            </a:r>
            <a:r>
              <a:rPr lang="pt-BR" dirty="0" smtClean="0"/>
              <a:t>“Dashboard”, </a:t>
            </a:r>
            <a:r>
              <a:rPr lang="pt-BR" dirty="0"/>
              <a:t>e escolha a geladeira que você quer monitorar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098" name="Picture 2" descr="Resultado de imagem para refrigerator icon">
            <a:extLst>
              <a:ext uri="{FF2B5EF4-FFF2-40B4-BE49-F238E27FC236}">
                <a16:creationId xmlns="" xmlns:a16="http://schemas.microsoft.com/office/drawing/2014/main" id="{497E8937-B234-4AE0-9D32-F825757B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1" y="3617843"/>
            <a:ext cx="1397300" cy="13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computer icon">
            <a:extLst>
              <a:ext uri="{FF2B5EF4-FFF2-40B4-BE49-F238E27FC236}">
                <a16:creationId xmlns="" xmlns:a16="http://schemas.microsoft.com/office/drawing/2014/main" id="{1817BD1D-757B-47CB-A721-6EA52F64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7" y="3617843"/>
            <a:ext cx="1272209" cy="127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refrigerator icon">
            <a:extLst>
              <a:ext uri="{FF2B5EF4-FFF2-40B4-BE49-F238E27FC236}">
                <a16:creationId xmlns="" xmlns:a16="http://schemas.microsoft.com/office/drawing/2014/main" id="{BEA522BB-8A10-471D-B2AD-6B938CB1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680" y="3555297"/>
            <a:ext cx="1397300" cy="13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327</Words>
  <Application>Microsoft Office PowerPoint</Application>
  <PresentationFormat>Apresentação na tela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Raleway SemiBold</vt:lpstr>
      <vt:lpstr>Barlow Light</vt:lpstr>
      <vt:lpstr>Aldhabi</vt:lpstr>
      <vt:lpstr>Calibri</vt:lpstr>
      <vt:lpstr>Barlow</vt:lpstr>
      <vt:lpstr>Gaoler template</vt:lpstr>
      <vt:lpstr>Manual de Instalação e Uso</vt:lpstr>
      <vt:lpstr>Olá!</vt:lpstr>
      <vt:lpstr>Instruções para o  uso do produto</vt:lpstr>
      <vt:lpstr>Funcionamento do Produto</vt:lpstr>
      <vt:lpstr>Como o produto funciona ?</vt:lpstr>
      <vt:lpstr>Caixa do Produto</vt:lpstr>
      <vt:lpstr>Processo de instalação </vt:lpstr>
      <vt:lpstr>Instalação  do  Sensor</vt:lpstr>
      <vt:lpstr>Passo a passo</vt:lpstr>
      <vt:lpstr>Passo a passo</vt:lpstr>
      <vt:lpstr>Localização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Instalação e Uso</dc:title>
  <dc:creator>braian hudson braga</dc:creator>
  <cp:lastModifiedBy>usuario</cp:lastModifiedBy>
  <cp:revision>19</cp:revision>
  <dcterms:modified xsi:type="dcterms:W3CDTF">2019-12-08T18:48:23Z</dcterms:modified>
</cp:coreProperties>
</file>