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96252-05D6-4127-9EFC-2DE0E3ADDFCA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4B21E-71ED-4512-B28A-4F54F0116A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5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4B21E-71ED-4512-B28A-4F54F0116A1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26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13EDA-BFA5-48EF-95A4-60683A0F8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664844-2904-490B-8C62-BF6F4FC99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0237D5-B6F1-41D9-B4DC-098E75B9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BCD5-FAD7-4586-9DE5-EF3E48E9373A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EBE57-F404-4394-B256-FD7F3669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3E4B2D-A8FF-494B-B2E8-A88AB852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395-0734-4800-98BD-4B67AC85A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16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73692-0D2A-4667-B502-9D8B3B82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E3B47B-907B-4C80-BD2A-1E4CE006D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2BBDC3-B9CA-452C-9289-600B3870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BCD5-FAD7-4586-9DE5-EF3E48E9373A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B04252-9511-448C-926E-914904B8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D09D34-8B36-4B4E-A3EC-44E099E5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395-0734-4800-98BD-4B67AC85A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37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529F74-580C-4656-9ED2-E2CD9FE5D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38DC20-834A-4762-BE85-4A52833CE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E8508A-5BA1-42A5-975F-1EE47CC0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BCD5-FAD7-4586-9DE5-EF3E48E9373A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21E3F9-6982-4F04-912E-B56B12D9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53E449-9C56-4E76-84D4-691E0E82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395-0734-4800-98BD-4B67AC85A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65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F0BD6-E326-43B4-BE0C-650EA811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5690FD-8187-4F98-8C54-0BCE9AD7B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642B56-B690-409B-9F4E-63E73E90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BCD5-FAD7-4586-9DE5-EF3E48E9373A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820063-DE37-49CD-8DC7-5B539BE0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CF7FA-CC11-4920-AEED-14854B52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395-0734-4800-98BD-4B67AC85A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88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8AF0D-80B7-4F71-97D3-00A0C283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C70ECB-53F5-467B-BCF6-60C870C56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738B4A-9FB5-4C77-9F58-4AAFD9AE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BCD5-FAD7-4586-9DE5-EF3E48E9373A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87ABC2-76BA-4528-B809-9B933FC4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2B796-195D-4466-AB50-A1961C31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395-0734-4800-98BD-4B67AC85A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62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E318C-2E66-4400-B20E-C2DD4C94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C90DBE-D528-4557-A168-F1A72FFE6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AD8955-2856-41DB-91B9-146BDFFD8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B65641-D88A-4311-87EB-882C859E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BCD5-FAD7-4586-9DE5-EF3E48E9373A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3AA0CB-8622-4E5C-B7E6-E80532B0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F30BE7-793F-4E03-87EB-2A60C227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395-0734-4800-98BD-4B67AC85A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12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CD30B-F809-474C-97AE-E209D8999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092C91-6E48-4010-8CE1-EE9009592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66EEBC-12D3-4E57-B84E-D5A3F5779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1A4BD1E-BD11-40F6-A001-0F8840126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CF56A3E-F8FD-4492-BE15-175EB7682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1CF5AD-2500-4DE9-96C8-E9A8053E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BCD5-FAD7-4586-9DE5-EF3E48E9373A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1B1669-CA1E-450B-A215-C4B36993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7FFF294-0EC8-4715-87CE-6B43F8CA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395-0734-4800-98BD-4B67AC85A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34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5C1F2-FBB0-4149-8C1C-AB46BB78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875385-8FAC-4D4C-AEA4-FD05B655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BCD5-FAD7-4586-9DE5-EF3E48E9373A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1BF55C-5E74-49A5-AA71-86877E04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D453FA-F10A-4889-9644-B2B509B3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395-0734-4800-98BD-4B67AC85A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4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5AEE5B-D8F4-4963-A222-1EFC5089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BCD5-FAD7-4586-9DE5-EF3E48E9373A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876DE6-CEDD-4877-8CF5-4F7347C3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6ECC5A-EF3D-4A38-86FA-515B7BD2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395-0734-4800-98BD-4B67AC85A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93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E24A8-5B79-48FE-9409-B544F9A4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C07914-F7DD-4114-8BA9-C3A7438A4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718893-B786-4EC1-91D6-E98E0FBF0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CB3ADE-4528-42C8-ABC2-94DDC6B8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BCD5-FAD7-4586-9DE5-EF3E48E9373A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7E6879-B0F5-4881-9283-EE86AFFF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5E8B37-8E82-43F8-92C9-3CD8EF61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395-0734-4800-98BD-4B67AC85A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193E5-7B5E-499C-8BB3-7DE03531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B9460AB-8DAA-4F2A-A5F6-4C17049B9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2DF169-593B-456F-8C5E-217C34FFD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9B792F-649C-40EC-BF02-0EF0CC46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BCD5-FAD7-4586-9DE5-EF3E48E9373A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7C7F36-C7F6-40DD-BA02-7D412849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52071C-1159-4643-96E6-FEC60096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395-0734-4800-98BD-4B67AC85A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73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3C8BD4-BE51-4E81-8DC9-00620F3B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FFBC11-F7FF-4A7E-AB6B-C1C45C1FF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5D4727-5452-4ECB-AE04-EC7EBF742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8BCD5-FAD7-4586-9DE5-EF3E48E9373A}" type="datetimeFigureOut">
              <a:rPr lang="pt-BR" smtClean="0"/>
              <a:t>04/12/2019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0B2ACA-826B-43E7-99E5-1BAB563D5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B2995C-110A-4057-8834-C0F36454C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D8395-0734-4800-98BD-4B67AC85A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56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Arredondado 24"/>
          <p:cNvSpPr/>
          <p:nvPr/>
        </p:nvSpPr>
        <p:spPr>
          <a:xfrm>
            <a:off x="1953284" y="4985183"/>
            <a:ext cx="3760208" cy="174460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E8538DE-CEF7-41AB-BD65-FAA346746758}"/>
              </a:ext>
            </a:extLst>
          </p:cNvPr>
          <p:cNvSpPr/>
          <p:nvPr/>
        </p:nvSpPr>
        <p:spPr>
          <a:xfrm>
            <a:off x="8081762" y="1141639"/>
            <a:ext cx="3683723" cy="20743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8125D80-F276-45B8-ABF8-CF59F35AC07E}"/>
              </a:ext>
            </a:extLst>
          </p:cNvPr>
          <p:cNvSpPr/>
          <p:nvPr/>
        </p:nvSpPr>
        <p:spPr>
          <a:xfrm>
            <a:off x="185821" y="167845"/>
            <a:ext cx="4345838" cy="1982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quarto&#10;&#10;Descrição gerada automaticamente">
            <a:extLst>
              <a:ext uri="{FF2B5EF4-FFF2-40B4-BE49-F238E27FC236}">
                <a16:creationId xmlns:a16="http://schemas.microsoft.com/office/drawing/2014/main" id="{637E68E3-BFB0-40C7-A726-666DE04D3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4760" y="365875"/>
            <a:ext cx="1562101" cy="1562101"/>
          </a:xfrm>
          <a:prstGeom prst="rect">
            <a:avLst/>
          </a:prstGeom>
        </p:spPr>
      </p:pic>
      <p:pic>
        <p:nvPicPr>
          <p:cNvPr id="5" name="Imagem 4" descr="Uma imagem contendo objeto&#10;&#10;Descrição gerada automaticamente">
            <a:extLst>
              <a:ext uri="{FF2B5EF4-FFF2-40B4-BE49-F238E27FC236}">
                <a16:creationId xmlns:a16="http://schemas.microsoft.com/office/drawing/2014/main" id="{6435914A-028E-4476-A532-2C701158DBD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706" y="666846"/>
            <a:ext cx="1325846" cy="1325846"/>
          </a:xfrm>
          <a:prstGeom prst="rect">
            <a:avLst/>
          </a:prstGeom>
        </p:spPr>
      </p:pic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2062CCBD-820E-42C1-BA4D-5CE562D1F2B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534473" y="261310"/>
            <a:ext cx="364433" cy="364433"/>
          </a:xfrm>
          <a:prstGeom prst="rect">
            <a:avLst/>
          </a:prstGeom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B1FB70C3-EAE2-4AD5-AB23-BFAAACCDCB5C}"/>
              </a:ext>
            </a:extLst>
          </p:cNvPr>
          <p:cNvSpPr/>
          <p:nvPr/>
        </p:nvSpPr>
        <p:spPr>
          <a:xfrm>
            <a:off x="2296124" y="1011901"/>
            <a:ext cx="480064" cy="415903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0EFE6D4A-4D22-4162-B602-DB31F3DBAC24}"/>
              </a:ext>
            </a:extLst>
          </p:cNvPr>
          <p:cNvSpPr/>
          <p:nvPr/>
        </p:nvSpPr>
        <p:spPr>
          <a:xfrm>
            <a:off x="4751736" y="1367885"/>
            <a:ext cx="2545702" cy="2457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8BBC7AE-28C2-4A02-A5AB-F037ED259967}"/>
              </a:ext>
            </a:extLst>
          </p:cNvPr>
          <p:cNvSpPr txBox="1"/>
          <p:nvPr/>
        </p:nvSpPr>
        <p:spPr>
          <a:xfrm>
            <a:off x="185821" y="2309756"/>
            <a:ext cx="434583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solução terá como objetivo monitorar o armazenamento de medicamentos, em geladeiras.</a:t>
            </a:r>
          </a:p>
        </p:txBody>
      </p:sp>
      <p:pic>
        <p:nvPicPr>
          <p:cNvPr id="13" name="Imagem 12" descr="Uma imagem contendo desenho, luz&#10;&#10;Descrição gerada automaticamente">
            <a:extLst>
              <a:ext uri="{FF2B5EF4-FFF2-40B4-BE49-F238E27FC236}">
                <a16:creationId xmlns:a16="http://schemas.microsoft.com/office/drawing/2014/main" id="{4ECA9EEB-7CE8-46C7-BCD1-95A4DE43258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098" y="1114520"/>
            <a:ext cx="1185049" cy="1185049"/>
          </a:xfrm>
          <a:prstGeom prst="rect">
            <a:avLst/>
          </a:prstGeom>
        </p:spPr>
      </p:pic>
      <p:pic>
        <p:nvPicPr>
          <p:cNvPr id="15" name="Imagem 14" descr="Uma imagem contendo relógio, luz&#10;&#10;Descrição gerada automaticamente">
            <a:extLst>
              <a:ext uri="{FF2B5EF4-FFF2-40B4-BE49-F238E27FC236}">
                <a16:creationId xmlns:a16="http://schemas.microsoft.com/office/drawing/2014/main" id="{057E8D64-DB9A-4E34-A03D-DA8969062B1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731" y="2326688"/>
            <a:ext cx="779781" cy="779781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161D9E68-2862-4A97-AA7D-A0AA0C1DBE6D}"/>
              </a:ext>
            </a:extLst>
          </p:cNvPr>
          <p:cNvSpPr txBox="1"/>
          <p:nvPr/>
        </p:nvSpPr>
        <p:spPr>
          <a:xfrm>
            <a:off x="8081762" y="167845"/>
            <a:ext cx="371835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 sensor fará a captura dos dados, especificamente </a:t>
            </a:r>
            <a:r>
              <a:rPr lang="pt-BR" sz="160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t>temperatura.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eta em Curva para a Esquerda 1"/>
          <p:cNvSpPr/>
          <p:nvPr/>
        </p:nvSpPr>
        <p:spPr>
          <a:xfrm rot="907984">
            <a:off x="10323980" y="3530928"/>
            <a:ext cx="974290" cy="23218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619" y="4125887"/>
            <a:ext cx="639731" cy="63973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014" y="4599697"/>
            <a:ext cx="616940" cy="61694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730" y="3444012"/>
            <a:ext cx="1773335" cy="1773335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7277683" y="5318876"/>
            <a:ext cx="2717219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Os dados coletados serão armazenados na nuvem,  através de uma rede conectada a internet.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eta para a Esquerda 20"/>
          <p:cNvSpPr/>
          <p:nvPr/>
        </p:nvSpPr>
        <p:spPr>
          <a:xfrm rot="20048395">
            <a:off x="5815443" y="5227425"/>
            <a:ext cx="1512005" cy="20952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743" y="5213273"/>
            <a:ext cx="1400558" cy="1400558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74" y="5488245"/>
            <a:ext cx="989714" cy="989714"/>
          </a:xfrm>
          <a:prstGeom prst="rect">
            <a:avLst/>
          </a:prstGeom>
        </p:spPr>
      </p:pic>
      <p:sp>
        <p:nvSpPr>
          <p:cNvPr id="24" name="Sinal de Adição 7">
            <a:extLst>
              <a:ext uri="{FF2B5EF4-FFF2-40B4-BE49-F238E27FC236}">
                <a16:creationId xmlns:a16="http://schemas.microsoft.com/office/drawing/2014/main" id="{B1FB70C3-EAE2-4AD5-AB23-BFAAACCDCB5C}"/>
              </a:ext>
            </a:extLst>
          </p:cNvPr>
          <p:cNvSpPr/>
          <p:nvPr/>
        </p:nvSpPr>
        <p:spPr>
          <a:xfrm>
            <a:off x="3541660" y="5636500"/>
            <a:ext cx="494946" cy="44196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52" y="4040096"/>
            <a:ext cx="587340" cy="581165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230" y="4452582"/>
            <a:ext cx="657983" cy="651065"/>
          </a:xfrm>
          <a:prstGeom prst="rect">
            <a:avLst/>
          </a:prstGeom>
        </p:spPr>
      </p:pic>
      <p:sp>
        <p:nvSpPr>
          <p:cNvPr id="28" name="Seta em Curva para a Direita 27"/>
          <p:cNvSpPr/>
          <p:nvPr/>
        </p:nvSpPr>
        <p:spPr>
          <a:xfrm flipV="1">
            <a:off x="434236" y="4397088"/>
            <a:ext cx="912447" cy="1717795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601329" y="3792071"/>
            <a:ext cx="342387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Os dados gerarão gráficos e estatísticas úteis para o cliente, podendo ser acessadas via uma aplicação Web.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8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62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braian hudson braga</dc:creator>
  <cp:lastModifiedBy>Aluno</cp:lastModifiedBy>
  <cp:revision>9</cp:revision>
  <dcterms:created xsi:type="dcterms:W3CDTF">2019-09-26T21:22:23Z</dcterms:created>
  <dcterms:modified xsi:type="dcterms:W3CDTF">2019-12-04T21:30:09Z</dcterms:modified>
</cp:coreProperties>
</file>