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313EE-86A2-49EC-9180-1B280899F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8FEF4C-8463-4738-9E3B-BE1ABE4E3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2F5AA-FFFF-4BAF-9A4B-C1BDD014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9EE04F-CB68-413F-907A-69CA3B32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33C28-EED4-4798-8F07-04F5E216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6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CFA10-1486-49A2-BE10-068DD028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6C2159-D9A6-42B8-9E1F-46FD60DDF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2B129A-FA65-4868-A320-7FA82488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EAAD55-3268-4D1D-BDEB-340A0C1D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FD9486-D4F5-4021-826F-FD987598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9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E51F5E-14EB-4B75-AB83-6D416180C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EFFE25-5AD5-4406-8F46-711107B6E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5B9CE9-CFEA-4A5C-85EE-B1584FC4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B693-2318-407E-A8A0-C9E49C56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DAE69-4111-4C33-BDB9-A2E2F457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5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5855E-90B5-4225-81BA-0FD09F80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25409-B1BA-494D-BBB4-737C36AE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C707F9-FB47-4DCB-944A-4D6166BA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92027-539B-404D-A3BE-C0AFCF39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33F67D-0FF7-4F70-AAFE-7D06CC3F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70E2B-D489-4D29-842C-CA01979E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84AC22-57A5-4FDA-9CF1-A98AE80A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E7D2D0-95F4-4CAD-8152-2A7784A0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8104BD-CD11-4CED-A695-42D987E5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5178B-8EF5-429B-B9C0-F95F75E5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09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3076F-A5DD-4BD3-A1B8-1E8C4214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19A93-14E3-47F1-BEEC-A1A2E8309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385150-8BDD-4171-B235-247B664A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A5B62-91AB-421D-A16C-23DA0AF6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7EB369-6D7A-489F-A124-98A5BB44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029369-BCBB-438E-AD38-C672320D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7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9E6F3-8074-4A12-A277-DDC2DBA1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90D2FF-4712-473A-BF14-206BDD0B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406622-EBEE-45E1-8BB6-B757D48FD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64DD68-D6B7-4EF5-968B-AD3D98C87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8C5735-9158-408C-B817-CD3ECDF1D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B20452-590B-415A-AC7C-E3AEED75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AB58D4-604E-4F58-80DB-E245C67C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68C79B-D89E-4693-B37B-47FF62BB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74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C55B6-45E9-4B93-9A32-D5392EBE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84DAB8-35A3-4BE9-88FA-AC81AB9E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5B872B-B17C-4361-8B24-C251037F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6DDFF6-D7F8-4CF6-A544-74BB51AA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7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09F0AA-9054-44BB-B291-C4D2B958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C7B8A8-4044-424B-80A6-02D1079A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F187D-B0C1-4E41-BF2C-305F12B9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72C5A-E9D9-4927-B7E8-5B1BF362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2CBA0-9E3E-4FB5-8A08-AA1EB8F2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CD4201-5148-4BED-B1A2-04BB40109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83CA73-A93E-4326-B800-C3F3E8B8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2B792A-F2D6-4C3A-AF3B-4808D9A3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EAB756-A408-489A-A2A4-1348ED91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22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A42F5-D9B9-481B-9D01-CD08A39D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F23805-9A37-476B-BD77-0C631D23F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5B5E60-ED6C-4F60-95BC-FB7DEB2AF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306F82-DD9C-4AFF-ADE2-B13985EA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B7F41A-17A4-4BA3-A721-56225A37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F5A952-8BC0-4739-ACDE-4849D8F9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9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09C179-D77D-49CB-B83D-B3B6824A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EB82D-8104-4AC6-B447-BE47922C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36FC3-E235-49E6-A9BB-EADC29A40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F5C2-27AA-40C0-9CB3-6A1764ABA52C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00598-79EC-45CC-8BC4-96B642C42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7177C0-5381-4EDE-9012-A43CDE517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98AC-AFC4-4DB7-81D2-441E7753F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0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tângulo 1095">
            <a:extLst>
              <a:ext uri="{FF2B5EF4-FFF2-40B4-BE49-F238E27FC236}">
                <a16:creationId xmlns:a16="http://schemas.microsoft.com/office/drawing/2014/main" id="{145FCE3D-DDC1-44C4-883B-8B2698B930A0}"/>
              </a:ext>
            </a:extLst>
          </p:cNvPr>
          <p:cNvSpPr/>
          <p:nvPr/>
        </p:nvSpPr>
        <p:spPr>
          <a:xfrm>
            <a:off x="5224671" y="4286868"/>
            <a:ext cx="6747774" cy="243466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8" name="Imagem 1057" descr="Uma imagem contendo edifício&#10;&#10;Descrição gerada automaticamente">
            <a:extLst>
              <a:ext uri="{FF2B5EF4-FFF2-40B4-BE49-F238E27FC236}">
                <a16:creationId xmlns:a16="http://schemas.microsoft.com/office/drawing/2014/main" id="{7E13818C-0D89-4A20-A3E2-F6A5C35F4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33" y="-712918"/>
            <a:ext cx="4579401" cy="4579401"/>
          </a:xfrm>
          <a:prstGeom prst="rect">
            <a:avLst/>
          </a:prstGeom>
        </p:spPr>
      </p:pic>
      <p:sp>
        <p:nvSpPr>
          <p:cNvPr id="1034" name="Retângulo 1033">
            <a:extLst>
              <a:ext uri="{FF2B5EF4-FFF2-40B4-BE49-F238E27FC236}">
                <a16:creationId xmlns:a16="http://schemas.microsoft.com/office/drawing/2014/main" id="{C2543377-C664-4CED-A7BF-1FAB5C2E835B}"/>
              </a:ext>
            </a:extLst>
          </p:cNvPr>
          <p:cNvSpPr/>
          <p:nvPr/>
        </p:nvSpPr>
        <p:spPr>
          <a:xfrm>
            <a:off x="159026" y="338182"/>
            <a:ext cx="6294771" cy="343868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CEA59B9-EA07-4220-9F2D-E009A6FC681A}"/>
              </a:ext>
            </a:extLst>
          </p:cNvPr>
          <p:cNvSpPr/>
          <p:nvPr/>
        </p:nvSpPr>
        <p:spPr>
          <a:xfrm>
            <a:off x="420489" y="4334055"/>
            <a:ext cx="3324049" cy="1871515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node js">
            <a:extLst>
              <a:ext uri="{FF2B5EF4-FFF2-40B4-BE49-F238E27FC236}">
                <a16:creationId xmlns:a16="http://schemas.microsoft.com/office/drawing/2014/main" id="{4840BA60-543D-409C-AD5F-207816C7A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94" y="1840044"/>
            <a:ext cx="577041" cy="3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ide arduino logo">
            <a:extLst>
              <a:ext uri="{FF2B5EF4-FFF2-40B4-BE49-F238E27FC236}">
                <a16:creationId xmlns:a16="http://schemas.microsoft.com/office/drawing/2014/main" id="{DD32D87F-619B-474A-B9B4-61853CD75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45" y="2087639"/>
            <a:ext cx="460612" cy="31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346B96C4-6B36-4AD4-857B-96EBFB0272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2" y="4714958"/>
            <a:ext cx="1244462" cy="12444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4FE460-66BB-41FF-91FC-7E0088317B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74607" y="4463882"/>
            <a:ext cx="429380" cy="429380"/>
          </a:xfrm>
          <a:prstGeom prst="rect">
            <a:avLst/>
          </a:prstGeom>
        </p:spPr>
      </p:pic>
      <p:pic>
        <p:nvPicPr>
          <p:cNvPr id="15" name="Imagem 14" descr="Uma imagem contendo objeto&#10;&#10;Descrição gerada automaticamente">
            <a:extLst>
              <a:ext uri="{FF2B5EF4-FFF2-40B4-BE49-F238E27FC236}">
                <a16:creationId xmlns:a16="http://schemas.microsoft.com/office/drawing/2014/main" id="{1680F4E7-B9CD-45DC-AE8B-C2D75FCB67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01" y="4913048"/>
            <a:ext cx="1040393" cy="1040393"/>
          </a:xfrm>
          <a:prstGeom prst="rect">
            <a:avLst/>
          </a:prstGeom>
        </p:spPr>
      </p:pic>
      <p:sp>
        <p:nvSpPr>
          <p:cNvPr id="17" name="Sinal de Adição 16">
            <a:extLst>
              <a:ext uri="{FF2B5EF4-FFF2-40B4-BE49-F238E27FC236}">
                <a16:creationId xmlns:a16="http://schemas.microsoft.com/office/drawing/2014/main" id="{63ABACD4-6090-413B-85B8-1A01C217712F}"/>
              </a:ext>
            </a:extLst>
          </p:cNvPr>
          <p:cNvSpPr/>
          <p:nvPr/>
        </p:nvSpPr>
        <p:spPr>
          <a:xfrm>
            <a:off x="2015924" y="5128906"/>
            <a:ext cx="453177" cy="41807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C341ED2-805D-484B-B8A2-7C7038F92386}"/>
              </a:ext>
            </a:extLst>
          </p:cNvPr>
          <p:cNvCxnSpPr>
            <a:cxnSpLocks/>
          </p:cNvCxnSpPr>
          <p:nvPr/>
        </p:nvCxnSpPr>
        <p:spPr>
          <a:xfrm flipV="1">
            <a:off x="2074394" y="3866485"/>
            <a:ext cx="0" cy="4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9FC74EA-4197-4FB9-A6B6-485968E84A6F}"/>
              </a:ext>
            </a:extLst>
          </p:cNvPr>
          <p:cNvSpPr txBox="1"/>
          <p:nvPr/>
        </p:nvSpPr>
        <p:spPr>
          <a:xfrm>
            <a:off x="1019484" y="2808403"/>
            <a:ext cx="19895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LM35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B91710D-2906-4327-97C5-9B46CCF11FBF}"/>
              </a:ext>
            </a:extLst>
          </p:cNvPr>
          <p:cNvSpPr txBox="1"/>
          <p:nvPr/>
        </p:nvSpPr>
        <p:spPr>
          <a:xfrm rot="5400000">
            <a:off x="1872764" y="2047978"/>
            <a:ext cx="43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/>
              <a:t>}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2DCAF1A-4AC5-4613-AC70-159D3D74ACBF}"/>
              </a:ext>
            </a:extLst>
          </p:cNvPr>
          <p:cNvSpPr txBox="1"/>
          <p:nvPr/>
        </p:nvSpPr>
        <p:spPr>
          <a:xfrm>
            <a:off x="457472" y="555607"/>
            <a:ext cx="33226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Arduino UNO(conexões dos sensores)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8AE1C01E-A743-41D6-B7AC-4144E414BCD5}"/>
              </a:ext>
            </a:extLst>
          </p:cNvPr>
          <p:cNvCxnSpPr>
            <a:cxnSpLocks/>
          </p:cNvCxnSpPr>
          <p:nvPr/>
        </p:nvCxnSpPr>
        <p:spPr>
          <a:xfrm>
            <a:off x="3153099" y="2135282"/>
            <a:ext cx="1496044" cy="37636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>
            <a:extLst>
              <a:ext uri="{FF2B5EF4-FFF2-40B4-BE49-F238E27FC236}">
                <a16:creationId xmlns:a16="http://schemas.microsoft.com/office/drawing/2014/main" id="{3BDFBA80-CB40-47D7-8BAA-100F1F00C4D9}"/>
              </a:ext>
            </a:extLst>
          </p:cNvPr>
          <p:cNvCxnSpPr/>
          <p:nvPr/>
        </p:nvCxnSpPr>
        <p:spPr>
          <a:xfrm>
            <a:off x="3512305" y="2363451"/>
            <a:ext cx="318506" cy="426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3" name="CaixaDeTexto 1032">
            <a:extLst>
              <a:ext uri="{FF2B5EF4-FFF2-40B4-BE49-F238E27FC236}">
                <a16:creationId xmlns:a16="http://schemas.microsoft.com/office/drawing/2014/main" id="{01DF1390-B2EF-4332-BD69-ED27C98EE6B0}"/>
              </a:ext>
            </a:extLst>
          </p:cNvPr>
          <p:cNvSpPr txBox="1"/>
          <p:nvPr/>
        </p:nvSpPr>
        <p:spPr>
          <a:xfrm>
            <a:off x="3827269" y="2864308"/>
            <a:ext cx="11120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USB</a:t>
            </a:r>
          </a:p>
        </p:txBody>
      </p:sp>
      <p:pic>
        <p:nvPicPr>
          <p:cNvPr id="1037" name="Imagem 10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E78D199-A30D-446E-B343-D08BD56D20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781" y="1457938"/>
            <a:ext cx="1586557" cy="1586557"/>
          </a:xfrm>
          <a:prstGeom prst="rect">
            <a:avLst/>
          </a:prstGeom>
        </p:spPr>
      </p:pic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ADCB190A-53F8-4BE5-A852-1900E3C995E1}"/>
              </a:ext>
            </a:extLst>
          </p:cNvPr>
          <p:cNvCxnSpPr/>
          <p:nvPr/>
        </p:nvCxnSpPr>
        <p:spPr>
          <a:xfrm flipV="1">
            <a:off x="5338531" y="1316698"/>
            <a:ext cx="0" cy="392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0" name="CaixaDeTexto 1039">
            <a:extLst>
              <a:ext uri="{FF2B5EF4-FFF2-40B4-BE49-F238E27FC236}">
                <a16:creationId xmlns:a16="http://schemas.microsoft.com/office/drawing/2014/main" id="{765F5C26-DFD8-48E9-A1B4-2FCCCB312F96}"/>
              </a:ext>
            </a:extLst>
          </p:cNvPr>
          <p:cNvSpPr txBox="1"/>
          <p:nvPr/>
        </p:nvSpPr>
        <p:spPr>
          <a:xfrm>
            <a:off x="4193751" y="443068"/>
            <a:ext cx="21203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Notebook com Node JS e a IDE do Arduino instalados.</a:t>
            </a:r>
          </a:p>
        </p:txBody>
      </p:sp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4F303F38-34E4-4AB5-8497-E612A57E3417}"/>
              </a:ext>
            </a:extLst>
          </p:cNvPr>
          <p:cNvSpPr txBox="1"/>
          <p:nvPr/>
        </p:nvSpPr>
        <p:spPr>
          <a:xfrm>
            <a:off x="2774607" y="3395388"/>
            <a:ext cx="361095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IOT NO AMBIENTE HOSPITALAR.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3" name="Conector de Seta Reta 1042">
            <a:extLst>
              <a:ext uri="{FF2B5EF4-FFF2-40B4-BE49-F238E27FC236}">
                <a16:creationId xmlns:a16="http://schemas.microsoft.com/office/drawing/2014/main" id="{FAF56716-E826-4C10-BAEB-35D48BF394A8}"/>
              </a:ext>
            </a:extLst>
          </p:cNvPr>
          <p:cNvCxnSpPr>
            <a:cxnSpLocks/>
          </p:cNvCxnSpPr>
          <p:nvPr/>
        </p:nvCxnSpPr>
        <p:spPr>
          <a:xfrm>
            <a:off x="6551904" y="2401112"/>
            <a:ext cx="8350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5" name="Picture 8" descr="Resultado de imagem para azure logo">
            <a:extLst>
              <a:ext uri="{FF2B5EF4-FFF2-40B4-BE49-F238E27FC236}">
                <a16:creationId xmlns:a16="http://schemas.microsoft.com/office/drawing/2014/main" id="{2D47BA0B-E34F-4B4B-8F93-5E7798A9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38" y="175041"/>
            <a:ext cx="2246672" cy="64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2" descr="Resultado de imagem para node js">
            <a:extLst>
              <a:ext uri="{FF2B5EF4-FFF2-40B4-BE49-F238E27FC236}">
                <a16:creationId xmlns:a16="http://schemas.microsoft.com/office/drawing/2014/main" id="{50FAD937-3123-48CF-812C-5C73E79BA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341" y="1667959"/>
            <a:ext cx="1485633" cy="90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16" descr="Resultado de imagem para sql server logo">
            <a:extLst>
              <a:ext uri="{FF2B5EF4-FFF2-40B4-BE49-F238E27FC236}">
                <a16:creationId xmlns:a16="http://schemas.microsoft.com/office/drawing/2014/main" id="{BA033353-E1D3-4A8D-BA02-02CE5CB6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412" y="471634"/>
            <a:ext cx="1201126" cy="9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Imagem 105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0ACC57A-B658-4BD8-BEE7-E63AC6E458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69" y="1679502"/>
            <a:ext cx="564873" cy="564873"/>
          </a:xfrm>
          <a:prstGeom prst="rect">
            <a:avLst/>
          </a:prstGeom>
        </p:spPr>
      </p:pic>
      <p:pic>
        <p:nvPicPr>
          <p:cNvPr id="1061" name="Picture 22" descr="Resultado de imagem para html logo png">
            <a:extLst>
              <a:ext uri="{FF2B5EF4-FFF2-40B4-BE49-F238E27FC236}">
                <a16:creationId xmlns:a16="http://schemas.microsoft.com/office/drawing/2014/main" id="{9486B6BD-50D1-4B6B-B802-8DEBDDBA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404" y="1820059"/>
            <a:ext cx="475585" cy="47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24" descr="Resultado de imagem para js logo png">
            <a:extLst>
              <a:ext uri="{FF2B5EF4-FFF2-40B4-BE49-F238E27FC236}">
                <a16:creationId xmlns:a16="http://schemas.microsoft.com/office/drawing/2014/main" id="{9C9E0D76-BB80-4826-9113-EB2A0959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42" y="1537395"/>
            <a:ext cx="975915" cy="5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26" descr="Resultado de imagem para css logo png">
            <a:extLst>
              <a:ext uri="{FF2B5EF4-FFF2-40B4-BE49-F238E27FC236}">
                <a16:creationId xmlns:a16="http://schemas.microsoft.com/office/drawing/2014/main" id="{D386DF59-89E7-4454-B50F-E963EC79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128" y="1531016"/>
            <a:ext cx="1078586" cy="107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8ACD4E1B-F26D-4238-8E40-E84CBEF7CB46}"/>
              </a:ext>
            </a:extLst>
          </p:cNvPr>
          <p:cNvSpPr txBox="1"/>
          <p:nvPr/>
        </p:nvSpPr>
        <p:spPr>
          <a:xfrm>
            <a:off x="8155562" y="2466275"/>
            <a:ext cx="79855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API´S</a:t>
            </a:r>
          </a:p>
        </p:txBody>
      </p:sp>
      <p:cxnSp>
        <p:nvCxnSpPr>
          <p:cNvPr id="1070" name="Conector de Seta Reta 1069">
            <a:extLst>
              <a:ext uri="{FF2B5EF4-FFF2-40B4-BE49-F238E27FC236}">
                <a16:creationId xmlns:a16="http://schemas.microsoft.com/office/drawing/2014/main" id="{06E5F53E-B318-4911-B51B-A42404E227B6}"/>
              </a:ext>
            </a:extLst>
          </p:cNvPr>
          <p:cNvCxnSpPr>
            <a:cxnSpLocks/>
          </p:cNvCxnSpPr>
          <p:nvPr/>
        </p:nvCxnSpPr>
        <p:spPr>
          <a:xfrm flipV="1">
            <a:off x="6969405" y="1316698"/>
            <a:ext cx="160265" cy="378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1" name="CaixaDeTexto 1070">
            <a:extLst>
              <a:ext uri="{FF2B5EF4-FFF2-40B4-BE49-F238E27FC236}">
                <a16:creationId xmlns:a16="http://schemas.microsoft.com/office/drawing/2014/main" id="{5FCE4A8D-89CE-4B06-9990-6A5D3F264381}"/>
              </a:ext>
            </a:extLst>
          </p:cNvPr>
          <p:cNvSpPr txBox="1"/>
          <p:nvPr/>
        </p:nvSpPr>
        <p:spPr>
          <a:xfrm>
            <a:off x="6626284" y="121954"/>
            <a:ext cx="1451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Conexão entre o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e as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API´S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conectado na internet.</a:t>
            </a:r>
          </a:p>
        </p:txBody>
      </p:sp>
      <p:cxnSp>
        <p:nvCxnSpPr>
          <p:cNvPr id="1076" name="Conector de Seta Reta 1075">
            <a:extLst>
              <a:ext uri="{FF2B5EF4-FFF2-40B4-BE49-F238E27FC236}">
                <a16:creationId xmlns:a16="http://schemas.microsoft.com/office/drawing/2014/main" id="{D522587B-1BD8-4134-B022-61446EF5D0F9}"/>
              </a:ext>
            </a:extLst>
          </p:cNvPr>
          <p:cNvCxnSpPr>
            <a:cxnSpLocks/>
          </p:cNvCxnSpPr>
          <p:nvPr/>
        </p:nvCxnSpPr>
        <p:spPr>
          <a:xfrm>
            <a:off x="9157503" y="3044495"/>
            <a:ext cx="0" cy="1063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79" name="Imagem 107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2EFB078-7C53-4DDB-96FE-4948A8AD7DC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96" y="3294989"/>
            <a:ext cx="472798" cy="472798"/>
          </a:xfrm>
          <a:prstGeom prst="rect">
            <a:avLst/>
          </a:prstGeom>
        </p:spPr>
      </p:pic>
      <p:pic>
        <p:nvPicPr>
          <p:cNvPr id="1081" name="Imagem 108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EEF4E59-CF5F-431A-9DD2-95C352AEDC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238" y="4384858"/>
            <a:ext cx="2225941" cy="2225941"/>
          </a:xfrm>
          <a:prstGeom prst="rect">
            <a:avLst/>
          </a:prstGeom>
        </p:spPr>
      </p:pic>
      <p:pic>
        <p:nvPicPr>
          <p:cNvPr id="1083" name="Imagem 108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8C7C543-CD46-460E-8D52-4FE86DC49CA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61" y="4394467"/>
            <a:ext cx="1198388" cy="1198388"/>
          </a:xfrm>
          <a:prstGeom prst="rect">
            <a:avLst/>
          </a:prstGeom>
        </p:spPr>
      </p:pic>
      <p:pic>
        <p:nvPicPr>
          <p:cNvPr id="1085" name="Imagem 1084" descr="Uma imagem contendo comida&#10;&#10;Descrição gerada automaticamente">
            <a:extLst>
              <a:ext uri="{FF2B5EF4-FFF2-40B4-BE49-F238E27FC236}">
                <a16:creationId xmlns:a16="http://schemas.microsoft.com/office/drawing/2014/main" id="{89AC16B0-BD35-4D52-B774-CB1D9ACC5FB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89" y="5002152"/>
            <a:ext cx="1211699" cy="1211699"/>
          </a:xfrm>
          <a:prstGeom prst="rect">
            <a:avLst/>
          </a:prstGeom>
        </p:spPr>
      </p:pic>
      <p:pic>
        <p:nvPicPr>
          <p:cNvPr id="1087" name="Imagem 108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8CB3EB7-F679-44A8-8265-0674AF4BD41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94" y="1307484"/>
            <a:ext cx="438208" cy="438208"/>
          </a:xfrm>
          <a:prstGeom prst="rect">
            <a:avLst/>
          </a:prstGeom>
        </p:spPr>
      </p:pic>
      <p:pic>
        <p:nvPicPr>
          <p:cNvPr id="1089" name="Imagem 108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704CBE1-A791-427E-8771-6A8F8BD9B45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72" y="4760038"/>
            <a:ext cx="807802" cy="807802"/>
          </a:xfrm>
          <a:prstGeom prst="rect">
            <a:avLst/>
          </a:prstGeom>
        </p:spPr>
      </p:pic>
      <p:pic>
        <p:nvPicPr>
          <p:cNvPr id="1091" name="Imagem 109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A6FE2E3-E3FF-4A0F-9AEB-558FDB9410A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19" y="5504202"/>
            <a:ext cx="632976" cy="632976"/>
          </a:xfrm>
          <a:prstGeom prst="rect">
            <a:avLst/>
          </a:prstGeom>
        </p:spPr>
      </p:pic>
      <p:pic>
        <p:nvPicPr>
          <p:cNvPr id="100" name="Imagem 9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1CF7BAF-90E2-4CBD-8B63-29AABE591F7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948" y="5260909"/>
            <a:ext cx="330249" cy="330249"/>
          </a:xfrm>
          <a:prstGeom prst="rect">
            <a:avLst/>
          </a:prstGeom>
        </p:spPr>
      </p:pic>
      <p:pic>
        <p:nvPicPr>
          <p:cNvPr id="1092" name="Picture 34" descr="Resultado de imagem para google chrome png">
            <a:extLst>
              <a:ext uri="{FF2B5EF4-FFF2-40B4-BE49-F238E27FC236}">
                <a16:creationId xmlns:a16="http://schemas.microsoft.com/office/drawing/2014/main" id="{7AB9733F-33F3-41F6-A514-A05CDCD8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599" y="5115313"/>
            <a:ext cx="437992" cy="4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36" descr="Resultado de imagem para internet logo png">
            <a:extLst>
              <a:ext uri="{FF2B5EF4-FFF2-40B4-BE49-F238E27FC236}">
                <a16:creationId xmlns:a16="http://schemas.microsoft.com/office/drawing/2014/main" id="{FC025ACD-694E-4B0B-ADFF-78576AE7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32" y="5116843"/>
            <a:ext cx="446103" cy="4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38" descr="Resultado de imagem para mozilla firefox png">
            <a:extLst>
              <a:ext uri="{FF2B5EF4-FFF2-40B4-BE49-F238E27FC236}">
                <a16:creationId xmlns:a16="http://schemas.microsoft.com/office/drawing/2014/main" id="{E6C84AC5-AE38-4B45-8A22-211BA6EEB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441" y="5120306"/>
            <a:ext cx="424203" cy="4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Imagem 10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03C79B5-ED75-455D-B1C6-EC56CF88789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688" y="4372338"/>
            <a:ext cx="438208" cy="438208"/>
          </a:xfrm>
          <a:prstGeom prst="rect">
            <a:avLst/>
          </a:prstGeom>
        </p:spPr>
      </p:pic>
      <p:cxnSp>
        <p:nvCxnSpPr>
          <p:cNvPr id="1098" name="Conector de Seta Reta 1097">
            <a:extLst>
              <a:ext uri="{FF2B5EF4-FFF2-40B4-BE49-F238E27FC236}">
                <a16:creationId xmlns:a16="http://schemas.microsoft.com/office/drawing/2014/main" id="{E5E90330-C009-4470-B052-E1EB596EBA08}"/>
              </a:ext>
            </a:extLst>
          </p:cNvPr>
          <p:cNvCxnSpPr>
            <a:cxnSpLocks/>
          </p:cNvCxnSpPr>
          <p:nvPr/>
        </p:nvCxnSpPr>
        <p:spPr>
          <a:xfrm flipH="1">
            <a:off x="8228820" y="5545947"/>
            <a:ext cx="323316" cy="124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0" name="Conector de Seta Reta 1099">
            <a:extLst>
              <a:ext uri="{FF2B5EF4-FFF2-40B4-BE49-F238E27FC236}">
                <a16:creationId xmlns:a16="http://schemas.microsoft.com/office/drawing/2014/main" id="{5F9A76A4-E8A4-4192-BD44-4DBBFCC9AC36}"/>
              </a:ext>
            </a:extLst>
          </p:cNvPr>
          <p:cNvCxnSpPr/>
          <p:nvPr/>
        </p:nvCxnSpPr>
        <p:spPr>
          <a:xfrm flipH="1" flipV="1">
            <a:off x="6506820" y="5426796"/>
            <a:ext cx="347623" cy="36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3" name="CaixaDeTexto 1102">
            <a:extLst>
              <a:ext uri="{FF2B5EF4-FFF2-40B4-BE49-F238E27FC236}">
                <a16:creationId xmlns:a16="http://schemas.microsoft.com/office/drawing/2014/main" id="{1AF32735-3FA7-45EB-A0D7-A08F645C304B}"/>
              </a:ext>
            </a:extLst>
          </p:cNvPr>
          <p:cNvSpPr txBox="1"/>
          <p:nvPr/>
        </p:nvSpPr>
        <p:spPr>
          <a:xfrm>
            <a:off x="9553631" y="3145967"/>
            <a:ext cx="2745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Conexão entre as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API´S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a aplicação WEB por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conectado na internet.</a:t>
            </a:r>
          </a:p>
        </p:txBody>
      </p:sp>
      <p:cxnSp>
        <p:nvCxnSpPr>
          <p:cNvPr id="1105" name="Conector de Seta Reta 1104">
            <a:extLst>
              <a:ext uri="{FF2B5EF4-FFF2-40B4-BE49-F238E27FC236}">
                <a16:creationId xmlns:a16="http://schemas.microsoft.com/office/drawing/2014/main" id="{8A5C1F5A-BD52-40CB-AE7B-C94C9E399552}"/>
              </a:ext>
            </a:extLst>
          </p:cNvPr>
          <p:cNvCxnSpPr/>
          <p:nvPr/>
        </p:nvCxnSpPr>
        <p:spPr>
          <a:xfrm flipH="1">
            <a:off x="7662884" y="2923413"/>
            <a:ext cx="212629" cy="36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6" name="CaixaDeTexto 1105">
            <a:extLst>
              <a:ext uri="{FF2B5EF4-FFF2-40B4-BE49-F238E27FC236}">
                <a16:creationId xmlns:a16="http://schemas.microsoft.com/office/drawing/2014/main" id="{D487D56A-C99B-4595-B181-E4BBBC6D6EE8}"/>
              </a:ext>
            </a:extLst>
          </p:cNvPr>
          <p:cNvSpPr txBox="1"/>
          <p:nvPr/>
        </p:nvSpPr>
        <p:spPr>
          <a:xfrm>
            <a:off x="6700797" y="3353982"/>
            <a:ext cx="180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API´S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localizadas no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8" name="Conector de Seta Reta 1107">
            <a:extLst>
              <a:ext uri="{FF2B5EF4-FFF2-40B4-BE49-F238E27FC236}">
                <a16:creationId xmlns:a16="http://schemas.microsoft.com/office/drawing/2014/main" id="{FBC0868E-ECBF-4BB9-9E5F-A3DDC5CF2D13}"/>
              </a:ext>
            </a:extLst>
          </p:cNvPr>
          <p:cNvCxnSpPr>
            <a:cxnSpLocks/>
          </p:cNvCxnSpPr>
          <p:nvPr/>
        </p:nvCxnSpPr>
        <p:spPr>
          <a:xfrm flipH="1">
            <a:off x="6796631" y="6112871"/>
            <a:ext cx="258286" cy="223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9" name="CaixaDeTexto 1108">
            <a:extLst>
              <a:ext uri="{FF2B5EF4-FFF2-40B4-BE49-F238E27FC236}">
                <a16:creationId xmlns:a16="http://schemas.microsoft.com/office/drawing/2014/main" id="{BC716F14-62EE-428D-B893-4902E6A5CC81}"/>
              </a:ext>
            </a:extLst>
          </p:cNvPr>
          <p:cNvSpPr txBox="1"/>
          <p:nvPr/>
        </p:nvSpPr>
        <p:spPr>
          <a:xfrm>
            <a:off x="5615123" y="6379254"/>
            <a:ext cx="22298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2" name="Conector de Seta Reta 1111">
            <a:extLst>
              <a:ext uri="{FF2B5EF4-FFF2-40B4-BE49-F238E27FC236}">
                <a16:creationId xmlns:a16="http://schemas.microsoft.com/office/drawing/2014/main" id="{EE0FD02F-AB78-4036-8C39-EA311B703B4A}"/>
              </a:ext>
            </a:extLst>
          </p:cNvPr>
          <p:cNvCxnSpPr/>
          <p:nvPr/>
        </p:nvCxnSpPr>
        <p:spPr>
          <a:xfrm>
            <a:off x="6568472" y="4591442"/>
            <a:ext cx="228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3" name="CaixaDeTexto 1112">
            <a:extLst>
              <a:ext uri="{FF2B5EF4-FFF2-40B4-BE49-F238E27FC236}">
                <a16:creationId xmlns:a16="http://schemas.microsoft.com/office/drawing/2014/main" id="{DBB2482E-7CB7-4A92-BF01-F256B0A0C76B}"/>
              </a:ext>
            </a:extLst>
          </p:cNvPr>
          <p:cNvSpPr txBox="1"/>
          <p:nvPr/>
        </p:nvSpPr>
        <p:spPr>
          <a:xfrm>
            <a:off x="6890351" y="4429339"/>
            <a:ext cx="14004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Cliente final</a:t>
            </a:r>
          </a:p>
        </p:txBody>
      </p:sp>
      <p:sp>
        <p:nvSpPr>
          <p:cNvPr id="1116" name="CaixaDeTexto 1115">
            <a:extLst>
              <a:ext uri="{FF2B5EF4-FFF2-40B4-BE49-F238E27FC236}">
                <a16:creationId xmlns:a16="http://schemas.microsoft.com/office/drawing/2014/main" id="{2BD9958C-27A0-4A28-AA71-CB2E1AD69C1D}"/>
              </a:ext>
            </a:extLst>
          </p:cNvPr>
          <p:cNvSpPr txBox="1"/>
          <p:nvPr/>
        </p:nvSpPr>
        <p:spPr>
          <a:xfrm>
            <a:off x="473894" y="6238249"/>
            <a:ext cx="335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Geladeiras de medicamentos em ambientes hospitalares.</a:t>
            </a:r>
          </a:p>
        </p:txBody>
      </p:sp>
      <p:sp>
        <p:nvSpPr>
          <p:cNvPr id="1118" name="CaixaDeTexto 1117">
            <a:extLst>
              <a:ext uri="{FF2B5EF4-FFF2-40B4-BE49-F238E27FC236}">
                <a16:creationId xmlns:a16="http://schemas.microsoft.com/office/drawing/2014/main" id="{76BD1BD4-4D7D-48E3-BACE-BE109BFDC60E}"/>
              </a:ext>
            </a:extLst>
          </p:cNvPr>
          <p:cNvSpPr txBox="1"/>
          <p:nvPr/>
        </p:nvSpPr>
        <p:spPr>
          <a:xfrm>
            <a:off x="9874526" y="6302462"/>
            <a:ext cx="19611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Aplicação WEB</a:t>
            </a:r>
          </a:p>
        </p:txBody>
      </p:sp>
      <p:pic>
        <p:nvPicPr>
          <p:cNvPr id="6" name="Picture 2" descr="Resultado de imagem para lm3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20" y="3143532"/>
            <a:ext cx="807803" cy="64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0876" y="954102"/>
            <a:ext cx="2162180" cy="142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Imagem 6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8CB3EB7-F679-44A8-8265-0674AF4BD41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85" y="1681408"/>
            <a:ext cx="438208" cy="4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Joseildo Fernandes Costa</dc:creator>
  <cp:lastModifiedBy>Aluno</cp:lastModifiedBy>
  <cp:revision>16</cp:revision>
  <dcterms:created xsi:type="dcterms:W3CDTF">2019-10-06T21:49:25Z</dcterms:created>
  <dcterms:modified xsi:type="dcterms:W3CDTF">2019-12-04T21:31:26Z</dcterms:modified>
</cp:coreProperties>
</file>