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5135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5360" y="273629"/>
            <a:ext cx="2742240" cy="5855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641" y="273629"/>
            <a:ext cx="8067749" cy="5855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51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641" y="1604328"/>
            <a:ext cx="5374791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09" y="1604328"/>
            <a:ext cx="5374791" cy="452495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5135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5135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5135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59" cy="114348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ctr"/>
          <a:p>
            <a:pPr lvl="0"/>
            <a:r>
              <a:t>单击鼠标编辑标题文的格式</a:t>
            </a:r>
          </a:p>
        </p:txBody>
      </p:sp>
      <p:sp>
        <p:nvSpPr>
          <p:cNvPr id="1027" name="Rectangle 2"/>
          <p:cNvSpPr>
            <a:spLocks noGrp="1"/>
          </p:cNvSpPr>
          <p:nvPr>
            <p:ph type="body" idx="1"/>
          </p:nvPr>
        </p:nvSpPr>
        <p:spPr>
          <a:xfrm>
            <a:off x="608641" y="1604328"/>
            <a:ext cx="10968959" cy="4524955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28224" rIns="0" bIns="0"/>
          <a:p>
            <a:pPr lvl="0"/>
            <a:r>
              <a:t>单击鼠标编辑大纲正文格式</a:t>
            </a:r>
          </a:p>
          <a:p>
            <a:pPr lvl="1"/>
            <a:r>
              <a:t>第二个大纲级</a:t>
            </a:r>
          </a:p>
          <a:p>
            <a:pPr lvl="2"/>
            <a:r>
              <a:t>第三个大纲级</a:t>
            </a:r>
          </a:p>
          <a:p>
            <a:pPr lvl="3"/>
            <a:r>
              <a:t>第四个大纲级</a:t>
            </a:r>
          </a:p>
          <a:p>
            <a:pPr lvl="4"/>
            <a:r>
              <a:t>第五个大纲级</a:t>
            </a:r>
          </a:p>
          <a:p>
            <a:pPr lvl="4"/>
            <a:r>
              <a:t>第六个大纲级</a:t>
            </a:r>
          </a:p>
          <a:p>
            <a:pPr lvl="4"/>
            <a:r>
              <a:t>第七个大纲级</a:t>
            </a:r>
          </a:p>
          <a:p>
            <a:pPr lvl="4"/>
            <a:r>
              <a:t>第八个大纲级</a:t>
            </a:r>
          </a:p>
          <a:p>
            <a:pPr lvl="4"/>
            <a:r>
              <a:t>第九个大纲级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dt"/>
          </p:nvPr>
        </p:nvSpPr>
        <p:spPr>
          <a:xfrm>
            <a:off x="608641" y="6247376"/>
            <a:ext cx="283776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270">
                <a:solidFill>
                  <a:srgbClr val="000000"/>
                </a:solidFill>
                <a:latin typeface="Times New Roman" pitchFamily="2" charset="0"/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29" name="Rectangle 4"/>
          <p:cNvSpPr>
            <a:spLocks noGrp="1"/>
          </p:cNvSpPr>
          <p:nvPr>
            <p:ph type="ftr"/>
          </p:nvPr>
        </p:nvSpPr>
        <p:spPr>
          <a:xfrm>
            <a:off x="4170240" y="6247376"/>
            <a:ext cx="386304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270">
                <a:solidFill>
                  <a:srgbClr val="000000"/>
                </a:solidFill>
                <a:latin typeface="Times New Roman" pitchFamily="2" charset="0"/>
              </a:defRPr>
            </a:lvl1pPr>
          </a:lstStyle>
          <a:p>
            <a:endParaRPr lang="en-US"/>
          </a:p>
        </p:txBody>
      </p:sp>
      <p:sp>
        <p:nvSpPr>
          <p:cNvPr id="1030" name="Rectangle 5"/>
          <p:cNvSpPr>
            <a:spLocks noGrp="1"/>
          </p:cNvSpPr>
          <p:nvPr>
            <p:ph type="sldNum"/>
          </p:nvPr>
        </p:nvSpPr>
        <p:spPr>
          <a:xfrm>
            <a:off x="8741761" y="6247376"/>
            <a:ext cx="2837760" cy="47093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70">
                <a:solidFill>
                  <a:srgbClr val="000000"/>
                </a:solidFill>
                <a:latin typeface="Times New Roman" pitchFamily="2" charset="0"/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40767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399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311150" lvl="0" indent="-310515" algn="l" defTabSz="40767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2" charset="0"/>
        <a:buChar char="•"/>
        <a:defRPr sz="290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673735" lvl="1" indent="-258445" algn="l" defTabSz="40767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Clr>
          <a:srgbClr val="000000"/>
        </a:buClr>
        <a:buSzPct val="100000"/>
        <a:buFont typeface="Times New Roman" pitchFamily="2" charset="0"/>
        <a:buChar char="–"/>
        <a:defRPr sz="254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036955" lvl="2" indent="-207010" algn="l" defTabSz="40767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2" charset="0"/>
        <a:buChar char="•"/>
        <a:defRPr sz="217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451610" lvl="3" indent="-207010" algn="l" defTabSz="40767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2" charset="0"/>
        <a:buChar char="–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1866265" lvl="4" indent="-207010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0920" lvl="5" indent="-194815777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696210" lvl="6" indent="-194815777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110865" lvl="7" indent="-194815777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525520" lvl="8" indent="-1948157775" algn="l" defTabSz="40767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Clr>
          <a:srgbClr val="000000"/>
        </a:buClr>
        <a:buSzPct val="100000"/>
        <a:buFont typeface="Times New Roman" pitchFamily="2" charset="0"/>
        <a:buChar char="»"/>
        <a:defRPr sz="1815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0767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73735" lvl="1" indent="-258445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36955" lvl="2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451610" lvl="3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66265" lvl="4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073910" lvl="5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488565" lvl="6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03220" lvl="7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17875" lvl="8" indent="-207010" algn="l" defTabSz="40767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2" charset="0"/>
        <a:buNone/>
        <a:defRPr sz="163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pt-BR"/>
              <a:t>Trabalho POO2</a:t>
            </a:r>
            <a:endParaRPr lang="x-none" altLang="pt-BR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pt-BR"/>
              <a:t>Andressa Alvilino Ferreira Silva</a:t>
            </a:r>
            <a:endParaRPr lang="x-none" altLang="pt-BR"/>
          </a:p>
          <a:p>
            <a:r>
              <a:rPr lang="x-none" altLang="pt-BR"/>
              <a:t>Laura Tasso</a:t>
            </a:r>
            <a:endParaRPr lang="x-none" altLang="pt-BR"/>
          </a:p>
          <a:p>
            <a:r>
              <a:rPr lang="x-none" altLang="pt-BR"/>
              <a:t>Matheus Cunha Reis</a:t>
            </a:r>
            <a:endParaRPr lang="x-none" altLang="pt-BR"/>
          </a:p>
          <a:p>
            <a:r>
              <a:rPr lang="x-none" altLang="pt-BR"/>
              <a:t>Matheus dos Santos Mendes</a:t>
            </a:r>
            <a:endParaRPr lang="x-none" alt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Descrição Geral do Problema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pt-BR">
                <a:latin typeface="Sans Serif" charset="0"/>
                <a:ea typeface="Sans Serif" charset="0"/>
              </a:rPr>
              <a:t>Nosso projeto consiste em desenvolver uma especie de comercio eletronico que trabalha com vendas de roupas e calçados.</a:t>
            </a:r>
            <a:endParaRPr lang="x-none" altLang="pt-BR">
              <a:latin typeface="Sans Serif" charset="0"/>
              <a:ea typeface="Sans Serif" charset="0"/>
            </a:endParaRPr>
          </a:p>
          <a:p>
            <a:endParaRPr lang="x-none" altLang="pt-BR">
              <a:latin typeface="Sans Serif" charset="0"/>
              <a:ea typeface="Sans Serif" charset="0"/>
            </a:endParaRPr>
          </a:p>
          <a:p>
            <a:r>
              <a:rPr lang="x-none" altLang="pt-BR">
                <a:latin typeface="Sans Serif" charset="0"/>
                <a:ea typeface="Sans Serif" charset="0"/>
              </a:rPr>
              <a:t>Exs: Netshoes, Riachuelo, C&amp;A, ...</a:t>
            </a:r>
            <a:endParaRPr lang="x-none" altLang="pt-BR">
              <a:latin typeface="Sans Serif" charset="0"/>
              <a:ea typeface="Sans Serif" charset="0"/>
            </a:endParaRPr>
          </a:p>
          <a:p>
            <a:endParaRPr lang="x-none" altLang="pt-BR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Nosso objetivo principal </a:t>
            </a:r>
            <a:r>
              <a:rPr lang="x-none" altLang="pt-BR">
                <a:latin typeface="Sans Serif" charset="0"/>
                <a:ea typeface="Sans Serif" charset="0"/>
              </a:rPr>
              <a:t>é </a:t>
            </a:r>
            <a:r>
              <a:rPr lang="pt-BR" altLang="en-US">
                <a:latin typeface="Sans Serif" charset="0"/>
                <a:ea typeface="Sans Serif" charset="0"/>
              </a:rPr>
              <a:t>simular essas funcionalidades atra</a:t>
            </a:r>
            <a:r>
              <a:rPr lang="x-none" altLang="pt-BR">
                <a:latin typeface="Sans Serif" charset="0"/>
                <a:ea typeface="Sans Serif" charset="0"/>
              </a:rPr>
              <a:t>ve</a:t>
            </a:r>
            <a:r>
              <a:rPr lang="pt-BR" altLang="en-US">
                <a:latin typeface="Sans Serif" charset="0"/>
                <a:ea typeface="Sans Serif" charset="0"/>
              </a:rPr>
              <a:t>s de padrões de projetos implantadas em linguagem Java para a plataforma Android. </a:t>
            </a:r>
            <a:endParaRPr lang="pt-BR" altLang="en-US">
              <a:latin typeface="Sans Serif" charset="0"/>
              <a:ea typeface="Sans Serif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Requisitos Funcionais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Sans Serif" charset="0"/>
                <a:ea typeface="Sans Serif" charset="0"/>
              </a:rPr>
              <a:t>Vender Roupas e Calçados :</a:t>
            </a:r>
            <a:endParaRPr lang="pt-BR" altLang="en-US">
              <a:latin typeface="Sans Serif" charset="0"/>
              <a:ea typeface="Sans Serif" charset="0"/>
            </a:endParaRPr>
          </a:p>
          <a:p>
            <a:pPr lvl="1"/>
            <a:r>
              <a:rPr lang="pt-BR" altLang="en-US">
                <a:latin typeface="Sans Serif" charset="0"/>
                <a:ea typeface="Sans Serif" charset="0"/>
              </a:rPr>
              <a:t>Escolher Características ( estampa, tamanho, cor, etc. )</a:t>
            </a:r>
            <a:endParaRPr lang="pt-BR" altLang="en-US">
              <a:latin typeface="Sans Serif" charset="0"/>
              <a:ea typeface="Sans Serif" charset="0"/>
            </a:endParaRPr>
          </a:p>
          <a:p>
            <a:pPr lvl="1"/>
            <a:r>
              <a:rPr lang="pt-BR" altLang="en-US">
                <a:latin typeface="Sans Serif" charset="0"/>
                <a:ea typeface="Sans Serif" charset="0"/>
              </a:rPr>
              <a:t>Escolher Forma de Pagamento </a:t>
            </a:r>
            <a:endParaRPr lang="pt-BR" altLang="en-US">
              <a:latin typeface="Sans Serif" charset="0"/>
              <a:ea typeface="Sans Serif" charset="0"/>
            </a:endParaRPr>
          </a:p>
          <a:p>
            <a:pPr lvl="1"/>
            <a:r>
              <a:rPr lang="pt-BR" altLang="en-US">
                <a:latin typeface="Sans Serif" charset="0"/>
                <a:ea typeface="Sans Serif" charset="0"/>
              </a:rPr>
              <a:t>Escolher Forma de Envio ( SEDEX, Carta Assinada, etc. )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Central de Duvidas 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Possibilidade de Login e Logoff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Cadastrar Clientes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Cadastrar Produtos</a:t>
            </a:r>
            <a:endParaRPr lang="pt-BR" altLang="en-US">
              <a:latin typeface="Sans Serif" charset="0"/>
              <a:ea typeface="Sans Serif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Requisitos Funcionais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21" y="1669733"/>
            <a:ext cx="10968959" cy="4524955"/>
          </a:xfrm>
        </p:spPr>
        <p:txBody>
          <a:bodyPr/>
          <a:p>
            <a:pPr marL="457835" indent="-457200"/>
            <a:r>
              <a:rPr lang="pt-BR" altLang="en-US" sz="2900">
                <a:latin typeface="Sans Serif" charset="0"/>
                <a:ea typeface="Sans Serif" charset="0"/>
                <a:sym typeface="+mn-ea"/>
              </a:rPr>
              <a:t>Função “Carrinho” ( para que o cliente possa comprar mais de um produto )</a:t>
            </a:r>
            <a:endParaRPr lang="pt-BR" altLang="en-US" sz="2900">
              <a:latin typeface="Sans Serif" charset="0"/>
              <a:ea typeface="Sans Serif" charset="0"/>
              <a:sym typeface="+mn-ea"/>
            </a:endParaRPr>
          </a:p>
          <a:p>
            <a:pPr marL="457835" indent="-457200"/>
            <a:r>
              <a:rPr lang="pt-BR" altLang="en-US" sz="2900">
                <a:latin typeface="Sans Serif" charset="0"/>
                <a:ea typeface="Sans Serif" charset="0"/>
                <a:sym typeface="+mn-ea"/>
              </a:rPr>
              <a:t>Buscar um Produto</a:t>
            </a:r>
            <a:endParaRPr lang="pt-BR" altLang="en-US" sz="2900">
              <a:latin typeface="Sans Serif" charset="0"/>
              <a:ea typeface="Sans Serif" charset="0"/>
              <a:sym typeface="+mn-ea"/>
            </a:endParaRPr>
          </a:p>
          <a:p>
            <a:pPr marL="457835" indent="-457200"/>
            <a:r>
              <a:rPr lang="pt-BR" altLang="en-US" sz="2900">
                <a:latin typeface="Sans Serif" charset="0"/>
                <a:ea typeface="Sans Serif" charset="0"/>
                <a:sym typeface="+mn-ea"/>
              </a:rPr>
              <a:t>Cupons de Desconto</a:t>
            </a:r>
            <a:endParaRPr lang="pt-BR" altLang="en-US" sz="2900">
              <a:latin typeface="Sans Serif" charset="0"/>
              <a:ea typeface="Sans Serif" charset="0"/>
              <a:sym typeface="+mn-ea"/>
            </a:endParaRPr>
          </a:p>
          <a:p>
            <a:pPr marL="457835" indent="-457200"/>
            <a:r>
              <a:rPr lang="pt-BR" altLang="en-US" sz="2900">
                <a:latin typeface="Sans Serif" charset="0"/>
                <a:ea typeface="Sans Serif" charset="0"/>
                <a:sym typeface="+mn-ea"/>
              </a:rPr>
              <a:t>Histórico de Compras</a:t>
            </a:r>
            <a:endParaRPr lang="pt-BR" altLang="en-US" sz="2900">
              <a:latin typeface="Sans Serif" charset="0"/>
              <a:ea typeface="Sans Serif" charset="0"/>
              <a:sym typeface="+mn-ea"/>
            </a:endParaRPr>
          </a:p>
          <a:p>
            <a:pPr marL="457835" indent="-457200"/>
            <a:r>
              <a:rPr lang="pt-BR" altLang="en-US" sz="2900">
                <a:latin typeface="Sans Serif" charset="0"/>
                <a:ea typeface="Sans Serif" charset="0"/>
                <a:sym typeface="+mn-ea"/>
              </a:rPr>
              <a:t>Devolução </a:t>
            </a:r>
            <a:endParaRPr lang="pt-BR" altLang="en-US" sz="2900">
              <a:latin typeface="Sans Serif" charset="0"/>
              <a:ea typeface="Sans Serif" charset="0"/>
              <a:sym typeface="+mn-ea"/>
            </a:endParaRPr>
          </a:p>
          <a:p>
            <a:pPr marL="457835" indent="-457200"/>
            <a:r>
              <a:rPr lang="pt-BR" altLang="en-US" sz="2900">
                <a:latin typeface="Sans Serif" charset="0"/>
                <a:ea typeface="Sans Serif" charset="0"/>
                <a:sym typeface="+mn-ea"/>
              </a:rPr>
              <a:t>Acompanhamento de Pedidos</a:t>
            </a:r>
            <a:endParaRPr lang="pt-BR" altLang="en-US" sz="2900">
              <a:latin typeface="Sans Serif" charset="0"/>
              <a:ea typeface="Sans Serif" charset="0"/>
            </a:endParaRPr>
          </a:p>
          <a:p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pt-BR"/>
              <a:t>Requisitos Não-Funcionais</a:t>
            </a:r>
            <a:endParaRPr lang="x-none" alt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>
                <a:latin typeface="Sans Serif" charset="0"/>
                <a:ea typeface="Sans Serif" charset="0"/>
              </a:rPr>
              <a:t>Banco de Dados a ser usado : Firebase </a:t>
            </a:r>
            <a:r>
              <a:rPr lang="x-none" altLang="pt-BR">
                <a:latin typeface="Sans Serif" charset="0"/>
                <a:ea typeface="Sans Serif" charset="0"/>
              </a:rPr>
              <a:t>(NoSQL)</a:t>
            </a:r>
            <a:endParaRPr lang="x-none" altLang="pt-BR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Linguagem de Programação a ser usada : Java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Plataforma : Android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Ambiente de Programação a ser usado : Android Studio</a:t>
            </a:r>
            <a:endParaRPr lang="pt-BR" altLang="en-US">
              <a:latin typeface="Sans Serif" charset="0"/>
              <a:ea typeface="Sans Serif" charset="0"/>
            </a:endParaRPr>
          </a:p>
          <a:p>
            <a:r>
              <a:rPr lang="pt-BR" altLang="en-US">
                <a:latin typeface="Sans Serif" charset="0"/>
                <a:ea typeface="Sans Serif" charset="0"/>
              </a:rPr>
              <a:t>Si</a:t>
            </a:r>
            <a:r>
              <a:rPr lang="x-none" altLang="pt-BR">
                <a:latin typeface="Sans Serif" charset="0"/>
                <a:ea typeface="Sans Serif" charset="0"/>
              </a:rPr>
              <a:t>s</a:t>
            </a:r>
            <a:r>
              <a:rPr lang="pt-BR" altLang="en-US">
                <a:latin typeface="Sans Serif" charset="0"/>
                <a:ea typeface="Sans Serif" charset="0"/>
              </a:rPr>
              <a:t>tema Operacional a ser usado : Distribuições Linux</a:t>
            </a:r>
            <a:endParaRPr lang="pt-BR" altLang="en-US">
              <a:latin typeface="Sans Serif" charset="0"/>
              <a:ea typeface="Sans Serif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1117</Words>
  <Application>Kingsoft Office WPP</Application>
  <PresentationFormat>Widescreen</PresentationFormat>
  <Paragraphs>44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Trabalho POO2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POO2</dc:title>
  <dc:creator>matheus</dc:creator>
  <cp:lastModifiedBy>matheus</cp:lastModifiedBy>
  <cp:revision>2</cp:revision>
  <dcterms:created xsi:type="dcterms:W3CDTF">2017-10-05T13:04:38Z</dcterms:created>
  <dcterms:modified xsi:type="dcterms:W3CDTF">2017-10-05T13:04:38Z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1046-10.1.0.5707</vt:lpwstr>
  </property>
</Properties>
</file>