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0E4CF5-CE41-435D-9085-B545142AD1D6}" v="90" dt="2023-03-27T14:20: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>
        <p:scale>
          <a:sx n="25" d="100"/>
          <a:sy n="25" d="100"/>
        </p:scale>
        <p:origin x="244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Lopes Enomoto" userId="14fef99c85651bb1" providerId="LiveId" clId="{420E4CF5-CE41-435D-9085-B545142AD1D6}"/>
    <pc:docChg chg="undo custSel addSld modSld">
      <pc:chgData name="Matheus Lopes Enomoto" userId="14fef99c85651bb1" providerId="LiveId" clId="{420E4CF5-CE41-435D-9085-B545142AD1D6}" dt="2023-03-27T14:20:43.114" v="649" actId="1076"/>
      <pc:docMkLst>
        <pc:docMk/>
      </pc:docMkLst>
      <pc:sldChg chg="addSp delSp modSp mod">
        <pc:chgData name="Matheus Lopes Enomoto" userId="14fef99c85651bb1" providerId="LiveId" clId="{420E4CF5-CE41-435D-9085-B545142AD1D6}" dt="2023-03-27T13:25:23.977" v="51"/>
        <pc:sldMkLst>
          <pc:docMk/>
          <pc:sldMk cId="2877344377" sldId="256"/>
        </pc:sldMkLst>
        <pc:spChg chg="add mod">
          <ac:chgData name="Matheus Lopes Enomoto" userId="14fef99c85651bb1" providerId="LiveId" clId="{420E4CF5-CE41-435D-9085-B545142AD1D6}" dt="2023-03-27T13:19:55.729" v="16" actId="208"/>
          <ac:spMkLst>
            <pc:docMk/>
            <pc:sldMk cId="2877344377" sldId="256"/>
            <ac:spMk id="6" creationId="{489E94FD-A784-818A-4136-5AAB390AB180}"/>
          </ac:spMkLst>
        </pc:spChg>
        <pc:spChg chg="add del mod">
          <ac:chgData name="Matheus Lopes Enomoto" userId="14fef99c85651bb1" providerId="LiveId" clId="{420E4CF5-CE41-435D-9085-B545142AD1D6}" dt="2023-03-27T13:19:56.819" v="18"/>
          <ac:spMkLst>
            <pc:docMk/>
            <pc:sldMk cId="2877344377" sldId="256"/>
            <ac:spMk id="7" creationId="{A0356183-D9F4-082E-4281-31E79EE5E469}"/>
          </ac:spMkLst>
        </pc:spChg>
        <pc:spChg chg="add mod">
          <ac:chgData name="Matheus Lopes Enomoto" userId="14fef99c85651bb1" providerId="LiveId" clId="{420E4CF5-CE41-435D-9085-B545142AD1D6}" dt="2023-03-27T13:20:26.003" v="45" actId="113"/>
          <ac:spMkLst>
            <pc:docMk/>
            <pc:sldMk cId="2877344377" sldId="256"/>
            <ac:spMk id="8" creationId="{B9A2FBFE-769C-5DF8-6A61-57EDDA448A72}"/>
          </ac:spMkLst>
        </pc:spChg>
        <pc:spChg chg="add del mod">
          <ac:chgData name="Matheus Lopes Enomoto" userId="14fef99c85651bb1" providerId="LiveId" clId="{420E4CF5-CE41-435D-9085-B545142AD1D6}" dt="2023-03-27T13:20:29.932" v="47"/>
          <ac:spMkLst>
            <pc:docMk/>
            <pc:sldMk cId="2877344377" sldId="256"/>
            <ac:spMk id="10" creationId="{B5A74981-1C0E-2166-64D5-F3B4D22E3175}"/>
          </ac:spMkLst>
        </pc:spChg>
        <pc:spChg chg="add del mod">
          <ac:chgData name="Matheus Lopes Enomoto" userId="14fef99c85651bb1" providerId="LiveId" clId="{420E4CF5-CE41-435D-9085-B545142AD1D6}" dt="2023-03-27T13:20:29.932" v="47"/>
          <ac:spMkLst>
            <pc:docMk/>
            <pc:sldMk cId="2877344377" sldId="256"/>
            <ac:spMk id="11" creationId="{B1120671-A21C-DEF6-CF5D-7FF993D99D99}"/>
          </ac:spMkLst>
        </pc:spChg>
        <pc:picChg chg="add mod">
          <ac:chgData name="Matheus Lopes Enomoto" userId="14fef99c85651bb1" providerId="LiveId" clId="{420E4CF5-CE41-435D-9085-B545142AD1D6}" dt="2023-03-27T13:18:23.536" v="6" actId="1076"/>
          <ac:picMkLst>
            <pc:docMk/>
            <pc:sldMk cId="2877344377" sldId="256"/>
            <ac:picMk id="4" creationId="{BD93FFAC-7329-4A5A-F0BF-FA7D0B325231}"/>
          </ac:picMkLst>
        </pc:picChg>
        <pc:picChg chg="add mod">
          <ac:chgData name="Matheus Lopes Enomoto" userId="14fef99c85651bb1" providerId="LiveId" clId="{420E4CF5-CE41-435D-9085-B545142AD1D6}" dt="2023-03-27T13:18:21.215" v="4" actId="571"/>
          <ac:picMkLst>
            <pc:docMk/>
            <pc:sldMk cId="2877344377" sldId="256"/>
            <ac:picMk id="5" creationId="{E577C524-EE7C-5BBF-D22D-3DB1985DC4FF}"/>
          </ac:picMkLst>
        </pc:picChg>
        <pc:picChg chg="add del mod">
          <ac:chgData name="Matheus Lopes Enomoto" userId="14fef99c85651bb1" providerId="LiveId" clId="{420E4CF5-CE41-435D-9085-B545142AD1D6}" dt="2023-03-27T13:20:29.932" v="47"/>
          <ac:picMkLst>
            <pc:docMk/>
            <pc:sldMk cId="2877344377" sldId="256"/>
            <ac:picMk id="9" creationId="{D91A13E1-7DC7-DF50-34B8-92EF079B90E4}"/>
          </ac:picMkLst>
        </pc:picChg>
        <pc:picChg chg="add mod">
          <ac:chgData name="Matheus Lopes Enomoto" userId="14fef99c85651bb1" providerId="LiveId" clId="{420E4CF5-CE41-435D-9085-B545142AD1D6}" dt="2023-03-27T13:20:31.338" v="49" actId="1076"/>
          <ac:picMkLst>
            <pc:docMk/>
            <pc:sldMk cId="2877344377" sldId="256"/>
            <ac:picMk id="12" creationId="{2A4F4FB9-AC6E-B0D2-29AF-D56641BCCEB7}"/>
          </ac:picMkLst>
        </pc:picChg>
        <pc:picChg chg="add del mod">
          <ac:chgData name="Matheus Lopes Enomoto" userId="14fef99c85651bb1" providerId="LiveId" clId="{420E4CF5-CE41-435D-9085-B545142AD1D6}" dt="2023-03-27T13:25:23.977" v="51"/>
          <ac:picMkLst>
            <pc:docMk/>
            <pc:sldMk cId="2877344377" sldId="256"/>
            <ac:picMk id="13" creationId="{C188400A-C74D-0AF5-EE68-14B57D87E721}"/>
          </ac:picMkLst>
        </pc:picChg>
      </pc:sldChg>
      <pc:sldChg chg="addSp delSp modSp add mod">
        <pc:chgData name="Matheus Lopes Enomoto" userId="14fef99c85651bb1" providerId="LiveId" clId="{420E4CF5-CE41-435D-9085-B545142AD1D6}" dt="2023-03-27T13:37:36.362" v="164" actId="1076"/>
        <pc:sldMkLst>
          <pc:docMk/>
          <pc:sldMk cId="2364455869" sldId="257"/>
        </pc:sldMkLst>
        <pc:spChg chg="add mod">
          <ac:chgData name="Matheus Lopes Enomoto" userId="14fef99c85651bb1" providerId="LiveId" clId="{420E4CF5-CE41-435D-9085-B545142AD1D6}" dt="2023-03-27T13:25:47.351" v="61" actId="1076"/>
          <ac:spMkLst>
            <pc:docMk/>
            <pc:sldMk cId="2364455869" sldId="257"/>
            <ac:spMk id="3" creationId="{730AA036-6F81-563A-285F-461E7ED05B81}"/>
          </ac:spMkLst>
        </pc:spChg>
        <pc:spChg chg="add mod">
          <ac:chgData name="Matheus Lopes Enomoto" userId="14fef99c85651bb1" providerId="LiveId" clId="{420E4CF5-CE41-435D-9085-B545142AD1D6}" dt="2023-03-27T13:25:47.351" v="61" actId="1076"/>
          <ac:spMkLst>
            <pc:docMk/>
            <pc:sldMk cId="2364455869" sldId="257"/>
            <ac:spMk id="5" creationId="{EBE6393B-3ACA-1957-B2F9-14D034F627CC}"/>
          </ac:spMkLst>
        </pc:spChg>
        <pc:spChg chg="del mod">
          <ac:chgData name="Matheus Lopes Enomoto" userId="14fef99c85651bb1" providerId="LiveId" clId="{420E4CF5-CE41-435D-9085-B545142AD1D6}" dt="2023-03-27T13:25:50.416" v="63" actId="478"/>
          <ac:spMkLst>
            <pc:docMk/>
            <pc:sldMk cId="2364455869" sldId="257"/>
            <ac:spMk id="6" creationId="{489E94FD-A784-818A-4136-5AAB390AB180}"/>
          </ac:spMkLst>
        </pc:spChg>
        <pc:spChg chg="add mod">
          <ac:chgData name="Matheus Lopes Enomoto" userId="14fef99c85651bb1" providerId="LiveId" clId="{420E4CF5-CE41-435D-9085-B545142AD1D6}" dt="2023-03-27T13:27:18.964" v="83" actId="20577"/>
          <ac:spMkLst>
            <pc:docMk/>
            <pc:sldMk cId="2364455869" sldId="257"/>
            <ac:spMk id="7" creationId="{2A772E27-CE20-F759-E813-536DFB522B8F}"/>
          </ac:spMkLst>
        </pc:spChg>
        <pc:spChg chg="del mod">
          <ac:chgData name="Matheus Lopes Enomoto" userId="14fef99c85651bb1" providerId="LiveId" clId="{420E4CF5-CE41-435D-9085-B545142AD1D6}" dt="2023-03-27T13:25:49.692" v="62" actId="478"/>
          <ac:spMkLst>
            <pc:docMk/>
            <pc:sldMk cId="2364455869" sldId="257"/>
            <ac:spMk id="8" creationId="{B9A2FBFE-769C-5DF8-6A61-57EDDA448A72}"/>
          </ac:spMkLst>
        </pc:spChg>
        <pc:spChg chg="add mod">
          <ac:chgData name="Matheus Lopes Enomoto" userId="14fef99c85651bb1" providerId="LiveId" clId="{420E4CF5-CE41-435D-9085-B545142AD1D6}" dt="2023-03-27T13:27:33.738" v="97" actId="20577"/>
          <ac:spMkLst>
            <pc:docMk/>
            <pc:sldMk cId="2364455869" sldId="257"/>
            <ac:spMk id="9" creationId="{E0772248-42FD-BDB4-A82B-571660E920CB}"/>
          </ac:spMkLst>
        </pc:spChg>
        <pc:spChg chg="add mod">
          <ac:chgData name="Matheus Lopes Enomoto" userId="14fef99c85651bb1" providerId="LiveId" clId="{420E4CF5-CE41-435D-9085-B545142AD1D6}" dt="2023-03-27T13:32:38.314" v="116" actId="20577"/>
          <ac:spMkLst>
            <pc:docMk/>
            <pc:sldMk cId="2364455869" sldId="257"/>
            <ac:spMk id="10" creationId="{C24E200B-2E68-0364-BBFE-19B3595ED3F5}"/>
          </ac:spMkLst>
        </pc:spChg>
        <pc:spChg chg="add mod">
          <ac:chgData name="Matheus Lopes Enomoto" userId="14fef99c85651bb1" providerId="LiveId" clId="{420E4CF5-CE41-435D-9085-B545142AD1D6}" dt="2023-03-27T13:36:42.114" v="130" actId="20577"/>
          <ac:spMkLst>
            <pc:docMk/>
            <pc:sldMk cId="2364455869" sldId="257"/>
            <ac:spMk id="11" creationId="{72A3F77E-FA3B-84C4-7355-463F3C17E7DA}"/>
          </ac:spMkLst>
        </pc:spChg>
        <pc:spChg chg="add mod">
          <ac:chgData name="Matheus Lopes Enomoto" userId="14fef99c85651bb1" providerId="LiveId" clId="{420E4CF5-CE41-435D-9085-B545142AD1D6}" dt="2023-03-27T13:36:56.621" v="151" actId="20577"/>
          <ac:spMkLst>
            <pc:docMk/>
            <pc:sldMk cId="2364455869" sldId="257"/>
            <ac:spMk id="13" creationId="{A55891E9-CA80-95B5-A535-8048DF806957}"/>
          </ac:spMkLst>
        </pc:spChg>
        <pc:spChg chg="add mod">
          <ac:chgData name="Matheus Lopes Enomoto" userId="14fef99c85651bb1" providerId="LiveId" clId="{420E4CF5-CE41-435D-9085-B545142AD1D6}" dt="2023-03-27T13:37:29.450" v="160" actId="1076"/>
          <ac:spMkLst>
            <pc:docMk/>
            <pc:sldMk cId="2364455869" sldId="257"/>
            <ac:spMk id="14" creationId="{B496775B-D861-10DA-47FF-CA06A0AA9F41}"/>
          </ac:spMkLst>
        </pc:spChg>
        <pc:spChg chg="add del mod">
          <ac:chgData name="Matheus Lopes Enomoto" userId="14fef99c85651bb1" providerId="LiveId" clId="{420E4CF5-CE41-435D-9085-B545142AD1D6}" dt="2023-03-27T13:37:34.492" v="162"/>
          <ac:spMkLst>
            <pc:docMk/>
            <pc:sldMk cId="2364455869" sldId="257"/>
            <ac:spMk id="16" creationId="{69FF0BD5-C6EB-8837-5D69-C67ED3B0B314}"/>
          </ac:spMkLst>
        </pc:spChg>
        <pc:spChg chg="add del mod">
          <ac:chgData name="Matheus Lopes Enomoto" userId="14fef99c85651bb1" providerId="LiveId" clId="{420E4CF5-CE41-435D-9085-B545142AD1D6}" dt="2023-03-27T13:37:34.492" v="162"/>
          <ac:spMkLst>
            <pc:docMk/>
            <pc:sldMk cId="2364455869" sldId="257"/>
            <ac:spMk id="17" creationId="{4CD1F50D-6413-9A77-EEF5-4EB3B8F8EB36}"/>
          </ac:spMkLst>
        </pc:spChg>
        <pc:spChg chg="add del mod">
          <ac:chgData name="Matheus Lopes Enomoto" userId="14fef99c85651bb1" providerId="LiveId" clId="{420E4CF5-CE41-435D-9085-B545142AD1D6}" dt="2023-03-27T13:37:34.492" v="162"/>
          <ac:spMkLst>
            <pc:docMk/>
            <pc:sldMk cId="2364455869" sldId="257"/>
            <ac:spMk id="18" creationId="{07EB877B-B871-6432-4D02-F69BA52BFF60}"/>
          </ac:spMkLst>
        </pc:spChg>
        <pc:spChg chg="add del mod">
          <ac:chgData name="Matheus Lopes Enomoto" userId="14fef99c85651bb1" providerId="LiveId" clId="{420E4CF5-CE41-435D-9085-B545142AD1D6}" dt="2023-03-27T13:37:34.492" v="162"/>
          <ac:spMkLst>
            <pc:docMk/>
            <pc:sldMk cId="2364455869" sldId="257"/>
            <ac:spMk id="19" creationId="{3B0FCEFD-EFC6-ECF0-E51A-18E29E5366E4}"/>
          </ac:spMkLst>
        </pc:spChg>
        <pc:spChg chg="add del mod">
          <ac:chgData name="Matheus Lopes Enomoto" userId="14fef99c85651bb1" providerId="LiveId" clId="{420E4CF5-CE41-435D-9085-B545142AD1D6}" dt="2023-03-27T13:37:34.492" v="162"/>
          <ac:spMkLst>
            <pc:docMk/>
            <pc:sldMk cId="2364455869" sldId="257"/>
            <ac:spMk id="20" creationId="{104C4C50-4527-6412-8030-F9D4A3072127}"/>
          </ac:spMkLst>
        </pc:spChg>
        <pc:spChg chg="add del mod">
          <ac:chgData name="Matheus Lopes Enomoto" userId="14fef99c85651bb1" providerId="LiveId" clId="{420E4CF5-CE41-435D-9085-B545142AD1D6}" dt="2023-03-27T13:37:34.492" v="162"/>
          <ac:spMkLst>
            <pc:docMk/>
            <pc:sldMk cId="2364455869" sldId="257"/>
            <ac:spMk id="21" creationId="{6E1CEC32-38CE-4153-C981-AB8F0E44800D}"/>
          </ac:spMkLst>
        </pc:spChg>
        <pc:spChg chg="add del mod">
          <ac:chgData name="Matheus Lopes Enomoto" userId="14fef99c85651bb1" providerId="LiveId" clId="{420E4CF5-CE41-435D-9085-B545142AD1D6}" dt="2023-03-27T13:37:34.492" v="162"/>
          <ac:spMkLst>
            <pc:docMk/>
            <pc:sldMk cId="2364455869" sldId="257"/>
            <ac:spMk id="22" creationId="{F1160607-D937-3FA9-10C9-EB87092C030E}"/>
          </ac:spMkLst>
        </pc:spChg>
        <pc:spChg chg="add del mod">
          <ac:chgData name="Matheus Lopes Enomoto" userId="14fef99c85651bb1" providerId="LiveId" clId="{420E4CF5-CE41-435D-9085-B545142AD1D6}" dt="2023-03-27T13:37:34.492" v="162"/>
          <ac:spMkLst>
            <pc:docMk/>
            <pc:sldMk cId="2364455869" sldId="257"/>
            <ac:spMk id="23" creationId="{A6CD5895-2711-8809-59AF-F755B23E1D4E}"/>
          </ac:spMkLst>
        </pc:spChg>
        <pc:picChg chg="add mod">
          <ac:chgData name="Matheus Lopes Enomoto" userId="14fef99c85651bb1" providerId="LiveId" clId="{420E4CF5-CE41-435D-9085-B545142AD1D6}" dt="2023-03-27T13:25:40.446" v="59" actId="14100"/>
          <ac:picMkLst>
            <pc:docMk/>
            <pc:sldMk cId="2364455869" sldId="257"/>
            <ac:picMk id="2" creationId="{0DEF1598-2FDC-4E75-C948-A4696EADF540}"/>
          </ac:picMkLst>
        </pc:picChg>
        <pc:picChg chg="del">
          <ac:chgData name="Matheus Lopes Enomoto" userId="14fef99c85651bb1" providerId="LiveId" clId="{420E4CF5-CE41-435D-9085-B545142AD1D6}" dt="2023-03-27T13:25:29.475" v="55" actId="478"/>
          <ac:picMkLst>
            <pc:docMk/>
            <pc:sldMk cId="2364455869" sldId="257"/>
            <ac:picMk id="4" creationId="{BD93FFAC-7329-4A5A-F0BF-FA7D0B325231}"/>
          </ac:picMkLst>
        </pc:picChg>
        <pc:picChg chg="del mod">
          <ac:chgData name="Matheus Lopes Enomoto" userId="14fef99c85651bb1" providerId="LiveId" clId="{420E4CF5-CE41-435D-9085-B545142AD1D6}" dt="2023-03-27T13:25:28.600" v="54" actId="478"/>
          <ac:picMkLst>
            <pc:docMk/>
            <pc:sldMk cId="2364455869" sldId="257"/>
            <ac:picMk id="12" creationId="{2A4F4FB9-AC6E-B0D2-29AF-D56641BCCEB7}"/>
          </ac:picMkLst>
        </pc:picChg>
        <pc:picChg chg="add del mod">
          <ac:chgData name="Matheus Lopes Enomoto" userId="14fef99c85651bb1" providerId="LiveId" clId="{420E4CF5-CE41-435D-9085-B545142AD1D6}" dt="2023-03-27T13:37:34.492" v="162"/>
          <ac:picMkLst>
            <pc:docMk/>
            <pc:sldMk cId="2364455869" sldId="257"/>
            <ac:picMk id="15" creationId="{0679E7E6-DC45-4DC1-2BA6-4C6E4460E212}"/>
          </ac:picMkLst>
        </pc:picChg>
        <pc:picChg chg="add mod">
          <ac:chgData name="Matheus Lopes Enomoto" userId="14fef99c85651bb1" providerId="LiveId" clId="{420E4CF5-CE41-435D-9085-B545142AD1D6}" dt="2023-03-27T13:37:36.362" v="164" actId="1076"/>
          <ac:picMkLst>
            <pc:docMk/>
            <pc:sldMk cId="2364455869" sldId="257"/>
            <ac:picMk id="24" creationId="{5D577E85-F2C1-68D2-39A1-BBC8CD481B32}"/>
          </ac:picMkLst>
        </pc:picChg>
      </pc:sldChg>
      <pc:sldChg chg="addSp delSp modSp new mod">
        <pc:chgData name="Matheus Lopes Enomoto" userId="14fef99c85651bb1" providerId="LiveId" clId="{420E4CF5-CE41-435D-9085-B545142AD1D6}" dt="2023-03-27T14:00:54.199" v="268" actId="1076"/>
        <pc:sldMkLst>
          <pc:docMk/>
          <pc:sldMk cId="823987845" sldId="258"/>
        </pc:sldMkLst>
        <pc:spChg chg="del">
          <ac:chgData name="Matheus Lopes Enomoto" userId="14fef99c85651bb1" providerId="LiveId" clId="{420E4CF5-CE41-435D-9085-B545142AD1D6}" dt="2023-03-27T13:45:50.466" v="166" actId="478"/>
          <ac:spMkLst>
            <pc:docMk/>
            <pc:sldMk cId="823987845" sldId="258"/>
            <ac:spMk id="2" creationId="{D4A83512-5A8E-C7F3-28B1-A663F3735526}"/>
          </ac:spMkLst>
        </pc:spChg>
        <pc:spChg chg="del">
          <ac:chgData name="Matheus Lopes Enomoto" userId="14fef99c85651bb1" providerId="LiveId" clId="{420E4CF5-CE41-435D-9085-B545142AD1D6}" dt="2023-03-27T13:45:50.466" v="166" actId="478"/>
          <ac:spMkLst>
            <pc:docMk/>
            <pc:sldMk cId="823987845" sldId="258"/>
            <ac:spMk id="3" creationId="{DD1C0789-979F-D771-D7E4-EE9AB0B39A44}"/>
          </ac:spMkLst>
        </pc:spChg>
        <pc:spChg chg="add mod">
          <ac:chgData name="Matheus Lopes Enomoto" userId="14fef99c85651bb1" providerId="LiveId" clId="{420E4CF5-CE41-435D-9085-B545142AD1D6}" dt="2023-03-27T13:50:57.115" v="174" actId="1076"/>
          <ac:spMkLst>
            <pc:docMk/>
            <pc:sldMk cId="823987845" sldId="258"/>
            <ac:spMk id="5" creationId="{36E010F5-A55F-15AC-D96C-9664A43D9357}"/>
          </ac:spMkLst>
        </pc:spChg>
        <pc:spChg chg="add mod">
          <ac:chgData name="Matheus Lopes Enomoto" userId="14fef99c85651bb1" providerId="LiveId" clId="{420E4CF5-CE41-435D-9085-B545142AD1D6}" dt="2023-03-27T13:50:59.250" v="175" actId="1076"/>
          <ac:spMkLst>
            <pc:docMk/>
            <pc:sldMk cId="823987845" sldId="258"/>
            <ac:spMk id="6" creationId="{DC6B9D6B-CA64-E209-0B14-4783A2BF10D6}"/>
          </ac:spMkLst>
        </pc:spChg>
        <pc:spChg chg="add del mod">
          <ac:chgData name="Matheus Lopes Enomoto" userId="14fef99c85651bb1" providerId="LiveId" clId="{420E4CF5-CE41-435D-9085-B545142AD1D6}" dt="2023-03-27T13:59:15.601" v="186" actId="478"/>
          <ac:spMkLst>
            <pc:docMk/>
            <pc:sldMk cId="823987845" sldId="258"/>
            <ac:spMk id="7" creationId="{A6C44F01-FDE0-EB91-D70E-7DE73C2845D1}"/>
          </ac:spMkLst>
        </pc:spChg>
        <pc:spChg chg="add mod">
          <ac:chgData name="Matheus Lopes Enomoto" userId="14fef99c85651bb1" providerId="LiveId" clId="{420E4CF5-CE41-435D-9085-B545142AD1D6}" dt="2023-03-27T14:00:05.445" v="251" actId="1076"/>
          <ac:spMkLst>
            <pc:docMk/>
            <pc:sldMk cId="823987845" sldId="258"/>
            <ac:spMk id="8" creationId="{91A1AD1E-175F-C9C3-75B8-B4AF7363894E}"/>
          </ac:spMkLst>
        </pc:spChg>
        <pc:spChg chg="add del mod">
          <ac:chgData name="Matheus Lopes Enomoto" userId="14fef99c85651bb1" providerId="LiveId" clId="{420E4CF5-CE41-435D-9085-B545142AD1D6}" dt="2023-03-27T13:59:51.011" v="228" actId="478"/>
          <ac:spMkLst>
            <pc:docMk/>
            <pc:sldMk cId="823987845" sldId="258"/>
            <ac:spMk id="9" creationId="{64D216E5-8211-81D6-467D-879D010C59A2}"/>
          </ac:spMkLst>
        </pc:spChg>
        <pc:spChg chg="add del mod">
          <ac:chgData name="Matheus Lopes Enomoto" userId="14fef99c85651bb1" providerId="LiveId" clId="{420E4CF5-CE41-435D-9085-B545142AD1D6}" dt="2023-03-27T14:00:43.325" v="264"/>
          <ac:spMkLst>
            <pc:docMk/>
            <pc:sldMk cId="823987845" sldId="258"/>
            <ac:spMk id="16" creationId="{9DC79A4F-D48C-61D3-02F5-88CD82FEEDC6}"/>
          </ac:spMkLst>
        </pc:spChg>
        <pc:spChg chg="add del mod">
          <ac:chgData name="Matheus Lopes Enomoto" userId="14fef99c85651bb1" providerId="LiveId" clId="{420E4CF5-CE41-435D-9085-B545142AD1D6}" dt="2023-03-27T14:00:43.325" v="264"/>
          <ac:spMkLst>
            <pc:docMk/>
            <pc:sldMk cId="823987845" sldId="258"/>
            <ac:spMk id="17" creationId="{A330FCA4-5577-C94C-C5D4-2C78C67561AD}"/>
          </ac:spMkLst>
        </pc:spChg>
        <pc:spChg chg="add del mod">
          <ac:chgData name="Matheus Lopes Enomoto" userId="14fef99c85651bb1" providerId="LiveId" clId="{420E4CF5-CE41-435D-9085-B545142AD1D6}" dt="2023-03-27T14:00:43.325" v="264"/>
          <ac:spMkLst>
            <pc:docMk/>
            <pc:sldMk cId="823987845" sldId="258"/>
            <ac:spMk id="18" creationId="{5CE0ED11-1309-D2AA-D612-AF6C976DAF4E}"/>
          </ac:spMkLst>
        </pc:spChg>
        <pc:spChg chg="add del mod">
          <ac:chgData name="Matheus Lopes Enomoto" userId="14fef99c85651bb1" providerId="LiveId" clId="{420E4CF5-CE41-435D-9085-B545142AD1D6}" dt="2023-03-27T14:00:52.688" v="266"/>
          <ac:spMkLst>
            <pc:docMk/>
            <pc:sldMk cId="823987845" sldId="258"/>
            <ac:spMk id="24" creationId="{9D7B7D25-88C9-C22B-1A5F-366C87CAD2E3}"/>
          </ac:spMkLst>
        </pc:spChg>
        <pc:spChg chg="add del mod">
          <ac:chgData name="Matheus Lopes Enomoto" userId="14fef99c85651bb1" providerId="LiveId" clId="{420E4CF5-CE41-435D-9085-B545142AD1D6}" dt="2023-03-27T14:00:52.688" v="266"/>
          <ac:spMkLst>
            <pc:docMk/>
            <pc:sldMk cId="823987845" sldId="258"/>
            <ac:spMk id="25" creationId="{C8AF3ACA-EA75-3EE3-548C-70F316BFFED2}"/>
          </ac:spMkLst>
        </pc:spChg>
        <pc:spChg chg="add del mod">
          <ac:chgData name="Matheus Lopes Enomoto" userId="14fef99c85651bb1" providerId="LiveId" clId="{420E4CF5-CE41-435D-9085-B545142AD1D6}" dt="2023-03-27T14:00:52.688" v="266"/>
          <ac:spMkLst>
            <pc:docMk/>
            <pc:sldMk cId="823987845" sldId="258"/>
            <ac:spMk id="26" creationId="{A45F82EC-E948-E133-DF7F-F6F62A06F230}"/>
          </ac:spMkLst>
        </pc:spChg>
        <pc:picChg chg="add mod">
          <ac:chgData name="Matheus Lopes Enomoto" userId="14fef99c85651bb1" providerId="LiveId" clId="{420E4CF5-CE41-435D-9085-B545142AD1D6}" dt="2023-03-27T13:50:40.315" v="170" actId="1076"/>
          <ac:picMkLst>
            <pc:docMk/>
            <pc:sldMk cId="823987845" sldId="258"/>
            <ac:picMk id="4" creationId="{9EE68710-D9FC-1E33-AE66-42571B975107}"/>
          </ac:picMkLst>
        </pc:picChg>
        <pc:picChg chg="add del mod">
          <ac:chgData name="Matheus Lopes Enomoto" userId="14fef99c85651bb1" providerId="LiveId" clId="{420E4CF5-CE41-435D-9085-B545142AD1D6}" dt="2023-03-27T14:00:43.325" v="264"/>
          <ac:picMkLst>
            <pc:docMk/>
            <pc:sldMk cId="823987845" sldId="258"/>
            <ac:picMk id="15" creationId="{80D17E4F-3783-7E6B-8AEA-882E19B57A3E}"/>
          </ac:picMkLst>
        </pc:picChg>
        <pc:picChg chg="add del mod">
          <ac:chgData name="Matheus Lopes Enomoto" userId="14fef99c85651bb1" providerId="LiveId" clId="{420E4CF5-CE41-435D-9085-B545142AD1D6}" dt="2023-03-27T14:00:52.688" v="266"/>
          <ac:picMkLst>
            <pc:docMk/>
            <pc:sldMk cId="823987845" sldId="258"/>
            <ac:picMk id="23" creationId="{26F4B84A-3439-7248-F0F6-4EF691B74D2B}"/>
          </ac:picMkLst>
        </pc:picChg>
        <pc:picChg chg="add mod">
          <ac:chgData name="Matheus Lopes Enomoto" userId="14fef99c85651bb1" providerId="LiveId" clId="{420E4CF5-CE41-435D-9085-B545142AD1D6}" dt="2023-03-27T14:00:54.199" v="268" actId="1076"/>
          <ac:picMkLst>
            <pc:docMk/>
            <pc:sldMk cId="823987845" sldId="258"/>
            <ac:picMk id="31" creationId="{7E6B9011-983A-3F63-AFF2-6CD1BB42AD74}"/>
          </ac:picMkLst>
        </pc:picChg>
        <pc:cxnChg chg="add mod">
          <ac:chgData name="Matheus Lopes Enomoto" userId="14fef99c85651bb1" providerId="LiveId" clId="{420E4CF5-CE41-435D-9085-B545142AD1D6}" dt="2023-03-27T14:00:17.365" v="254" actId="208"/>
          <ac:cxnSpMkLst>
            <pc:docMk/>
            <pc:sldMk cId="823987845" sldId="258"/>
            <ac:cxnSpMk id="11" creationId="{C03CC002-0C0E-D9C6-0E90-A8E6C50A0187}"/>
          </ac:cxnSpMkLst>
        </pc:cxnChg>
        <pc:cxnChg chg="add mod">
          <ac:chgData name="Matheus Lopes Enomoto" userId="14fef99c85651bb1" providerId="LiveId" clId="{420E4CF5-CE41-435D-9085-B545142AD1D6}" dt="2023-03-27T14:00:21.447" v="256" actId="1076"/>
          <ac:cxnSpMkLst>
            <pc:docMk/>
            <pc:sldMk cId="823987845" sldId="258"/>
            <ac:cxnSpMk id="12" creationId="{EE4BD8B2-DF5D-5BFA-074C-2E6F5BD4DF53}"/>
          </ac:cxnSpMkLst>
        </pc:cxnChg>
        <pc:cxnChg chg="add mod">
          <ac:chgData name="Matheus Lopes Enomoto" userId="14fef99c85651bb1" providerId="LiveId" clId="{420E4CF5-CE41-435D-9085-B545142AD1D6}" dt="2023-03-27T14:00:27.069" v="258" actId="1076"/>
          <ac:cxnSpMkLst>
            <pc:docMk/>
            <pc:sldMk cId="823987845" sldId="258"/>
            <ac:cxnSpMk id="13" creationId="{3085257A-4A2D-16E8-AE74-A620D1115B18}"/>
          </ac:cxnSpMkLst>
        </pc:cxnChg>
        <pc:cxnChg chg="add mod">
          <ac:chgData name="Matheus Lopes Enomoto" userId="14fef99c85651bb1" providerId="LiveId" clId="{420E4CF5-CE41-435D-9085-B545142AD1D6}" dt="2023-03-27T14:00:29.837" v="260" actId="1076"/>
          <ac:cxnSpMkLst>
            <pc:docMk/>
            <pc:sldMk cId="823987845" sldId="258"/>
            <ac:cxnSpMk id="14" creationId="{C5457D14-B0E3-782A-67B3-36452E3DBA28}"/>
          </ac:cxnSpMkLst>
        </pc:cxnChg>
        <pc:cxnChg chg="add del mod">
          <ac:chgData name="Matheus Lopes Enomoto" userId="14fef99c85651bb1" providerId="LiveId" clId="{420E4CF5-CE41-435D-9085-B545142AD1D6}" dt="2023-03-27T14:00:43.325" v="264"/>
          <ac:cxnSpMkLst>
            <pc:docMk/>
            <pc:sldMk cId="823987845" sldId="258"/>
            <ac:cxnSpMk id="19" creationId="{515CB521-59E6-9D21-91B4-E61F4CBD19ED}"/>
          </ac:cxnSpMkLst>
        </pc:cxnChg>
        <pc:cxnChg chg="add del mod">
          <ac:chgData name="Matheus Lopes Enomoto" userId="14fef99c85651bb1" providerId="LiveId" clId="{420E4CF5-CE41-435D-9085-B545142AD1D6}" dt="2023-03-27T14:00:43.325" v="264"/>
          <ac:cxnSpMkLst>
            <pc:docMk/>
            <pc:sldMk cId="823987845" sldId="258"/>
            <ac:cxnSpMk id="20" creationId="{EE12F859-A0BB-D001-353E-4FA3F9A0B671}"/>
          </ac:cxnSpMkLst>
        </pc:cxnChg>
        <pc:cxnChg chg="add del mod">
          <ac:chgData name="Matheus Lopes Enomoto" userId="14fef99c85651bb1" providerId="LiveId" clId="{420E4CF5-CE41-435D-9085-B545142AD1D6}" dt="2023-03-27T14:00:43.325" v="264"/>
          <ac:cxnSpMkLst>
            <pc:docMk/>
            <pc:sldMk cId="823987845" sldId="258"/>
            <ac:cxnSpMk id="21" creationId="{E2090233-AEE2-A415-10E8-8FBFB960D261}"/>
          </ac:cxnSpMkLst>
        </pc:cxnChg>
        <pc:cxnChg chg="add del mod">
          <ac:chgData name="Matheus Lopes Enomoto" userId="14fef99c85651bb1" providerId="LiveId" clId="{420E4CF5-CE41-435D-9085-B545142AD1D6}" dt="2023-03-27T14:00:43.325" v="264"/>
          <ac:cxnSpMkLst>
            <pc:docMk/>
            <pc:sldMk cId="823987845" sldId="258"/>
            <ac:cxnSpMk id="22" creationId="{35BC629E-3C62-5942-04E0-F41DF8B5163B}"/>
          </ac:cxnSpMkLst>
        </pc:cxnChg>
        <pc:cxnChg chg="add del mod">
          <ac:chgData name="Matheus Lopes Enomoto" userId="14fef99c85651bb1" providerId="LiveId" clId="{420E4CF5-CE41-435D-9085-B545142AD1D6}" dt="2023-03-27T14:00:52.688" v="266"/>
          <ac:cxnSpMkLst>
            <pc:docMk/>
            <pc:sldMk cId="823987845" sldId="258"/>
            <ac:cxnSpMk id="27" creationId="{0BF4E18A-ECAE-C39F-6535-273A696E6BDF}"/>
          </ac:cxnSpMkLst>
        </pc:cxnChg>
        <pc:cxnChg chg="add del mod">
          <ac:chgData name="Matheus Lopes Enomoto" userId="14fef99c85651bb1" providerId="LiveId" clId="{420E4CF5-CE41-435D-9085-B545142AD1D6}" dt="2023-03-27T14:00:52.688" v="266"/>
          <ac:cxnSpMkLst>
            <pc:docMk/>
            <pc:sldMk cId="823987845" sldId="258"/>
            <ac:cxnSpMk id="28" creationId="{AC92525C-0173-051A-FD3A-5A30539E1271}"/>
          </ac:cxnSpMkLst>
        </pc:cxnChg>
        <pc:cxnChg chg="add del mod">
          <ac:chgData name="Matheus Lopes Enomoto" userId="14fef99c85651bb1" providerId="LiveId" clId="{420E4CF5-CE41-435D-9085-B545142AD1D6}" dt="2023-03-27T14:00:52.688" v="266"/>
          <ac:cxnSpMkLst>
            <pc:docMk/>
            <pc:sldMk cId="823987845" sldId="258"/>
            <ac:cxnSpMk id="29" creationId="{97FE66B9-05DB-0E72-F239-FDF34E4032C2}"/>
          </ac:cxnSpMkLst>
        </pc:cxnChg>
        <pc:cxnChg chg="add del mod">
          <ac:chgData name="Matheus Lopes Enomoto" userId="14fef99c85651bb1" providerId="LiveId" clId="{420E4CF5-CE41-435D-9085-B545142AD1D6}" dt="2023-03-27T14:00:52.688" v="266"/>
          <ac:cxnSpMkLst>
            <pc:docMk/>
            <pc:sldMk cId="823987845" sldId="258"/>
            <ac:cxnSpMk id="30" creationId="{3C55211F-3EF9-BB21-65A6-8BA2352D8426}"/>
          </ac:cxnSpMkLst>
        </pc:cxnChg>
      </pc:sldChg>
      <pc:sldChg chg="addSp delSp modSp new mod">
        <pc:chgData name="Matheus Lopes Enomoto" userId="14fef99c85651bb1" providerId="LiveId" clId="{420E4CF5-CE41-435D-9085-B545142AD1D6}" dt="2023-03-27T14:06:01.194" v="310" actId="1076"/>
        <pc:sldMkLst>
          <pc:docMk/>
          <pc:sldMk cId="621835100" sldId="259"/>
        </pc:sldMkLst>
        <pc:spChg chg="del">
          <ac:chgData name="Matheus Lopes Enomoto" userId="14fef99c85651bb1" providerId="LiveId" clId="{420E4CF5-CE41-435D-9085-B545142AD1D6}" dt="2023-03-27T14:02:17.051" v="270" actId="478"/>
          <ac:spMkLst>
            <pc:docMk/>
            <pc:sldMk cId="621835100" sldId="259"/>
            <ac:spMk id="2" creationId="{AE854C98-77E4-CE68-32A8-AD0819CCF4AE}"/>
          </ac:spMkLst>
        </pc:spChg>
        <pc:spChg chg="del">
          <ac:chgData name="Matheus Lopes Enomoto" userId="14fef99c85651bb1" providerId="LiveId" clId="{420E4CF5-CE41-435D-9085-B545142AD1D6}" dt="2023-03-27T14:02:17.051" v="270" actId="478"/>
          <ac:spMkLst>
            <pc:docMk/>
            <pc:sldMk cId="621835100" sldId="259"/>
            <ac:spMk id="3" creationId="{2027375E-50C5-B33A-B849-E679567E43F0}"/>
          </ac:spMkLst>
        </pc:spChg>
        <pc:spChg chg="add mod">
          <ac:chgData name="Matheus Lopes Enomoto" userId="14fef99c85651bb1" providerId="LiveId" clId="{420E4CF5-CE41-435D-9085-B545142AD1D6}" dt="2023-03-27T14:02:29.661" v="276" actId="1076"/>
          <ac:spMkLst>
            <pc:docMk/>
            <pc:sldMk cId="621835100" sldId="259"/>
            <ac:spMk id="5" creationId="{3C22993D-7A86-5238-05D3-4B8C25DEC09E}"/>
          </ac:spMkLst>
        </pc:spChg>
        <pc:spChg chg="add mod">
          <ac:chgData name="Matheus Lopes Enomoto" userId="14fef99c85651bb1" providerId="LiveId" clId="{420E4CF5-CE41-435D-9085-B545142AD1D6}" dt="2023-03-27T14:02:29.661" v="276" actId="1076"/>
          <ac:spMkLst>
            <pc:docMk/>
            <pc:sldMk cId="621835100" sldId="259"/>
            <ac:spMk id="6" creationId="{A91320CF-55A5-D173-47C1-3B2BA36F75FE}"/>
          </ac:spMkLst>
        </pc:spChg>
        <pc:spChg chg="add mod">
          <ac:chgData name="Matheus Lopes Enomoto" userId="14fef99c85651bb1" providerId="LiveId" clId="{420E4CF5-CE41-435D-9085-B545142AD1D6}" dt="2023-03-27T14:02:49.267" v="296" actId="20577"/>
          <ac:spMkLst>
            <pc:docMk/>
            <pc:sldMk cId="621835100" sldId="259"/>
            <ac:spMk id="7" creationId="{5C904402-03C6-4D61-46CF-D1C725BD84C8}"/>
          </ac:spMkLst>
        </pc:spChg>
        <pc:spChg chg="add del mod">
          <ac:chgData name="Matheus Lopes Enomoto" userId="14fef99c85651bb1" providerId="LiveId" clId="{420E4CF5-CE41-435D-9085-B545142AD1D6}" dt="2023-03-27T14:03:38.488" v="308"/>
          <ac:spMkLst>
            <pc:docMk/>
            <pc:sldMk cId="621835100" sldId="259"/>
            <ac:spMk id="14" creationId="{23B76242-9B66-D8C3-E61B-F3C74F1A2110}"/>
          </ac:spMkLst>
        </pc:spChg>
        <pc:spChg chg="add del mod">
          <ac:chgData name="Matheus Lopes Enomoto" userId="14fef99c85651bb1" providerId="LiveId" clId="{420E4CF5-CE41-435D-9085-B545142AD1D6}" dt="2023-03-27T14:03:38.488" v="308"/>
          <ac:spMkLst>
            <pc:docMk/>
            <pc:sldMk cId="621835100" sldId="259"/>
            <ac:spMk id="15" creationId="{E4B0FC70-3B9B-42EF-A3D2-7F161F8E2ABA}"/>
          </ac:spMkLst>
        </pc:spChg>
        <pc:spChg chg="add del mod">
          <ac:chgData name="Matheus Lopes Enomoto" userId="14fef99c85651bb1" providerId="LiveId" clId="{420E4CF5-CE41-435D-9085-B545142AD1D6}" dt="2023-03-27T14:03:38.488" v="308"/>
          <ac:spMkLst>
            <pc:docMk/>
            <pc:sldMk cId="621835100" sldId="259"/>
            <ac:spMk id="16" creationId="{77B27149-E323-29C6-7BB5-E68CB0064C63}"/>
          </ac:spMkLst>
        </pc:spChg>
        <pc:picChg chg="add mod">
          <ac:chgData name="Matheus Lopes Enomoto" userId="14fef99c85651bb1" providerId="LiveId" clId="{420E4CF5-CE41-435D-9085-B545142AD1D6}" dt="2023-03-27T14:02:22.275" v="274" actId="1076"/>
          <ac:picMkLst>
            <pc:docMk/>
            <pc:sldMk cId="621835100" sldId="259"/>
            <ac:picMk id="4" creationId="{9983C8E2-3ECC-94B3-1154-BA439CCD417B}"/>
          </ac:picMkLst>
        </pc:picChg>
        <pc:picChg chg="add del mod">
          <ac:chgData name="Matheus Lopes Enomoto" userId="14fef99c85651bb1" providerId="LiveId" clId="{420E4CF5-CE41-435D-9085-B545142AD1D6}" dt="2023-03-27T14:03:38.488" v="308"/>
          <ac:picMkLst>
            <pc:docMk/>
            <pc:sldMk cId="621835100" sldId="259"/>
            <ac:picMk id="13" creationId="{38C8E16A-937F-B766-69AA-4A0D79B0C0FE}"/>
          </ac:picMkLst>
        </pc:picChg>
        <pc:picChg chg="add mod">
          <ac:chgData name="Matheus Lopes Enomoto" userId="14fef99c85651bb1" providerId="LiveId" clId="{420E4CF5-CE41-435D-9085-B545142AD1D6}" dt="2023-03-27T14:06:01.194" v="310" actId="1076"/>
          <ac:picMkLst>
            <pc:docMk/>
            <pc:sldMk cId="621835100" sldId="259"/>
            <ac:picMk id="22" creationId="{534E96F6-602B-1356-23CC-9F9EE66C27BB}"/>
          </ac:picMkLst>
        </pc:picChg>
        <pc:cxnChg chg="add mod">
          <ac:chgData name="Matheus Lopes Enomoto" userId="14fef99c85651bb1" providerId="LiveId" clId="{420E4CF5-CE41-435D-9085-B545142AD1D6}" dt="2023-03-27T14:02:54.631" v="298" actId="1076"/>
          <ac:cxnSpMkLst>
            <pc:docMk/>
            <pc:sldMk cId="621835100" sldId="259"/>
            <ac:cxnSpMk id="8" creationId="{BF52BB34-B58A-B7DA-4888-233B47EED207}"/>
          </ac:cxnSpMkLst>
        </pc:cxnChg>
        <pc:cxnChg chg="add mod">
          <ac:chgData name="Matheus Lopes Enomoto" userId="14fef99c85651bb1" providerId="LiveId" clId="{420E4CF5-CE41-435D-9085-B545142AD1D6}" dt="2023-03-27T14:02:57.949" v="300" actId="1076"/>
          <ac:cxnSpMkLst>
            <pc:docMk/>
            <pc:sldMk cId="621835100" sldId="259"/>
            <ac:cxnSpMk id="9" creationId="{94C8023B-7084-D09F-49C8-489EC9E7C4C0}"/>
          </ac:cxnSpMkLst>
        </pc:cxnChg>
        <pc:cxnChg chg="add mod">
          <ac:chgData name="Matheus Lopes Enomoto" userId="14fef99c85651bb1" providerId="LiveId" clId="{420E4CF5-CE41-435D-9085-B545142AD1D6}" dt="2023-03-27T14:03:03.333" v="302" actId="1076"/>
          <ac:cxnSpMkLst>
            <pc:docMk/>
            <pc:sldMk cId="621835100" sldId="259"/>
            <ac:cxnSpMk id="10" creationId="{86C0673A-6F11-1EB6-6C0F-22C42D7C62AC}"/>
          </ac:cxnSpMkLst>
        </pc:cxnChg>
        <pc:cxnChg chg="add mod">
          <ac:chgData name="Matheus Lopes Enomoto" userId="14fef99c85651bb1" providerId="LiveId" clId="{420E4CF5-CE41-435D-9085-B545142AD1D6}" dt="2023-03-27T14:03:09.029" v="304" actId="1076"/>
          <ac:cxnSpMkLst>
            <pc:docMk/>
            <pc:sldMk cId="621835100" sldId="259"/>
            <ac:cxnSpMk id="11" creationId="{1D615152-00A6-A203-BCB3-B7FB86CF19C5}"/>
          </ac:cxnSpMkLst>
        </pc:cxnChg>
        <pc:cxnChg chg="add mod">
          <ac:chgData name="Matheus Lopes Enomoto" userId="14fef99c85651bb1" providerId="LiveId" clId="{420E4CF5-CE41-435D-9085-B545142AD1D6}" dt="2023-03-27T14:03:13.625" v="306" actId="1076"/>
          <ac:cxnSpMkLst>
            <pc:docMk/>
            <pc:sldMk cId="621835100" sldId="259"/>
            <ac:cxnSpMk id="12" creationId="{E215B903-F13D-2A93-D206-3C16AD468306}"/>
          </ac:cxnSpMkLst>
        </pc:cxnChg>
        <pc:cxnChg chg="add del mod">
          <ac:chgData name="Matheus Lopes Enomoto" userId="14fef99c85651bb1" providerId="LiveId" clId="{420E4CF5-CE41-435D-9085-B545142AD1D6}" dt="2023-03-27T14:03:38.488" v="308"/>
          <ac:cxnSpMkLst>
            <pc:docMk/>
            <pc:sldMk cId="621835100" sldId="259"/>
            <ac:cxnSpMk id="17" creationId="{DAC23CF3-D715-3608-FA5D-4B920AEAC4BD}"/>
          </ac:cxnSpMkLst>
        </pc:cxnChg>
        <pc:cxnChg chg="add del mod">
          <ac:chgData name="Matheus Lopes Enomoto" userId="14fef99c85651bb1" providerId="LiveId" clId="{420E4CF5-CE41-435D-9085-B545142AD1D6}" dt="2023-03-27T14:03:38.488" v="308"/>
          <ac:cxnSpMkLst>
            <pc:docMk/>
            <pc:sldMk cId="621835100" sldId="259"/>
            <ac:cxnSpMk id="18" creationId="{FDD616ED-6D28-6B74-9435-13D60BE642CA}"/>
          </ac:cxnSpMkLst>
        </pc:cxnChg>
        <pc:cxnChg chg="add del mod">
          <ac:chgData name="Matheus Lopes Enomoto" userId="14fef99c85651bb1" providerId="LiveId" clId="{420E4CF5-CE41-435D-9085-B545142AD1D6}" dt="2023-03-27T14:03:38.488" v="308"/>
          <ac:cxnSpMkLst>
            <pc:docMk/>
            <pc:sldMk cId="621835100" sldId="259"/>
            <ac:cxnSpMk id="19" creationId="{4CB21CE2-64AE-EDDA-B59C-E9B0E08A70F4}"/>
          </ac:cxnSpMkLst>
        </pc:cxnChg>
        <pc:cxnChg chg="add del mod">
          <ac:chgData name="Matheus Lopes Enomoto" userId="14fef99c85651bb1" providerId="LiveId" clId="{420E4CF5-CE41-435D-9085-B545142AD1D6}" dt="2023-03-27T14:03:38.488" v="308"/>
          <ac:cxnSpMkLst>
            <pc:docMk/>
            <pc:sldMk cId="621835100" sldId="259"/>
            <ac:cxnSpMk id="20" creationId="{9ABAD545-A746-E5C1-B6F6-CAAA7CA647F4}"/>
          </ac:cxnSpMkLst>
        </pc:cxnChg>
        <pc:cxnChg chg="add del mod">
          <ac:chgData name="Matheus Lopes Enomoto" userId="14fef99c85651bb1" providerId="LiveId" clId="{420E4CF5-CE41-435D-9085-B545142AD1D6}" dt="2023-03-27T14:03:38.488" v="308"/>
          <ac:cxnSpMkLst>
            <pc:docMk/>
            <pc:sldMk cId="621835100" sldId="259"/>
            <ac:cxnSpMk id="21" creationId="{E456BD22-20C7-5530-AD9F-3BEBD95FD184}"/>
          </ac:cxnSpMkLst>
        </pc:cxnChg>
      </pc:sldChg>
      <pc:sldChg chg="addSp delSp modSp new mod">
        <pc:chgData name="Matheus Lopes Enomoto" userId="14fef99c85651bb1" providerId="LiveId" clId="{420E4CF5-CE41-435D-9085-B545142AD1D6}" dt="2023-03-27T14:08:05.162" v="367" actId="1076"/>
        <pc:sldMkLst>
          <pc:docMk/>
          <pc:sldMk cId="2184413232" sldId="260"/>
        </pc:sldMkLst>
        <pc:spChg chg="del">
          <ac:chgData name="Matheus Lopes Enomoto" userId="14fef99c85651bb1" providerId="LiveId" clId="{420E4CF5-CE41-435D-9085-B545142AD1D6}" dt="2023-03-27T14:06:05.581" v="312" actId="478"/>
          <ac:spMkLst>
            <pc:docMk/>
            <pc:sldMk cId="2184413232" sldId="260"/>
            <ac:spMk id="2" creationId="{3A91B409-AF85-91BA-3882-72A4C8E19FB2}"/>
          </ac:spMkLst>
        </pc:spChg>
        <pc:spChg chg="del">
          <ac:chgData name="Matheus Lopes Enomoto" userId="14fef99c85651bb1" providerId="LiveId" clId="{420E4CF5-CE41-435D-9085-B545142AD1D6}" dt="2023-03-27T14:06:05.581" v="312" actId="478"/>
          <ac:spMkLst>
            <pc:docMk/>
            <pc:sldMk cId="2184413232" sldId="260"/>
            <ac:spMk id="3" creationId="{ECFD4ABE-BFA5-B2FE-F3FE-386C24042B4B}"/>
          </ac:spMkLst>
        </pc:spChg>
        <pc:spChg chg="add mod">
          <ac:chgData name="Matheus Lopes Enomoto" userId="14fef99c85651bb1" providerId="LiveId" clId="{420E4CF5-CE41-435D-9085-B545142AD1D6}" dt="2023-03-27T14:06:20.165" v="315" actId="1076"/>
          <ac:spMkLst>
            <pc:docMk/>
            <pc:sldMk cId="2184413232" sldId="260"/>
            <ac:spMk id="6" creationId="{4E7FB18A-AEFD-47D1-08A0-92951B06BD09}"/>
          </ac:spMkLst>
        </pc:spChg>
        <pc:spChg chg="add mod">
          <ac:chgData name="Matheus Lopes Enomoto" userId="14fef99c85651bb1" providerId="LiveId" clId="{420E4CF5-CE41-435D-9085-B545142AD1D6}" dt="2023-03-27T14:06:20.165" v="315" actId="1076"/>
          <ac:spMkLst>
            <pc:docMk/>
            <pc:sldMk cId="2184413232" sldId="260"/>
            <ac:spMk id="7" creationId="{121954A3-66C6-DB7D-FD01-0A988B4DF853}"/>
          </ac:spMkLst>
        </pc:spChg>
        <pc:spChg chg="add mod">
          <ac:chgData name="Matheus Lopes Enomoto" userId="14fef99c85651bb1" providerId="LiveId" clId="{420E4CF5-CE41-435D-9085-B545142AD1D6}" dt="2023-03-27T14:06:54.946" v="356" actId="1076"/>
          <ac:spMkLst>
            <pc:docMk/>
            <pc:sldMk cId="2184413232" sldId="260"/>
            <ac:spMk id="8" creationId="{726A5EBD-6994-07E3-3D06-0A3D60378937}"/>
          </ac:spMkLst>
        </pc:spChg>
        <pc:spChg chg="add del mod">
          <ac:chgData name="Matheus Lopes Enomoto" userId="14fef99c85651bb1" providerId="LiveId" clId="{420E4CF5-CE41-435D-9085-B545142AD1D6}" dt="2023-03-27T14:07:14.811" v="363"/>
          <ac:spMkLst>
            <pc:docMk/>
            <pc:sldMk cId="2184413232" sldId="260"/>
            <ac:spMk id="13" creationId="{5E59A306-7E23-6E30-6F07-38CE2915928E}"/>
          </ac:spMkLst>
        </pc:spChg>
        <pc:spChg chg="add del mod">
          <ac:chgData name="Matheus Lopes Enomoto" userId="14fef99c85651bb1" providerId="LiveId" clId="{420E4CF5-CE41-435D-9085-B545142AD1D6}" dt="2023-03-27T14:07:14.811" v="363"/>
          <ac:spMkLst>
            <pc:docMk/>
            <pc:sldMk cId="2184413232" sldId="260"/>
            <ac:spMk id="14" creationId="{E4A77537-AD64-A1DA-9004-37FD872569FF}"/>
          </ac:spMkLst>
        </pc:spChg>
        <pc:spChg chg="add del mod">
          <ac:chgData name="Matheus Lopes Enomoto" userId="14fef99c85651bb1" providerId="LiveId" clId="{420E4CF5-CE41-435D-9085-B545142AD1D6}" dt="2023-03-27T14:07:14.811" v="363"/>
          <ac:spMkLst>
            <pc:docMk/>
            <pc:sldMk cId="2184413232" sldId="260"/>
            <ac:spMk id="15" creationId="{E79EFFA9-A62D-54BD-8A73-691266452E86}"/>
          </ac:spMkLst>
        </pc:spChg>
        <pc:picChg chg="add">
          <ac:chgData name="Matheus Lopes Enomoto" userId="14fef99c85651bb1" providerId="LiveId" clId="{420E4CF5-CE41-435D-9085-B545142AD1D6}" dt="2023-03-27T14:06:06.787" v="313" actId="22"/>
          <ac:picMkLst>
            <pc:docMk/>
            <pc:sldMk cId="2184413232" sldId="260"/>
            <ac:picMk id="5" creationId="{FE89F9BF-239E-A745-CD65-246D28FD0AA4}"/>
          </ac:picMkLst>
        </pc:picChg>
        <pc:picChg chg="add del mod">
          <ac:chgData name="Matheus Lopes Enomoto" userId="14fef99c85651bb1" providerId="LiveId" clId="{420E4CF5-CE41-435D-9085-B545142AD1D6}" dt="2023-03-27T14:07:14.811" v="363"/>
          <ac:picMkLst>
            <pc:docMk/>
            <pc:sldMk cId="2184413232" sldId="260"/>
            <ac:picMk id="12" creationId="{B8D3886A-7B96-5BE8-99D8-161767A906CF}"/>
          </ac:picMkLst>
        </pc:picChg>
        <pc:picChg chg="add mod">
          <ac:chgData name="Matheus Lopes Enomoto" userId="14fef99c85651bb1" providerId="LiveId" clId="{420E4CF5-CE41-435D-9085-B545142AD1D6}" dt="2023-03-27T14:08:05.162" v="367" actId="1076"/>
          <ac:picMkLst>
            <pc:docMk/>
            <pc:sldMk cId="2184413232" sldId="260"/>
            <ac:picMk id="19" creationId="{B96CC25A-10C4-933F-1A7B-0BF11B8985B9}"/>
          </ac:picMkLst>
        </pc:picChg>
        <pc:cxnChg chg="add mod">
          <ac:chgData name="Matheus Lopes Enomoto" userId="14fef99c85651bb1" providerId="LiveId" clId="{420E4CF5-CE41-435D-9085-B545142AD1D6}" dt="2023-03-27T14:06:58.644" v="357" actId="1076"/>
          <ac:cxnSpMkLst>
            <pc:docMk/>
            <pc:sldMk cId="2184413232" sldId="260"/>
            <ac:cxnSpMk id="9" creationId="{A4D73FA9-B9D0-FA5D-4E13-2D755B772B09}"/>
          </ac:cxnSpMkLst>
        </pc:cxnChg>
        <pc:cxnChg chg="add mod">
          <ac:chgData name="Matheus Lopes Enomoto" userId="14fef99c85651bb1" providerId="LiveId" clId="{420E4CF5-CE41-435D-9085-B545142AD1D6}" dt="2023-03-27T14:07:01.974" v="359" actId="1076"/>
          <ac:cxnSpMkLst>
            <pc:docMk/>
            <pc:sldMk cId="2184413232" sldId="260"/>
            <ac:cxnSpMk id="10" creationId="{1F1AF05A-BC67-5AF6-B797-6AFFCF50B420}"/>
          </ac:cxnSpMkLst>
        </pc:cxnChg>
        <pc:cxnChg chg="add mod">
          <ac:chgData name="Matheus Lopes Enomoto" userId="14fef99c85651bb1" providerId="LiveId" clId="{420E4CF5-CE41-435D-9085-B545142AD1D6}" dt="2023-03-27T14:07:06.292" v="361" actId="1076"/>
          <ac:cxnSpMkLst>
            <pc:docMk/>
            <pc:sldMk cId="2184413232" sldId="260"/>
            <ac:cxnSpMk id="11" creationId="{27EE4418-7427-CB4E-8784-C235AABC0F14}"/>
          </ac:cxnSpMkLst>
        </pc:cxnChg>
        <pc:cxnChg chg="add del mod">
          <ac:chgData name="Matheus Lopes Enomoto" userId="14fef99c85651bb1" providerId="LiveId" clId="{420E4CF5-CE41-435D-9085-B545142AD1D6}" dt="2023-03-27T14:07:14.811" v="363"/>
          <ac:cxnSpMkLst>
            <pc:docMk/>
            <pc:sldMk cId="2184413232" sldId="260"/>
            <ac:cxnSpMk id="16" creationId="{3993E0EE-38F8-3187-BC89-9F51D8DE5774}"/>
          </ac:cxnSpMkLst>
        </pc:cxnChg>
        <pc:cxnChg chg="add del mod">
          <ac:chgData name="Matheus Lopes Enomoto" userId="14fef99c85651bb1" providerId="LiveId" clId="{420E4CF5-CE41-435D-9085-B545142AD1D6}" dt="2023-03-27T14:07:14.811" v="363"/>
          <ac:cxnSpMkLst>
            <pc:docMk/>
            <pc:sldMk cId="2184413232" sldId="260"/>
            <ac:cxnSpMk id="17" creationId="{A88D0832-2C8B-B9B3-37F6-8D4277348F4D}"/>
          </ac:cxnSpMkLst>
        </pc:cxnChg>
        <pc:cxnChg chg="add del mod">
          <ac:chgData name="Matheus Lopes Enomoto" userId="14fef99c85651bb1" providerId="LiveId" clId="{420E4CF5-CE41-435D-9085-B545142AD1D6}" dt="2023-03-27T14:07:14.811" v="363"/>
          <ac:cxnSpMkLst>
            <pc:docMk/>
            <pc:sldMk cId="2184413232" sldId="260"/>
            <ac:cxnSpMk id="18" creationId="{D630F62A-5E5A-7C02-F59B-2FDAD8D9E8C1}"/>
          </ac:cxnSpMkLst>
        </pc:cxnChg>
      </pc:sldChg>
      <pc:sldChg chg="addSp delSp modSp new mod">
        <pc:chgData name="Matheus Lopes Enomoto" userId="14fef99c85651bb1" providerId="LiveId" clId="{420E4CF5-CE41-435D-9085-B545142AD1D6}" dt="2023-03-27T14:12:44.640" v="437" actId="1076"/>
        <pc:sldMkLst>
          <pc:docMk/>
          <pc:sldMk cId="818731596" sldId="261"/>
        </pc:sldMkLst>
        <pc:spChg chg="del">
          <ac:chgData name="Matheus Lopes Enomoto" userId="14fef99c85651bb1" providerId="LiveId" clId="{420E4CF5-CE41-435D-9085-B545142AD1D6}" dt="2023-03-27T14:08:24.756" v="369" actId="478"/>
          <ac:spMkLst>
            <pc:docMk/>
            <pc:sldMk cId="818731596" sldId="261"/>
            <ac:spMk id="2" creationId="{18F755BB-4B4E-5125-D331-9A60CABDAAEB}"/>
          </ac:spMkLst>
        </pc:spChg>
        <pc:spChg chg="del">
          <ac:chgData name="Matheus Lopes Enomoto" userId="14fef99c85651bb1" providerId="LiveId" clId="{420E4CF5-CE41-435D-9085-B545142AD1D6}" dt="2023-03-27T14:08:24.756" v="369" actId="478"/>
          <ac:spMkLst>
            <pc:docMk/>
            <pc:sldMk cId="818731596" sldId="261"/>
            <ac:spMk id="3" creationId="{F3DFC914-A25C-08FB-7F94-05413376B7B4}"/>
          </ac:spMkLst>
        </pc:spChg>
        <pc:spChg chg="add mod">
          <ac:chgData name="Matheus Lopes Enomoto" userId="14fef99c85651bb1" providerId="LiveId" clId="{420E4CF5-CE41-435D-9085-B545142AD1D6}" dt="2023-03-27T14:09:03.940" v="374" actId="1076"/>
          <ac:spMkLst>
            <pc:docMk/>
            <pc:sldMk cId="818731596" sldId="261"/>
            <ac:spMk id="5" creationId="{C642EFA1-25D6-ACAB-0D45-820F032C5C73}"/>
          </ac:spMkLst>
        </pc:spChg>
        <pc:spChg chg="add mod">
          <ac:chgData name="Matheus Lopes Enomoto" userId="14fef99c85651bb1" providerId="LiveId" clId="{420E4CF5-CE41-435D-9085-B545142AD1D6}" dt="2023-03-27T14:09:06.328" v="375" actId="1076"/>
          <ac:spMkLst>
            <pc:docMk/>
            <pc:sldMk cId="818731596" sldId="261"/>
            <ac:spMk id="6" creationId="{B71E5EE3-F86B-AA78-46FE-13114A6A41F7}"/>
          </ac:spMkLst>
        </pc:spChg>
        <pc:spChg chg="add mod">
          <ac:chgData name="Matheus Lopes Enomoto" userId="14fef99c85651bb1" providerId="LiveId" clId="{420E4CF5-CE41-435D-9085-B545142AD1D6}" dt="2023-03-27T14:10:04.536" v="394" actId="1076"/>
          <ac:spMkLst>
            <pc:docMk/>
            <pc:sldMk cId="818731596" sldId="261"/>
            <ac:spMk id="7" creationId="{CF8A15E2-D6E3-5A1F-A046-F23FE1B00787}"/>
          </ac:spMkLst>
        </pc:spChg>
        <pc:spChg chg="add mod">
          <ac:chgData name="Matheus Lopes Enomoto" userId="14fef99c85651bb1" providerId="LiveId" clId="{420E4CF5-CE41-435D-9085-B545142AD1D6}" dt="2023-03-27T14:11:13.751" v="424" actId="20577"/>
          <ac:spMkLst>
            <pc:docMk/>
            <pc:sldMk cId="818731596" sldId="261"/>
            <ac:spMk id="11" creationId="{7ECF040F-07AF-0E7C-6ED2-CE69EBDF41E9}"/>
          </ac:spMkLst>
        </pc:spChg>
        <pc:spChg chg="add del mod">
          <ac:chgData name="Matheus Lopes Enomoto" userId="14fef99c85651bb1" providerId="LiveId" clId="{420E4CF5-CE41-435D-9085-B545142AD1D6}" dt="2023-03-27T14:11:45.934" v="429"/>
          <ac:spMkLst>
            <pc:docMk/>
            <pc:sldMk cId="818731596" sldId="261"/>
            <ac:spMk id="15" creationId="{B4E55837-D921-B026-167C-EAA750D31820}"/>
          </ac:spMkLst>
        </pc:spChg>
        <pc:spChg chg="add del mod">
          <ac:chgData name="Matheus Lopes Enomoto" userId="14fef99c85651bb1" providerId="LiveId" clId="{420E4CF5-CE41-435D-9085-B545142AD1D6}" dt="2023-03-27T14:11:45.934" v="429"/>
          <ac:spMkLst>
            <pc:docMk/>
            <pc:sldMk cId="818731596" sldId="261"/>
            <ac:spMk id="16" creationId="{66F4361C-3358-AEB5-469E-03E2969443F9}"/>
          </ac:spMkLst>
        </pc:spChg>
        <pc:spChg chg="add del mod">
          <ac:chgData name="Matheus Lopes Enomoto" userId="14fef99c85651bb1" providerId="LiveId" clId="{420E4CF5-CE41-435D-9085-B545142AD1D6}" dt="2023-03-27T14:11:45.934" v="429"/>
          <ac:spMkLst>
            <pc:docMk/>
            <pc:sldMk cId="818731596" sldId="261"/>
            <ac:spMk id="17" creationId="{C0E66B75-CB8F-D972-C038-72436F89B0C1}"/>
          </ac:spMkLst>
        </pc:spChg>
        <pc:spChg chg="add del mod">
          <ac:chgData name="Matheus Lopes Enomoto" userId="14fef99c85651bb1" providerId="LiveId" clId="{420E4CF5-CE41-435D-9085-B545142AD1D6}" dt="2023-03-27T14:11:45.934" v="429"/>
          <ac:spMkLst>
            <pc:docMk/>
            <pc:sldMk cId="818731596" sldId="261"/>
            <ac:spMk id="21" creationId="{479200D2-34E9-5EA0-2929-5B5A7ED8E126}"/>
          </ac:spMkLst>
        </pc:spChg>
        <pc:picChg chg="add mod">
          <ac:chgData name="Matheus Lopes Enomoto" userId="14fef99c85651bb1" providerId="LiveId" clId="{420E4CF5-CE41-435D-9085-B545142AD1D6}" dt="2023-03-27T14:08:42.334" v="370"/>
          <ac:picMkLst>
            <pc:docMk/>
            <pc:sldMk cId="818731596" sldId="261"/>
            <ac:picMk id="4" creationId="{9D534EE8-E67E-AFCE-39DA-9336B1F1585A}"/>
          </ac:picMkLst>
        </pc:picChg>
        <pc:picChg chg="add del mod">
          <ac:chgData name="Matheus Lopes Enomoto" userId="14fef99c85651bb1" providerId="LiveId" clId="{420E4CF5-CE41-435D-9085-B545142AD1D6}" dt="2023-03-27T14:11:45.934" v="429"/>
          <ac:picMkLst>
            <pc:docMk/>
            <pc:sldMk cId="818731596" sldId="261"/>
            <ac:picMk id="14" creationId="{9D9412AF-FD08-4CDD-34F6-69299F14600E}"/>
          </ac:picMkLst>
        </pc:picChg>
        <pc:picChg chg="add mod">
          <ac:chgData name="Matheus Lopes Enomoto" userId="14fef99c85651bb1" providerId="LiveId" clId="{420E4CF5-CE41-435D-9085-B545142AD1D6}" dt="2023-03-27T14:12:44.640" v="437" actId="1076"/>
          <ac:picMkLst>
            <pc:docMk/>
            <pc:sldMk cId="818731596" sldId="261"/>
            <ac:picMk id="24" creationId="{B224AF38-57F8-962E-5864-BADD5167252C}"/>
          </ac:picMkLst>
        </pc:picChg>
        <pc:cxnChg chg="add mod">
          <ac:chgData name="Matheus Lopes Enomoto" userId="14fef99c85651bb1" providerId="LiveId" clId="{420E4CF5-CE41-435D-9085-B545142AD1D6}" dt="2023-03-27T14:10:32.762" v="399" actId="1076"/>
          <ac:cxnSpMkLst>
            <pc:docMk/>
            <pc:sldMk cId="818731596" sldId="261"/>
            <ac:cxnSpMk id="8" creationId="{A44EBFF1-A79E-B5FC-4F98-2D27C293AEAD}"/>
          </ac:cxnSpMkLst>
        </pc:cxnChg>
        <pc:cxnChg chg="add mod">
          <ac:chgData name="Matheus Lopes Enomoto" userId="14fef99c85651bb1" providerId="LiveId" clId="{420E4CF5-CE41-435D-9085-B545142AD1D6}" dt="2023-03-27T14:10:28.322" v="398" actId="1076"/>
          <ac:cxnSpMkLst>
            <pc:docMk/>
            <pc:sldMk cId="818731596" sldId="261"/>
            <ac:cxnSpMk id="9" creationId="{BE35ACF0-F2A2-838A-DC61-04748F13014B}"/>
          </ac:cxnSpMkLst>
        </pc:cxnChg>
        <pc:cxnChg chg="add mod">
          <ac:chgData name="Matheus Lopes Enomoto" userId="14fef99c85651bb1" providerId="LiveId" clId="{420E4CF5-CE41-435D-9085-B545142AD1D6}" dt="2023-03-27T14:10:39.850" v="402" actId="1076"/>
          <ac:cxnSpMkLst>
            <pc:docMk/>
            <pc:sldMk cId="818731596" sldId="261"/>
            <ac:cxnSpMk id="10" creationId="{B05E738F-49E6-C43D-104C-CACFA7A79DA2}"/>
          </ac:cxnSpMkLst>
        </pc:cxnChg>
        <pc:cxnChg chg="add mod">
          <ac:chgData name="Matheus Lopes Enomoto" userId="14fef99c85651bb1" providerId="LiveId" clId="{420E4CF5-CE41-435D-9085-B545142AD1D6}" dt="2023-03-27T14:11:24.959" v="427" actId="1076"/>
          <ac:cxnSpMkLst>
            <pc:docMk/>
            <pc:sldMk cId="818731596" sldId="261"/>
            <ac:cxnSpMk id="12" creationId="{E5CF309D-DE8D-748C-AFE3-C4DE2EB5AD87}"/>
          </ac:cxnSpMkLst>
        </pc:cxnChg>
        <pc:cxnChg chg="add mod">
          <ac:chgData name="Matheus Lopes Enomoto" userId="14fef99c85651bb1" providerId="LiveId" clId="{420E4CF5-CE41-435D-9085-B545142AD1D6}" dt="2023-03-27T14:11:22.484" v="426" actId="1076"/>
          <ac:cxnSpMkLst>
            <pc:docMk/>
            <pc:sldMk cId="818731596" sldId="261"/>
            <ac:cxnSpMk id="13" creationId="{AEFC094B-92A8-CAAC-6A52-A88F661A027D}"/>
          </ac:cxnSpMkLst>
        </pc:cxnChg>
        <pc:cxnChg chg="add del mod">
          <ac:chgData name="Matheus Lopes Enomoto" userId="14fef99c85651bb1" providerId="LiveId" clId="{420E4CF5-CE41-435D-9085-B545142AD1D6}" dt="2023-03-27T14:11:45.934" v="429"/>
          <ac:cxnSpMkLst>
            <pc:docMk/>
            <pc:sldMk cId="818731596" sldId="261"/>
            <ac:cxnSpMk id="18" creationId="{B8C68A7B-6A35-6BE9-054B-11BC7BEAF892}"/>
          </ac:cxnSpMkLst>
        </pc:cxnChg>
        <pc:cxnChg chg="add del mod">
          <ac:chgData name="Matheus Lopes Enomoto" userId="14fef99c85651bb1" providerId="LiveId" clId="{420E4CF5-CE41-435D-9085-B545142AD1D6}" dt="2023-03-27T14:11:45.934" v="429"/>
          <ac:cxnSpMkLst>
            <pc:docMk/>
            <pc:sldMk cId="818731596" sldId="261"/>
            <ac:cxnSpMk id="19" creationId="{72453D13-78E2-559C-A8D9-BE6150ED06BB}"/>
          </ac:cxnSpMkLst>
        </pc:cxnChg>
        <pc:cxnChg chg="add del mod">
          <ac:chgData name="Matheus Lopes Enomoto" userId="14fef99c85651bb1" providerId="LiveId" clId="{420E4CF5-CE41-435D-9085-B545142AD1D6}" dt="2023-03-27T14:11:45.934" v="429"/>
          <ac:cxnSpMkLst>
            <pc:docMk/>
            <pc:sldMk cId="818731596" sldId="261"/>
            <ac:cxnSpMk id="20" creationId="{EFA2E809-8701-7789-D352-96D1E8546A2A}"/>
          </ac:cxnSpMkLst>
        </pc:cxnChg>
        <pc:cxnChg chg="add del mod">
          <ac:chgData name="Matheus Lopes Enomoto" userId="14fef99c85651bb1" providerId="LiveId" clId="{420E4CF5-CE41-435D-9085-B545142AD1D6}" dt="2023-03-27T14:11:45.934" v="429"/>
          <ac:cxnSpMkLst>
            <pc:docMk/>
            <pc:sldMk cId="818731596" sldId="261"/>
            <ac:cxnSpMk id="22" creationId="{7112DF93-3469-2347-121E-A7BD51BA8E7A}"/>
          </ac:cxnSpMkLst>
        </pc:cxnChg>
        <pc:cxnChg chg="add del mod">
          <ac:chgData name="Matheus Lopes Enomoto" userId="14fef99c85651bb1" providerId="LiveId" clId="{420E4CF5-CE41-435D-9085-B545142AD1D6}" dt="2023-03-27T14:11:45.934" v="429"/>
          <ac:cxnSpMkLst>
            <pc:docMk/>
            <pc:sldMk cId="818731596" sldId="261"/>
            <ac:cxnSpMk id="23" creationId="{4C046887-A3BE-B5E9-D1B3-F853BC2F97C8}"/>
          </ac:cxnSpMkLst>
        </pc:cxnChg>
      </pc:sldChg>
      <pc:sldChg chg="addSp delSp modSp new mod">
        <pc:chgData name="Matheus Lopes Enomoto" userId="14fef99c85651bb1" providerId="LiveId" clId="{420E4CF5-CE41-435D-9085-B545142AD1D6}" dt="2023-03-27T14:13:40.422" v="464" actId="1076"/>
        <pc:sldMkLst>
          <pc:docMk/>
          <pc:sldMk cId="591666534" sldId="262"/>
        </pc:sldMkLst>
        <pc:spChg chg="del">
          <ac:chgData name="Matheus Lopes Enomoto" userId="14fef99c85651bb1" providerId="LiveId" clId="{420E4CF5-CE41-435D-9085-B545142AD1D6}" dt="2023-03-27T14:12:31.179" v="432" actId="478"/>
          <ac:spMkLst>
            <pc:docMk/>
            <pc:sldMk cId="591666534" sldId="262"/>
            <ac:spMk id="2" creationId="{90FD34AE-2D37-EECE-BAC8-E9E0996B9FC6}"/>
          </ac:spMkLst>
        </pc:spChg>
        <pc:spChg chg="del">
          <ac:chgData name="Matheus Lopes Enomoto" userId="14fef99c85651bb1" providerId="LiveId" clId="{420E4CF5-CE41-435D-9085-B545142AD1D6}" dt="2023-03-27T14:12:31.179" v="432" actId="478"/>
          <ac:spMkLst>
            <pc:docMk/>
            <pc:sldMk cId="591666534" sldId="262"/>
            <ac:spMk id="3" creationId="{503E7A33-7EEA-8ED8-68F2-719F232BACA9}"/>
          </ac:spMkLst>
        </pc:spChg>
        <pc:spChg chg="add mod">
          <ac:chgData name="Matheus Lopes Enomoto" userId="14fef99c85651bb1" providerId="LiveId" clId="{420E4CF5-CE41-435D-9085-B545142AD1D6}" dt="2023-03-27T14:12:53.482" v="448" actId="20577"/>
          <ac:spMkLst>
            <pc:docMk/>
            <pc:sldMk cId="591666534" sldId="262"/>
            <ac:spMk id="5" creationId="{6EFB3933-B27B-3DFF-8BAE-F133237556C8}"/>
          </ac:spMkLst>
        </pc:spChg>
        <pc:spChg chg="add mod">
          <ac:chgData name="Matheus Lopes Enomoto" userId="14fef99c85651bb1" providerId="LiveId" clId="{420E4CF5-CE41-435D-9085-B545142AD1D6}" dt="2023-03-27T14:13:30.276" v="460" actId="1076"/>
          <ac:spMkLst>
            <pc:docMk/>
            <pc:sldMk cId="591666534" sldId="262"/>
            <ac:spMk id="7" creationId="{C9434F66-DC4C-5CC6-2CD3-ED6C2CECB855}"/>
          </ac:spMkLst>
        </pc:spChg>
        <pc:spChg chg="add mod">
          <ac:chgData name="Matheus Lopes Enomoto" userId="14fef99c85651bb1" providerId="LiveId" clId="{420E4CF5-CE41-435D-9085-B545142AD1D6}" dt="2023-03-27T14:13:25.385" v="459" actId="14100"/>
          <ac:spMkLst>
            <pc:docMk/>
            <pc:sldMk cId="591666534" sldId="262"/>
            <ac:spMk id="9" creationId="{005625F7-ACB4-7DCE-C817-5586E10935FE}"/>
          </ac:spMkLst>
        </pc:spChg>
        <pc:spChg chg="add del mod">
          <ac:chgData name="Matheus Lopes Enomoto" userId="14fef99c85651bb1" providerId="LiveId" clId="{420E4CF5-CE41-435D-9085-B545142AD1D6}" dt="2023-03-27T14:13:39.382" v="462"/>
          <ac:spMkLst>
            <pc:docMk/>
            <pc:sldMk cId="591666534" sldId="262"/>
            <ac:spMk id="11" creationId="{41D15191-D284-E360-31DE-37C11B190A62}"/>
          </ac:spMkLst>
        </pc:spChg>
        <pc:spChg chg="add del mod">
          <ac:chgData name="Matheus Lopes Enomoto" userId="14fef99c85651bb1" providerId="LiveId" clId="{420E4CF5-CE41-435D-9085-B545142AD1D6}" dt="2023-03-27T14:13:39.382" v="462"/>
          <ac:spMkLst>
            <pc:docMk/>
            <pc:sldMk cId="591666534" sldId="262"/>
            <ac:spMk id="13" creationId="{DD907E92-AB7F-21B7-3E75-9287232FEA8E}"/>
          </ac:spMkLst>
        </pc:spChg>
        <pc:spChg chg="add del mod">
          <ac:chgData name="Matheus Lopes Enomoto" userId="14fef99c85651bb1" providerId="LiveId" clId="{420E4CF5-CE41-435D-9085-B545142AD1D6}" dt="2023-03-27T14:13:39.382" v="462"/>
          <ac:spMkLst>
            <pc:docMk/>
            <pc:sldMk cId="591666534" sldId="262"/>
            <ac:spMk id="15" creationId="{B76D4B97-37DE-7755-9480-5EF63CA2311F}"/>
          </ac:spMkLst>
        </pc:spChg>
        <pc:picChg chg="add mod">
          <ac:chgData name="Matheus Lopes Enomoto" userId="14fef99c85651bb1" providerId="LiveId" clId="{420E4CF5-CE41-435D-9085-B545142AD1D6}" dt="2023-03-27T14:12:34.988" v="434" actId="1076"/>
          <ac:picMkLst>
            <pc:docMk/>
            <pc:sldMk cId="591666534" sldId="262"/>
            <ac:picMk id="4" creationId="{DFD9F3EA-D99D-F543-596D-DFAB3B14C211}"/>
          </ac:picMkLst>
        </pc:picChg>
        <pc:picChg chg="add del mod">
          <ac:chgData name="Matheus Lopes Enomoto" userId="14fef99c85651bb1" providerId="LiveId" clId="{420E4CF5-CE41-435D-9085-B545142AD1D6}" dt="2023-03-27T14:13:39.382" v="462"/>
          <ac:picMkLst>
            <pc:docMk/>
            <pc:sldMk cId="591666534" sldId="262"/>
            <ac:picMk id="10" creationId="{06ED2962-A31E-B3CE-1F19-D226D91F22A8}"/>
          </ac:picMkLst>
        </pc:picChg>
        <pc:picChg chg="add mod">
          <ac:chgData name="Matheus Lopes Enomoto" userId="14fef99c85651bb1" providerId="LiveId" clId="{420E4CF5-CE41-435D-9085-B545142AD1D6}" dt="2023-03-27T14:13:40.422" v="464" actId="1076"/>
          <ac:picMkLst>
            <pc:docMk/>
            <pc:sldMk cId="591666534" sldId="262"/>
            <ac:picMk id="16" creationId="{5E8969C0-5FE4-E3C4-5F1F-3BF41A498900}"/>
          </ac:picMkLst>
        </pc:picChg>
        <pc:cxnChg chg="add mod">
          <ac:chgData name="Matheus Lopes Enomoto" userId="14fef99c85651bb1" providerId="LiveId" clId="{420E4CF5-CE41-435D-9085-B545142AD1D6}" dt="2023-03-27T14:12:50.613" v="439" actId="1076"/>
          <ac:cxnSpMkLst>
            <pc:docMk/>
            <pc:sldMk cId="591666534" sldId="262"/>
            <ac:cxnSpMk id="6" creationId="{B86513EB-6418-EA91-67D2-E0EB9682EF6C}"/>
          </ac:cxnSpMkLst>
        </pc:cxnChg>
        <pc:cxnChg chg="add mod">
          <ac:chgData name="Matheus Lopes Enomoto" userId="14fef99c85651bb1" providerId="LiveId" clId="{420E4CF5-CE41-435D-9085-B545142AD1D6}" dt="2023-03-27T14:13:10.124" v="456" actId="1076"/>
          <ac:cxnSpMkLst>
            <pc:docMk/>
            <pc:sldMk cId="591666534" sldId="262"/>
            <ac:cxnSpMk id="8" creationId="{5BFCA5B8-2697-73CA-18E7-9D71375253B7}"/>
          </ac:cxnSpMkLst>
        </pc:cxnChg>
        <pc:cxnChg chg="add del mod">
          <ac:chgData name="Matheus Lopes Enomoto" userId="14fef99c85651bb1" providerId="LiveId" clId="{420E4CF5-CE41-435D-9085-B545142AD1D6}" dt="2023-03-27T14:13:39.382" v="462"/>
          <ac:cxnSpMkLst>
            <pc:docMk/>
            <pc:sldMk cId="591666534" sldId="262"/>
            <ac:cxnSpMk id="12" creationId="{45B7FF13-910C-D848-25FD-BCE4D86C8587}"/>
          </ac:cxnSpMkLst>
        </pc:cxnChg>
        <pc:cxnChg chg="add del mod">
          <ac:chgData name="Matheus Lopes Enomoto" userId="14fef99c85651bb1" providerId="LiveId" clId="{420E4CF5-CE41-435D-9085-B545142AD1D6}" dt="2023-03-27T14:13:39.382" v="462"/>
          <ac:cxnSpMkLst>
            <pc:docMk/>
            <pc:sldMk cId="591666534" sldId="262"/>
            <ac:cxnSpMk id="14" creationId="{2318897F-013A-A2BB-170E-49716280397F}"/>
          </ac:cxnSpMkLst>
        </pc:cxnChg>
      </pc:sldChg>
      <pc:sldChg chg="addSp delSp modSp new mod">
        <pc:chgData name="Matheus Lopes Enomoto" userId="14fef99c85651bb1" providerId="LiveId" clId="{420E4CF5-CE41-435D-9085-B545142AD1D6}" dt="2023-03-27T14:16:01.030" v="523" actId="1076"/>
        <pc:sldMkLst>
          <pc:docMk/>
          <pc:sldMk cId="3803935803" sldId="263"/>
        </pc:sldMkLst>
        <pc:spChg chg="del">
          <ac:chgData name="Matheus Lopes Enomoto" userId="14fef99c85651bb1" providerId="LiveId" clId="{420E4CF5-CE41-435D-9085-B545142AD1D6}" dt="2023-03-27T14:14:01.396" v="466" actId="478"/>
          <ac:spMkLst>
            <pc:docMk/>
            <pc:sldMk cId="3803935803" sldId="263"/>
            <ac:spMk id="2" creationId="{AF0B1575-CDF3-CE3F-6208-F9E15770F1BA}"/>
          </ac:spMkLst>
        </pc:spChg>
        <pc:spChg chg="del">
          <ac:chgData name="Matheus Lopes Enomoto" userId="14fef99c85651bb1" providerId="LiveId" clId="{420E4CF5-CE41-435D-9085-B545142AD1D6}" dt="2023-03-27T14:14:01.396" v="466" actId="478"/>
          <ac:spMkLst>
            <pc:docMk/>
            <pc:sldMk cId="3803935803" sldId="263"/>
            <ac:spMk id="3" creationId="{CBA62643-11EC-2459-1211-5E4B6DA8E4AC}"/>
          </ac:spMkLst>
        </pc:spChg>
        <pc:spChg chg="add mod">
          <ac:chgData name="Matheus Lopes Enomoto" userId="14fef99c85651bb1" providerId="LiveId" clId="{420E4CF5-CE41-435D-9085-B545142AD1D6}" dt="2023-03-27T14:15:31.485" v="511" actId="1076"/>
          <ac:spMkLst>
            <pc:docMk/>
            <pc:sldMk cId="3803935803" sldId="263"/>
            <ac:spMk id="5" creationId="{DEF1D012-E3A2-4D24-E819-D8A6C8290D3B}"/>
          </ac:spMkLst>
        </pc:spChg>
        <pc:spChg chg="add del mod">
          <ac:chgData name="Matheus Lopes Enomoto" userId="14fef99c85651bb1" providerId="LiveId" clId="{420E4CF5-CE41-435D-9085-B545142AD1D6}" dt="2023-03-27T14:15:34.719" v="512" actId="478"/>
          <ac:spMkLst>
            <pc:docMk/>
            <pc:sldMk cId="3803935803" sldId="263"/>
            <ac:spMk id="7" creationId="{EB9284FC-6FDF-4C23-2BEC-998966535D4D}"/>
          </ac:spMkLst>
        </pc:spChg>
        <pc:spChg chg="add mod">
          <ac:chgData name="Matheus Lopes Enomoto" userId="14fef99c85651bb1" providerId="LiveId" clId="{420E4CF5-CE41-435D-9085-B545142AD1D6}" dt="2023-03-27T14:15:43.332" v="516" actId="14100"/>
          <ac:spMkLst>
            <pc:docMk/>
            <pc:sldMk cId="3803935803" sldId="263"/>
            <ac:spMk id="9" creationId="{D285129E-0DC7-E4EB-E75D-3C8316547CDC}"/>
          </ac:spMkLst>
        </pc:spChg>
        <pc:spChg chg="add mod">
          <ac:chgData name="Matheus Lopes Enomoto" userId="14fef99c85651bb1" providerId="LiveId" clId="{420E4CF5-CE41-435D-9085-B545142AD1D6}" dt="2023-03-27T14:15:51.624" v="519" actId="1076"/>
          <ac:spMkLst>
            <pc:docMk/>
            <pc:sldMk cId="3803935803" sldId="263"/>
            <ac:spMk id="10" creationId="{11CDF002-781F-D1EA-2517-02AD0B481DBA}"/>
          </ac:spMkLst>
        </pc:spChg>
        <pc:spChg chg="add del mod">
          <ac:chgData name="Matheus Lopes Enomoto" userId="14fef99c85651bb1" providerId="LiveId" clId="{420E4CF5-CE41-435D-9085-B545142AD1D6}" dt="2023-03-27T14:16:00.003" v="521"/>
          <ac:spMkLst>
            <pc:docMk/>
            <pc:sldMk cId="3803935803" sldId="263"/>
            <ac:spMk id="12" creationId="{C60119F4-B7C5-F57C-2407-7D0C3C893B53}"/>
          </ac:spMkLst>
        </pc:spChg>
        <pc:spChg chg="add del mod">
          <ac:chgData name="Matheus Lopes Enomoto" userId="14fef99c85651bb1" providerId="LiveId" clId="{420E4CF5-CE41-435D-9085-B545142AD1D6}" dt="2023-03-27T14:16:00.003" v="521"/>
          <ac:spMkLst>
            <pc:docMk/>
            <pc:sldMk cId="3803935803" sldId="263"/>
            <ac:spMk id="15" creationId="{AF8110C2-BB23-A632-9C2C-8CA26929E9C1}"/>
          </ac:spMkLst>
        </pc:spChg>
        <pc:spChg chg="add del mod">
          <ac:chgData name="Matheus Lopes Enomoto" userId="14fef99c85651bb1" providerId="LiveId" clId="{420E4CF5-CE41-435D-9085-B545142AD1D6}" dt="2023-03-27T14:16:00.003" v="521"/>
          <ac:spMkLst>
            <pc:docMk/>
            <pc:sldMk cId="3803935803" sldId="263"/>
            <ac:spMk id="16" creationId="{BCA5C35E-EE20-68FD-B0E9-485B8A9E95D4}"/>
          </ac:spMkLst>
        </pc:spChg>
        <pc:picChg chg="add mod">
          <ac:chgData name="Matheus Lopes Enomoto" userId="14fef99c85651bb1" providerId="LiveId" clId="{420E4CF5-CE41-435D-9085-B545142AD1D6}" dt="2023-03-27T14:15:37.790" v="514" actId="1076"/>
          <ac:picMkLst>
            <pc:docMk/>
            <pc:sldMk cId="3803935803" sldId="263"/>
            <ac:picMk id="4" creationId="{B57DDA41-FAC1-E0D1-157A-C19A60F58ADF}"/>
          </ac:picMkLst>
        </pc:picChg>
        <pc:picChg chg="add del mod">
          <ac:chgData name="Matheus Lopes Enomoto" userId="14fef99c85651bb1" providerId="LiveId" clId="{420E4CF5-CE41-435D-9085-B545142AD1D6}" dt="2023-03-27T14:16:00.003" v="521"/>
          <ac:picMkLst>
            <pc:docMk/>
            <pc:sldMk cId="3803935803" sldId="263"/>
            <ac:picMk id="11" creationId="{155B5A0C-B6B7-379B-F40D-957138B52E16}"/>
          </ac:picMkLst>
        </pc:picChg>
        <pc:picChg chg="add mod">
          <ac:chgData name="Matheus Lopes Enomoto" userId="14fef99c85651bb1" providerId="LiveId" clId="{420E4CF5-CE41-435D-9085-B545142AD1D6}" dt="2023-03-27T14:16:01.030" v="523" actId="1076"/>
          <ac:picMkLst>
            <pc:docMk/>
            <pc:sldMk cId="3803935803" sldId="263"/>
            <ac:picMk id="17" creationId="{2D6A5B12-243D-1561-6842-54F824C17A59}"/>
          </ac:picMkLst>
        </pc:picChg>
        <pc:cxnChg chg="add mod">
          <ac:chgData name="Matheus Lopes Enomoto" userId="14fef99c85651bb1" providerId="LiveId" clId="{420E4CF5-CE41-435D-9085-B545142AD1D6}" dt="2023-03-27T14:14:17.999" v="470" actId="1076"/>
          <ac:cxnSpMkLst>
            <pc:docMk/>
            <pc:sldMk cId="3803935803" sldId="263"/>
            <ac:cxnSpMk id="6" creationId="{1657BA4A-9DA5-2EE6-0DFE-E924D6B2B931}"/>
          </ac:cxnSpMkLst>
        </pc:cxnChg>
        <pc:cxnChg chg="add del mod">
          <ac:chgData name="Matheus Lopes Enomoto" userId="14fef99c85651bb1" providerId="LiveId" clId="{420E4CF5-CE41-435D-9085-B545142AD1D6}" dt="2023-03-27T14:15:48.423" v="518" actId="1076"/>
          <ac:cxnSpMkLst>
            <pc:docMk/>
            <pc:sldMk cId="3803935803" sldId="263"/>
            <ac:cxnSpMk id="8" creationId="{C3AE8A5D-2B37-B584-70B8-D1A7F7535528}"/>
          </ac:cxnSpMkLst>
        </pc:cxnChg>
        <pc:cxnChg chg="add del mod">
          <ac:chgData name="Matheus Lopes Enomoto" userId="14fef99c85651bb1" providerId="LiveId" clId="{420E4CF5-CE41-435D-9085-B545142AD1D6}" dt="2023-03-27T14:16:00.003" v="521"/>
          <ac:cxnSpMkLst>
            <pc:docMk/>
            <pc:sldMk cId="3803935803" sldId="263"/>
            <ac:cxnSpMk id="13" creationId="{E3AE08C9-75A0-83F9-4668-C6C75B2E1C09}"/>
          </ac:cxnSpMkLst>
        </pc:cxnChg>
        <pc:cxnChg chg="add del mod">
          <ac:chgData name="Matheus Lopes Enomoto" userId="14fef99c85651bb1" providerId="LiveId" clId="{420E4CF5-CE41-435D-9085-B545142AD1D6}" dt="2023-03-27T14:16:00.003" v="521"/>
          <ac:cxnSpMkLst>
            <pc:docMk/>
            <pc:sldMk cId="3803935803" sldId="263"/>
            <ac:cxnSpMk id="14" creationId="{DEDC0248-5BB2-2200-985A-157FF09F32BE}"/>
          </ac:cxnSpMkLst>
        </pc:cxnChg>
      </pc:sldChg>
      <pc:sldChg chg="addSp delSp modSp new mod">
        <pc:chgData name="Matheus Lopes Enomoto" userId="14fef99c85651bb1" providerId="LiveId" clId="{420E4CF5-CE41-435D-9085-B545142AD1D6}" dt="2023-03-27T14:17:18.703" v="562" actId="1076"/>
        <pc:sldMkLst>
          <pc:docMk/>
          <pc:sldMk cId="731217700" sldId="264"/>
        </pc:sldMkLst>
        <pc:spChg chg="del">
          <ac:chgData name="Matheus Lopes Enomoto" userId="14fef99c85651bb1" providerId="LiveId" clId="{420E4CF5-CE41-435D-9085-B545142AD1D6}" dt="2023-03-27T14:16:23.307" v="525" actId="478"/>
          <ac:spMkLst>
            <pc:docMk/>
            <pc:sldMk cId="731217700" sldId="264"/>
            <ac:spMk id="2" creationId="{C33DA31A-6DA3-DBC0-4B0B-7AD564C26686}"/>
          </ac:spMkLst>
        </pc:spChg>
        <pc:spChg chg="del">
          <ac:chgData name="Matheus Lopes Enomoto" userId="14fef99c85651bb1" providerId="LiveId" clId="{420E4CF5-CE41-435D-9085-B545142AD1D6}" dt="2023-03-27T14:16:23.307" v="525" actId="478"/>
          <ac:spMkLst>
            <pc:docMk/>
            <pc:sldMk cId="731217700" sldId="264"/>
            <ac:spMk id="3" creationId="{6D875A36-194D-1DBF-9644-FCB7CAE58AEE}"/>
          </ac:spMkLst>
        </pc:spChg>
        <pc:spChg chg="add mod">
          <ac:chgData name="Matheus Lopes Enomoto" userId="14fef99c85651bb1" providerId="LiveId" clId="{420E4CF5-CE41-435D-9085-B545142AD1D6}" dt="2023-03-27T14:16:45.928" v="541" actId="1076"/>
          <ac:spMkLst>
            <pc:docMk/>
            <pc:sldMk cId="731217700" sldId="264"/>
            <ac:spMk id="5" creationId="{D9943BCC-905C-3622-E2E4-E8F1585798A7}"/>
          </ac:spMkLst>
        </pc:spChg>
        <pc:spChg chg="add mod">
          <ac:chgData name="Matheus Lopes Enomoto" userId="14fef99c85651bb1" providerId="LiveId" clId="{420E4CF5-CE41-435D-9085-B545142AD1D6}" dt="2023-03-27T14:17:09.921" v="558" actId="14100"/>
          <ac:spMkLst>
            <pc:docMk/>
            <pc:sldMk cId="731217700" sldId="264"/>
            <ac:spMk id="8" creationId="{61962373-3EFE-AADD-1C0D-89E3B8476798}"/>
          </ac:spMkLst>
        </pc:spChg>
        <pc:spChg chg="add mod">
          <ac:chgData name="Matheus Lopes Enomoto" userId="14fef99c85651bb1" providerId="LiveId" clId="{420E4CF5-CE41-435D-9085-B545142AD1D6}" dt="2023-03-27T14:16:59.882" v="554" actId="1076"/>
          <ac:spMkLst>
            <pc:docMk/>
            <pc:sldMk cId="731217700" sldId="264"/>
            <ac:spMk id="9" creationId="{43454FD1-317E-9D08-CDE2-4606B37A6375}"/>
          </ac:spMkLst>
        </pc:spChg>
        <pc:spChg chg="add del mod">
          <ac:chgData name="Matheus Lopes Enomoto" userId="14fef99c85651bb1" providerId="LiveId" clId="{420E4CF5-CE41-435D-9085-B545142AD1D6}" dt="2023-03-27T14:17:16.962" v="560"/>
          <ac:spMkLst>
            <pc:docMk/>
            <pc:sldMk cId="731217700" sldId="264"/>
            <ac:spMk id="11" creationId="{73999ECD-A087-D2D5-9263-09C1CD59CDCA}"/>
          </ac:spMkLst>
        </pc:spChg>
        <pc:spChg chg="add del mod">
          <ac:chgData name="Matheus Lopes Enomoto" userId="14fef99c85651bb1" providerId="LiveId" clId="{420E4CF5-CE41-435D-9085-B545142AD1D6}" dt="2023-03-27T14:17:16.962" v="560"/>
          <ac:spMkLst>
            <pc:docMk/>
            <pc:sldMk cId="731217700" sldId="264"/>
            <ac:spMk id="14" creationId="{0874CBAB-9993-CB74-A1B7-6E319DDC34D2}"/>
          </ac:spMkLst>
        </pc:spChg>
        <pc:spChg chg="add del mod">
          <ac:chgData name="Matheus Lopes Enomoto" userId="14fef99c85651bb1" providerId="LiveId" clId="{420E4CF5-CE41-435D-9085-B545142AD1D6}" dt="2023-03-27T14:17:16.962" v="560"/>
          <ac:spMkLst>
            <pc:docMk/>
            <pc:sldMk cId="731217700" sldId="264"/>
            <ac:spMk id="15" creationId="{565E841B-3711-60D3-C407-189B5A027D2C}"/>
          </ac:spMkLst>
        </pc:spChg>
        <pc:picChg chg="add mod">
          <ac:chgData name="Matheus Lopes Enomoto" userId="14fef99c85651bb1" providerId="LiveId" clId="{420E4CF5-CE41-435D-9085-B545142AD1D6}" dt="2023-03-27T14:16:24.137" v="526"/>
          <ac:picMkLst>
            <pc:docMk/>
            <pc:sldMk cId="731217700" sldId="264"/>
            <ac:picMk id="4" creationId="{DEA6DA29-5174-9232-5887-52D7692C8130}"/>
          </ac:picMkLst>
        </pc:picChg>
        <pc:picChg chg="add del mod">
          <ac:chgData name="Matheus Lopes Enomoto" userId="14fef99c85651bb1" providerId="LiveId" clId="{420E4CF5-CE41-435D-9085-B545142AD1D6}" dt="2023-03-27T14:17:16.962" v="560"/>
          <ac:picMkLst>
            <pc:docMk/>
            <pc:sldMk cId="731217700" sldId="264"/>
            <ac:picMk id="10" creationId="{5E13A00D-9283-F27A-2633-AA8FF15B9256}"/>
          </ac:picMkLst>
        </pc:picChg>
        <pc:picChg chg="add mod">
          <ac:chgData name="Matheus Lopes Enomoto" userId="14fef99c85651bb1" providerId="LiveId" clId="{420E4CF5-CE41-435D-9085-B545142AD1D6}" dt="2023-03-27T14:17:18.703" v="562" actId="1076"/>
          <ac:picMkLst>
            <pc:docMk/>
            <pc:sldMk cId="731217700" sldId="264"/>
            <ac:picMk id="16" creationId="{0C2F12AC-70A0-E951-3A28-662B4040CA8D}"/>
          </ac:picMkLst>
        </pc:picChg>
        <pc:cxnChg chg="add mod">
          <ac:chgData name="Matheus Lopes Enomoto" userId="14fef99c85651bb1" providerId="LiveId" clId="{420E4CF5-CE41-435D-9085-B545142AD1D6}" dt="2023-03-27T14:16:42.886" v="540" actId="1076"/>
          <ac:cxnSpMkLst>
            <pc:docMk/>
            <pc:sldMk cId="731217700" sldId="264"/>
            <ac:cxnSpMk id="6" creationId="{A55D1B86-66DC-DE76-A6D0-DDE5A0FDF70C}"/>
          </ac:cxnSpMkLst>
        </pc:cxnChg>
        <pc:cxnChg chg="add mod">
          <ac:chgData name="Matheus Lopes Enomoto" userId="14fef99c85651bb1" providerId="LiveId" clId="{420E4CF5-CE41-435D-9085-B545142AD1D6}" dt="2023-03-27T14:16:56.712" v="553" actId="1076"/>
          <ac:cxnSpMkLst>
            <pc:docMk/>
            <pc:sldMk cId="731217700" sldId="264"/>
            <ac:cxnSpMk id="7" creationId="{EEE0F03E-741A-85CC-EC0A-E888D9F2BB64}"/>
          </ac:cxnSpMkLst>
        </pc:cxnChg>
        <pc:cxnChg chg="add del mod">
          <ac:chgData name="Matheus Lopes Enomoto" userId="14fef99c85651bb1" providerId="LiveId" clId="{420E4CF5-CE41-435D-9085-B545142AD1D6}" dt="2023-03-27T14:17:16.962" v="560"/>
          <ac:cxnSpMkLst>
            <pc:docMk/>
            <pc:sldMk cId="731217700" sldId="264"/>
            <ac:cxnSpMk id="12" creationId="{6F374BA0-4877-CB65-B027-6EED300FC25B}"/>
          </ac:cxnSpMkLst>
        </pc:cxnChg>
        <pc:cxnChg chg="add del mod">
          <ac:chgData name="Matheus Lopes Enomoto" userId="14fef99c85651bb1" providerId="LiveId" clId="{420E4CF5-CE41-435D-9085-B545142AD1D6}" dt="2023-03-27T14:17:16.962" v="560"/>
          <ac:cxnSpMkLst>
            <pc:docMk/>
            <pc:sldMk cId="731217700" sldId="264"/>
            <ac:cxnSpMk id="13" creationId="{4F00E27E-D708-FA34-3A8D-B2D772B93485}"/>
          </ac:cxnSpMkLst>
        </pc:cxnChg>
      </pc:sldChg>
      <pc:sldChg chg="addSp delSp modSp new mod">
        <pc:chgData name="Matheus Lopes Enomoto" userId="14fef99c85651bb1" providerId="LiveId" clId="{420E4CF5-CE41-435D-9085-B545142AD1D6}" dt="2023-03-27T14:20:43.114" v="649" actId="1076"/>
        <pc:sldMkLst>
          <pc:docMk/>
          <pc:sldMk cId="2788282284" sldId="265"/>
        </pc:sldMkLst>
        <pc:spChg chg="del">
          <ac:chgData name="Matheus Lopes Enomoto" userId="14fef99c85651bb1" providerId="LiveId" clId="{420E4CF5-CE41-435D-9085-B545142AD1D6}" dt="2023-03-27T14:17:37.670" v="564" actId="478"/>
          <ac:spMkLst>
            <pc:docMk/>
            <pc:sldMk cId="2788282284" sldId="265"/>
            <ac:spMk id="2" creationId="{DA6D1BD9-327E-8CFF-3AA0-971B1E2DB686}"/>
          </ac:spMkLst>
        </pc:spChg>
        <pc:spChg chg="del">
          <ac:chgData name="Matheus Lopes Enomoto" userId="14fef99c85651bb1" providerId="LiveId" clId="{420E4CF5-CE41-435D-9085-B545142AD1D6}" dt="2023-03-27T14:17:37.670" v="564" actId="478"/>
          <ac:spMkLst>
            <pc:docMk/>
            <pc:sldMk cId="2788282284" sldId="265"/>
            <ac:spMk id="3" creationId="{92D20EFA-57A9-D000-8F37-35F7F574BBB7}"/>
          </ac:spMkLst>
        </pc:spChg>
        <pc:spChg chg="add mod">
          <ac:chgData name="Matheus Lopes Enomoto" userId="14fef99c85651bb1" providerId="LiveId" clId="{420E4CF5-CE41-435D-9085-B545142AD1D6}" dt="2023-03-27T14:18:30.082" v="580" actId="1076"/>
          <ac:spMkLst>
            <pc:docMk/>
            <pc:sldMk cId="2788282284" sldId="265"/>
            <ac:spMk id="5" creationId="{1784E0E4-51A7-5DD0-AA2E-4F3E32A2034F}"/>
          </ac:spMkLst>
        </pc:spChg>
        <pc:spChg chg="add mod">
          <ac:chgData name="Matheus Lopes Enomoto" userId="14fef99c85651bb1" providerId="LiveId" clId="{420E4CF5-CE41-435D-9085-B545142AD1D6}" dt="2023-03-27T14:19:27.786" v="621" actId="14100"/>
          <ac:spMkLst>
            <pc:docMk/>
            <pc:sldMk cId="2788282284" sldId="265"/>
            <ac:spMk id="7" creationId="{EB0A2526-BCFA-36FF-B89A-B47171C1DABD}"/>
          </ac:spMkLst>
        </pc:spChg>
        <pc:spChg chg="add mod">
          <ac:chgData name="Matheus Lopes Enomoto" userId="14fef99c85651bb1" providerId="LiveId" clId="{420E4CF5-CE41-435D-9085-B545142AD1D6}" dt="2023-03-27T14:19:06.800" v="610" actId="1076"/>
          <ac:spMkLst>
            <pc:docMk/>
            <pc:sldMk cId="2788282284" sldId="265"/>
            <ac:spMk id="8" creationId="{079857E6-5474-05AE-890F-07C2DBF3898B}"/>
          </ac:spMkLst>
        </pc:spChg>
        <pc:spChg chg="add mod">
          <ac:chgData name="Matheus Lopes Enomoto" userId="14fef99c85651bb1" providerId="LiveId" clId="{420E4CF5-CE41-435D-9085-B545142AD1D6}" dt="2023-03-27T14:19:47.274" v="632" actId="20577"/>
          <ac:spMkLst>
            <pc:docMk/>
            <pc:sldMk cId="2788282284" sldId="265"/>
            <ac:spMk id="12" creationId="{37F0D55F-A569-95A2-7CC7-65434A9C6BF3}"/>
          </ac:spMkLst>
        </pc:spChg>
        <pc:spChg chg="add mod">
          <ac:chgData name="Matheus Lopes Enomoto" userId="14fef99c85651bb1" providerId="LiveId" clId="{420E4CF5-CE41-435D-9085-B545142AD1D6}" dt="2023-03-27T14:20:09.772" v="641" actId="20577"/>
          <ac:spMkLst>
            <pc:docMk/>
            <pc:sldMk cId="2788282284" sldId="265"/>
            <ac:spMk id="14" creationId="{FE76EA5A-D048-49BB-2B7D-105B3EA017AC}"/>
          </ac:spMkLst>
        </pc:spChg>
        <pc:spChg chg="add mod">
          <ac:chgData name="Matheus Lopes Enomoto" userId="14fef99c85651bb1" providerId="LiveId" clId="{420E4CF5-CE41-435D-9085-B545142AD1D6}" dt="2023-03-27T14:20:37.842" v="645" actId="14100"/>
          <ac:spMkLst>
            <pc:docMk/>
            <pc:sldMk cId="2788282284" sldId="265"/>
            <ac:spMk id="16" creationId="{84EAF24B-16C7-1F23-9E18-65AF042DAF15}"/>
          </ac:spMkLst>
        </pc:spChg>
        <pc:spChg chg="add del mod">
          <ac:chgData name="Matheus Lopes Enomoto" userId="14fef99c85651bb1" providerId="LiveId" clId="{420E4CF5-CE41-435D-9085-B545142AD1D6}" dt="2023-03-27T14:20:41.954" v="647"/>
          <ac:spMkLst>
            <pc:docMk/>
            <pc:sldMk cId="2788282284" sldId="265"/>
            <ac:spMk id="18" creationId="{35D7CA2A-C1A3-938B-ED10-9FC3FD0272EC}"/>
          </ac:spMkLst>
        </pc:spChg>
        <pc:spChg chg="add del mod">
          <ac:chgData name="Matheus Lopes Enomoto" userId="14fef99c85651bb1" providerId="LiveId" clId="{420E4CF5-CE41-435D-9085-B545142AD1D6}" dt="2023-03-27T14:20:41.954" v="647"/>
          <ac:spMkLst>
            <pc:docMk/>
            <pc:sldMk cId="2788282284" sldId="265"/>
            <ac:spMk id="20" creationId="{82E7CEEF-13EA-079E-638D-2252C69B4C59}"/>
          </ac:spMkLst>
        </pc:spChg>
        <pc:spChg chg="add del mod">
          <ac:chgData name="Matheus Lopes Enomoto" userId="14fef99c85651bb1" providerId="LiveId" clId="{420E4CF5-CE41-435D-9085-B545142AD1D6}" dt="2023-03-27T14:20:41.954" v="647"/>
          <ac:spMkLst>
            <pc:docMk/>
            <pc:sldMk cId="2788282284" sldId="265"/>
            <ac:spMk id="21" creationId="{76D24555-D2CF-9E5A-FDF9-5302E1451F33}"/>
          </ac:spMkLst>
        </pc:spChg>
        <pc:spChg chg="add del mod">
          <ac:chgData name="Matheus Lopes Enomoto" userId="14fef99c85651bb1" providerId="LiveId" clId="{420E4CF5-CE41-435D-9085-B545142AD1D6}" dt="2023-03-27T14:20:41.954" v="647"/>
          <ac:spMkLst>
            <pc:docMk/>
            <pc:sldMk cId="2788282284" sldId="265"/>
            <ac:spMk id="23" creationId="{9AD8026C-C6CC-DC07-C819-8BE4F279049C}"/>
          </ac:spMkLst>
        </pc:spChg>
        <pc:spChg chg="add del mod">
          <ac:chgData name="Matheus Lopes Enomoto" userId="14fef99c85651bb1" providerId="LiveId" clId="{420E4CF5-CE41-435D-9085-B545142AD1D6}" dt="2023-03-27T14:20:41.954" v="647"/>
          <ac:spMkLst>
            <pc:docMk/>
            <pc:sldMk cId="2788282284" sldId="265"/>
            <ac:spMk id="25" creationId="{5EB11621-98C9-BE20-9402-3741E525DD66}"/>
          </ac:spMkLst>
        </pc:spChg>
        <pc:spChg chg="add del mod">
          <ac:chgData name="Matheus Lopes Enomoto" userId="14fef99c85651bb1" providerId="LiveId" clId="{420E4CF5-CE41-435D-9085-B545142AD1D6}" dt="2023-03-27T14:20:41.954" v="647"/>
          <ac:spMkLst>
            <pc:docMk/>
            <pc:sldMk cId="2788282284" sldId="265"/>
            <ac:spMk id="27" creationId="{4B749351-6E8A-0FA6-4B76-4784577C490F}"/>
          </ac:spMkLst>
        </pc:spChg>
        <pc:picChg chg="add mod">
          <ac:chgData name="Matheus Lopes Enomoto" userId="14fef99c85651bb1" providerId="LiveId" clId="{420E4CF5-CE41-435D-9085-B545142AD1D6}" dt="2023-03-27T14:17:55.011" v="565"/>
          <ac:picMkLst>
            <pc:docMk/>
            <pc:sldMk cId="2788282284" sldId="265"/>
            <ac:picMk id="4" creationId="{6F6C4AFF-B3D6-ABCC-D2D4-C3D029BB30E8}"/>
          </ac:picMkLst>
        </pc:picChg>
        <pc:picChg chg="add del mod">
          <ac:chgData name="Matheus Lopes Enomoto" userId="14fef99c85651bb1" providerId="LiveId" clId="{420E4CF5-CE41-435D-9085-B545142AD1D6}" dt="2023-03-27T14:20:41.954" v="647"/>
          <ac:picMkLst>
            <pc:docMk/>
            <pc:sldMk cId="2788282284" sldId="265"/>
            <ac:picMk id="17" creationId="{CC71D5A6-9E67-3FC8-A1B8-CACFE13BB27C}"/>
          </ac:picMkLst>
        </pc:picChg>
        <pc:picChg chg="add mod">
          <ac:chgData name="Matheus Lopes Enomoto" userId="14fef99c85651bb1" providerId="LiveId" clId="{420E4CF5-CE41-435D-9085-B545142AD1D6}" dt="2023-03-27T14:20:43.114" v="649" actId="1076"/>
          <ac:picMkLst>
            <pc:docMk/>
            <pc:sldMk cId="2788282284" sldId="265"/>
            <ac:picMk id="28" creationId="{ABAE5427-6158-1878-0B01-6CDD6C0867C7}"/>
          </ac:picMkLst>
        </pc:picChg>
        <pc:cxnChg chg="add mod">
          <ac:chgData name="Matheus Lopes Enomoto" userId="14fef99c85651bb1" providerId="LiveId" clId="{420E4CF5-CE41-435D-9085-B545142AD1D6}" dt="2023-03-27T14:18:33.698" v="581" actId="1076"/>
          <ac:cxnSpMkLst>
            <pc:docMk/>
            <pc:sldMk cId="2788282284" sldId="265"/>
            <ac:cxnSpMk id="6" creationId="{89CA2806-5C07-920F-1DF0-57DAD367BFB0}"/>
          </ac:cxnSpMkLst>
        </pc:cxnChg>
        <pc:cxnChg chg="add mod">
          <ac:chgData name="Matheus Lopes Enomoto" userId="14fef99c85651bb1" providerId="LiveId" clId="{420E4CF5-CE41-435D-9085-B545142AD1D6}" dt="2023-03-27T14:19:21.998" v="619" actId="1076"/>
          <ac:cxnSpMkLst>
            <pc:docMk/>
            <pc:sldMk cId="2788282284" sldId="265"/>
            <ac:cxnSpMk id="9" creationId="{A66B0705-624F-4878-CD07-D66521099C9D}"/>
          </ac:cxnSpMkLst>
        </pc:cxnChg>
        <pc:cxnChg chg="add mod">
          <ac:chgData name="Matheus Lopes Enomoto" userId="14fef99c85651bb1" providerId="LiveId" clId="{420E4CF5-CE41-435D-9085-B545142AD1D6}" dt="2023-03-27T14:19:41.856" v="623" actId="1076"/>
          <ac:cxnSpMkLst>
            <pc:docMk/>
            <pc:sldMk cId="2788282284" sldId="265"/>
            <ac:cxnSpMk id="13" creationId="{9BCD0200-9509-F0FC-4D94-41DB2379BBA4}"/>
          </ac:cxnSpMkLst>
        </pc:cxnChg>
        <pc:cxnChg chg="add mod">
          <ac:chgData name="Matheus Lopes Enomoto" userId="14fef99c85651bb1" providerId="LiveId" clId="{420E4CF5-CE41-435D-9085-B545142AD1D6}" dt="2023-03-27T14:20:05.950" v="636" actId="1076"/>
          <ac:cxnSpMkLst>
            <pc:docMk/>
            <pc:sldMk cId="2788282284" sldId="265"/>
            <ac:cxnSpMk id="15" creationId="{2637C039-61C3-B0FD-0376-9B1F7FC41956}"/>
          </ac:cxnSpMkLst>
        </pc:cxnChg>
        <pc:cxnChg chg="add del mod">
          <ac:chgData name="Matheus Lopes Enomoto" userId="14fef99c85651bb1" providerId="LiveId" clId="{420E4CF5-CE41-435D-9085-B545142AD1D6}" dt="2023-03-27T14:20:41.954" v="647"/>
          <ac:cxnSpMkLst>
            <pc:docMk/>
            <pc:sldMk cId="2788282284" sldId="265"/>
            <ac:cxnSpMk id="19" creationId="{5FFA8699-382E-2A87-F466-11FE2F34B56C}"/>
          </ac:cxnSpMkLst>
        </pc:cxnChg>
        <pc:cxnChg chg="add del mod">
          <ac:chgData name="Matheus Lopes Enomoto" userId="14fef99c85651bb1" providerId="LiveId" clId="{420E4CF5-CE41-435D-9085-B545142AD1D6}" dt="2023-03-27T14:20:41.954" v="647"/>
          <ac:cxnSpMkLst>
            <pc:docMk/>
            <pc:sldMk cId="2788282284" sldId="265"/>
            <ac:cxnSpMk id="22" creationId="{772619A6-18EF-CF17-36EC-80B2C9C7C576}"/>
          </ac:cxnSpMkLst>
        </pc:cxnChg>
        <pc:cxnChg chg="add del mod">
          <ac:chgData name="Matheus Lopes Enomoto" userId="14fef99c85651bb1" providerId="LiveId" clId="{420E4CF5-CE41-435D-9085-B545142AD1D6}" dt="2023-03-27T14:20:41.954" v="647"/>
          <ac:cxnSpMkLst>
            <pc:docMk/>
            <pc:sldMk cId="2788282284" sldId="265"/>
            <ac:cxnSpMk id="24" creationId="{4F490FA8-827B-F798-D680-B51E8128BEC1}"/>
          </ac:cxnSpMkLst>
        </pc:cxnChg>
        <pc:cxnChg chg="add del mod">
          <ac:chgData name="Matheus Lopes Enomoto" userId="14fef99c85651bb1" providerId="LiveId" clId="{420E4CF5-CE41-435D-9085-B545142AD1D6}" dt="2023-03-27T14:20:41.954" v="647"/>
          <ac:cxnSpMkLst>
            <pc:docMk/>
            <pc:sldMk cId="2788282284" sldId="265"/>
            <ac:cxnSpMk id="26" creationId="{CB39C765-A47F-A3F9-1C66-D2FA4AA7B4A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BEA35-F93C-5BEF-5D76-7816DCC50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06EB14-4B4A-AE7D-FB1D-C69755715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48EE75-05C0-116D-91FB-570C349C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C78C-66EB-4871-8136-94D60A04B9D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9A1C22-B8A0-8D8A-DBFA-D96ACF4F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A4C9C2-CF99-0611-9319-90FD2322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58EC-E607-4D61-86DF-6DFC618CC6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3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F6411-4468-79C0-FA98-6C7DB19C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6FB6B1-B16E-ADE4-7A86-BAFEF705C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D0E050-88B8-BCA0-E9CF-0D0BF5E1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C78C-66EB-4871-8136-94D60A04B9D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3AE4D0-14BB-8DD1-CC20-38E02A53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B935AB-FA99-C0C3-09C7-19B18184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58EC-E607-4D61-86DF-6DFC618CC6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6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2D5DBC-633F-0FB2-43C7-3B5E1F9C5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8D0124-F5FA-364D-2062-E3D71E8C5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61DBF8-AD38-447D-56EC-A1ECA0ED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C78C-66EB-4871-8136-94D60A04B9D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E4447D-2C42-B068-6061-AC1BA270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32B375-7115-E41C-F265-18174CB7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58EC-E607-4D61-86DF-6DFC618CC6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8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A5E78-8A9D-18FF-B7A4-EBDFD9C1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AD07D-BBD7-0170-583E-9367231CE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4F452B-B14E-99FF-E041-4D703AB8B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C78C-66EB-4871-8136-94D60A04B9D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4E4E88-8E12-8187-2F4A-1DDCBE201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F16A5F-2F00-AFE2-600C-343FF027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58EC-E607-4D61-86DF-6DFC618CC6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6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E2804-FB00-AD92-7D83-F1FC3EB94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D64939-78BE-2B5F-E02F-5D3ED19B6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F04E4B-D7EC-5F21-8525-5087CA92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C78C-66EB-4871-8136-94D60A04B9D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C8C050-51DD-C492-31AA-A7F74C0E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6A6B4F-F8CB-52A1-444F-42056EDE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58EC-E607-4D61-86DF-6DFC618CC6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9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80E05-B0CD-A67A-0428-41019866A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3857DF-FACC-13D9-1FA0-1810C0E20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43DB6B-596A-72CA-1DBB-19A333B58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0E12B7-1331-E256-B163-B1E63657A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C78C-66EB-4871-8136-94D60A04B9D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4675D7-54D5-8FDB-B63B-75CEB28C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65BF19-106D-F2D5-2EEC-C0E5F48F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58EC-E607-4D61-86DF-6DFC618CC6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9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5E420-42F6-29EF-3170-B036313D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1FFC2E-60C3-CB23-D030-B42A25F02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951843-5539-60F5-E2E1-0E8D5FCD9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5E4C22A-56AB-ADF2-AB1A-108738941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966174-DB35-0BF8-0106-DCF812011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6D31B7A-BEFB-798A-18B6-115E742C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C78C-66EB-4871-8136-94D60A04B9D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28FED31-6579-2623-5658-043A9361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857C204-E7EB-989A-E1EE-2E7B04554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58EC-E607-4D61-86DF-6DFC618CC6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6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F9A2B-C54F-BA4C-608B-CA82C6CE7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48297CA-9FF9-45C5-2222-CB2390F1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C78C-66EB-4871-8136-94D60A04B9D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6087EDD-68BF-5497-2207-5FED5F2EF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BFA6E67-3315-ABF6-7883-A44F6BA9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58EC-E607-4D61-86DF-6DFC618CC6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5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CF957E-9028-15FB-B8D0-CE8F1E03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C78C-66EB-4871-8136-94D60A04B9D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9C3D077-DFBC-B0CA-C04D-A3B2C03F9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CAAFC8-3AB5-2FFC-B3D5-55431CEC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58EC-E607-4D61-86DF-6DFC618CC6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97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F3225-3688-5877-C475-96D06841D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302821-0181-C0CE-5BCD-249C9719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798F25-DAD8-79DD-B21D-3245146F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4ED350-0681-AE20-5E9D-C3742082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C78C-66EB-4871-8136-94D60A04B9D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26E763-0A8F-DF4F-B4E1-5F912B459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559C0F-A9EC-C30A-2BE6-238CFC5A9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58EC-E607-4D61-86DF-6DFC618CC6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67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DBD11-EB84-8D98-1C4B-3BA86F761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1C4C0B-BBC7-94BF-B269-DBE12FDAB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44673C-B3D1-D66C-D0D7-F03C1F7DA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1382EC-6DD3-B314-F504-93C1B580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C78C-66EB-4871-8136-94D60A04B9D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213ED9-9C10-C2FB-FC80-347D1FCD4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3D052A-F390-E7F5-8DBC-A6DC26EF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58EC-E607-4D61-86DF-6DFC618CC6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3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662990E-79AC-1AE4-9F31-B1217C63D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8ED9D7-252B-8F09-79EE-4D5752005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9B314C-E8CF-F325-5AC0-5A2E05169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3C78C-66EB-4871-8136-94D60A04B9D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B0D5C7-9CC2-5C53-7E4C-6AA9EFA72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530FB3-2BD5-7078-A1EE-F4C39A85C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058EC-E607-4D61-86DF-6DFC618CC6E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0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D93FFAC-7329-4A5A-F0BF-FA7D0B325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20901" y="351790"/>
            <a:ext cx="15451107" cy="307721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89E94FD-A784-818A-4136-5AAB390AB180}"/>
              </a:ext>
            </a:extLst>
          </p:cNvPr>
          <p:cNvSpPr/>
          <p:nvPr/>
        </p:nvSpPr>
        <p:spPr>
          <a:xfrm>
            <a:off x="-2120901" y="1009650"/>
            <a:ext cx="3187702" cy="6286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9A2FBFE-769C-5DF8-6A61-57EDDA448A72}"/>
              </a:ext>
            </a:extLst>
          </p:cNvPr>
          <p:cNvSpPr txBox="1"/>
          <p:nvPr/>
        </p:nvSpPr>
        <p:spPr>
          <a:xfrm>
            <a:off x="1238250" y="1139309"/>
            <a:ext cx="217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Identificador Pessoal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A4F4FB9-AC6E-B0D2-29AF-D56641BCC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7800" y="3854345"/>
            <a:ext cx="12192000" cy="24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44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F6C4AFF-B3D6-ABCC-D2D4-C3D029BB3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62" y="-909637"/>
            <a:ext cx="4333875" cy="86772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784E0E4-51A7-5DD0-AA2E-4F3E32A2034F}"/>
              </a:ext>
            </a:extLst>
          </p:cNvPr>
          <p:cNvSpPr txBox="1"/>
          <p:nvPr/>
        </p:nvSpPr>
        <p:spPr>
          <a:xfrm>
            <a:off x="4961890" y="45578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Remover Peça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9CA2806-5C07-920F-1DF0-57DAD367BFB0}"/>
              </a:ext>
            </a:extLst>
          </p:cNvPr>
          <p:cNvCxnSpPr/>
          <p:nvPr/>
        </p:nvCxnSpPr>
        <p:spPr>
          <a:xfrm flipH="1">
            <a:off x="3994150" y="698224"/>
            <a:ext cx="96774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EB0A2526-BCFA-36FF-B89A-B47171C1DABD}"/>
              </a:ext>
            </a:extLst>
          </p:cNvPr>
          <p:cNvSpPr/>
          <p:nvPr/>
        </p:nvSpPr>
        <p:spPr>
          <a:xfrm>
            <a:off x="5298926" y="1114298"/>
            <a:ext cx="2811404" cy="75425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79857E6-5474-05AE-890F-07C2DBF3898B}"/>
              </a:ext>
            </a:extLst>
          </p:cNvPr>
          <p:cNvSpPr txBox="1"/>
          <p:nvPr/>
        </p:nvSpPr>
        <p:spPr>
          <a:xfrm>
            <a:off x="7467167" y="822910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Código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A66B0705-624F-4878-CD07-D66521099C9D}"/>
              </a:ext>
            </a:extLst>
          </p:cNvPr>
          <p:cNvCxnSpPr>
            <a:cxnSpLocks/>
          </p:cNvCxnSpPr>
          <p:nvPr/>
        </p:nvCxnSpPr>
        <p:spPr>
          <a:xfrm flipH="1">
            <a:off x="6940684" y="976619"/>
            <a:ext cx="54791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7F0D55F-A569-95A2-7CC7-65434A9C6BF3}"/>
              </a:ext>
            </a:extLst>
          </p:cNvPr>
          <p:cNvSpPr txBox="1"/>
          <p:nvPr/>
        </p:nvSpPr>
        <p:spPr>
          <a:xfrm>
            <a:off x="4961890" y="3118852"/>
            <a:ext cx="1097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Consultar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9BCD0200-9509-F0FC-4D94-41DB2379BBA4}"/>
              </a:ext>
            </a:extLst>
          </p:cNvPr>
          <p:cNvCxnSpPr/>
          <p:nvPr/>
        </p:nvCxnSpPr>
        <p:spPr>
          <a:xfrm flipH="1">
            <a:off x="3994150" y="3361296"/>
            <a:ext cx="96774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E76EA5A-D048-49BB-2B7D-105B3EA017AC}"/>
              </a:ext>
            </a:extLst>
          </p:cNvPr>
          <p:cNvSpPr txBox="1"/>
          <p:nvPr/>
        </p:nvSpPr>
        <p:spPr>
          <a:xfrm>
            <a:off x="4961890" y="4590568"/>
            <a:ext cx="730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Todas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2637C039-61C3-B0FD-0376-9B1F7FC41956}"/>
              </a:ext>
            </a:extLst>
          </p:cNvPr>
          <p:cNvCxnSpPr/>
          <p:nvPr/>
        </p:nvCxnSpPr>
        <p:spPr>
          <a:xfrm flipH="1">
            <a:off x="3994150" y="4833012"/>
            <a:ext cx="96774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84EAF24B-16C7-1F23-9E18-65AF042DAF15}"/>
              </a:ext>
            </a:extLst>
          </p:cNvPr>
          <p:cNvSpPr/>
          <p:nvPr/>
        </p:nvSpPr>
        <p:spPr>
          <a:xfrm>
            <a:off x="4324956" y="4959899"/>
            <a:ext cx="2811404" cy="75425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ABAE5427-6158-1878-0B01-6CDD6C086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7725" y="640446"/>
            <a:ext cx="35085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8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DEF1598-2FDC-4E75-C948-A4696EADF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7" y="-624959"/>
            <a:ext cx="12087383" cy="817870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30AA036-6F81-563A-285F-461E7ED05B81}"/>
              </a:ext>
            </a:extLst>
          </p:cNvPr>
          <p:cNvSpPr/>
          <p:nvPr/>
        </p:nvSpPr>
        <p:spPr>
          <a:xfrm>
            <a:off x="0" y="-388382"/>
            <a:ext cx="3187702" cy="6286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BE6393B-3ACA-1957-B2F9-14D034F627CC}"/>
              </a:ext>
            </a:extLst>
          </p:cNvPr>
          <p:cNvSpPr txBox="1"/>
          <p:nvPr/>
        </p:nvSpPr>
        <p:spPr>
          <a:xfrm>
            <a:off x="3359151" y="-258723"/>
            <a:ext cx="217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Identificador Pessoal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A772E27-CE20-F759-E813-536DFB522B8F}"/>
              </a:ext>
            </a:extLst>
          </p:cNvPr>
          <p:cNvSpPr txBox="1"/>
          <p:nvPr/>
        </p:nvSpPr>
        <p:spPr>
          <a:xfrm>
            <a:off x="4178301" y="3279727"/>
            <a:ext cx="202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Escolha do produto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0772248-42FD-BDB4-A82B-571660E920CB}"/>
              </a:ext>
            </a:extLst>
          </p:cNvPr>
          <p:cNvSpPr txBox="1"/>
          <p:nvPr/>
        </p:nvSpPr>
        <p:spPr>
          <a:xfrm>
            <a:off x="4069291" y="4689427"/>
            <a:ext cx="136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Errar pedido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24E200B-2E68-0364-BBFE-19B3595ED3F5}"/>
              </a:ext>
            </a:extLst>
          </p:cNvPr>
          <p:cNvSpPr txBox="1"/>
          <p:nvPr/>
        </p:nvSpPr>
        <p:spPr>
          <a:xfrm>
            <a:off x="909336" y="4521104"/>
            <a:ext cx="1937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Mais alguma coisa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2A3F77E-FA3B-84C4-7355-463F3C17E7DA}"/>
              </a:ext>
            </a:extLst>
          </p:cNvPr>
          <p:cNvSpPr txBox="1"/>
          <p:nvPr/>
        </p:nvSpPr>
        <p:spPr>
          <a:xfrm>
            <a:off x="2753222" y="5058759"/>
            <a:ext cx="1501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Segundo item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55891E9-CA80-95B5-A535-8048DF806957}"/>
              </a:ext>
            </a:extLst>
          </p:cNvPr>
          <p:cNvSpPr txBox="1"/>
          <p:nvPr/>
        </p:nvSpPr>
        <p:spPr>
          <a:xfrm>
            <a:off x="843292" y="6488668"/>
            <a:ext cx="153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Fechar pedido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496775B-D861-10DA-47FF-CA06A0AA9F41}"/>
              </a:ext>
            </a:extLst>
          </p:cNvPr>
          <p:cNvSpPr txBox="1"/>
          <p:nvPr/>
        </p:nvSpPr>
        <p:spPr>
          <a:xfrm>
            <a:off x="1073588" y="7184414"/>
            <a:ext cx="64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Total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5D577E85-F2C1-68D2-39A1-BBC8CD481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6101" y="240268"/>
            <a:ext cx="10115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5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EE68710-D9FC-1E33-AE66-42571B975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28" y="0"/>
            <a:ext cx="9101286" cy="3179702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6E010F5-A55F-15AC-D96C-9664A43D9357}"/>
              </a:ext>
            </a:extLst>
          </p:cNvPr>
          <p:cNvSpPr/>
          <p:nvPr/>
        </p:nvSpPr>
        <p:spPr>
          <a:xfrm>
            <a:off x="326103" y="402193"/>
            <a:ext cx="2173224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C6B9D6B-CA64-E209-0B14-4783A2BF10D6}"/>
              </a:ext>
            </a:extLst>
          </p:cNvPr>
          <p:cNvSpPr txBox="1"/>
          <p:nvPr/>
        </p:nvSpPr>
        <p:spPr>
          <a:xfrm>
            <a:off x="2585052" y="402193"/>
            <a:ext cx="217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Identificador Pessoal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1A1AD1E-175F-C9C3-75B8-B4AF7363894E}"/>
              </a:ext>
            </a:extLst>
          </p:cNvPr>
          <p:cNvSpPr txBox="1"/>
          <p:nvPr/>
        </p:nvSpPr>
        <p:spPr>
          <a:xfrm>
            <a:off x="3776694" y="1322427"/>
            <a:ext cx="340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Dimensões, Peso e Rota corretos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03CC002-0C0E-D9C6-0E90-A8E6C50A0187}"/>
              </a:ext>
            </a:extLst>
          </p:cNvPr>
          <p:cNvCxnSpPr/>
          <p:nvPr/>
        </p:nvCxnSpPr>
        <p:spPr>
          <a:xfrm flipH="1">
            <a:off x="2072607" y="1417320"/>
            <a:ext cx="96774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E4BD8B2-DF5D-5BFA-074C-2E6F5BD4DF53}"/>
              </a:ext>
            </a:extLst>
          </p:cNvPr>
          <p:cNvCxnSpPr/>
          <p:nvPr/>
        </p:nvCxnSpPr>
        <p:spPr>
          <a:xfrm flipH="1">
            <a:off x="1897347" y="1676519"/>
            <a:ext cx="96774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085257A-4A2D-16E8-AE74-A620D1115B18}"/>
              </a:ext>
            </a:extLst>
          </p:cNvPr>
          <p:cNvCxnSpPr/>
          <p:nvPr/>
        </p:nvCxnSpPr>
        <p:spPr>
          <a:xfrm flipH="1">
            <a:off x="1711146" y="2606159"/>
            <a:ext cx="96774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C5457D14-B0E3-782A-67B3-36452E3DBA28}"/>
              </a:ext>
            </a:extLst>
          </p:cNvPr>
          <p:cNvCxnSpPr/>
          <p:nvPr/>
        </p:nvCxnSpPr>
        <p:spPr>
          <a:xfrm flipH="1">
            <a:off x="1531587" y="3086219"/>
            <a:ext cx="96774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m 30">
            <a:extLst>
              <a:ext uri="{FF2B5EF4-FFF2-40B4-BE49-F238E27FC236}">
                <a16:creationId xmlns:a16="http://schemas.microsoft.com/office/drawing/2014/main" id="{7E6B9011-983A-3F63-AFF2-6CD1BB42A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715" y="3429000"/>
            <a:ext cx="9211854" cy="31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87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983C8E2-3ECC-94B3-1154-BA439CCD4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49" y="201985"/>
            <a:ext cx="9417049" cy="560661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C22993D-7A86-5238-05D3-4B8C25DEC09E}"/>
              </a:ext>
            </a:extLst>
          </p:cNvPr>
          <p:cNvSpPr/>
          <p:nvPr/>
        </p:nvSpPr>
        <p:spPr>
          <a:xfrm>
            <a:off x="538138" y="574471"/>
            <a:ext cx="2173224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91320CF-55A5-D173-47C1-3B2BA36F75FE}"/>
              </a:ext>
            </a:extLst>
          </p:cNvPr>
          <p:cNvSpPr txBox="1"/>
          <p:nvPr/>
        </p:nvSpPr>
        <p:spPr>
          <a:xfrm>
            <a:off x="2797087" y="574471"/>
            <a:ext cx="217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Identificador Pessoal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C904402-03C6-4D61-46CF-D1C725BD84C8}"/>
              </a:ext>
            </a:extLst>
          </p:cNvPr>
          <p:cNvSpPr txBox="1"/>
          <p:nvPr/>
        </p:nvSpPr>
        <p:spPr>
          <a:xfrm>
            <a:off x="5091144" y="1484352"/>
            <a:ext cx="340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Tratamento de erro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F52BB34-B58A-B7DA-4888-233B47EED207}"/>
              </a:ext>
            </a:extLst>
          </p:cNvPr>
          <p:cNvCxnSpPr/>
          <p:nvPr/>
        </p:nvCxnSpPr>
        <p:spPr>
          <a:xfrm flipH="1">
            <a:off x="2797087" y="1360170"/>
            <a:ext cx="96774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4C8023B-7084-D09F-49C8-489EC9E7C4C0}"/>
              </a:ext>
            </a:extLst>
          </p:cNvPr>
          <p:cNvCxnSpPr/>
          <p:nvPr/>
        </p:nvCxnSpPr>
        <p:spPr>
          <a:xfrm flipH="1">
            <a:off x="3120357" y="1731645"/>
            <a:ext cx="96774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86C0673A-6F11-1EB6-6C0F-22C42D7C62AC}"/>
              </a:ext>
            </a:extLst>
          </p:cNvPr>
          <p:cNvCxnSpPr/>
          <p:nvPr/>
        </p:nvCxnSpPr>
        <p:spPr>
          <a:xfrm flipH="1">
            <a:off x="2891757" y="2122170"/>
            <a:ext cx="96774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1D615152-00A6-A203-BCB3-B7FB86CF19C5}"/>
              </a:ext>
            </a:extLst>
          </p:cNvPr>
          <p:cNvCxnSpPr/>
          <p:nvPr/>
        </p:nvCxnSpPr>
        <p:spPr>
          <a:xfrm flipH="1">
            <a:off x="2711362" y="2626995"/>
            <a:ext cx="96774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215B903-F13D-2A93-D206-3C16AD468306}"/>
              </a:ext>
            </a:extLst>
          </p:cNvPr>
          <p:cNvCxnSpPr/>
          <p:nvPr/>
        </p:nvCxnSpPr>
        <p:spPr>
          <a:xfrm flipH="1">
            <a:off x="1924017" y="4027170"/>
            <a:ext cx="96774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m 21">
            <a:extLst>
              <a:ext uri="{FF2B5EF4-FFF2-40B4-BE49-F238E27FC236}">
                <a16:creationId xmlns:a16="http://schemas.microsoft.com/office/drawing/2014/main" id="{534E96F6-602B-1356-23CC-9F9EE66C2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185" y="1049401"/>
            <a:ext cx="9541067" cy="56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3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E89F9BF-239E-A745-CD65-246D28FD0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866775"/>
            <a:ext cx="10201275" cy="512445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E7FB18A-AEFD-47D1-08A0-92951B06BD09}"/>
              </a:ext>
            </a:extLst>
          </p:cNvPr>
          <p:cNvSpPr/>
          <p:nvPr/>
        </p:nvSpPr>
        <p:spPr>
          <a:xfrm>
            <a:off x="886481" y="1300185"/>
            <a:ext cx="2173224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21954A3-66C6-DB7D-FD01-0A988B4DF853}"/>
              </a:ext>
            </a:extLst>
          </p:cNvPr>
          <p:cNvSpPr txBox="1"/>
          <p:nvPr/>
        </p:nvSpPr>
        <p:spPr>
          <a:xfrm>
            <a:off x="3145430" y="1300185"/>
            <a:ext cx="217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Identificador Pessoal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26A5EBD-6994-07E3-3D06-0A3D60378937}"/>
              </a:ext>
            </a:extLst>
          </p:cNvPr>
          <p:cNvSpPr txBox="1"/>
          <p:nvPr/>
        </p:nvSpPr>
        <p:spPr>
          <a:xfrm>
            <a:off x="6789315" y="2747095"/>
            <a:ext cx="41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Volume e/ou Peso acima do permitido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A4D73FA9-B9D0-FA5D-4E13-2D755B772B09}"/>
              </a:ext>
            </a:extLst>
          </p:cNvPr>
          <p:cNvCxnSpPr/>
          <p:nvPr/>
        </p:nvCxnSpPr>
        <p:spPr>
          <a:xfrm flipH="1">
            <a:off x="3264302" y="2477770"/>
            <a:ext cx="96774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F1AF05A-BC67-5AF6-B797-6AFFCF50B420}"/>
              </a:ext>
            </a:extLst>
          </p:cNvPr>
          <p:cNvCxnSpPr/>
          <p:nvPr/>
        </p:nvCxnSpPr>
        <p:spPr>
          <a:xfrm flipH="1">
            <a:off x="2780432" y="3429000"/>
            <a:ext cx="96774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27EE4418-7427-CB4E-8784-C235AABC0F14}"/>
              </a:ext>
            </a:extLst>
          </p:cNvPr>
          <p:cNvCxnSpPr/>
          <p:nvPr/>
        </p:nvCxnSpPr>
        <p:spPr>
          <a:xfrm flipH="1">
            <a:off x="2780432" y="3827598"/>
            <a:ext cx="96774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m 18">
            <a:extLst>
              <a:ext uri="{FF2B5EF4-FFF2-40B4-BE49-F238E27FC236}">
                <a16:creationId xmlns:a16="http://schemas.microsoft.com/office/drawing/2014/main" id="{B96CC25A-10C4-933F-1A7B-0BF11B898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5518" y="864045"/>
            <a:ext cx="10333616" cy="512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1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D534EE8-E67E-AFCE-39DA-9336B1F15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0" y="100330"/>
            <a:ext cx="6032500" cy="665734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642EFA1-25D6-ACAB-0D45-820F032C5C73}"/>
              </a:ext>
            </a:extLst>
          </p:cNvPr>
          <p:cNvSpPr/>
          <p:nvPr/>
        </p:nvSpPr>
        <p:spPr>
          <a:xfrm>
            <a:off x="2966741" y="332445"/>
            <a:ext cx="1506199" cy="2542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71E5EE3-F86B-AA78-46FE-13114A6A41F7}"/>
              </a:ext>
            </a:extLst>
          </p:cNvPr>
          <p:cNvSpPr txBox="1"/>
          <p:nvPr/>
        </p:nvSpPr>
        <p:spPr>
          <a:xfrm>
            <a:off x="4532270" y="337230"/>
            <a:ext cx="217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Identificador Pessoal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F8A15E2-D6E3-5A1F-A046-F23FE1B00787}"/>
              </a:ext>
            </a:extLst>
          </p:cNvPr>
          <p:cNvSpPr txBox="1"/>
          <p:nvPr/>
        </p:nvSpPr>
        <p:spPr>
          <a:xfrm>
            <a:off x="5618882" y="2059350"/>
            <a:ext cx="175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Código exclusivo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44EBFF1-A79E-B5FC-4F98-2D27C293AEAD}"/>
              </a:ext>
            </a:extLst>
          </p:cNvPr>
          <p:cNvCxnSpPr/>
          <p:nvPr/>
        </p:nvCxnSpPr>
        <p:spPr>
          <a:xfrm flipH="1">
            <a:off x="4229100" y="2332990"/>
            <a:ext cx="96774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E35ACF0-F2A2-838A-DC61-04748F13014B}"/>
              </a:ext>
            </a:extLst>
          </p:cNvPr>
          <p:cNvCxnSpPr/>
          <p:nvPr/>
        </p:nvCxnSpPr>
        <p:spPr>
          <a:xfrm flipH="1">
            <a:off x="4229100" y="4199890"/>
            <a:ext cx="96774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05E738F-49E6-C43D-104C-CACFA7A79DA2}"/>
              </a:ext>
            </a:extLst>
          </p:cNvPr>
          <p:cNvCxnSpPr/>
          <p:nvPr/>
        </p:nvCxnSpPr>
        <p:spPr>
          <a:xfrm flipH="1">
            <a:off x="4229100" y="6078055"/>
            <a:ext cx="96774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ECF040F-07AF-0E7C-6ED2-CE69EBDF41E9}"/>
              </a:ext>
            </a:extLst>
          </p:cNvPr>
          <p:cNvSpPr txBox="1"/>
          <p:nvPr/>
        </p:nvSpPr>
        <p:spPr>
          <a:xfrm>
            <a:off x="6705494" y="3596804"/>
            <a:ext cx="1954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Mesmo Fabricante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5CF309D-DE8D-748C-AFE3-C4DE2EB5AD87}"/>
              </a:ext>
            </a:extLst>
          </p:cNvPr>
          <p:cNvCxnSpPr/>
          <p:nvPr/>
        </p:nvCxnSpPr>
        <p:spPr>
          <a:xfrm flipH="1">
            <a:off x="5731329" y="4377673"/>
            <a:ext cx="9677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AEFC094B-92A8-CAAC-6A52-A88F661A027D}"/>
              </a:ext>
            </a:extLst>
          </p:cNvPr>
          <p:cNvCxnSpPr/>
          <p:nvPr/>
        </p:nvCxnSpPr>
        <p:spPr>
          <a:xfrm flipH="1">
            <a:off x="5737754" y="2504423"/>
            <a:ext cx="9677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>
            <a:extLst>
              <a:ext uri="{FF2B5EF4-FFF2-40B4-BE49-F238E27FC236}">
                <a16:creationId xmlns:a16="http://schemas.microsoft.com/office/drawing/2014/main" id="{B224AF38-57F8-962E-5864-BADD51672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205" y="868137"/>
            <a:ext cx="6163590" cy="666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3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FD9F3EA-D99D-F543-596D-DFAB3B14C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0"/>
            <a:ext cx="6032500" cy="714184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EFB3933-B27B-3DFF-8BAE-F133237556C8}"/>
              </a:ext>
            </a:extLst>
          </p:cNvPr>
          <p:cNvSpPr txBox="1"/>
          <p:nvPr/>
        </p:nvSpPr>
        <p:spPr>
          <a:xfrm>
            <a:off x="4005982" y="1081450"/>
            <a:ext cx="1097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Consultar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B86513EB-6418-EA91-67D2-E0EB9682EF6C}"/>
              </a:ext>
            </a:extLst>
          </p:cNvPr>
          <p:cNvCxnSpPr/>
          <p:nvPr/>
        </p:nvCxnSpPr>
        <p:spPr>
          <a:xfrm flipH="1">
            <a:off x="2616200" y="1355090"/>
            <a:ext cx="96774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C9434F66-DC4C-5CC6-2CD3-ED6C2CECB855}"/>
              </a:ext>
            </a:extLst>
          </p:cNvPr>
          <p:cNvSpPr txBox="1"/>
          <p:nvPr/>
        </p:nvSpPr>
        <p:spPr>
          <a:xfrm>
            <a:off x="3704590" y="2415024"/>
            <a:ext cx="730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Todas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5BFCA5B8-2697-73CA-18E7-9D71375253B7}"/>
              </a:ext>
            </a:extLst>
          </p:cNvPr>
          <p:cNvCxnSpPr/>
          <p:nvPr/>
        </p:nvCxnSpPr>
        <p:spPr>
          <a:xfrm flipH="1">
            <a:off x="2616200" y="2599690"/>
            <a:ext cx="96774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005625F7-ACB4-7DCE-C817-5586E10935FE}"/>
              </a:ext>
            </a:extLst>
          </p:cNvPr>
          <p:cNvSpPr/>
          <p:nvPr/>
        </p:nvSpPr>
        <p:spPr>
          <a:xfrm>
            <a:off x="2760638" y="2710180"/>
            <a:ext cx="2192362" cy="31572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5E8969C0-5FE4-E3C4-5F1F-3BF41A498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2921" y="-829310"/>
            <a:ext cx="57930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66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57DDA41-FAC1-E0D1-157A-C19A60F58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1014412"/>
            <a:ext cx="3943350" cy="48291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EF1D012-E3A2-4D24-E819-D8A6C8290D3B}"/>
              </a:ext>
            </a:extLst>
          </p:cNvPr>
          <p:cNvSpPr txBox="1"/>
          <p:nvPr/>
        </p:nvSpPr>
        <p:spPr>
          <a:xfrm>
            <a:off x="4259559" y="2193676"/>
            <a:ext cx="207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Consulta por código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1657BA4A-9DA5-2EE6-0DFE-E924D6B2B931}"/>
              </a:ext>
            </a:extLst>
          </p:cNvPr>
          <p:cNvCxnSpPr/>
          <p:nvPr/>
        </p:nvCxnSpPr>
        <p:spPr>
          <a:xfrm flipH="1">
            <a:off x="3302000" y="2485390"/>
            <a:ext cx="96774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C3AE8A5D-2B37-B584-70B8-D1A7F7535528}"/>
              </a:ext>
            </a:extLst>
          </p:cNvPr>
          <p:cNvCxnSpPr/>
          <p:nvPr/>
        </p:nvCxnSpPr>
        <p:spPr>
          <a:xfrm flipH="1">
            <a:off x="5370401" y="2623140"/>
            <a:ext cx="96774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D285129E-0DC7-E4EB-E75D-3C8316547CDC}"/>
              </a:ext>
            </a:extLst>
          </p:cNvPr>
          <p:cNvSpPr/>
          <p:nvPr/>
        </p:nvSpPr>
        <p:spPr>
          <a:xfrm>
            <a:off x="3785870" y="2725177"/>
            <a:ext cx="1958946" cy="10170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1CDF002-781F-D1EA-2517-02AD0B481DBA}"/>
              </a:ext>
            </a:extLst>
          </p:cNvPr>
          <p:cNvSpPr txBox="1"/>
          <p:nvPr/>
        </p:nvSpPr>
        <p:spPr>
          <a:xfrm>
            <a:off x="6302069" y="2438474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Código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2D6A5B12-243D-1561-6842-54F824C17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651" y="1324999"/>
            <a:ext cx="4023709" cy="48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935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EA6DA29-5174-9232-5887-52D7692C8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609600"/>
            <a:ext cx="5334000" cy="56388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9943BCC-905C-3622-E2E4-E8F1585798A7}"/>
              </a:ext>
            </a:extLst>
          </p:cNvPr>
          <p:cNvSpPr txBox="1"/>
          <p:nvPr/>
        </p:nvSpPr>
        <p:spPr>
          <a:xfrm>
            <a:off x="4491990" y="2120161"/>
            <a:ext cx="2418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Consulta por fabricante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A55D1B86-66DC-DE76-A6D0-DDE5A0FDF70C}"/>
              </a:ext>
            </a:extLst>
          </p:cNvPr>
          <p:cNvCxnSpPr/>
          <p:nvPr/>
        </p:nvCxnSpPr>
        <p:spPr>
          <a:xfrm flipH="1">
            <a:off x="3524250" y="2375305"/>
            <a:ext cx="96774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EEE0F03E-741A-85CC-EC0A-E888D9F2BB64}"/>
              </a:ext>
            </a:extLst>
          </p:cNvPr>
          <p:cNvCxnSpPr/>
          <p:nvPr/>
        </p:nvCxnSpPr>
        <p:spPr>
          <a:xfrm flipH="1">
            <a:off x="6426346" y="2489493"/>
            <a:ext cx="96774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61962373-3EFE-AADD-1C0D-89E3B8476798}"/>
              </a:ext>
            </a:extLst>
          </p:cNvPr>
          <p:cNvSpPr/>
          <p:nvPr/>
        </p:nvSpPr>
        <p:spPr>
          <a:xfrm>
            <a:off x="4343400" y="2674160"/>
            <a:ext cx="1905000" cy="18978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3454FD1-317E-9D08-CDE2-4606B37A6375}"/>
              </a:ext>
            </a:extLst>
          </p:cNvPr>
          <p:cNvSpPr txBox="1"/>
          <p:nvPr/>
        </p:nvSpPr>
        <p:spPr>
          <a:xfrm>
            <a:off x="7382211" y="2304827"/>
            <a:ext cx="118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Fabricante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0C2F12AC-70A0-E951-3A28-662B4040C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2696" y="495055"/>
            <a:ext cx="5334462" cy="56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177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61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Enomoto</dc:creator>
  <cp:lastModifiedBy>Matheus Enomoto</cp:lastModifiedBy>
  <cp:revision>1</cp:revision>
  <dcterms:created xsi:type="dcterms:W3CDTF">2023-03-27T13:06:00Z</dcterms:created>
  <dcterms:modified xsi:type="dcterms:W3CDTF">2023-03-27T14:20:49Z</dcterms:modified>
</cp:coreProperties>
</file>