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30"/>
  </p:notesMasterIdLst>
  <p:sldIdLst>
    <p:sldId id="289" r:id="rId5"/>
    <p:sldId id="309" r:id="rId6"/>
    <p:sldId id="315" r:id="rId7"/>
    <p:sldId id="324" r:id="rId8"/>
    <p:sldId id="325" r:id="rId9"/>
    <p:sldId id="326" r:id="rId10"/>
    <p:sldId id="327" r:id="rId11"/>
    <p:sldId id="329" r:id="rId12"/>
    <p:sldId id="330" r:id="rId13"/>
    <p:sldId id="332" r:id="rId14"/>
    <p:sldId id="331" r:id="rId15"/>
    <p:sldId id="328" r:id="rId16"/>
    <p:sldId id="337" r:id="rId17"/>
    <p:sldId id="333" r:id="rId18"/>
    <p:sldId id="334" r:id="rId19"/>
    <p:sldId id="336" r:id="rId20"/>
    <p:sldId id="338" r:id="rId21"/>
    <p:sldId id="339" r:id="rId22"/>
    <p:sldId id="342" r:id="rId23"/>
    <p:sldId id="343" r:id="rId24"/>
    <p:sldId id="344" r:id="rId25"/>
    <p:sldId id="345" r:id="rId26"/>
    <p:sldId id="341" r:id="rId27"/>
    <p:sldId id="340" r:id="rId28"/>
    <p:sldId id="266" r:id="rId29"/>
  </p:sldIdLst>
  <p:sldSz cx="12193588" cy="6858000"/>
  <p:notesSz cx="6858000" cy="9144000"/>
  <p:embeddedFontLst>
    <p:embeddedFont>
      <p:font typeface="Helvetica Neue" panose="020B0604020202020204" charset="-52"/>
      <p:regular r:id="rId31"/>
      <p:bold r:id="rId32"/>
      <p:italic r:id="rId33"/>
      <p:boldItalic r:id="rId34"/>
    </p:embeddedFont>
    <p:embeddedFont>
      <p:font typeface="IBM Plex Mon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747775"/>
          </p15:clr>
        </p15:guide>
        <p15:guide id="2" pos="3907" userDrawn="1">
          <p15:clr>
            <a:srgbClr val="747775"/>
          </p15:clr>
        </p15:guide>
        <p15:guide id="3" orient="horz" pos="1525" userDrawn="1">
          <p15:clr>
            <a:srgbClr val="747775"/>
          </p15:clr>
        </p15:guide>
        <p15:guide id="4" pos="2648" userDrawn="1">
          <p15:clr>
            <a:srgbClr val="747775"/>
          </p15:clr>
        </p15:guide>
        <p15:guide id="5" pos="5165" userDrawn="1">
          <p15:clr>
            <a:srgbClr val="747775"/>
          </p15:clr>
        </p15:guide>
        <p15:guide id="6" pos="133" userDrawn="1">
          <p15:clr>
            <a:srgbClr val="747775"/>
          </p15:clr>
        </p15:guide>
        <p15:guide id="7" pos="7548" userDrawn="1">
          <p15:clr>
            <a:srgbClr val="747775"/>
          </p15:clr>
        </p15:guide>
        <p15:guide id="8" orient="horz" pos="663" userDrawn="1">
          <p15:clr>
            <a:srgbClr val="747775"/>
          </p15:clr>
        </p15:guide>
        <p15:guide id="9" orient="horz" pos="4178" userDrawn="1">
          <p15:clr>
            <a:srgbClr val="747775"/>
          </p15:clr>
        </p15:guide>
        <p15:guide id="10" pos="1257" userDrawn="1">
          <p15:clr>
            <a:srgbClr val="747775"/>
          </p15:clr>
        </p15:guide>
        <p15:guide id="11" pos="1391" userDrawn="1">
          <p15:clr>
            <a:srgbClr val="747775"/>
          </p15:clr>
        </p15:guide>
        <p15:guide id="12" pos="2516" userDrawn="1">
          <p15:clr>
            <a:srgbClr val="747775"/>
          </p15:clr>
        </p15:guide>
        <p15:guide id="13" pos="3774" userDrawn="1">
          <p15:clr>
            <a:srgbClr val="747775"/>
          </p15:clr>
        </p15:guide>
        <p15:guide id="14" pos="5033" userDrawn="1">
          <p15:clr>
            <a:srgbClr val="747775"/>
          </p15:clr>
        </p15:guide>
        <p15:guide id="15" pos="6290" userDrawn="1">
          <p15:clr>
            <a:srgbClr val="747775"/>
          </p15:clr>
        </p15:guide>
        <p15:guide id="16" pos="642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D3"/>
    <a:srgbClr val="B063FF"/>
    <a:srgbClr val="9E0FCE"/>
    <a:srgbClr val="F2F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2" autoAdjust="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>
        <p:guide orient="horz" pos="2160"/>
        <p:guide pos="3907"/>
        <p:guide orient="horz" pos="1525"/>
        <p:guide pos="2648"/>
        <p:guide pos="5165"/>
        <p:guide pos="133"/>
        <p:guide pos="7548"/>
        <p:guide orient="horz" pos="663"/>
        <p:guide orient="horz" pos="4178"/>
        <p:guide pos="1257"/>
        <p:guide pos="1391"/>
        <p:guide pos="2516"/>
        <p:guide pos="3774"/>
        <p:guide pos="5033"/>
        <p:guide pos="6290"/>
        <p:guide pos="64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FE3322C-AB78-01EB-CC93-CD258EB8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24C5B01D-AA5E-3082-BDB9-E5AEBE820A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E7BCDDBF-7BE4-210B-ACB2-880FCCD713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016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a0721464c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a0721464c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Cap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1DF7E9-530C-03D3-2A68-1915E69758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60" y="0"/>
            <a:ext cx="12219708" cy="6858000"/>
          </a:xfrm>
          <a:prstGeom prst="rect">
            <a:avLst/>
          </a:prstGeom>
        </p:spPr>
      </p:pic>
      <p:sp>
        <p:nvSpPr>
          <p:cNvPr id="17" name="Google Shape;116;p15">
            <a:extLst>
              <a:ext uri="{FF2B5EF4-FFF2-40B4-BE49-F238E27FC236}">
                <a16:creationId xmlns:a16="http://schemas.microsoft.com/office/drawing/2014/main" id="{1B58F41C-E4E6-2D1A-CA55-7BDFE493AF97}"/>
              </a:ext>
            </a:extLst>
          </p:cNvPr>
          <p:cNvSpPr txBox="1">
            <a:spLocks/>
          </p:cNvSpPr>
          <p:nvPr userDrawn="1"/>
        </p:nvSpPr>
        <p:spPr>
          <a:xfrm>
            <a:off x="1158291" y="6496697"/>
            <a:ext cx="3097254" cy="1180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667">
                <a:solidFill>
                  <a:srgbClr val="F2F0EE"/>
                </a:solidFill>
                <a:latin typeface="+mj-lt"/>
                <a:ea typeface="IBM Plex Mono"/>
                <a:cs typeface="IBM Plex Mono"/>
                <a:sym typeface="IBM Plex Mono"/>
              </a:rPr>
              <a:t>COPYRIGHT </a:t>
            </a:r>
            <a:r>
              <a:rPr lang="pt-BR" sz="667" b="0" i="0">
                <a:solidFill>
                  <a:srgbClr val="F2F0EE"/>
                </a:solidFill>
                <a:effectLst/>
                <a:latin typeface="+mj-lt"/>
              </a:rPr>
              <a:t>©️ LIGHTERA. ALL RIGHTS RESERVED.</a:t>
            </a:r>
            <a:endParaRPr lang="pt-BR" sz="667">
              <a:solidFill>
                <a:srgbClr val="F2F0EE"/>
              </a:solidFill>
              <a:latin typeface="+mj-lt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AB452E2-7311-DDF3-ACBE-F39223C8D3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8898" y="329685"/>
            <a:ext cx="1623662" cy="619863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27FF241-1685-1A16-AB8C-5E64829C14D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33233" y="614353"/>
            <a:ext cx="2663879" cy="6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4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3_Contracapa">
    <p:bg>
      <p:bgPr>
        <a:solidFill>
          <a:srgbClr val="6F00D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16;p15">
            <a:extLst>
              <a:ext uri="{FF2B5EF4-FFF2-40B4-BE49-F238E27FC236}">
                <a16:creationId xmlns:a16="http://schemas.microsoft.com/office/drawing/2014/main" id="{0D59D95C-F3E9-3D5D-B411-9C6975A3D343}"/>
              </a:ext>
            </a:extLst>
          </p:cNvPr>
          <p:cNvSpPr txBox="1">
            <a:spLocks/>
          </p:cNvSpPr>
          <p:nvPr userDrawn="1"/>
        </p:nvSpPr>
        <p:spPr>
          <a:xfrm>
            <a:off x="4548166" y="6402313"/>
            <a:ext cx="3097254" cy="21236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pt-BR" sz="1200">
                <a:solidFill>
                  <a:srgbClr val="B063FF"/>
                </a:solidFill>
                <a:latin typeface="IBM Plex Mono" panose="020B0509050203000203" pitchFamily="49" charset="77"/>
                <a:ea typeface="IBM Plex Mono"/>
                <a:cs typeface="IBM Plex Mono"/>
                <a:sym typeface="IBM Plex Mono"/>
              </a:rPr>
              <a:t>WWW.LIGHTERA.COM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484EC919-F62B-F564-7FE5-33E2F63D73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6770" y="2931922"/>
            <a:ext cx="4300047" cy="994161"/>
          </a:xfrm>
          <a:prstGeom prst="rect">
            <a:avLst/>
          </a:prstGeom>
        </p:spPr>
      </p:pic>
      <p:sp>
        <p:nvSpPr>
          <p:cNvPr id="7" name="Google Shape;116;p15">
            <a:extLst>
              <a:ext uri="{FF2B5EF4-FFF2-40B4-BE49-F238E27FC236}">
                <a16:creationId xmlns:a16="http://schemas.microsoft.com/office/drawing/2014/main" id="{BE80CAF5-6F44-7B23-9D9E-DBA7FBD6F9DD}"/>
              </a:ext>
            </a:extLst>
          </p:cNvPr>
          <p:cNvSpPr txBox="1">
            <a:spLocks/>
          </p:cNvSpPr>
          <p:nvPr userDrawn="1"/>
        </p:nvSpPr>
        <p:spPr>
          <a:xfrm>
            <a:off x="8892353" y="210791"/>
            <a:ext cx="3097254" cy="1180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pt-BR" sz="667">
                <a:solidFill>
                  <a:srgbClr val="F2F0EE"/>
                </a:solidFill>
                <a:latin typeface="+mj-lt"/>
                <a:ea typeface="IBM Plex Mono"/>
                <a:cs typeface="IBM Plex Mono"/>
                <a:sym typeface="IBM Plex Mono"/>
              </a:rPr>
              <a:t>COPYRIGHT </a:t>
            </a:r>
            <a:r>
              <a:rPr lang="pt-BR" sz="667" b="0" i="0">
                <a:solidFill>
                  <a:srgbClr val="F2F0EE"/>
                </a:solidFill>
                <a:effectLst/>
                <a:latin typeface="+mj-lt"/>
              </a:rPr>
              <a:t>©️ LIGHTERA. ALL RIGHTS RESERVED.</a:t>
            </a:r>
            <a:endParaRPr lang="pt-BR" sz="667">
              <a:solidFill>
                <a:srgbClr val="F2F0EE"/>
              </a:solidFill>
              <a:latin typeface="+mj-lt"/>
              <a:ea typeface="IBM Plex Mono"/>
              <a:cs typeface="IBM Plex Mono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0241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1_Title and two columns">
    <p:bg>
      <p:bgPr>
        <a:solidFill>
          <a:srgbClr val="6F00D3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O conteúdo gerado por IA pode estar incorreto.">
            <a:extLst>
              <a:ext uri="{FF2B5EF4-FFF2-40B4-BE49-F238E27FC236}">
                <a16:creationId xmlns:a16="http://schemas.microsoft.com/office/drawing/2014/main" id="{1851903B-55B0-76BF-B594-B3498E957F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2439" t="-17614" r="-4025" b="7135"/>
          <a:stretch/>
        </p:blipFill>
        <p:spPr>
          <a:xfrm>
            <a:off x="10317049" y="-769709"/>
            <a:ext cx="1738828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9CB172C-6D98-8BC4-6BF4-869A83FDE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8784" y="2518569"/>
            <a:ext cx="5318772" cy="1820862"/>
          </a:xfrm>
        </p:spPr>
        <p:txBody>
          <a:bodyPr anchor="b">
            <a:normAutofit/>
          </a:bodyPr>
          <a:lstStyle>
            <a:lvl1pPr>
              <a:defRPr sz="4800"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B8351FF-83E5-2A94-8EFD-AD85CE847007}"/>
              </a:ext>
            </a:extLst>
          </p:cNvPr>
          <p:cNvSpPr txBox="1"/>
          <p:nvPr userDrawn="1"/>
        </p:nvSpPr>
        <p:spPr>
          <a:xfrm>
            <a:off x="6096795" y="1893432"/>
            <a:ext cx="364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baseline="0">
                <a:solidFill>
                  <a:schemeClr val="accent3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WEBSITE</a:t>
            </a:r>
          </a:p>
          <a:p>
            <a:r>
              <a:rPr lang="en-US" sz="1800" b="0" i="0" u="none" baseline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LIGHTERA.COM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7ED50459-39E6-E1E6-0C95-75447D9A669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795" y="2716240"/>
            <a:ext cx="3395037" cy="6433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i="0">
                <a:solidFill>
                  <a:schemeClr val="bg1"/>
                </a:solidFill>
                <a:latin typeface="IBM Plex Mono" panose="020B0509050203000203" pitchFamily="49" charset="77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</a:p>
          <a:p>
            <a:endParaRPr lang="en-US" b="0" i="0">
              <a:solidFill>
                <a:schemeClr val="bg1"/>
              </a:solidFill>
              <a:latin typeface="IBM Plex Mono" panose="020B0509050203000203" pitchFamily="49" charset="77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21" name="Text Placeholder 22">
            <a:extLst>
              <a:ext uri="{FF2B5EF4-FFF2-40B4-BE49-F238E27FC236}">
                <a16:creationId xmlns:a16="http://schemas.microsoft.com/office/drawing/2014/main" id="{4203B246-A564-02FC-D415-F8BBFC73A4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790" y="3600367"/>
            <a:ext cx="3395037" cy="64335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b="0" i="0">
                <a:solidFill>
                  <a:schemeClr val="bg1"/>
                </a:solidFill>
                <a:latin typeface="IBM Plex Mono" panose="020B0509050203000203" pitchFamily="49" charset="77"/>
                <a:ea typeface="Helvetica Neue" panose="02000503000000020004" pitchFamily="2" charset="0"/>
                <a:cs typeface="Arial" panose="020B0604020202020204" pitchFamily="34" charset="0"/>
              </a:rPr>
              <a:t>Contact Email</a:t>
            </a:r>
          </a:p>
          <a:p>
            <a:endParaRPr lang="en-US" b="0" i="0">
              <a:solidFill>
                <a:schemeClr val="bg1"/>
              </a:solidFill>
              <a:latin typeface="IBM Plex Mono" panose="020B0509050203000203" pitchFamily="49" charset="77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52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BB355BC-9CAA-8B94-0AC8-92689DCA28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3060" y="0"/>
            <a:ext cx="12219708" cy="6858000"/>
          </a:xfrm>
          <a:prstGeom prst="rect">
            <a:avLst/>
          </a:prstGeom>
        </p:spPr>
      </p:pic>
      <p:sp>
        <p:nvSpPr>
          <p:cNvPr id="17" name="Google Shape;116;p15">
            <a:extLst>
              <a:ext uri="{FF2B5EF4-FFF2-40B4-BE49-F238E27FC236}">
                <a16:creationId xmlns:a16="http://schemas.microsoft.com/office/drawing/2014/main" id="{1B58F41C-E4E6-2D1A-CA55-7BDFE493AF97}"/>
              </a:ext>
            </a:extLst>
          </p:cNvPr>
          <p:cNvSpPr txBox="1">
            <a:spLocks/>
          </p:cNvSpPr>
          <p:nvPr userDrawn="1"/>
        </p:nvSpPr>
        <p:spPr>
          <a:xfrm>
            <a:off x="1158291" y="6496697"/>
            <a:ext cx="3097254" cy="1180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667">
                <a:solidFill>
                  <a:srgbClr val="F2F0EE"/>
                </a:solidFill>
                <a:latin typeface="+mj-lt"/>
                <a:ea typeface="IBM Plex Mono"/>
                <a:cs typeface="IBM Plex Mono"/>
                <a:sym typeface="IBM Plex Mono"/>
              </a:rPr>
              <a:t>COPYRIGHT </a:t>
            </a:r>
            <a:r>
              <a:rPr lang="pt-BR" sz="667" b="0" i="0">
                <a:solidFill>
                  <a:srgbClr val="F2F0EE"/>
                </a:solidFill>
                <a:effectLst/>
                <a:latin typeface="+mj-lt"/>
              </a:rPr>
              <a:t>©️ LIGHTERA. ALL RIGHTS RESERVED.</a:t>
            </a:r>
            <a:endParaRPr lang="pt-BR" sz="667">
              <a:solidFill>
                <a:srgbClr val="F2F0EE"/>
              </a:solidFill>
              <a:latin typeface="+mj-lt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0342DD2-8703-2DBA-C09B-AFD766DEF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233" y="614353"/>
            <a:ext cx="2663879" cy="61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2_Cap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6;p15">
            <a:extLst>
              <a:ext uri="{FF2B5EF4-FFF2-40B4-BE49-F238E27FC236}">
                <a16:creationId xmlns:a16="http://schemas.microsoft.com/office/drawing/2014/main" id="{367126ED-C7E0-4DAE-1908-9E563658BEE2}"/>
              </a:ext>
            </a:extLst>
          </p:cNvPr>
          <p:cNvSpPr txBox="1">
            <a:spLocks/>
          </p:cNvSpPr>
          <p:nvPr userDrawn="1"/>
        </p:nvSpPr>
        <p:spPr>
          <a:xfrm>
            <a:off x="6202142" y="210791"/>
            <a:ext cx="3097254" cy="1180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667">
                <a:solidFill>
                  <a:srgbClr val="B063FF"/>
                </a:solidFill>
                <a:latin typeface="+mj-lt"/>
                <a:ea typeface="IBM Plex Mono"/>
                <a:cs typeface="IBM Plex Mono"/>
                <a:sym typeface="IBM Plex Mono"/>
              </a:rPr>
              <a:t>COPYRIGHT </a:t>
            </a:r>
            <a:r>
              <a:rPr lang="pt-BR" sz="667" b="0" i="0">
                <a:solidFill>
                  <a:srgbClr val="B063FF"/>
                </a:solidFill>
                <a:effectLst/>
                <a:latin typeface="+mj-lt"/>
              </a:rPr>
              <a:t>©️ LIGHTERA. ALL RIGHTS RESERVED.</a:t>
            </a:r>
            <a:endParaRPr lang="pt-BR" sz="667">
              <a:solidFill>
                <a:srgbClr val="B063FF"/>
              </a:solidFill>
              <a:latin typeface="+mj-lt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B1D7FD5-87F3-7098-7D90-20CD94F06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02142" y="5476117"/>
            <a:ext cx="2663878" cy="615881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0F73C6-91AD-3B52-72A6-D45B7012D836}"/>
              </a:ext>
            </a:extLst>
          </p:cNvPr>
          <p:cNvSpPr txBox="1">
            <a:spLocks/>
          </p:cNvSpPr>
          <p:nvPr userDrawn="1"/>
        </p:nvSpPr>
        <p:spPr>
          <a:xfrm>
            <a:off x="11379823" y="6378574"/>
            <a:ext cx="44608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3790AFF-9E66-874F-87A4-B763720167F6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B063FF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B063FF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8097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3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3_Capa">
    <p:bg>
      <p:bgPr>
        <a:solidFill>
          <a:srgbClr val="6F00D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663CA0-CD1C-E934-4B7F-9E8D89C29F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688" y="4069877"/>
            <a:ext cx="1857178" cy="65766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3B2A18A-6BD8-F5A4-E83F-2C60FB9CD9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688" y="-5371918"/>
            <a:ext cx="1857178" cy="657665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42289BD-A11A-C948-3D5E-BC3CB31780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433" y="2196368"/>
            <a:ext cx="2663879" cy="615881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BA7D2F-1A2E-52B0-7193-B2701D9C185C}"/>
              </a:ext>
            </a:extLst>
          </p:cNvPr>
          <p:cNvSpPr txBox="1">
            <a:spLocks/>
          </p:cNvSpPr>
          <p:nvPr userDrawn="1"/>
        </p:nvSpPr>
        <p:spPr>
          <a:xfrm>
            <a:off x="8713126" y="6378574"/>
            <a:ext cx="2739069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cs typeface="Arial"/>
                <a:sym typeface="Arial"/>
              </a:rPr>
              <a:t>COPYRIGHT © LIGHTERA.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1755F0-3E9B-D1A5-023E-7D65F54EF8EC}"/>
              </a:ext>
            </a:extLst>
          </p:cNvPr>
          <p:cNvSpPr txBox="1">
            <a:spLocks/>
          </p:cNvSpPr>
          <p:nvPr userDrawn="1"/>
        </p:nvSpPr>
        <p:spPr>
          <a:xfrm>
            <a:off x="11383106" y="6378574"/>
            <a:ext cx="44608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3790AFF-9E66-874F-87A4-B763720167F6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5368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3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4_Cap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81392F1-5513-E702-2373-CC9D946B58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688" y="4069877"/>
            <a:ext cx="1857178" cy="65766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01C95AA-5853-37E2-72B4-EEC833DB70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688" y="-5371918"/>
            <a:ext cx="1857178" cy="6576651"/>
          </a:xfrm>
          <a:prstGeom prst="rect">
            <a:avLst/>
          </a:prstGeom>
        </p:spPr>
      </p:pic>
      <p:sp>
        <p:nvSpPr>
          <p:cNvPr id="16" name="Google Shape;116;p15">
            <a:extLst>
              <a:ext uri="{FF2B5EF4-FFF2-40B4-BE49-F238E27FC236}">
                <a16:creationId xmlns:a16="http://schemas.microsoft.com/office/drawing/2014/main" id="{86C272D2-5076-612E-567E-02B4EAACC991}"/>
              </a:ext>
            </a:extLst>
          </p:cNvPr>
          <p:cNvSpPr txBox="1">
            <a:spLocks/>
          </p:cNvSpPr>
          <p:nvPr userDrawn="1"/>
        </p:nvSpPr>
        <p:spPr>
          <a:xfrm>
            <a:off x="6202142" y="6496697"/>
            <a:ext cx="3097254" cy="1180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667">
                <a:solidFill>
                  <a:srgbClr val="B063FF"/>
                </a:solidFill>
                <a:latin typeface="+mj-lt"/>
                <a:ea typeface="IBM Plex Mono"/>
                <a:cs typeface="IBM Plex Mono"/>
                <a:sym typeface="IBM Plex Mono"/>
              </a:rPr>
              <a:t>COPYRIGHT </a:t>
            </a:r>
            <a:r>
              <a:rPr lang="pt-BR" sz="667" b="0" i="0">
                <a:solidFill>
                  <a:srgbClr val="B063FF"/>
                </a:solidFill>
                <a:effectLst/>
                <a:latin typeface="+mj-lt"/>
              </a:rPr>
              <a:t>©️ LIGHTERA. ALL RIGHTS RESERVED.</a:t>
            </a:r>
            <a:endParaRPr lang="pt-BR" sz="667">
              <a:solidFill>
                <a:srgbClr val="B063FF"/>
              </a:solidFill>
              <a:latin typeface="+mj-lt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439D5105-5920-05F7-389F-A51C4A643C7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429" y="2196366"/>
            <a:ext cx="2663878" cy="615881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63D673E-1131-C91D-D406-5D4627CEA3BB}"/>
              </a:ext>
            </a:extLst>
          </p:cNvPr>
          <p:cNvSpPr txBox="1">
            <a:spLocks/>
          </p:cNvSpPr>
          <p:nvPr userDrawn="1"/>
        </p:nvSpPr>
        <p:spPr>
          <a:xfrm>
            <a:off x="11351686" y="6378574"/>
            <a:ext cx="44608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3790AFF-9E66-874F-87A4-B763720167F6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B063FF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B063FF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15409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733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Abertura de capítulo">
    <p:bg>
      <p:bgPr>
        <a:solidFill>
          <a:srgbClr val="B063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DDD1D256-0FAF-19A4-8FE9-F34D857A56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8899" y="329686"/>
            <a:ext cx="1623663" cy="5749727"/>
          </a:xfrm>
          <a:prstGeom prst="rect">
            <a:avLst/>
          </a:prstGeom>
        </p:spPr>
      </p:pic>
      <p:sp>
        <p:nvSpPr>
          <p:cNvPr id="16" name="Google Shape;116;p15">
            <a:extLst>
              <a:ext uri="{FF2B5EF4-FFF2-40B4-BE49-F238E27FC236}">
                <a16:creationId xmlns:a16="http://schemas.microsoft.com/office/drawing/2014/main" id="{08D2DE30-6E21-D0CF-C9F9-C6A4A6F505ED}"/>
              </a:ext>
            </a:extLst>
          </p:cNvPr>
          <p:cNvSpPr txBox="1">
            <a:spLocks/>
          </p:cNvSpPr>
          <p:nvPr userDrawn="1"/>
        </p:nvSpPr>
        <p:spPr>
          <a:xfrm>
            <a:off x="210227" y="329683"/>
            <a:ext cx="3097254" cy="1180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667">
                <a:solidFill>
                  <a:srgbClr val="F2F0EE"/>
                </a:solidFill>
                <a:latin typeface="+mj-lt"/>
                <a:ea typeface="IBM Plex Mono"/>
                <a:cs typeface="IBM Plex Mono"/>
                <a:sym typeface="IBM Plex Mono"/>
              </a:rPr>
              <a:t>COPYRIGHT </a:t>
            </a:r>
            <a:r>
              <a:rPr lang="pt-BR" sz="667" b="0" i="0">
                <a:solidFill>
                  <a:srgbClr val="F2F0EE"/>
                </a:solidFill>
                <a:effectLst/>
                <a:latin typeface="+mj-lt"/>
              </a:rPr>
              <a:t>©️ LIGHTERA. ALL RIGHTS RESERVED.</a:t>
            </a:r>
            <a:endParaRPr lang="pt-BR" sz="667">
              <a:solidFill>
                <a:srgbClr val="F2F0EE"/>
              </a:solidFill>
              <a:latin typeface="+mj-lt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7BF577B-4066-FD17-539E-5B1A359B90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8899" y="6239293"/>
            <a:ext cx="1623663" cy="375387"/>
          </a:xfrm>
          <a:prstGeom prst="rect">
            <a:avLst/>
          </a:prstGeom>
        </p:spPr>
      </p:pic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7F70EF3D-6F2F-05BB-7640-0FCE1696FC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-2439" t="-17614" r="-4025" b="7135"/>
          <a:stretch/>
        </p:blipFill>
        <p:spPr>
          <a:xfrm>
            <a:off x="6619149" y="-945673"/>
            <a:ext cx="1796143" cy="6858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9D53BA6-CE5E-B0C3-0E6E-3F4A4B1BA406}"/>
              </a:ext>
            </a:extLst>
          </p:cNvPr>
          <p:cNvSpPr txBox="1">
            <a:spLocks/>
          </p:cNvSpPr>
          <p:nvPr userDrawn="1"/>
        </p:nvSpPr>
        <p:spPr>
          <a:xfrm>
            <a:off x="458784" y="6378574"/>
            <a:ext cx="44608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3790AFF-9E66-874F-87A4-B763720167F6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779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Conteúdo">
    <p:bg>
      <p:bgPr>
        <a:solidFill>
          <a:srgbClr val="6F00D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9681356-8A86-2A34-DCC9-59DEF7FC2A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8899" y="6239293"/>
            <a:ext cx="1623663" cy="375387"/>
          </a:xfrm>
          <a:prstGeom prst="rect">
            <a:avLst/>
          </a:prstGeom>
        </p:spPr>
      </p:pic>
      <p:sp>
        <p:nvSpPr>
          <p:cNvPr id="11" name="Google Shape;116;p15">
            <a:extLst>
              <a:ext uri="{FF2B5EF4-FFF2-40B4-BE49-F238E27FC236}">
                <a16:creationId xmlns:a16="http://schemas.microsoft.com/office/drawing/2014/main" id="{DFC7B90A-582F-80F4-F5FA-39CCBA77D092}"/>
              </a:ext>
            </a:extLst>
          </p:cNvPr>
          <p:cNvSpPr txBox="1">
            <a:spLocks/>
          </p:cNvSpPr>
          <p:nvPr userDrawn="1"/>
        </p:nvSpPr>
        <p:spPr>
          <a:xfrm>
            <a:off x="210227" y="329683"/>
            <a:ext cx="3097254" cy="1180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pt-BR" sz="667">
                <a:solidFill>
                  <a:srgbClr val="F2F0EE"/>
                </a:solidFill>
                <a:latin typeface="+mj-lt"/>
                <a:ea typeface="IBM Plex Mono"/>
                <a:cs typeface="IBM Plex Mono"/>
                <a:sym typeface="IBM Plex Mono"/>
              </a:rPr>
              <a:t>COPYRIGHT </a:t>
            </a:r>
            <a:r>
              <a:rPr lang="pt-BR" sz="667" b="0" i="0">
                <a:solidFill>
                  <a:srgbClr val="F2F0EE"/>
                </a:solidFill>
                <a:effectLst/>
                <a:latin typeface="+mj-lt"/>
              </a:rPr>
              <a:t>©️ LIGHTERA. ALL RIGHTS RESERVED.</a:t>
            </a:r>
            <a:endParaRPr lang="pt-BR" sz="667">
              <a:solidFill>
                <a:srgbClr val="F2F0EE"/>
              </a:solidFill>
              <a:latin typeface="+mj-lt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CF9C6B2-0D8B-DFCD-08F0-36274F5D90B5}"/>
              </a:ext>
            </a:extLst>
          </p:cNvPr>
          <p:cNvSpPr txBox="1">
            <a:spLocks/>
          </p:cNvSpPr>
          <p:nvPr userDrawn="1"/>
        </p:nvSpPr>
        <p:spPr>
          <a:xfrm>
            <a:off x="458784" y="6378574"/>
            <a:ext cx="44608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3790AFF-9E66-874F-87A4-B763720167F6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547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20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1">
            <a:extLst>
              <a:ext uri="{FF2B5EF4-FFF2-40B4-BE49-F238E27FC236}">
                <a16:creationId xmlns:a16="http://schemas.microsoft.com/office/drawing/2014/main" id="{EF0FE850-1568-71EB-8F5D-7FE731B11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8898" y="6239293"/>
            <a:ext cx="1623663" cy="375387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B943153-23DB-FC1B-194F-9A4B38F6E6D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" y="1147356"/>
            <a:ext cx="10789908" cy="4563293"/>
          </a:xfrm>
        </p:spPr>
        <p:txBody>
          <a:bodyPr/>
          <a:lstStyle>
            <a:lvl1pPr marL="609555" indent="-457167">
              <a:buClr>
                <a:srgbClr val="B063FF"/>
              </a:buClr>
              <a:buFont typeface="Arial" panose="020B0604020202020204" pitchFamily="34" charset="0"/>
              <a:buChar char="•"/>
              <a:defRPr sz="2667">
                <a:solidFill>
                  <a:schemeClr val="tx1"/>
                </a:solidFill>
              </a:defRPr>
            </a:lvl1pPr>
            <a:lvl2pPr marL="1176779" indent="-380972">
              <a:buClr>
                <a:srgbClr val="B063FF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786334" indent="-380972">
              <a:buClr>
                <a:srgbClr val="B063FF"/>
              </a:buClr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</a:defRPr>
            </a:lvl3pPr>
            <a:lvl4pPr marL="2395887" indent="-380972">
              <a:buClr>
                <a:srgbClr val="B063FF"/>
              </a:buClr>
              <a:buFont typeface="Arial" panose="020B0604020202020204" pitchFamily="34" charset="0"/>
              <a:buChar char="•"/>
              <a:defRPr sz="1867">
                <a:solidFill>
                  <a:schemeClr val="tx1"/>
                </a:solidFill>
              </a:defRPr>
            </a:lvl4pPr>
            <a:lvl5pPr marL="2853051" indent="-228584">
              <a:buClr>
                <a:srgbClr val="B063FF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 sz="1867" err="1">
                <a:solidFill>
                  <a:schemeClr val="tx1"/>
                </a:solidFill>
                <a:effectLst/>
              </a:rPr>
              <a:t>Lorem</a:t>
            </a:r>
            <a:r>
              <a:rPr lang="pt-BR" sz="1867">
                <a:solidFill>
                  <a:schemeClr val="tx1"/>
                </a:solidFill>
                <a:effectLst/>
              </a:rPr>
              <a:t> ipsum </a:t>
            </a:r>
            <a:r>
              <a:rPr lang="pt-BR" sz="1867" err="1">
                <a:solidFill>
                  <a:schemeClr val="tx1"/>
                </a:solidFill>
                <a:effectLst/>
              </a:rPr>
              <a:t>dolor</a:t>
            </a:r>
            <a:r>
              <a:rPr lang="pt-BR" sz="1867">
                <a:solidFill>
                  <a:schemeClr val="tx1"/>
                </a:solidFill>
                <a:effectLst/>
              </a:rPr>
              <a:t> </a:t>
            </a:r>
            <a:r>
              <a:rPr lang="pt-BR" sz="1867" err="1">
                <a:solidFill>
                  <a:schemeClr val="tx1"/>
                </a:solidFill>
                <a:effectLst/>
              </a:rPr>
              <a:t>sit</a:t>
            </a:r>
            <a:r>
              <a:rPr lang="pt-BR" sz="1867">
                <a:solidFill>
                  <a:schemeClr val="tx1"/>
                </a:solidFill>
                <a:effectLst/>
              </a:rPr>
              <a:t> </a:t>
            </a:r>
            <a:r>
              <a:rPr lang="pt-BR" sz="1867" err="1">
                <a:solidFill>
                  <a:schemeClr val="tx1"/>
                </a:solidFill>
                <a:effectLst/>
              </a:rPr>
              <a:t>amet</a:t>
            </a:r>
            <a:r>
              <a:rPr lang="pt-BR" sz="1867">
                <a:solidFill>
                  <a:schemeClr val="tx1"/>
                </a:solidFill>
                <a:effectLst/>
              </a:rPr>
              <a:t>, </a:t>
            </a:r>
            <a:r>
              <a:rPr lang="pt-BR" sz="1867" err="1">
                <a:solidFill>
                  <a:schemeClr val="tx1"/>
                </a:solidFill>
                <a:effectLst/>
              </a:rPr>
              <a:t>consectetuer</a:t>
            </a:r>
            <a:r>
              <a:rPr lang="pt-BR" sz="1867">
                <a:solidFill>
                  <a:schemeClr val="tx1"/>
                </a:solidFill>
                <a:effectLst/>
              </a:rPr>
              <a:t> </a:t>
            </a:r>
            <a:r>
              <a:rPr lang="pt-BR" sz="1867" err="1">
                <a:solidFill>
                  <a:schemeClr val="tx1"/>
                </a:solidFill>
                <a:effectLst/>
              </a:rPr>
              <a:t>adipiscing</a:t>
            </a:r>
            <a:endParaRPr lang="pt-BR" sz="1867">
              <a:solidFill>
                <a:schemeClr val="tx1"/>
              </a:solidFill>
            </a:endParaRPr>
          </a:p>
          <a:p>
            <a:pPr lvl="1"/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ipsum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dolor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consectetuer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endParaRPr lang="pt-BR" sz="16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2"/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ipsum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dolor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consectetuer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endParaRPr lang="pt-BR" sz="1333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0"/>
            <a:r>
              <a:rPr lang="pt-BR" sz="1867" err="1">
                <a:solidFill>
                  <a:schemeClr val="tx1"/>
                </a:solidFill>
                <a:effectLst/>
              </a:rPr>
              <a:t>Lorem</a:t>
            </a:r>
            <a:r>
              <a:rPr lang="pt-BR" sz="1867">
                <a:solidFill>
                  <a:schemeClr val="tx1"/>
                </a:solidFill>
                <a:effectLst/>
              </a:rPr>
              <a:t> ipsum </a:t>
            </a:r>
            <a:r>
              <a:rPr lang="pt-BR" sz="1867" err="1">
                <a:solidFill>
                  <a:schemeClr val="tx1"/>
                </a:solidFill>
                <a:effectLst/>
              </a:rPr>
              <a:t>dolor</a:t>
            </a:r>
            <a:r>
              <a:rPr lang="pt-BR" sz="1867">
                <a:solidFill>
                  <a:schemeClr val="tx1"/>
                </a:solidFill>
                <a:effectLst/>
              </a:rPr>
              <a:t> </a:t>
            </a:r>
            <a:r>
              <a:rPr lang="pt-BR" sz="1867" err="1">
                <a:solidFill>
                  <a:schemeClr val="tx1"/>
                </a:solidFill>
                <a:effectLst/>
              </a:rPr>
              <a:t>sit</a:t>
            </a:r>
            <a:r>
              <a:rPr lang="pt-BR" sz="1867">
                <a:solidFill>
                  <a:schemeClr val="tx1"/>
                </a:solidFill>
                <a:effectLst/>
              </a:rPr>
              <a:t> </a:t>
            </a:r>
            <a:r>
              <a:rPr lang="pt-BR" sz="1867" err="1">
                <a:solidFill>
                  <a:schemeClr val="tx1"/>
                </a:solidFill>
                <a:effectLst/>
              </a:rPr>
              <a:t>amet</a:t>
            </a:r>
            <a:r>
              <a:rPr lang="pt-BR" sz="1867">
                <a:solidFill>
                  <a:schemeClr val="tx1"/>
                </a:solidFill>
                <a:effectLst/>
              </a:rPr>
              <a:t>, </a:t>
            </a:r>
            <a:r>
              <a:rPr lang="pt-BR" sz="1867" err="1">
                <a:solidFill>
                  <a:schemeClr val="tx1"/>
                </a:solidFill>
                <a:effectLst/>
              </a:rPr>
              <a:t>consectetuer</a:t>
            </a:r>
            <a:r>
              <a:rPr lang="pt-BR" sz="1867">
                <a:solidFill>
                  <a:schemeClr val="tx1"/>
                </a:solidFill>
                <a:effectLst/>
              </a:rPr>
              <a:t> </a:t>
            </a:r>
            <a:r>
              <a:rPr lang="pt-BR" sz="1867" err="1">
                <a:solidFill>
                  <a:schemeClr val="tx1"/>
                </a:solidFill>
                <a:effectLst/>
              </a:rPr>
              <a:t>adipiscing</a:t>
            </a:r>
            <a:endParaRPr lang="pt-BR" sz="1867">
              <a:solidFill>
                <a:schemeClr val="tx1"/>
              </a:solidFill>
            </a:endParaRPr>
          </a:p>
          <a:p>
            <a:pPr lvl="1"/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ipsum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dolor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consectetuer</a:t>
            </a:r>
            <a:r>
              <a:rPr lang="pt-BR" sz="160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600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endParaRPr lang="pt-BR" sz="16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lvl="2"/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Lorem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ipsum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dolor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amet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consectetuer</a:t>
            </a:r>
            <a:r>
              <a:rPr lang="pt-BR" sz="1333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pt-BR" sz="1333" err="1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adipiscing</a:t>
            </a:r>
            <a:endParaRPr lang="pt-BR" sz="1333">
              <a:solidFill>
                <a:schemeClr val="tx1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405362" lvl="2" indent="0">
              <a:buNone/>
            </a:pPr>
            <a:endParaRPr lang="pt-BR" sz="1867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4A9C03C-CB48-F754-9394-13C9FEB12B80}"/>
              </a:ext>
            </a:extLst>
          </p:cNvPr>
          <p:cNvSpPr txBox="1">
            <a:spLocks/>
          </p:cNvSpPr>
          <p:nvPr userDrawn="1"/>
        </p:nvSpPr>
        <p:spPr>
          <a:xfrm>
            <a:off x="904866" y="6378574"/>
            <a:ext cx="411533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B063FF"/>
                </a:solidFill>
                <a:effectLst/>
                <a:uLnTx/>
                <a:uFillTx/>
                <a:latin typeface="Arial" panose="020B0604020202020204"/>
                <a:cs typeface="Arial"/>
                <a:sym typeface="Arial"/>
              </a:rPr>
              <a:t>COPYRIGHT © LIGHTERA.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1BE044B-24DC-4CB5-C599-F1168DE53C58}"/>
              </a:ext>
            </a:extLst>
          </p:cNvPr>
          <p:cNvSpPr txBox="1">
            <a:spLocks/>
          </p:cNvSpPr>
          <p:nvPr userDrawn="1"/>
        </p:nvSpPr>
        <p:spPr>
          <a:xfrm>
            <a:off x="458784" y="6378574"/>
            <a:ext cx="44608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3790AFF-9E66-874F-87A4-B763720167F6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B063FF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B063FF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948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1_Contracapa">
    <p:bg>
      <p:bgPr>
        <a:solidFill>
          <a:srgbClr val="B063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EE46016E-CF55-54D5-0F56-88494599F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8901" y="329685"/>
            <a:ext cx="1623663" cy="6198635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50893D80-6431-7295-CDBC-66956157B22A}"/>
              </a:ext>
            </a:extLst>
          </p:cNvPr>
          <p:cNvGrpSpPr/>
          <p:nvPr userDrawn="1"/>
        </p:nvGrpSpPr>
        <p:grpSpPr>
          <a:xfrm>
            <a:off x="2412177" y="3034183"/>
            <a:ext cx="5534538" cy="789633"/>
            <a:chOff x="234303" y="1547351"/>
            <a:chExt cx="4150363" cy="592225"/>
          </a:xfrm>
        </p:grpSpPr>
        <p:cxnSp>
          <p:nvCxnSpPr>
            <p:cNvPr id="5" name="Conector Reto 28">
              <a:extLst>
                <a:ext uri="{FF2B5EF4-FFF2-40B4-BE49-F238E27FC236}">
                  <a16:creationId xmlns:a16="http://schemas.microsoft.com/office/drawing/2014/main" id="{E80F456A-228C-B203-6B45-07FE2189B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20857" y="1547351"/>
              <a:ext cx="0" cy="59222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4E6D008-D5C8-1B3B-7C42-4670621362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997788" y="1688440"/>
              <a:ext cx="1386878" cy="310047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7839C12-ED89-A067-F29F-34FEAFAE8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34303" y="1611123"/>
              <a:ext cx="2009623" cy="464681"/>
            </a:xfrm>
            <a:prstGeom prst="rect">
              <a:avLst/>
            </a:prstGeom>
          </p:spPr>
        </p:pic>
      </p:grp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97D9415-D74B-06CC-62FF-61B74DC6B86A}"/>
              </a:ext>
            </a:extLst>
          </p:cNvPr>
          <p:cNvSpPr txBox="1">
            <a:spLocks/>
          </p:cNvSpPr>
          <p:nvPr userDrawn="1"/>
        </p:nvSpPr>
        <p:spPr>
          <a:xfrm>
            <a:off x="904866" y="6378574"/>
            <a:ext cx="411533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cs typeface="Arial"/>
                <a:sym typeface="Arial"/>
              </a:rPr>
              <a:t>COPYRIGHT © LIGHTERA.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E061B41-B755-BAB2-D78D-0E478E9B2CDE}"/>
              </a:ext>
            </a:extLst>
          </p:cNvPr>
          <p:cNvSpPr txBox="1">
            <a:spLocks/>
          </p:cNvSpPr>
          <p:nvPr userDrawn="1"/>
        </p:nvSpPr>
        <p:spPr>
          <a:xfrm>
            <a:off x="458784" y="6378574"/>
            <a:ext cx="446082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800" b="0" i="0" u="none" strike="noStrike" cap="none">
                <a:solidFill>
                  <a:schemeClr val="accent3"/>
                </a:solidFill>
                <a:latin typeface="+mj-lt"/>
                <a:ea typeface="Helvetica Neue" panose="02000503000000020004" pitchFamily="2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73790AFF-9E66-874F-87A4-B763720167F6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cs typeface="Arial" panose="020B0604020202020204" pitchFamily="34" charset="0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cs typeface="Arial" panose="020B0604020202020204" pitchFamily="34" charset="0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54" y="593367"/>
            <a:ext cx="1136228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54" y="1536633"/>
            <a:ext cx="1136228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7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8" r:id="rId8"/>
    <p:sldLayoutId id="2147483658" r:id="rId9"/>
    <p:sldLayoutId id="2147483666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FE4065D-4DA5-57C1-A8A1-16E7D4C6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5;p13">
            <a:extLst>
              <a:ext uri="{FF2B5EF4-FFF2-40B4-BE49-F238E27FC236}">
                <a16:creationId xmlns:a16="http://schemas.microsoft.com/office/drawing/2014/main" id="{698B2A6E-9B81-23D6-733A-C219BB5D90FB}"/>
              </a:ext>
            </a:extLst>
          </p:cNvPr>
          <p:cNvSpPr txBox="1">
            <a:spLocks/>
          </p:cNvSpPr>
          <p:nvPr/>
        </p:nvSpPr>
        <p:spPr>
          <a:xfrm>
            <a:off x="856478" y="3429000"/>
            <a:ext cx="3782800" cy="34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80000"/>
              </a:lnSpc>
            </a:pPr>
            <a:r>
              <a:rPr lang="pt-PT" dirty="0">
                <a:solidFill>
                  <a:schemeClr val="bg1"/>
                </a:solidFill>
              </a:rPr>
              <a:t>Ativação SIM cards Tim</a:t>
            </a:r>
          </a:p>
        </p:txBody>
      </p:sp>
    </p:spTree>
    <p:extLst>
      <p:ext uri="{BB962C8B-B14F-4D97-AF65-F5344CB8AC3E}">
        <p14:creationId xmlns:p14="http://schemas.microsoft.com/office/powerpoint/2010/main" val="251672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79A5523-6C25-46A2-9A1A-4F0499D5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39133"/>
            <a:ext cx="10800000" cy="4979735"/>
          </a:xfrm>
          <a:prstGeom prst="rect">
            <a:avLst/>
          </a:prstGeom>
        </p:spPr>
      </p:pic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812468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- </a:t>
            </a:r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Únitário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32A2A5-86E6-4742-8E85-899776C96819}"/>
              </a:ext>
            </a:extLst>
          </p:cNvPr>
          <p:cNvCxnSpPr>
            <a:cxnSpLocks/>
          </p:cNvCxnSpPr>
          <p:nvPr/>
        </p:nvCxnSpPr>
        <p:spPr>
          <a:xfrm flipV="1">
            <a:off x="10453404" y="2194560"/>
            <a:ext cx="581591" cy="8839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6C3707-E597-402A-B8D3-19784AA5FE27}"/>
              </a:ext>
            </a:extLst>
          </p:cNvPr>
          <p:cNvSpPr txBox="1"/>
          <p:nvPr/>
        </p:nvSpPr>
        <p:spPr>
          <a:xfrm>
            <a:off x="10118124" y="2912452"/>
            <a:ext cx="3352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DBF391E-51E0-48B8-AFA6-0465F21A7D22}"/>
              </a:ext>
            </a:extLst>
          </p:cNvPr>
          <p:cNvSpPr/>
          <p:nvPr/>
        </p:nvSpPr>
        <p:spPr>
          <a:xfrm>
            <a:off x="10576560" y="3672840"/>
            <a:ext cx="335280" cy="29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7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AD1CF36-456D-4436-A224-A03E4474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37618"/>
            <a:ext cx="10800000" cy="4982764"/>
          </a:xfrm>
          <a:prstGeom prst="rect">
            <a:avLst/>
          </a:prstGeom>
        </p:spPr>
      </p:pic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800276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- </a:t>
            </a:r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Massivo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32A2A5-86E6-4742-8E85-899776C96819}"/>
              </a:ext>
            </a:extLst>
          </p:cNvPr>
          <p:cNvCxnSpPr>
            <a:cxnSpLocks/>
          </p:cNvCxnSpPr>
          <p:nvPr/>
        </p:nvCxnSpPr>
        <p:spPr>
          <a:xfrm flipV="1">
            <a:off x="9921240" y="2194560"/>
            <a:ext cx="685800" cy="103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91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71798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- </a:t>
            </a:r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Massivo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CFE57D7-915A-48FE-A541-547892F29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62481"/>
            <a:ext cx="10800000" cy="49330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23C0886-7933-4CC3-BC41-E021B59FAB35}"/>
              </a:ext>
            </a:extLst>
          </p:cNvPr>
          <p:cNvCxnSpPr>
            <a:cxnSpLocks/>
          </p:cNvCxnSpPr>
          <p:nvPr/>
        </p:nvCxnSpPr>
        <p:spPr>
          <a:xfrm flipV="1">
            <a:off x="9723120" y="2392679"/>
            <a:ext cx="685800" cy="103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5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785036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- </a:t>
            </a:r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Massivo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FED5E0-D4E7-4921-A4E7-27E06E6E2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1307006"/>
            <a:ext cx="10800000" cy="42439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82A5106-404C-4EE9-ACFF-896C60C30AE2}"/>
              </a:ext>
            </a:extLst>
          </p:cNvPr>
          <p:cNvSpPr/>
          <p:nvPr/>
        </p:nvSpPr>
        <p:spPr>
          <a:xfrm>
            <a:off x="4714845" y="5550994"/>
            <a:ext cx="276389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/>
              <a:t>Exemplo de arquivo </a:t>
            </a:r>
            <a:r>
              <a:rPr lang="pt-BR" sz="1800" b="1" dirty="0" err="1"/>
              <a:t>csv</a:t>
            </a:r>
            <a:endParaRPr lang="pt-BR" sz="1800" b="1" dirty="0"/>
          </a:p>
        </p:txBody>
      </p:sp>
    </p:spTree>
    <p:extLst>
      <p:ext uri="{BB962C8B-B14F-4D97-AF65-F5344CB8AC3E}">
        <p14:creationId xmlns:p14="http://schemas.microsoft.com/office/powerpoint/2010/main" val="231523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8399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sym typeface="Helvetica Neue"/>
              </a:rPr>
              <a:t> - </a:t>
            </a:r>
            <a:r>
              <a:rPr lang="en-US" sz="3200" b="1" dirty="0" err="1">
                <a:solidFill>
                  <a:srgbClr val="6F00D3"/>
                </a:solidFill>
                <a:sym typeface="Helvetica Neue"/>
              </a:rPr>
              <a:t>Massivo</a:t>
            </a:r>
            <a:r>
              <a:rPr lang="en-US" sz="3200" b="1" dirty="0">
                <a:solidFill>
                  <a:srgbClr val="6F00D3"/>
                </a:solidFill>
                <a:sym typeface="Helvetica Neue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1030ED7-3F2C-4E87-BDD2-8CF892CB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40062"/>
            <a:ext cx="10800000" cy="4977876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74FB62F-2F83-443D-A099-511DB5DB20FC}"/>
              </a:ext>
            </a:extLst>
          </p:cNvPr>
          <p:cNvCxnSpPr>
            <a:cxnSpLocks/>
          </p:cNvCxnSpPr>
          <p:nvPr/>
        </p:nvCxnSpPr>
        <p:spPr>
          <a:xfrm flipV="1">
            <a:off x="10363200" y="2240280"/>
            <a:ext cx="685800" cy="103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BE6BDD21-2976-4791-A2D0-E74C67C6D3CD}"/>
              </a:ext>
            </a:extLst>
          </p:cNvPr>
          <p:cNvSpPr/>
          <p:nvPr/>
        </p:nvSpPr>
        <p:spPr>
          <a:xfrm>
            <a:off x="10629900" y="3672840"/>
            <a:ext cx="432000" cy="1889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47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1B11BA-BCA0-43E2-A0A7-15C8E73D2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0" y="964302"/>
            <a:ext cx="10800000" cy="4929395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09DE670-F215-4D86-98D3-471348C3CD4D}"/>
              </a:ext>
            </a:extLst>
          </p:cNvPr>
          <p:cNvCxnSpPr>
            <a:cxnSpLocks/>
          </p:cNvCxnSpPr>
          <p:nvPr/>
        </p:nvCxnSpPr>
        <p:spPr>
          <a:xfrm>
            <a:off x="10927080" y="4297680"/>
            <a:ext cx="0" cy="1249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99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6799E85-F584-455F-863B-611A9376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019635"/>
            <a:ext cx="10800000" cy="496991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BE628F02-DADF-417D-8C04-6DD0C4A63A12}"/>
              </a:ext>
            </a:extLst>
          </p:cNvPr>
          <p:cNvCxnSpPr>
            <a:cxnSpLocks/>
          </p:cNvCxnSpPr>
          <p:nvPr/>
        </p:nvCxnSpPr>
        <p:spPr>
          <a:xfrm flipH="1" flipV="1">
            <a:off x="9692640" y="3208020"/>
            <a:ext cx="716280" cy="4419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ED2ECAA-79B5-480D-884A-CD632ADD0F6E}"/>
              </a:ext>
            </a:extLst>
          </p:cNvPr>
          <p:cNvCxnSpPr>
            <a:cxnSpLocks/>
          </p:cNvCxnSpPr>
          <p:nvPr/>
        </p:nvCxnSpPr>
        <p:spPr>
          <a:xfrm>
            <a:off x="11795760" y="4160520"/>
            <a:ext cx="0" cy="12344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74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7A5C694-F047-4F90-B150-C2AF3B90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63956"/>
            <a:ext cx="10800000" cy="4930089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F7D1863-4746-4A10-B9DF-20DEFA5BD426}"/>
              </a:ext>
            </a:extLst>
          </p:cNvPr>
          <p:cNvCxnSpPr>
            <a:cxnSpLocks/>
          </p:cNvCxnSpPr>
          <p:nvPr/>
        </p:nvCxnSpPr>
        <p:spPr>
          <a:xfrm flipV="1">
            <a:off x="8778239" y="4632960"/>
            <a:ext cx="0" cy="9292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B194D7E-8E67-4944-AD5E-BD44B2FBC275}"/>
              </a:ext>
            </a:extLst>
          </p:cNvPr>
          <p:cNvCxnSpPr>
            <a:cxnSpLocks/>
          </p:cNvCxnSpPr>
          <p:nvPr/>
        </p:nvCxnSpPr>
        <p:spPr>
          <a:xfrm flipH="1">
            <a:off x="9159240" y="2865118"/>
            <a:ext cx="731520" cy="655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D00E91-8EB9-4838-8800-063874A0A1DB}"/>
              </a:ext>
            </a:extLst>
          </p:cNvPr>
          <p:cNvSpPr txBox="1"/>
          <p:nvPr/>
        </p:nvSpPr>
        <p:spPr>
          <a:xfrm>
            <a:off x="9890760" y="2629547"/>
            <a:ext cx="35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3C067E5-BB86-4779-A477-427602113E38}"/>
              </a:ext>
            </a:extLst>
          </p:cNvPr>
          <p:cNvSpPr txBox="1"/>
          <p:nvPr/>
        </p:nvSpPr>
        <p:spPr>
          <a:xfrm>
            <a:off x="8645289" y="5562258"/>
            <a:ext cx="26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DF07B42-B414-4E21-B107-80366137EA67}"/>
              </a:ext>
            </a:extLst>
          </p:cNvPr>
          <p:cNvCxnSpPr>
            <a:cxnSpLocks/>
          </p:cNvCxnSpPr>
          <p:nvPr/>
        </p:nvCxnSpPr>
        <p:spPr>
          <a:xfrm>
            <a:off x="11071012" y="4448294"/>
            <a:ext cx="0" cy="1113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393E2CD-13F1-443A-A606-F45B71582A98}"/>
              </a:ext>
            </a:extLst>
          </p:cNvPr>
          <p:cNvSpPr txBox="1"/>
          <p:nvPr/>
        </p:nvSpPr>
        <p:spPr>
          <a:xfrm>
            <a:off x="10938062" y="4055205"/>
            <a:ext cx="265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24E252A-F304-45A8-958A-E7397CC2E45D}"/>
              </a:ext>
            </a:extLst>
          </p:cNvPr>
          <p:cNvSpPr txBox="1"/>
          <p:nvPr/>
        </p:nvSpPr>
        <p:spPr>
          <a:xfrm>
            <a:off x="5074919" y="5486163"/>
            <a:ext cx="3570369" cy="92333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solidFill>
                  <a:srgbClr val="FF0000"/>
                </a:solidFill>
              </a:rPr>
              <a:t>Atenção nesse ponto! </a:t>
            </a:r>
          </a:p>
          <a:p>
            <a:pPr algn="ctr"/>
            <a:r>
              <a:rPr lang="pt-BR" sz="1800" b="1" dirty="0">
                <a:solidFill>
                  <a:srgbClr val="FF0000"/>
                </a:solidFill>
              </a:rPr>
              <a:t>A linha deve ser ativa utilizando a APN privada</a:t>
            </a:r>
          </a:p>
        </p:txBody>
      </p:sp>
    </p:spTree>
    <p:extLst>
      <p:ext uri="{BB962C8B-B14F-4D97-AF65-F5344CB8AC3E}">
        <p14:creationId xmlns:p14="http://schemas.microsoft.com/office/powerpoint/2010/main" val="340563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A44F24-E707-430B-8F64-B30B2FAE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40687"/>
            <a:ext cx="10800000" cy="4976627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E95ECFA-85CD-4765-8BA6-E8AF9DED9BA8}"/>
              </a:ext>
            </a:extLst>
          </p:cNvPr>
          <p:cNvCxnSpPr>
            <a:cxnSpLocks/>
          </p:cNvCxnSpPr>
          <p:nvPr/>
        </p:nvCxnSpPr>
        <p:spPr>
          <a:xfrm>
            <a:off x="11175610" y="4419600"/>
            <a:ext cx="0" cy="1113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1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083C9A3-2FC4-429D-AD3A-62F602AF1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49530"/>
            <a:ext cx="10800000" cy="495894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F5CF8EE-6B2A-465B-9BAA-89A14D8607E2}"/>
              </a:ext>
            </a:extLst>
          </p:cNvPr>
          <p:cNvCxnSpPr>
            <a:cxnSpLocks/>
          </p:cNvCxnSpPr>
          <p:nvPr/>
        </p:nvCxnSpPr>
        <p:spPr>
          <a:xfrm flipV="1">
            <a:off x="3077597" y="1723564"/>
            <a:ext cx="0" cy="9434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D4C17303-7BE2-4745-81FF-95DED9E74A31}"/>
              </a:ext>
            </a:extLst>
          </p:cNvPr>
          <p:cNvSpPr/>
          <p:nvPr/>
        </p:nvSpPr>
        <p:spPr>
          <a:xfrm>
            <a:off x="7193409" y="4038599"/>
            <a:ext cx="1440000" cy="213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05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5454E81B-BB5A-3C56-888F-6D3BD5931858}"/>
              </a:ext>
            </a:extLst>
          </p:cNvPr>
          <p:cNvSpPr txBox="1">
            <a:spLocks/>
          </p:cNvSpPr>
          <p:nvPr/>
        </p:nvSpPr>
        <p:spPr>
          <a:xfrm>
            <a:off x="211593" y="233062"/>
            <a:ext cx="7083941" cy="7078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200" b="1">
                <a:solidFill>
                  <a:srgbClr val="6F00D3"/>
                </a:solidFill>
                <a:latin typeface="+mj-lt"/>
                <a:cs typeface="Arial"/>
              </a:rPr>
              <a:t>Login</a:t>
            </a:r>
          </a:p>
          <a:p>
            <a:endParaRPr lang="pt-PT" b="1" dirty="0" err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F78FF7-3D63-4C3E-B5F2-609E56EA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1224853"/>
            <a:ext cx="10800000" cy="488068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A8E7B49-56CB-423A-86E6-7A65A82BCEB6}"/>
              </a:ext>
            </a:extLst>
          </p:cNvPr>
          <p:cNvSpPr/>
          <p:nvPr/>
        </p:nvSpPr>
        <p:spPr>
          <a:xfrm>
            <a:off x="211593" y="845197"/>
            <a:ext cx="391164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https://tim.saitro.com/sistema/login/</a:t>
            </a:r>
          </a:p>
        </p:txBody>
      </p:sp>
    </p:spTree>
    <p:extLst>
      <p:ext uri="{BB962C8B-B14F-4D97-AF65-F5344CB8AC3E}">
        <p14:creationId xmlns:p14="http://schemas.microsoft.com/office/powerpoint/2010/main" val="3224685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9FBB852-2C5B-43C2-B3B9-8652C0A1B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30906"/>
            <a:ext cx="10800000" cy="499618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27317D4-D62A-47B2-8A5B-42179AFAA8FC}"/>
              </a:ext>
            </a:extLst>
          </p:cNvPr>
          <p:cNvCxnSpPr>
            <a:cxnSpLocks/>
          </p:cNvCxnSpPr>
          <p:nvPr/>
        </p:nvCxnSpPr>
        <p:spPr>
          <a:xfrm flipH="1" flipV="1">
            <a:off x="10703170" y="3567604"/>
            <a:ext cx="620150" cy="760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913FD42-5546-4B71-83C4-5A87FADEBB65}"/>
              </a:ext>
            </a:extLst>
          </p:cNvPr>
          <p:cNvCxnSpPr>
            <a:cxnSpLocks/>
          </p:cNvCxnSpPr>
          <p:nvPr/>
        </p:nvCxnSpPr>
        <p:spPr>
          <a:xfrm flipV="1">
            <a:off x="8717280" y="3567604"/>
            <a:ext cx="797463" cy="6578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97F49D-2A65-4A27-8986-7B8787B1212C}"/>
              </a:ext>
            </a:extLst>
          </p:cNvPr>
          <p:cNvSpPr txBox="1"/>
          <p:nvPr/>
        </p:nvSpPr>
        <p:spPr>
          <a:xfrm>
            <a:off x="4962965" y="4328160"/>
            <a:ext cx="4145280" cy="64633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</a:rPr>
              <a:t>Após aprovação ficará laranja até concluir ativação de todos os </a:t>
            </a:r>
            <a:r>
              <a:rPr lang="pt-BR" sz="1800" b="1" dirty="0" err="1">
                <a:solidFill>
                  <a:srgbClr val="FF0000"/>
                </a:solidFill>
              </a:rPr>
              <a:t>SIMs</a:t>
            </a:r>
            <a:endParaRPr lang="pt-BR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63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C83D269-1502-4B67-B563-A52B28CF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725505"/>
            <a:ext cx="10800000" cy="494966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77D7113-02AC-4886-8069-17DEC91202DE}"/>
              </a:ext>
            </a:extLst>
          </p:cNvPr>
          <p:cNvSpPr/>
          <p:nvPr/>
        </p:nvSpPr>
        <p:spPr>
          <a:xfrm>
            <a:off x="3077597" y="5787960"/>
            <a:ext cx="6785832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dirty="0"/>
              <a:t>Aguardar processamento até status “Concluído com Sucesso”</a:t>
            </a:r>
            <a:endParaRPr lang="pt-BR" sz="1800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ED1C62-DF08-4022-9B7E-74EEDA275980}"/>
              </a:ext>
            </a:extLst>
          </p:cNvPr>
          <p:cNvSpPr/>
          <p:nvPr/>
        </p:nvSpPr>
        <p:spPr>
          <a:xfrm>
            <a:off x="9628629" y="3693973"/>
            <a:ext cx="1440000" cy="1981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784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Reset </a:t>
            </a:r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Linhas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DAD2ED0-E417-465A-ACF9-B05512CD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55" y="842347"/>
            <a:ext cx="11109077" cy="51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6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SIM cards Tim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DAD2ED0-E417-465A-ACF9-B05512CD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3" y="1070398"/>
            <a:ext cx="10605274" cy="49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94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SIM cards Tim 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DAD2ED0-E417-465A-ACF9-B05512CD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3" y="1070398"/>
            <a:ext cx="10605274" cy="493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63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DAD2ED0-E417-465A-ACF9-B05512CD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3" y="1070397"/>
            <a:ext cx="10800000" cy="5029374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6CF686A-A03D-4308-9050-A97D66A79B56}"/>
              </a:ext>
            </a:extLst>
          </p:cNvPr>
          <p:cNvCxnSpPr>
            <a:cxnSpLocks/>
          </p:cNvCxnSpPr>
          <p:nvPr/>
        </p:nvCxnSpPr>
        <p:spPr>
          <a:xfrm flipH="1" flipV="1">
            <a:off x="1463040" y="1447800"/>
            <a:ext cx="640080" cy="1295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8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8234535-061E-4DB7-A15B-A6371A3AC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61109"/>
            <a:ext cx="10800000" cy="4935782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F6825DC-242E-41C0-9A4D-868167DE8580}"/>
              </a:ext>
            </a:extLst>
          </p:cNvPr>
          <p:cNvCxnSpPr>
            <a:cxnSpLocks/>
          </p:cNvCxnSpPr>
          <p:nvPr/>
        </p:nvCxnSpPr>
        <p:spPr>
          <a:xfrm>
            <a:off x="2590800" y="3825240"/>
            <a:ext cx="0" cy="1386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10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DE1D220-9631-410B-9CCD-5015A66A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1026340"/>
            <a:ext cx="10800000" cy="4805321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0CBB53F-4323-4732-AD30-52015850E7B7}"/>
              </a:ext>
            </a:extLst>
          </p:cNvPr>
          <p:cNvCxnSpPr>
            <a:cxnSpLocks/>
          </p:cNvCxnSpPr>
          <p:nvPr/>
        </p:nvCxnSpPr>
        <p:spPr>
          <a:xfrm flipH="1">
            <a:off x="2362200" y="5151120"/>
            <a:ext cx="1783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0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E8A9CFF-7FF2-4D7D-8FC4-765BCBAF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877560"/>
            <a:ext cx="10800000" cy="4834513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1D8E2CD-540F-4877-BBCC-9908DE9C1A20}"/>
              </a:ext>
            </a:extLst>
          </p:cNvPr>
          <p:cNvCxnSpPr>
            <a:cxnSpLocks/>
          </p:cNvCxnSpPr>
          <p:nvPr/>
        </p:nvCxnSpPr>
        <p:spPr>
          <a:xfrm flipH="1">
            <a:off x="1920240" y="4221480"/>
            <a:ext cx="178308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7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000C299-BB1C-4666-97FB-8D896465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54660"/>
            <a:ext cx="10800000" cy="494868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289CAFE4-1130-4EBD-868D-9EA5037056A9}"/>
              </a:ext>
            </a:extLst>
          </p:cNvPr>
          <p:cNvSpPr/>
          <p:nvPr/>
        </p:nvSpPr>
        <p:spPr>
          <a:xfrm>
            <a:off x="1310640" y="1798320"/>
            <a:ext cx="4053839" cy="518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32A2A5-86E6-4742-8E85-899776C96819}"/>
              </a:ext>
            </a:extLst>
          </p:cNvPr>
          <p:cNvCxnSpPr>
            <a:cxnSpLocks/>
          </p:cNvCxnSpPr>
          <p:nvPr/>
        </p:nvCxnSpPr>
        <p:spPr>
          <a:xfrm flipV="1">
            <a:off x="1310640" y="3175380"/>
            <a:ext cx="304800" cy="838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8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BBFF25-B32C-4580-B06C-21C20027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38225"/>
            <a:ext cx="10800000" cy="4981550"/>
          </a:xfrm>
          <a:prstGeom prst="rect">
            <a:avLst/>
          </a:prstGeom>
        </p:spPr>
      </p:pic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573200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endParaRPr lang="en-US" sz="3200" b="1" dirty="0">
              <a:solidFill>
                <a:srgbClr val="6F00D3"/>
              </a:solidFill>
              <a:latin typeface="+mj-lt"/>
              <a:sym typeface="Helvetica Neue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89CAFE4-1130-4EBD-868D-9EA5037056A9}"/>
              </a:ext>
            </a:extLst>
          </p:cNvPr>
          <p:cNvSpPr/>
          <p:nvPr/>
        </p:nvSpPr>
        <p:spPr>
          <a:xfrm>
            <a:off x="1335832" y="3444240"/>
            <a:ext cx="10048448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4284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58CB-9E8E-1CAE-5CF7-ED9CAA1D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8CF144-6EDC-4078-954A-A815B7FC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94" y="937618"/>
            <a:ext cx="10800000" cy="4982764"/>
          </a:xfrm>
          <a:prstGeom prst="rect">
            <a:avLst/>
          </a:prstGeom>
        </p:spPr>
      </p:pic>
      <p:sp>
        <p:nvSpPr>
          <p:cNvPr id="4" name="Google Shape;260;p21">
            <a:extLst>
              <a:ext uri="{FF2B5EF4-FFF2-40B4-BE49-F238E27FC236}">
                <a16:creationId xmlns:a16="http://schemas.microsoft.com/office/drawing/2014/main" id="{EC13053E-5BE1-FB6A-5F49-02FCAFED9178}"/>
              </a:ext>
            </a:extLst>
          </p:cNvPr>
          <p:cNvSpPr txBox="1">
            <a:spLocks/>
          </p:cNvSpPr>
          <p:nvPr/>
        </p:nvSpPr>
        <p:spPr>
          <a:xfrm>
            <a:off x="211594" y="233062"/>
            <a:ext cx="8124686" cy="49244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Ativação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- </a:t>
            </a:r>
            <a:r>
              <a:rPr lang="en-US" sz="3200" b="1" dirty="0" err="1">
                <a:solidFill>
                  <a:srgbClr val="6F00D3"/>
                </a:solidFill>
                <a:latin typeface="+mj-lt"/>
                <a:sym typeface="Helvetica Neue"/>
              </a:rPr>
              <a:t>Únitário</a:t>
            </a:r>
            <a:r>
              <a:rPr lang="en-US" sz="3200" b="1" dirty="0">
                <a:solidFill>
                  <a:srgbClr val="6F00D3"/>
                </a:solidFill>
                <a:latin typeface="+mj-lt"/>
                <a:sym typeface="Helvetica Neue"/>
              </a:rPr>
              <a:t> 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B32A2A5-86E6-4742-8E85-899776C96819}"/>
              </a:ext>
            </a:extLst>
          </p:cNvPr>
          <p:cNvCxnSpPr>
            <a:cxnSpLocks/>
          </p:cNvCxnSpPr>
          <p:nvPr/>
        </p:nvCxnSpPr>
        <p:spPr>
          <a:xfrm flipH="1" flipV="1">
            <a:off x="2970917" y="3498252"/>
            <a:ext cx="563880" cy="6400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6C3707-E597-402A-B8D3-19784AA5FE27}"/>
              </a:ext>
            </a:extLst>
          </p:cNvPr>
          <p:cNvSpPr txBox="1"/>
          <p:nvPr/>
        </p:nvSpPr>
        <p:spPr>
          <a:xfrm>
            <a:off x="3489077" y="4046892"/>
            <a:ext cx="3352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944C96D-9613-4337-B979-7885E9114F70}"/>
              </a:ext>
            </a:extLst>
          </p:cNvPr>
          <p:cNvCxnSpPr>
            <a:cxnSpLocks/>
          </p:cNvCxnSpPr>
          <p:nvPr/>
        </p:nvCxnSpPr>
        <p:spPr>
          <a:xfrm flipV="1">
            <a:off x="10011355" y="3832860"/>
            <a:ext cx="791597" cy="610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53AA62-F294-49F6-BA4A-07CFB98186C5}"/>
              </a:ext>
            </a:extLst>
          </p:cNvPr>
          <p:cNvSpPr txBox="1"/>
          <p:nvPr/>
        </p:nvSpPr>
        <p:spPr>
          <a:xfrm>
            <a:off x="9737035" y="4380828"/>
            <a:ext cx="33528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3481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D91B23B5703434095C140FEE0DF26CE" ma:contentTypeVersion="8" ma:contentTypeDescription="新しいドキュメントを作成します。" ma:contentTypeScope="" ma:versionID="e8268329a96f74346ca49bde3619e65b">
  <xsd:schema xmlns:xsd="http://www.w3.org/2001/XMLSchema" xmlns:xs="http://www.w3.org/2001/XMLSchema" xmlns:p="http://schemas.microsoft.com/office/2006/metadata/properties" xmlns:ns2="67a47d4c-bd4a-4dd4-9214-ed105935b5bb" xmlns:ns3="40cb82e9-241a-48be-9358-bfe564de3fc7" xmlns:ns4="c199a0b6-6ea4-4f53-a9fa-21ef45913e96" xmlns:ns5="d942a301-b391-4e72-8be7-e6c601e9eac6" targetNamespace="http://schemas.microsoft.com/office/2006/metadata/properties" ma:root="true" ma:fieldsID="f571bf7daa0cc7599933064a348eb903" ns2:_="" ns3:_="" ns4:_="" ns5:_="">
    <xsd:import namespace="67a47d4c-bd4a-4dd4-9214-ed105935b5bb"/>
    <xsd:import namespace="40cb82e9-241a-48be-9358-bfe564de3fc7"/>
    <xsd:import namespace="c199a0b6-6ea4-4f53-a9fa-21ef45913e96"/>
    <xsd:import namespace="d942a301-b391-4e72-8be7-e6c601e9e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  <xsd:element ref="ns4:MediaServiceBillingMetadata" minOccurs="0"/>
                <xsd:element ref="ns4:lcf76f155ced4ddcb4097134ff3c332f" minOccurs="0"/>
                <xsd:element ref="ns5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a47d4c-bd4a-4dd4-9214-ed105935b5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b82e9-241a-48be-9358-bfe564de3f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9a0b6-6ea4-4f53-a9fa-21ef45913e96" elementFormDefault="qualified">
    <xsd:import namespace="http://schemas.microsoft.com/office/2006/documentManagement/types"/>
    <xsd:import namespace="http://schemas.microsoft.com/office/infopath/2007/PartnerControls"/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m" ma:readOnly="false" ma:fieldId="{5cf76f15-5ced-4ddc-b409-7134ff3c332f}" ma:taxonomyMulti="true" ma:sspId="287c06c2-52d3-47b3-91c2-949c8a7586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2a301-b391-4e72-8be7-e6c601e9eac6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1c8c70c1-ff0d-4218-9095-4b10929d1969}" ma:internalName="TaxCatchAll" ma:showField="CatchAllData" ma:web="d942a301-b391-4e72-8be7-e6c601e9e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0cb82e9-241a-48be-9358-bfe564de3fc7">
      <UserInfo>
        <DisplayName/>
        <AccountId xsi:nil="true"/>
        <AccountType/>
      </UserInfo>
    </SharedWithUsers>
    <lcf76f155ced4ddcb4097134ff3c332f xmlns="c199a0b6-6ea4-4f53-a9fa-21ef45913e96">
      <Terms xmlns="http://schemas.microsoft.com/office/infopath/2007/PartnerControls"/>
    </lcf76f155ced4ddcb4097134ff3c332f>
    <TaxCatchAll xmlns="d942a301-b391-4e72-8be7-e6c601e9eac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3F42E6-86CF-4817-9510-F0D6B2BE3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a47d4c-bd4a-4dd4-9214-ed105935b5bb"/>
    <ds:schemaRef ds:uri="40cb82e9-241a-48be-9358-bfe564de3fc7"/>
    <ds:schemaRef ds:uri="c199a0b6-6ea4-4f53-a9fa-21ef45913e96"/>
    <ds:schemaRef ds:uri="d942a301-b391-4e72-8be7-e6c601e9e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D389A8-399A-4FCE-9E7C-F4CF2ADB8E15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67a47d4c-bd4a-4dd4-9214-ed105935b5bb"/>
    <ds:schemaRef ds:uri="http://purl.org/dc/elements/1.1/"/>
    <ds:schemaRef ds:uri="http://schemas.openxmlformats.org/package/2006/metadata/core-properties"/>
    <ds:schemaRef ds:uri="d942a301-b391-4e72-8be7-e6c601e9eac6"/>
    <ds:schemaRef ds:uri="c199a0b6-6ea4-4f53-a9fa-21ef45913e96"/>
    <ds:schemaRef ds:uri="40cb82e9-241a-48be-9358-bfe564de3fc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243890B-9195-4273-BCA0-150621EC55E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102</Words>
  <Application>Microsoft Office PowerPoint</Application>
  <PresentationFormat>Personalizar</PresentationFormat>
  <Paragraphs>37</Paragraphs>
  <Slides>25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Helvetica Neue</vt:lpstr>
      <vt:lpstr>IBM Plex Mono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Cassiano Arthur Cavazotti</dc:creator>
  <cp:lastModifiedBy>Adrielle David</cp:lastModifiedBy>
  <cp:revision>105</cp:revision>
  <dcterms:modified xsi:type="dcterms:W3CDTF">2025-07-31T20:10:46Z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0x010100ED91B23B5703434095C140FEE0DF26CE</vt:lpwstr>
  </property>
  <property fmtid="{D5CDD505-2E9C-101B-9397-08002B2CF9AE}" pid="3" name="MediaServiceImageTags">
    <vt:lpwstr/>
  </property>
  <property fmtid="{D5CDD505-2E9C-101B-9397-08002B2CF9AE}" pid="4" name="Order">
    <vt:r8>1702700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