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9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03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13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7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75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412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8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35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3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75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2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3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7C2074-FCFC-4B2D-BCA4-37D776792B2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A763-D73B-4173-A593-21ACD260F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2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TechWEB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52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Plataforma WEB voltada para o ramo de TI.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Envolve os principais serviço de tecnologia como: Manutenção de Hardware, Software, Servidores; Configuração de Redes; Infraestrutura; Atendimento Remoto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66954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Aprofundar os conhecimentos em Desenvolvimento WEB.</a:t>
            </a:r>
          </a:p>
          <a:p>
            <a:endParaRPr lang="pt-BR" dirty="0"/>
          </a:p>
          <a:p>
            <a:r>
              <a:rPr lang="pt-BR" dirty="0" smtClean="0"/>
              <a:t>Muitas empresas buscam profissionais relacionado à área de frontend e backend.</a:t>
            </a:r>
          </a:p>
          <a:p>
            <a:endParaRPr lang="pt-BR" dirty="0" smtClean="0"/>
          </a:p>
          <a:p>
            <a:r>
              <a:rPr lang="pt-BR" dirty="0" smtClean="0"/>
              <a:t>Ajudar um amigo de infância.</a:t>
            </a:r>
          </a:p>
          <a:p>
            <a:endParaRPr lang="pt-BR" dirty="0"/>
          </a:p>
          <a:p>
            <a:r>
              <a:rPr lang="pt-BR" dirty="0" smtClean="0"/>
              <a:t>A pontuação do trabalho.  </a:t>
            </a:r>
          </a:p>
        </p:txBody>
      </p:sp>
    </p:spTree>
    <p:extLst>
      <p:ext uri="{BB962C8B-B14F-4D97-AF65-F5344CB8AC3E}">
        <p14:creationId xmlns:p14="http://schemas.microsoft.com/office/powerpoint/2010/main" val="32328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Impressão de cartões para divulgar o serviço.</a:t>
            </a:r>
          </a:p>
          <a:p>
            <a:endParaRPr lang="pt-BR" dirty="0" smtClean="0"/>
          </a:p>
          <a:p>
            <a:r>
              <a:rPr lang="pt-BR" dirty="0" smtClean="0"/>
              <a:t>Poluição do meio ambiente.</a:t>
            </a:r>
          </a:p>
          <a:p>
            <a:endParaRPr lang="pt-BR" dirty="0" smtClean="0"/>
          </a:p>
          <a:p>
            <a:r>
              <a:rPr lang="pt-BR" dirty="0" smtClean="0"/>
              <a:t>Custo benefício para imprimi-los.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29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 e suas 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5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Sugestão de 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4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TechWEB</vt:lpstr>
      <vt:lpstr>Introdução</vt:lpstr>
      <vt:lpstr>Motivação</vt:lpstr>
      <vt:lpstr>Problemas</vt:lpstr>
      <vt:lpstr>Apresentação do Sistema e suas Funcionalidades</vt:lpstr>
      <vt:lpstr>Sugestão de 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TechWEB</dc:title>
  <dc:creator>Matheus de Carvalho Fantoni - 118120005</dc:creator>
  <cp:lastModifiedBy>Matheus de Carvalho Fantoni - 118120005</cp:lastModifiedBy>
  <cp:revision>3</cp:revision>
  <dcterms:created xsi:type="dcterms:W3CDTF">2019-12-06T01:02:55Z</dcterms:created>
  <dcterms:modified xsi:type="dcterms:W3CDTF">2019-12-06T01:29:40Z</dcterms:modified>
</cp:coreProperties>
</file>