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88" r:id="rId7"/>
    <p:sldId id="289" r:id="rId8"/>
    <p:sldId id="282" r:id="rId9"/>
    <p:sldId id="284" r:id="rId10"/>
    <p:sldId id="264" r:id="rId11"/>
    <p:sldId id="267" r:id="rId12"/>
    <p:sldId id="287" r:id="rId13"/>
    <p:sldId id="265" r:id="rId14"/>
    <p:sldId id="283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D5541-6043-421A-9EE4-3205BE004551}" type="datetimeFigureOut">
              <a:rPr lang="pt-BR"/>
              <a:t>09/12/2015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8B5EB-E0F7-4850-8F94-76DCFA639FBA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51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B5EB-E0F7-4850-8F94-76DCFA639FBA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811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B5EB-E0F7-4850-8F94-76DCFA639FBA}" type="slidenum">
              <a:rPr lang="pt-BR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004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B5EB-E0F7-4850-8F94-76DCFA639FBA}" type="slidenum">
              <a:rPr lang="pt-BR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918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B5EB-E0F7-4850-8F94-76DCFA639FBA}" type="slidenum">
              <a:rPr lang="pt-BR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880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B5EB-E0F7-4850-8F94-76DCFA639FBA}" type="slidenum">
              <a:rPr lang="pt-BR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219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B5EB-E0F7-4850-8F94-76DCFA639FBA}" type="slidenum">
              <a:rPr lang="pt-BR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45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B5EB-E0F7-4850-8F94-76DCFA639FBA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25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B5EB-E0F7-4850-8F94-76DCFA639FBA}" type="slidenum">
              <a:rPr lang="pt-BR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811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B5EB-E0F7-4850-8F94-76DCFA639FBA}" type="slidenum">
              <a:rPr lang="pt-BR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440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B5EB-E0F7-4850-8F94-76DCFA639FBA}" type="slidenum">
              <a:rPr lang="pt-BR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32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B5EB-E0F7-4850-8F94-76DCFA639FBA}" type="slidenum">
              <a:rPr lang="pt-BR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16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B5EB-E0F7-4850-8F94-76DCFA639FBA}" type="slidenum">
              <a:rPr lang="pt-BR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10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B5EB-E0F7-4850-8F94-76DCFA639FBA}" type="slidenum">
              <a:rPr lang="pt-BR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68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B5EB-E0F7-4850-8F94-76DCFA639FBA}" type="slidenum">
              <a:rPr lang="pt-BR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98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786F-E99A-472F-A0D7-A4A7DA4C76CB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EFD-7347-4CB8-9499-56551FCA0AA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786F-E99A-472F-A0D7-A4A7DA4C76CB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EFD-7347-4CB8-9499-56551FCA0AA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786F-E99A-472F-A0D7-A4A7DA4C76CB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EFD-7347-4CB8-9499-56551FCA0AA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786F-E99A-472F-A0D7-A4A7DA4C76CB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EFD-7347-4CB8-9499-56551FCA0AA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786F-E99A-472F-A0D7-A4A7DA4C76CB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EFD-7347-4CB8-9499-56551FCA0AA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786F-E99A-472F-A0D7-A4A7DA4C76CB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EFD-7347-4CB8-9499-56551FCA0AA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786F-E99A-472F-A0D7-A4A7DA4C76CB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EFD-7347-4CB8-9499-56551FCA0AA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786F-E99A-472F-A0D7-A4A7DA4C76CB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EFD-7347-4CB8-9499-56551FCA0AA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786F-E99A-472F-A0D7-A4A7DA4C76CB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EFD-7347-4CB8-9499-56551FCA0AA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786F-E99A-472F-A0D7-A4A7DA4C76CB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EFD-7347-4CB8-9499-56551FCA0AA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786F-E99A-472F-A0D7-A4A7DA4C76CB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43E4EFD-7347-4CB8-9499-56551FCA0AAA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C2786F-E99A-472F-A0D7-A4A7DA4C76CB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3E4EFD-7347-4CB8-9499-56551FCA0AAA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049288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Arial" pitchFamily="34" charset="0"/>
                <a:cs typeface="Arial" pitchFamily="34" charset="0"/>
              </a:rPr>
              <a:t>Sistema para Loja de Calçados</a:t>
            </a:r>
            <a:br>
              <a:rPr lang="pt-BR" sz="4000" dirty="0" smtClean="0">
                <a:latin typeface="Arial" pitchFamily="34" charset="0"/>
                <a:cs typeface="Arial" pitchFamily="34" charset="0"/>
              </a:rPr>
            </a:br>
            <a:r>
              <a:rPr lang="pt-BR" sz="4000" dirty="0" err="1" smtClean="0">
                <a:latin typeface="Arial" pitchFamily="34" charset="0"/>
                <a:cs typeface="Arial" pitchFamily="34" charset="0"/>
              </a:rPr>
              <a:t>Unipé</a:t>
            </a:r>
            <a:endParaRPr lang="pt-B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224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Unip</a:t>
            </a:r>
            <a:r>
              <a:rPr lang="pt-BR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2015</a:t>
            </a:r>
          </a:p>
          <a:p>
            <a:pPr algn="just"/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200" dirty="0">
                <a:latin typeface="Arial" pitchFamily="34" charset="0"/>
                <a:cs typeface="Arial" pitchFamily="34" charset="0"/>
              </a:rPr>
              <a:t>Adriana M. Gomes da Silva</a:t>
            </a:r>
          </a:p>
          <a:p>
            <a:pPr algn="just"/>
            <a:r>
              <a:rPr lang="pt-BR" sz="2200" dirty="0" err="1">
                <a:latin typeface="Arial" pitchFamily="34" charset="0"/>
                <a:cs typeface="Arial" pitchFamily="34" charset="0"/>
              </a:rPr>
              <a:t>Jeison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Sanches Cunha</a:t>
            </a:r>
          </a:p>
          <a:p>
            <a:pPr algn="just"/>
            <a:r>
              <a:rPr lang="pt-BR" sz="2200" dirty="0">
                <a:latin typeface="Arial" pitchFamily="34" charset="0"/>
                <a:cs typeface="Arial" pitchFamily="34" charset="0"/>
              </a:rPr>
              <a:t>Pâmela Nascimento Nunes</a:t>
            </a:r>
          </a:p>
          <a:p>
            <a:pPr algn="just"/>
            <a:r>
              <a:rPr lang="pt-BR" sz="2200" dirty="0">
                <a:latin typeface="Arial" pitchFamily="34" charset="0"/>
                <a:cs typeface="Arial" pitchFamily="34" charset="0"/>
              </a:rPr>
              <a:t>Matheus Vinícius Xavier</a:t>
            </a:r>
          </a:p>
          <a:p>
            <a:pPr algn="just"/>
            <a:r>
              <a:rPr lang="pt-BR" sz="2200" dirty="0">
                <a:latin typeface="Arial" pitchFamily="34" charset="0"/>
                <a:cs typeface="Arial" pitchFamily="34" charset="0"/>
              </a:rPr>
              <a:t>Renato Camargo de Lima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de Comunicação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Cadastro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Escolha do Produto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20" y="5157192"/>
            <a:ext cx="57531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790825"/>
            <a:ext cx="5753100" cy="127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83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98" y="594237"/>
            <a:ext cx="8229600" cy="747954"/>
          </a:xfrm>
        </p:spPr>
        <p:txBody>
          <a:bodyPr>
            <a:norm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de Estado</a:t>
            </a:r>
          </a:p>
        </p:txBody>
      </p:sp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913340" cy="46769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/>
          <p:cNvSpPr txBox="1"/>
          <p:nvPr/>
        </p:nvSpPr>
        <p:spPr>
          <a:xfrm>
            <a:off x="640180" y="1400394"/>
            <a:ext cx="2743763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400" dirty="0" err="1"/>
              <a:t>Login</a:t>
            </a:r>
            <a:r>
              <a:rPr lang="pt-BR" sz="2400" dirty="0"/>
              <a:t> no sistema</a:t>
            </a:r>
          </a:p>
        </p:txBody>
      </p:sp>
    </p:spTree>
    <p:extLst>
      <p:ext uri="{BB962C8B-B14F-4D97-AF65-F5344CB8AC3E}">
        <p14:creationId xmlns:p14="http://schemas.microsoft.com/office/powerpoint/2010/main" val="14506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de Pacotes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Espaço Reservado para Conteúdo 3" descr="C:\Users\Renato Camargo\Downloads\Pacote.jpe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9927"/>
            <a:ext cx="8229600" cy="3999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72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Menu Inicial do Sistema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89640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39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Conclusão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	</a:t>
            </a:r>
          </a:p>
          <a:p>
            <a:pPr marL="0" indent="0" algn="just"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	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dirty="0">
                <a:latin typeface="Arial" pitchFamily="34" charset="0"/>
                <a:cs typeface="Arial" pitchFamily="34" charset="0"/>
              </a:rPr>
              <a:t>sistema foi desenvolvido para atender as necessidades dos usuários, oferecendo segurança e agilidade para empresa. A interação das lojas com a tecnologia tendem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dirty="0">
                <a:latin typeface="Arial" pitchFamily="34" charset="0"/>
                <a:cs typeface="Arial" pitchFamily="34" charset="0"/>
              </a:rPr>
              <a:t>cada dia aumentar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trazendo mais </a:t>
            </a:r>
            <a:r>
              <a:rPr lang="pt-BR" dirty="0">
                <a:latin typeface="Arial" pitchFamily="34" charset="0"/>
                <a:cs typeface="Arial" pitchFamily="34" charset="0"/>
              </a:rPr>
              <a:t>comodidade aos clientes e funcionários. 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O </a:t>
            </a:r>
            <a:r>
              <a:rPr lang="pt-BR" dirty="0">
                <a:latin typeface="Arial" pitchFamily="34" charset="0"/>
                <a:cs typeface="Arial" pitchFamily="34" charset="0"/>
              </a:rPr>
              <a:t>projeto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visa a </a:t>
            </a:r>
            <a:r>
              <a:rPr lang="pt-BR" dirty="0">
                <a:latin typeface="Arial" pitchFamily="34" charset="0"/>
                <a:cs typeface="Arial" pitchFamily="34" charset="0"/>
              </a:rPr>
              <a:t>integração de um sistema melhorado, para atender todos os públicos de clientes de forma prática e ágil, oferecendo transações cada vez mais rápidas.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42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Introdução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 algn="just"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	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Nosso </a:t>
            </a:r>
            <a:r>
              <a:rPr lang="pt-BR" dirty="0">
                <a:latin typeface="Arial" pitchFamily="34" charset="0"/>
                <a:cs typeface="Arial" pitchFamily="34" charset="0"/>
              </a:rPr>
              <a:t>sistema deverá facilitar o trabalho, aumentar a segurança e o lucro da loja, criando integração entre os setores, além de automatizar os registros 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informações, </a:t>
            </a:r>
            <a:r>
              <a:rPr lang="pt-BR" dirty="0">
                <a:latin typeface="Arial" pitchFamily="34" charset="0"/>
                <a:cs typeface="Arial" pitchFamily="34" charset="0"/>
              </a:rPr>
              <a:t>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ambém </a:t>
            </a:r>
            <a:r>
              <a:rPr lang="pt-BR" dirty="0">
                <a:latin typeface="Arial" pitchFamily="34" charset="0"/>
                <a:cs typeface="Arial" pitchFamily="34" charset="0"/>
              </a:rPr>
              <a:t>melhorando o controle do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estoque. </a:t>
            </a:r>
          </a:p>
          <a:p>
            <a:pPr marL="0" indent="0" algn="just"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O </a:t>
            </a:r>
            <a:r>
              <a:rPr lang="pt-BR" dirty="0">
                <a:latin typeface="Arial" pitchFamily="34" charset="0"/>
                <a:cs typeface="Arial" pitchFamily="34" charset="0"/>
              </a:rPr>
              <a:t>sistema impedirá ainda que ocorram erros no cálculo da comissão dos funcionários entre outras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possibilidades </a:t>
            </a:r>
            <a:r>
              <a:rPr lang="pt-BR" dirty="0">
                <a:latin typeface="Arial" pitchFamily="34" charset="0"/>
                <a:cs typeface="Arial" pitchFamily="34" charset="0"/>
              </a:rPr>
              <a:t>que possam atrapalhar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seu </a:t>
            </a:r>
            <a:r>
              <a:rPr lang="pt-BR" dirty="0">
                <a:latin typeface="Arial" pitchFamily="34" charset="0"/>
                <a:cs typeface="Arial" pitchFamily="34" charset="0"/>
              </a:rPr>
              <a:t>bom funcionamento.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49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Gerenciamento de Processos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O nome da loja de calçados será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Unipé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para o projeto ser bem sucedido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precisava </a:t>
            </a:r>
            <a:r>
              <a:rPr lang="pt-BR" dirty="0">
                <a:latin typeface="Arial" pitchFamily="34" charset="0"/>
                <a:cs typeface="Arial" pitchFamily="34" charset="0"/>
              </a:rPr>
              <a:t>de um sistema de utilização/usabilidade, um sistema de segurança de qualidade 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noções de empreendedorismo.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73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pt-BR" sz="4000" b="1" dirty="0" smtClean="0">
                <a:latin typeface="Arial" pitchFamily="34" charset="0"/>
                <a:cs typeface="Arial" pitchFamily="34" charset="0"/>
              </a:rPr>
              <a:t>Empreendedorismo</a:t>
            </a:r>
            <a:endParaRPr lang="pt-BR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</a:t>
            </a:r>
          </a:p>
          <a:p>
            <a:pPr marL="0" indent="0" algn="just"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	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dirty="0">
                <a:latin typeface="Arial" pitchFamily="34" charset="0"/>
                <a:cs typeface="Arial" pitchFamily="34" charset="0"/>
              </a:rPr>
              <a:t>empreendedorismo cresce a cada ano no Brasil e no mundo, na área de tecnologia cada momento surgi novidades e por isso o empreendedor deve estar sempre atualizado, temos várias opções no mundo da tecnologia, podendo ser um   empreendedor individual e atuar em empresas como consultor de sistemas e fazer o seu próprio salário e horário. </a:t>
            </a:r>
          </a:p>
        </p:txBody>
      </p:sp>
    </p:spTree>
    <p:extLst>
      <p:ext uri="{BB962C8B-B14F-4D97-AF65-F5344CB8AC3E}">
        <p14:creationId xmlns:p14="http://schemas.microsoft.com/office/powerpoint/2010/main" val="76178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Autofit/>
          </a:bodyPr>
          <a:lstStyle/>
          <a:p>
            <a:pPr lvl="1"/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Características do empreendedor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endParaRPr lang="pt-BR" dirty="0" smtClean="0"/>
          </a:p>
          <a:p>
            <a:pPr lvl="0"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Habilidade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para trabalhar em equipe</a:t>
            </a:r>
          </a:p>
          <a:p>
            <a:pPr lvl="0" algn="just"/>
            <a:r>
              <a:rPr lang="pt-BR" sz="2800" dirty="0">
                <a:latin typeface="Arial" pitchFamily="34" charset="0"/>
                <a:cs typeface="Arial" pitchFamily="34" charset="0"/>
              </a:rPr>
              <a:t>Gosto pela área em que atua</a:t>
            </a:r>
          </a:p>
          <a:p>
            <a:pPr lvl="0" algn="just"/>
            <a:r>
              <a:rPr lang="pt-BR" sz="2800" dirty="0">
                <a:latin typeface="Arial" pitchFamily="34" charset="0"/>
                <a:cs typeface="Arial" pitchFamily="34" charset="0"/>
              </a:rPr>
              <a:t>Visão de futuro e coragem para assumir riscos</a:t>
            </a:r>
          </a:p>
          <a:p>
            <a:pPr lvl="0" algn="just"/>
            <a:r>
              <a:rPr lang="pt-BR" sz="2800" dirty="0">
                <a:latin typeface="Arial" pitchFamily="34" charset="0"/>
                <a:cs typeface="Arial" pitchFamily="34" charset="0"/>
              </a:rPr>
              <a:t>Buscar novas informações, soluções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e inovações</a:t>
            </a: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Persistência</a:t>
            </a: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pt-BR" sz="2800" dirty="0">
                <a:latin typeface="Arial" pitchFamily="34" charset="0"/>
                <a:cs typeface="Arial" pitchFamily="34" charset="0"/>
              </a:rPr>
              <a:t>Saber ouvir as pessoas</a:t>
            </a:r>
          </a:p>
          <a:p>
            <a:pPr lvl="0" algn="just"/>
            <a:r>
              <a:rPr lang="pt-BR" sz="2800" dirty="0">
                <a:latin typeface="Arial" pitchFamily="34" charset="0"/>
                <a:cs typeface="Arial" pitchFamily="34" charset="0"/>
              </a:rPr>
              <a:t>Facilidade de comunicação e expressão</a:t>
            </a:r>
          </a:p>
          <a:p>
            <a:pPr lvl="0" algn="just"/>
            <a:r>
              <a:rPr lang="pt-BR" sz="2800" dirty="0">
                <a:latin typeface="Arial" pitchFamily="34" charset="0"/>
                <a:cs typeface="Arial" pitchFamily="34" charset="0"/>
              </a:rPr>
              <a:t>Criatividade</a:t>
            </a:r>
          </a:p>
          <a:p>
            <a:pPr lvl="0" algn="just"/>
            <a:r>
              <a:rPr lang="pt-BR" sz="2800" dirty="0">
                <a:latin typeface="Arial" pitchFamily="34" charset="0"/>
                <a:cs typeface="Arial" pitchFamily="34" charset="0"/>
              </a:rPr>
              <a:t>Capacidade de organização e planejamento</a:t>
            </a:r>
          </a:p>
          <a:p>
            <a:pPr lvl="0" algn="just"/>
            <a:r>
              <a:rPr lang="pt-BR" sz="2800" dirty="0">
                <a:latin typeface="Arial" pitchFamily="34" charset="0"/>
                <a:cs typeface="Arial" pitchFamily="34" charset="0"/>
              </a:rPr>
              <a:t>Responsabilidade</a:t>
            </a:r>
          </a:p>
          <a:p>
            <a:pPr lvl="0" algn="just"/>
            <a:r>
              <a:rPr lang="pt-BR" sz="2800" dirty="0">
                <a:latin typeface="Arial" pitchFamily="34" charset="0"/>
                <a:cs typeface="Arial" pitchFamily="34" charset="0"/>
              </a:rPr>
              <a:t>Capacidade de liderança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1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Gestão da Qualidade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	</a:t>
            </a:r>
          </a:p>
          <a:p>
            <a:pPr marL="0" indent="0" algn="just"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	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dirty="0">
                <a:latin typeface="Arial" pitchFamily="34" charset="0"/>
                <a:cs typeface="Arial" pitchFamily="34" charset="0"/>
              </a:rPr>
              <a:t>gestão da qualidade pode ser definida como sendo qualquer atividade coordenada para dirigir e controlar uma organização no sentido de possibilitar a melhoria de produtos/serviços com vistas a garantir a completa satisfação das necessidades dos clientes relacionadas ao que está sendo oferecido, ou ainda, a superação de suas expectativas.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80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PDCA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 algn="just"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	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PDCA </a:t>
            </a:r>
            <a:r>
              <a:rPr lang="pt-BR" dirty="0">
                <a:latin typeface="Arial" pitchFamily="34" charset="0"/>
                <a:cs typeface="Arial" pitchFamily="34" charset="0"/>
              </a:rPr>
              <a:t>(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Plan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Do,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Check</a:t>
            </a:r>
            <a:r>
              <a:rPr lang="pt-BR" dirty="0">
                <a:latin typeface="Arial" pitchFamily="34" charset="0"/>
                <a:cs typeface="Arial" pitchFamily="34" charset="0"/>
              </a:rPr>
              <a:t>,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Act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), significa</a:t>
            </a:r>
            <a:r>
              <a:rPr lang="pt-BR" dirty="0">
                <a:latin typeface="Arial" pitchFamily="34" charset="0"/>
                <a:cs typeface="Arial" pitchFamily="34" charset="0"/>
              </a:rPr>
              <a:t>, traduzindo para o português Planejar, Fazer, Verificar,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Agir. </a:t>
            </a: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Esse </a:t>
            </a:r>
            <a:r>
              <a:rPr lang="pt-BR" dirty="0">
                <a:latin typeface="Arial" pitchFamily="34" charset="0"/>
                <a:cs typeface="Arial" pitchFamily="34" charset="0"/>
              </a:rPr>
              <a:t>é um processo fundamental do processo de melhoramento e qualidade. </a:t>
            </a:r>
          </a:p>
        </p:txBody>
      </p:sp>
    </p:spTree>
    <p:extLst>
      <p:ext uri="{BB962C8B-B14F-4D97-AF65-F5344CB8AC3E}">
        <p14:creationId xmlns:p14="http://schemas.microsoft.com/office/powerpoint/2010/main" val="115166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Cronograma do Projeto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861725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Cronograma com Descrição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853793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1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Personalizada 3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199</TotalTime>
  <Words>152</Words>
  <Application>Microsoft Office PowerPoint</Application>
  <PresentationFormat>Apresentação na tela (4:3)</PresentationFormat>
  <Paragraphs>82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Fluxo</vt:lpstr>
      <vt:lpstr>Sistema para Loja de Calçados Unipé</vt:lpstr>
      <vt:lpstr>Introdução</vt:lpstr>
      <vt:lpstr>Gerenciamento de Processos</vt:lpstr>
      <vt:lpstr>Empreendedorismo</vt:lpstr>
      <vt:lpstr>Características do empreendedor</vt:lpstr>
      <vt:lpstr>Gestão da Qualidade</vt:lpstr>
      <vt:lpstr>PDCA</vt:lpstr>
      <vt:lpstr>Cronograma do Projeto</vt:lpstr>
      <vt:lpstr>Cronograma com Descrição</vt:lpstr>
      <vt:lpstr>Diagrama de Comunicação</vt:lpstr>
      <vt:lpstr>Diagrama de Estado</vt:lpstr>
      <vt:lpstr>Diagrama de Pacotes</vt:lpstr>
      <vt:lpstr>Menu Inicial do Sistema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Loja de Calçados</dc:title>
  <dc:creator>Renato Camargo</dc:creator>
  <cp:lastModifiedBy>Renato Camargo</cp:lastModifiedBy>
  <cp:revision>28</cp:revision>
  <dcterms:created xsi:type="dcterms:W3CDTF">2015-06-13T21:17:23Z</dcterms:created>
  <dcterms:modified xsi:type="dcterms:W3CDTF">2015-12-09T21:11:34Z</dcterms:modified>
</cp:coreProperties>
</file>