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1fa66e91e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1fa66e91e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1fa66e91e8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1fa66e91e8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1fa66e91e8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1fa66e91e8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1fa66e91e8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1fa66e91e8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1fa66e91e8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1fa66e91e8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1fa66e91e8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1fa66e91e8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216150" y="1332150"/>
            <a:ext cx="84174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Sistema de Moeda Estudantil</a:t>
            </a:r>
            <a:endParaRPr b="1" sz="55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216150" y="3150280"/>
            <a:ext cx="8123100" cy="8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Arial"/>
                <a:ea typeface="Arial"/>
                <a:cs typeface="Arial"/>
                <a:sym typeface="Arial"/>
              </a:rPr>
              <a:t>Alunos: André Avelar, Lucas Santos e Matheus Fontes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Arial"/>
                <a:ea typeface="Arial"/>
                <a:cs typeface="Arial"/>
                <a:sym typeface="Arial"/>
              </a:rPr>
              <a:t>Professora: Cleiton Silva Tavares</a:t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966675"/>
            <a:ext cx="8520600" cy="3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software modelado representa um sistema de moedas em âmbitos educacionais, permitindo a interação entre professores, alunos e empresas parceiras da instituição. Dentro do projeto desenvolvido, terão diversas funcionalidades, como: 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 Alunos podem trocar moedas por vantagens;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 Professores podem gerenciar moedas, </a:t>
            </a:r>
            <a:r>
              <a:rPr lang="pt-BR"/>
              <a:t>disponibilizando</a:t>
            </a:r>
            <a:r>
              <a:rPr lang="pt-BR"/>
              <a:t> aos alunos por mérito;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 Empresas parceiras podem cadastrar suas vantagens.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Tecnologias utilizadas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Dentro do solicitado para entrega, o grupo utilizou as seguintes linguagens: 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Frontend </a:t>
            </a:r>
            <a:r>
              <a:rPr b="1" lang="pt-BR"/>
              <a:t>-&gt;</a:t>
            </a:r>
            <a:r>
              <a:rPr lang="pt-BR"/>
              <a:t> React.JS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Backend -&gt; </a:t>
            </a:r>
            <a:r>
              <a:rPr lang="pt-BR"/>
              <a:t>Java Springboot (arquitetura mvc)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/>
              <a:t>Banco de dados -&gt; </a:t>
            </a:r>
            <a:r>
              <a:rPr lang="pt-BR"/>
              <a:t>MySQL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3168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React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832075"/>
            <a:ext cx="8673300" cy="39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React é uma biblioteca JavaScript de código aberto para construção de interfaces de usuário (UI). Foi criada pelo Facebook e lançada em 2013. A linguagem permite que os desenvolvedores criem componentes reutilizáveis para a construção de interfaces de usuário complexas e interativas.</a:t>
            </a:r>
            <a:r>
              <a:rPr lang="pt-BR"/>
              <a:t>	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Uma das principais vantagens do React é sua abordagem baseada em componentes, o que permite que o desenvolvedor crie blocos de construção reutilizáveis para a interface do usuário, tornando a codificação mais modular e fácil de manter.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Java Springboot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914850"/>
            <a:ext cx="8520600" cy="36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 </a:t>
            </a:r>
            <a:r>
              <a:rPr lang="pt-BR"/>
              <a:t>O Spring Boot é um framework de código aberto para desenvolvimento de aplicativos em Java. Ele é baseado no popular framework Spring e é projetado para simplificar o processo de configuração e desenvolvimento de aplicativos em Java.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	 </a:t>
            </a:r>
            <a:r>
              <a:rPr lang="pt-BR"/>
              <a:t>Uma das principais vantagens do Spring Boot é sua facilidade de uso. Ele utiliza uma abordagem baseada em convenções para sua manutenção, o que significa que muitas configurações padrões são feitas automaticamente, reduzindo a quantidade de código que um desenvolvedor precisa escrever.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MVC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017800"/>
            <a:ext cx="88323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 </a:t>
            </a:r>
            <a:r>
              <a:rPr lang="pt-BR"/>
              <a:t>A arquitetura MVC (Model-View-Controller) é um padrão de projeto de software comum no desenvolvimento de aplicativos da web. O Spring Boot segue a arquitetura MVC por padrão.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O padrão MVC separa o aplicativo em três componentes principais: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 Modelo (Model): representa os dados e a lógica de negócios do aplicativo;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 Visualização (View): é a parte visível pelo usuário;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 Controlador (Controller): processa as solicitações do usuário, interage com o modelo e atualiza a visualização.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MySQL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167650" y="904500"/>
            <a:ext cx="8664900" cy="38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50"/>
              <a:t> O MySQL é um sistema de gerenciamento de banco de dados relacional (RDBMS - Relational Database Management System) de código aberto. Ele foi criado originalmente pela empresa sueca MySQL AB e agora é desenvolvido pela Oracle Corporation.</a:t>
            </a:r>
            <a:endParaRPr sz="25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5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550"/>
              <a:t> </a:t>
            </a:r>
            <a:r>
              <a:rPr lang="pt-BR" sz="2550"/>
              <a:t>O MySQL utiliza a linguagem SQL (Structured Query Language) para executar operações em bancos de dados relacionais. Ele suporta várias linguagens de programação, incluindo Java, PHP, Python e C++, e pode ser usado em várias plataformas, incluindo Linux, Windows e Mac OS.</a:t>
            </a:r>
            <a:endParaRPr sz="25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