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6172200" cx="109728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47EBB55-387B-4976-8914-30C4F57E3A2F}">
  <a:tblStyle styleId="{B47EBB55-387B-4976-8914-30C4F57E3A2F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BF5"/>
          </a:solidFill>
        </a:fill>
      </a:tcStyle>
    </a:wholeTbl>
    <a:band1H>
      <a:tcTxStyle b="off" i="off"/>
      <a:tcStyle>
        <a:fill>
          <a:solidFill>
            <a:srgbClr val="CA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D4EA"/>
          </a:solidFill>
        </a:fill>
      </a:tcStyle>
    </a:band1V>
    <a:band2V>
      <a:tcTxStyle b="off" i="off"/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0" type="dt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2" type="sldNum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" name="Google Shape;7;n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10200" y="164323"/>
            <a:ext cx="1193800" cy="41828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" name="Google Shape;77;p3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3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13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4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14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5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15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16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16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7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17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8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18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19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19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20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20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21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21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22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22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23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23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24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24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25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p25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26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26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27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p27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28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28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30c7d8a295_0_0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4" name="Google Shape;1564;g30c7d8a295_0_0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5" name="Google Shape;1565;g30c7d8a295_0_0:notes"/>
          <p:cNvSpPr txBox="1"/>
          <p:nvPr>
            <p:ph idx="12" type="sldNum"/>
          </p:nvPr>
        </p:nvSpPr>
        <p:spPr>
          <a:xfrm>
            <a:off x="3663170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8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9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9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0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0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1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1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2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12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- Green">
  <p:cSld name="Transition - Green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-4267" l="-5218" r="58849" t="22933"/>
          <a:stretch/>
        </p:blipFill>
        <p:spPr>
          <a:xfrm flipH="1" rot="10800000">
            <a:off x="0" y="0"/>
            <a:ext cx="10972800" cy="61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40000">
                <a:schemeClr val="lt2"/>
              </a:gs>
              <a:gs pos="100000">
                <a:srgbClr val="76B900">
                  <a:alpha val="0"/>
                </a:srgbClr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76B900">
                  <a:alpha val="2941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Content with CONFIDENTIAL">
  <p:cSld name="Title, Subtitle, and Content with CONFIDENTIAL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498348" y="661226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516750" y="2103035"/>
            <a:ext cx="9948600" cy="3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Google Shape;61;p12"/>
          <p:cNvSpPr txBox="1"/>
          <p:nvPr>
            <p:ph idx="2" type="body"/>
          </p:nvPr>
        </p:nvSpPr>
        <p:spPr>
          <a:xfrm>
            <a:off x="498348" y="1183333"/>
            <a:ext cx="99762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Google Shape;62;p12"/>
          <p:cNvSpPr/>
          <p:nvPr/>
        </p:nvSpPr>
        <p:spPr>
          <a:xfrm>
            <a:off x="7049729" y="5781717"/>
            <a:ext cx="27630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rebuchet MS"/>
              <a:buNone/>
            </a:pPr>
            <a:r>
              <a:rPr b="1" i="0" lang="en-US" sz="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NVIDIA CONFIDENTIAL. DO NOT DISTRIBUTE.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Two Content">
  <p:cSld name="Title, Subtitle, and Two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498348" y="654352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498348" y="2111661"/>
            <a:ext cx="4945200" cy="3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b="0" i="0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2" type="body"/>
          </p:nvPr>
        </p:nvSpPr>
        <p:spPr>
          <a:xfrm>
            <a:off x="5529390" y="2111661"/>
            <a:ext cx="4945200" cy="3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b="0" i="0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3" type="body"/>
          </p:nvPr>
        </p:nvSpPr>
        <p:spPr>
          <a:xfrm>
            <a:off x="498348" y="1180568"/>
            <a:ext cx="99762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o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1553497" y="5352631"/>
            <a:ext cx="786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13271" y="5142126"/>
            <a:ext cx="7546256" cy="104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Placeholder">
  <p:cSld name="DEMO Placehol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498348" y="5169473"/>
            <a:ext cx="99762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b="1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Content">
  <p:cSld name="Title, Subtitle,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498348" y="6612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516750" y="2103035"/>
            <a:ext cx="9948672" cy="371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—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—"/>
              <a:defRPr b="0" i="0" sz="1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2" type="body"/>
          </p:nvPr>
        </p:nvSpPr>
        <p:spPr>
          <a:xfrm>
            <a:off x="498348" y="1183333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Content with CONFIDENTIAL">
  <p:cSld name="Title, Subtitle, and Content with CONFIDENTIAL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498348" y="6612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516750" y="2103035"/>
            <a:ext cx="9948672" cy="371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2" type="body"/>
          </p:nvPr>
        </p:nvSpPr>
        <p:spPr>
          <a:xfrm>
            <a:off x="498348" y="1183333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6" name="Google Shape;26;p4"/>
          <p:cNvSpPr/>
          <p:nvPr/>
        </p:nvSpPr>
        <p:spPr>
          <a:xfrm>
            <a:off x="7049729" y="5781717"/>
            <a:ext cx="2762866" cy="2481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rebuchet MS"/>
              <a:buNone/>
            </a:pPr>
            <a:r>
              <a:rPr b="1" i="0" lang="en-US" sz="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NVIDIA CONFIDENTIAL. DO NOT DISTRIBUTE.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Two Content">
  <p:cSld name="Title, Subtitle, and Two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98348" y="654352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98348" y="2111661"/>
            <a:ext cx="4945063" cy="36935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b="0" i="0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5529390" y="2111661"/>
            <a:ext cx="4945062" cy="36935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b="0" i="0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body"/>
          </p:nvPr>
        </p:nvSpPr>
        <p:spPr>
          <a:xfrm>
            <a:off x="498348" y="1180568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o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1553497" y="5352631"/>
            <a:ext cx="78658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5" name="Google Shape;3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13271" y="5142126"/>
            <a:ext cx="7546258" cy="104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Placeholder">
  <p:cSld name="DEMO Placehol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498348" y="5169473"/>
            <a:ext cx="9976104" cy="53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b="1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- Green">
  <p:cSld name="Transition - Gree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9"/>
          <p:cNvPicPr preferRelativeResize="0"/>
          <p:nvPr/>
        </p:nvPicPr>
        <p:blipFill rotWithShape="1">
          <a:blip r:embed="rId2">
            <a:alphaModFix/>
          </a:blip>
          <a:srcRect b="-4270" l="-5216" r="58847" t="22936"/>
          <a:stretch/>
        </p:blipFill>
        <p:spPr>
          <a:xfrm flipH="1" rot="10800000">
            <a:off x="0" y="0"/>
            <a:ext cx="10972799" cy="61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40000">
                <a:schemeClr val="lt2"/>
              </a:gs>
              <a:gs pos="100000">
                <a:srgbClr val="76B900">
                  <a:alpha val="0"/>
                </a:srgbClr>
              </a:gs>
            </a:gsLst>
            <a:lin ang="300012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76B900">
                  <a:alpha val="29411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498348" y="2790635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Content">
  <p:cSld name="Title, Subtitle, and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498348" y="661226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516750" y="2103035"/>
            <a:ext cx="9948600" cy="3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—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—"/>
              <a:defRPr b="0" i="0" sz="1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2" type="body"/>
          </p:nvPr>
        </p:nvSpPr>
        <p:spPr>
          <a:xfrm>
            <a:off x="498348" y="1183333"/>
            <a:ext cx="99762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Closing Slide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1"/>
          <p:cNvPicPr preferRelativeResize="0"/>
          <p:nvPr/>
        </p:nvPicPr>
        <p:blipFill rotWithShape="1">
          <a:blip r:embed="rId2">
            <a:alphaModFix/>
          </a:blip>
          <a:srcRect b="-168" l="-7772" r="64278" t="26752"/>
          <a:stretch/>
        </p:blipFill>
        <p:spPr>
          <a:xfrm>
            <a:off x="0" y="0"/>
            <a:ext cx="10972800" cy="5942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/>
          <p:nvPr/>
        </p:nvSpPr>
        <p:spPr>
          <a:xfrm flipH="1" rot="10800000"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1"/>
              </a:gs>
              <a:gs pos="34000">
                <a:schemeClr val="lt1"/>
              </a:gs>
              <a:gs pos="100000">
                <a:srgbClr val="FFFFFF">
                  <a:alpha val="34509"/>
                </a:srgbClr>
              </a:gs>
            </a:gsLst>
            <a:lin ang="300012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337" y="3902417"/>
            <a:ext cx="3232860" cy="113274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1"/>
          <p:cNvSpPr txBox="1"/>
          <p:nvPr/>
        </p:nvSpPr>
        <p:spPr>
          <a:xfrm>
            <a:off x="481651" y="5158600"/>
            <a:ext cx="274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www.nvidia.com/dli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"/>
          <p:cNvSpPr txBox="1"/>
          <p:nvPr>
            <p:ph type="title"/>
          </p:nvPr>
        </p:nvSpPr>
        <p:spPr>
          <a:xfrm>
            <a:off x="499743" y="653532"/>
            <a:ext cx="9973315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517402" y="2002367"/>
            <a:ext cx="9948931" cy="39080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–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130818" y="5785419"/>
            <a:ext cx="580688" cy="20632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9743" y="653532"/>
            <a:ext cx="9973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517402" y="2002367"/>
            <a:ext cx="9948900" cy="3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–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130818" y="5785419"/>
            <a:ext cx="580686" cy="20632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Coordinating Parallel Threads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oogle Shape;504;p25"/>
          <p:cNvGrpSpPr/>
          <p:nvPr/>
        </p:nvGrpSpPr>
        <p:grpSpPr>
          <a:xfrm>
            <a:off x="4932467" y="170897"/>
            <a:ext cx="1107867" cy="2390377"/>
            <a:chOff x="4932467" y="170897"/>
            <a:chExt cx="1107867" cy="2390377"/>
          </a:xfrm>
        </p:grpSpPr>
        <p:sp>
          <p:nvSpPr>
            <p:cNvPr id="505" name="Google Shape;505;p25"/>
            <p:cNvSpPr/>
            <p:nvPr/>
          </p:nvSpPr>
          <p:spPr>
            <a:xfrm flipH="1" rot="10800000">
              <a:off x="4932467" y="17089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5"/>
            <p:cNvSpPr/>
            <p:nvPr/>
          </p:nvSpPr>
          <p:spPr>
            <a:xfrm flipH="1" rot="10800000">
              <a:off x="5541950" y="17089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5"/>
            <p:cNvSpPr/>
            <p:nvPr/>
          </p:nvSpPr>
          <p:spPr>
            <a:xfrm flipH="1" rot="10800000">
              <a:off x="4932467" y="801560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5"/>
            <p:cNvSpPr/>
            <p:nvPr/>
          </p:nvSpPr>
          <p:spPr>
            <a:xfrm flipH="1" rot="10800000">
              <a:off x="5541950" y="801560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5"/>
            <p:cNvSpPr/>
            <p:nvPr/>
          </p:nvSpPr>
          <p:spPr>
            <a:xfrm flipH="1" rot="10800000">
              <a:off x="4932467" y="1432224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5"/>
            <p:cNvSpPr/>
            <p:nvPr/>
          </p:nvSpPr>
          <p:spPr>
            <a:xfrm flipH="1" rot="10800000">
              <a:off x="5541950" y="1432224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5"/>
            <p:cNvSpPr/>
            <p:nvPr/>
          </p:nvSpPr>
          <p:spPr>
            <a:xfrm flipH="1" rot="10800000">
              <a:off x="4932467" y="206288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5"/>
            <p:cNvSpPr/>
            <p:nvPr/>
          </p:nvSpPr>
          <p:spPr>
            <a:xfrm flipH="1" rot="10800000">
              <a:off x="5541950" y="206288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3" name="Google Shape;513;p25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5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/>
          </a:p>
        </p:txBody>
      </p:sp>
      <p:sp>
        <p:nvSpPr>
          <p:cNvPr id="515" name="Google Shape;515;p25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5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5"/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5"/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5"/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5"/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5"/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5"/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5"/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5"/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5" name="Google Shape;525;p25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6" name="Google Shape;526;p25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7" name="Google Shape;527;p25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8" name="Google Shape;528;p25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9" name="Google Shape;529;p25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530" name="Google Shape;530;p25"/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531" name="Google Shape;531;p25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532" name="Google Shape;532;p25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533" name="Google Shape;533;p25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534" name="Google Shape;534;p25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535" name="Google Shape;535;p25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536" name="Google Shape;536;p25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537" name="Google Shape;537;p25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538" name="Google Shape;538;p25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539" name="Google Shape;539;p25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540" name="Google Shape;540;p25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541" name="Google Shape;541;p25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542" name="Google Shape;542;p25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543" name="Google Shape;543;p25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544" name="Google Shape;544;p25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545" name="Google Shape;545;p25"/>
          <p:cNvGrpSpPr/>
          <p:nvPr/>
        </p:nvGrpSpPr>
        <p:grpSpPr>
          <a:xfrm>
            <a:off x="5551029" y="219114"/>
            <a:ext cx="473636" cy="2298907"/>
            <a:chOff x="4944841" y="220693"/>
            <a:chExt cx="473636" cy="2298907"/>
          </a:xfrm>
        </p:grpSpPr>
        <p:sp>
          <p:nvSpPr>
            <p:cNvPr id="546" name="Google Shape;546;p25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547" name="Google Shape;547;p25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548" name="Google Shape;548;p25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549" name="Google Shape;549;p25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</p:grpSp>
      <p:sp>
        <p:nvSpPr>
          <p:cNvPr id="550" name="Google Shape;550;p25"/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551" name="Google Shape;551;p25"/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grpSp>
        <p:nvGrpSpPr>
          <p:cNvPr id="552" name="Google Shape;552;p25"/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553" name="Google Shape;553;p25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4" name="Google Shape;554;p25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5" name="Google Shape;555;p25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56" name="Google Shape;556;p25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557" name="Google Shape;557;p25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58" name="Google Shape;558;p25"/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559" name="Google Shape;559;p25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0" name="Google Shape;560;p25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1" name="Google Shape;561;p25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62" name="Google Shape;562;p25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563" name="Google Shape;563;p25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aphicFrame>
        <p:nvGraphicFramePr>
          <p:cNvPr id="564" name="Google Shape;564;p25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{B47EBB55-387B-4976-8914-30C4F57E3A2F}</a:tableStyleId>
              </a:tblPr>
              <a:tblGrid>
                <a:gridCol w="1406000"/>
                <a:gridCol w="227475"/>
                <a:gridCol w="1248800"/>
                <a:gridCol w="227475"/>
                <a:gridCol w="1422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*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565" name="Google Shape;565;p25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{B47EBB55-387B-4976-8914-30C4F57E3A2F}</a:tableStyleId>
              </a:tblPr>
              <a:tblGrid>
                <a:gridCol w="140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?</a:t>
                      </a:r>
                      <a:endParaRPr b="1" sz="2000" u="none" cap="none" strike="noStrike">
                        <a:solidFill>
                          <a:schemeClr val="dk2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0" name="Google Shape;570;p26"/>
          <p:cNvGrpSpPr/>
          <p:nvPr/>
        </p:nvGrpSpPr>
        <p:grpSpPr>
          <a:xfrm>
            <a:off x="4932467" y="170897"/>
            <a:ext cx="1107867" cy="2390377"/>
            <a:chOff x="4932467" y="170897"/>
            <a:chExt cx="1107867" cy="2390377"/>
          </a:xfrm>
        </p:grpSpPr>
        <p:sp>
          <p:nvSpPr>
            <p:cNvPr id="571" name="Google Shape;571;p26"/>
            <p:cNvSpPr/>
            <p:nvPr/>
          </p:nvSpPr>
          <p:spPr>
            <a:xfrm flipH="1" rot="10800000">
              <a:off x="4932467" y="170897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6"/>
            <p:cNvSpPr/>
            <p:nvPr/>
          </p:nvSpPr>
          <p:spPr>
            <a:xfrm flipH="1" rot="10800000">
              <a:off x="5541950" y="17089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6"/>
            <p:cNvSpPr/>
            <p:nvPr/>
          </p:nvSpPr>
          <p:spPr>
            <a:xfrm flipH="1" rot="10800000">
              <a:off x="4932467" y="801560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6"/>
            <p:cNvSpPr/>
            <p:nvPr/>
          </p:nvSpPr>
          <p:spPr>
            <a:xfrm flipH="1" rot="10800000">
              <a:off x="5541950" y="801560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6"/>
            <p:cNvSpPr/>
            <p:nvPr/>
          </p:nvSpPr>
          <p:spPr>
            <a:xfrm flipH="1" rot="10800000">
              <a:off x="4932467" y="1432224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6"/>
            <p:cNvSpPr/>
            <p:nvPr/>
          </p:nvSpPr>
          <p:spPr>
            <a:xfrm flipH="1" rot="10800000">
              <a:off x="5541950" y="1432224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6"/>
            <p:cNvSpPr/>
            <p:nvPr/>
          </p:nvSpPr>
          <p:spPr>
            <a:xfrm flipH="1" rot="10800000">
              <a:off x="4932467" y="206288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6"/>
            <p:cNvSpPr/>
            <p:nvPr/>
          </p:nvSpPr>
          <p:spPr>
            <a:xfrm flipH="1" rot="10800000">
              <a:off x="5541950" y="206288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9" name="Google Shape;579;p26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6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/>
          </a:p>
        </p:txBody>
      </p:sp>
      <p:sp>
        <p:nvSpPr>
          <p:cNvPr id="581" name="Google Shape;581;p26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6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6"/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6"/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6"/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6"/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6"/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6"/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6"/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6"/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1" name="Google Shape;591;p26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2" name="Google Shape;592;p26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3" name="Google Shape;593;p26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4" name="Google Shape;594;p26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5" name="Google Shape;595;p26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596" name="Google Shape;596;p26"/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597" name="Google Shape;597;p26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598" name="Google Shape;598;p26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599" name="Google Shape;599;p26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600" name="Google Shape;600;p26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601" name="Google Shape;601;p26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602" name="Google Shape;602;p26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603" name="Google Shape;603;p26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604" name="Google Shape;604;p26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605" name="Google Shape;605;p26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606" name="Google Shape;606;p26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607" name="Google Shape;607;p26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608" name="Google Shape;608;p26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609" name="Google Shape;609;p26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610" name="Google Shape;610;p26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611" name="Google Shape;611;p26"/>
          <p:cNvGrpSpPr/>
          <p:nvPr/>
        </p:nvGrpSpPr>
        <p:grpSpPr>
          <a:xfrm>
            <a:off x="5551029" y="219114"/>
            <a:ext cx="473636" cy="2298907"/>
            <a:chOff x="4944841" y="220693"/>
            <a:chExt cx="473636" cy="2298907"/>
          </a:xfrm>
        </p:grpSpPr>
        <p:sp>
          <p:nvSpPr>
            <p:cNvPr id="612" name="Google Shape;612;p26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613" name="Google Shape;613;p26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614" name="Google Shape;614;p26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615" name="Google Shape;615;p26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</p:grpSp>
      <p:sp>
        <p:nvSpPr>
          <p:cNvPr id="616" name="Google Shape;616;p26"/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617" name="Google Shape;617;p26"/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grpSp>
        <p:nvGrpSpPr>
          <p:cNvPr id="618" name="Google Shape;618;p26"/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619" name="Google Shape;619;p26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0" name="Google Shape;620;p26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1" name="Google Shape;621;p26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22" name="Google Shape;622;p26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623" name="Google Shape;623;p26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24" name="Google Shape;624;p26"/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625" name="Google Shape;625;p26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6" name="Google Shape;626;p26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7" name="Google Shape;627;p26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28" name="Google Shape;628;p26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629" name="Google Shape;629;p26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aphicFrame>
        <p:nvGraphicFramePr>
          <p:cNvPr id="630" name="Google Shape;630;p26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{B47EBB55-387B-4976-8914-30C4F57E3A2F}</a:tableStyleId>
              </a:tblPr>
              <a:tblGrid>
                <a:gridCol w="1406000"/>
                <a:gridCol w="227475"/>
                <a:gridCol w="1248800"/>
                <a:gridCol w="227475"/>
                <a:gridCol w="1422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*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631" name="Google Shape;631;p26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{B47EBB55-387B-4976-8914-30C4F57E3A2F}</a:tableStyleId>
              </a:tblPr>
              <a:tblGrid>
                <a:gridCol w="140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632" name="Google Shape;632;p26"/>
          <p:cNvCxnSpPr/>
          <p:nvPr/>
        </p:nvCxnSpPr>
        <p:spPr>
          <a:xfrm flipH="1" rot="10800000">
            <a:off x="3565737" y="420748"/>
            <a:ext cx="1379104" cy="30594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7" name="Google Shape;637;p27"/>
          <p:cNvGrpSpPr/>
          <p:nvPr/>
        </p:nvGrpSpPr>
        <p:grpSpPr>
          <a:xfrm>
            <a:off x="4932467" y="170897"/>
            <a:ext cx="1107867" cy="2390377"/>
            <a:chOff x="4932467" y="170897"/>
            <a:chExt cx="1107867" cy="2390377"/>
          </a:xfrm>
        </p:grpSpPr>
        <p:sp>
          <p:nvSpPr>
            <p:cNvPr id="638" name="Google Shape;638;p27"/>
            <p:cNvSpPr/>
            <p:nvPr/>
          </p:nvSpPr>
          <p:spPr>
            <a:xfrm flipH="1" rot="10800000">
              <a:off x="4932467" y="170897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7"/>
            <p:cNvSpPr/>
            <p:nvPr/>
          </p:nvSpPr>
          <p:spPr>
            <a:xfrm flipH="1" rot="10800000">
              <a:off x="5541950" y="17089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7"/>
            <p:cNvSpPr/>
            <p:nvPr/>
          </p:nvSpPr>
          <p:spPr>
            <a:xfrm flipH="1" rot="10800000">
              <a:off x="4932467" y="801560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7"/>
            <p:cNvSpPr/>
            <p:nvPr/>
          </p:nvSpPr>
          <p:spPr>
            <a:xfrm flipH="1" rot="10800000">
              <a:off x="5541950" y="801560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7"/>
            <p:cNvSpPr/>
            <p:nvPr/>
          </p:nvSpPr>
          <p:spPr>
            <a:xfrm flipH="1" rot="10800000">
              <a:off x="4932467" y="1432224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7"/>
            <p:cNvSpPr/>
            <p:nvPr/>
          </p:nvSpPr>
          <p:spPr>
            <a:xfrm flipH="1" rot="10800000">
              <a:off x="5541950" y="1432224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7"/>
            <p:cNvSpPr/>
            <p:nvPr/>
          </p:nvSpPr>
          <p:spPr>
            <a:xfrm flipH="1" rot="10800000">
              <a:off x="4932467" y="206288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7"/>
            <p:cNvSpPr/>
            <p:nvPr/>
          </p:nvSpPr>
          <p:spPr>
            <a:xfrm flipH="1" rot="10800000">
              <a:off x="5541950" y="206288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6" name="Google Shape;646;p27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27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27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27"/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27"/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27"/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27"/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27"/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27"/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27"/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27"/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8" name="Google Shape;658;p27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9" name="Google Shape;659;p27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0" name="Google Shape;660;p27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1" name="Google Shape;661;p27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2" name="Google Shape;662;p27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663" name="Google Shape;663;p27"/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664" name="Google Shape;664;p27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665" name="Google Shape;665;p27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666" name="Google Shape;666;p27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667" name="Google Shape;667;p27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668" name="Google Shape;668;p27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669" name="Google Shape;669;p27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670" name="Google Shape;670;p27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671" name="Google Shape;671;p27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672" name="Google Shape;672;p27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673" name="Google Shape;673;p27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674" name="Google Shape;674;p27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675" name="Google Shape;675;p27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676" name="Google Shape;676;p27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677" name="Google Shape;677;p27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678" name="Google Shape;678;p27"/>
          <p:cNvGrpSpPr/>
          <p:nvPr/>
        </p:nvGrpSpPr>
        <p:grpSpPr>
          <a:xfrm>
            <a:off x="5551029" y="219114"/>
            <a:ext cx="473636" cy="2298907"/>
            <a:chOff x="4944841" y="220693"/>
            <a:chExt cx="473636" cy="2298907"/>
          </a:xfrm>
        </p:grpSpPr>
        <p:sp>
          <p:nvSpPr>
            <p:cNvPr id="679" name="Google Shape;679;p27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680" name="Google Shape;680;p27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681" name="Google Shape;681;p27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682" name="Google Shape;682;p27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</p:grpSp>
      <p:sp>
        <p:nvSpPr>
          <p:cNvPr id="683" name="Google Shape;683;p27"/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684" name="Google Shape;684;p27"/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grpSp>
        <p:nvGrpSpPr>
          <p:cNvPr id="685" name="Google Shape;685;p27"/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686" name="Google Shape;686;p27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7" name="Google Shape;687;p27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8" name="Google Shape;688;p27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89" name="Google Shape;689;p27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690" name="Google Shape;690;p27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91" name="Google Shape;691;p27"/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692" name="Google Shape;692;p27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3" name="Google Shape;693;p27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4" name="Google Shape;694;p27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95" name="Google Shape;695;p27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696" name="Google Shape;696;p27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aphicFrame>
        <p:nvGraphicFramePr>
          <p:cNvPr id="697" name="Google Shape;697;p27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{B47EBB55-387B-4976-8914-30C4F57E3A2F}</a:tableStyleId>
              </a:tblPr>
              <a:tblGrid>
                <a:gridCol w="1406000"/>
                <a:gridCol w="227475"/>
                <a:gridCol w="1248800"/>
                <a:gridCol w="227475"/>
                <a:gridCol w="1422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*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698" name="Google Shape;698;p27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{B47EBB55-387B-4976-8914-30C4F57E3A2F}</a:tableStyleId>
              </a:tblPr>
              <a:tblGrid>
                <a:gridCol w="140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?</a:t>
                      </a:r>
                      <a:endParaRPr b="1" sz="2000" u="none" cap="none" strike="noStrike">
                        <a:solidFill>
                          <a:schemeClr val="dk2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3" name="Google Shape;703;p28"/>
          <p:cNvGrpSpPr/>
          <p:nvPr/>
        </p:nvGrpSpPr>
        <p:grpSpPr>
          <a:xfrm>
            <a:off x="4932467" y="170897"/>
            <a:ext cx="1107867" cy="2390377"/>
            <a:chOff x="4932467" y="170897"/>
            <a:chExt cx="1107867" cy="2390377"/>
          </a:xfrm>
        </p:grpSpPr>
        <p:sp>
          <p:nvSpPr>
            <p:cNvPr id="704" name="Google Shape;704;p28"/>
            <p:cNvSpPr/>
            <p:nvPr/>
          </p:nvSpPr>
          <p:spPr>
            <a:xfrm flipH="1" rot="10800000">
              <a:off x="4932467" y="170897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8"/>
            <p:cNvSpPr/>
            <p:nvPr/>
          </p:nvSpPr>
          <p:spPr>
            <a:xfrm flipH="1" rot="10800000">
              <a:off x="5541950" y="17089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8"/>
            <p:cNvSpPr/>
            <p:nvPr/>
          </p:nvSpPr>
          <p:spPr>
            <a:xfrm flipH="1" rot="10800000">
              <a:off x="4932467" y="801560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28"/>
            <p:cNvSpPr/>
            <p:nvPr/>
          </p:nvSpPr>
          <p:spPr>
            <a:xfrm flipH="1" rot="10800000">
              <a:off x="5541950" y="801560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28"/>
            <p:cNvSpPr/>
            <p:nvPr/>
          </p:nvSpPr>
          <p:spPr>
            <a:xfrm flipH="1" rot="10800000">
              <a:off x="4932467" y="1432224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28"/>
            <p:cNvSpPr/>
            <p:nvPr/>
          </p:nvSpPr>
          <p:spPr>
            <a:xfrm flipH="1" rot="10800000">
              <a:off x="5541950" y="1432224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28"/>
            <p:cNvSpPr/>
            <p:nvPr/>
          </p:nvSpPr>
          <p:spPr>
            <a:xfrm flipH="1" rot="10800000">
              <a:off x="4932467" y="206288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28"/>
            <p:cNvSpPr/>
            <p:nvPr/>
          </p:nvSpPr>
          <p:spPr>
            <a:xfrm flipH="1" rot="10800000">
              <a:off x="5541950" y="206288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2" name="Google Shape;712;p28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8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/>
          </a:p>
        </p:txBody>
      </p:sp>
      <p:sp>
        <p:nvSpPr>
          <p:cNvPr id="714" name="Google Shape;714;p28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28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28"/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28"/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28"/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28"/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28"/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28"/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28"/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28"/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4" name="Google Shape;724;p28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5" name="Google Shape;725;p28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26" name="Google Shape;726;p28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27" name="Google Shape;727;p28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28" name="Google Shape;728;p28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729" name="Google Shape;729;p28"/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730" name="Google Shape;730;p28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731" name="Google Shape;731;p28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732" name="Google Shape;732;p28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733" name="Google Shape;733;p28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734" name="Google Shape;734;p28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735" name="Google Shape;735;p28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736" name="Google Shape;736;p28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737" name="Google Shape;737;p28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738" name="Google Shape;738;p28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739" name="Google Shape;739;p28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740" name="Google Shape;740;p28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741" name="Google Shape;741;p28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742" name="Google Shape;742;p28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743" name="Google Shape;743;p28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744" name="Google Shape;744;p28"/>
          <p:cNvGrpSpPr/>
          <p:nvPr/>
        </p:nvGrpSpPr>
        <p:grpSpPr>
          <a:xfrm>
            <a:off x="5551029" y="219114"/>
            <a:ext cx="473636" cy="2298907"/>
            <a:chOff x="4944841" y="220693"/>
            <a:chExt cx="473636" cy="2298907"/>
          </a:xfrm>
        </p:grpSpPr>
        <p:sp>
          <p:nvSpPr>
            <p:cNvPr id="745" name="Google Shape;745;p28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746" name="Google Shape;746;p28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747" name="Google Shape;747;p28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748" name="Google Shape;748;p28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</p:grpSp>
      <p:sp>
        <p:nvSpPr>
          <p:cNvPr id="749" name="Google Shape;749;p28"/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750" name="Google Shape;750;p28"/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grpSp>
        <p:nvGrpSpPr>
          <p:cNvPr id="751" name="Google Shape;751;p28"/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752" name="Google Shape;752;p28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3" name="Google Shape;753;p28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4" name="Google Shape;754;p28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55" name="Google Shape;755;p28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756" name="Google Shape;756;p28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57" name="Google Shape;757;p28"/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758" name="Google Shape;758;p28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9" name="Google Shape;759;p28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0" name="Google Shape;760;p28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61" name="Google Shape;761;p28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762" name="Google Shape;762;p28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aphicFrame>
        <p:nvGraphicFramePr>
          <p:cNvPr id="763" name="Google Shape;763;p28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{B47EBB55-387B-4976-8914-30C4F57E3A2F}</a:tableStyleId>
              </a:tblPr>
              <a:tblGrid>
                <a:gridCol w="1406000"/>
                <a:gridCol w="227475"/>
                <a:gridCol w="1248800"/>
                <a:gridCol w="227475"/>
                <a:gridCol w="1422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*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764" name="Google Shape;764;p28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{B47EBB55-387B-4976-8914-30C4F57E3A2F}</a:tableStyleId>
              </a:tblPr>
              <a:tblGrid>
                <a:gridCol w="140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765" name="Google Shape;765;p28"/>
          <p:cNvCxnSpPr/>
          <p:nvPr/>
        </p:nvCxnSpPr>
        <p:spPr>
          <a:xfrm flipH="1" rot="10800000">
            <a:off x="4062260" y="1053680"/>
            <a:ext cx="882581" cy="242647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0" name="Google Shape;770;p29"/>
          <p:cNvGrpSpPr/>
          <p:nvPr/>
        </p:nvGrpSpPr>
        <p:grpSpPr>
          <a:xfrm>
            <a:off x="4932467" y="170897"/>
            <a:ext cx="1107867" cy="2390377"/>
            <a:chOff x="4932467" y="170897"/>
            <a:chExt cx="1107867" cy="2390377"/>
          </a:xfrm>
        </p:grpSpPr>
        <p:sp>
          <p:nvSpPr>
            <p:cNvPr id="771" name="Google Shape;771;p29"/>
            <p:cNvSpPr/>
            <p:nvPr/>
          </p:nvSpPr>
          <p:spPr>
            <a:xfrm flipH="1" rot="10800000">
              <a:off x="4932467" y="170897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29"/>
            <p:cNvSpPr/>
            <p:nvPr/>
          </p:nvSpPr>
          <p:spPr>
            <a:xfrm flipH="1" rot="10800000">
              <a:off x="5541950" y="17089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9"/>
            <p:cNvSpPr/>
            <p:nvPr/>
          </p:nvSpPr>
          <p:spPr>
            <a:xfrm flipH="1" rot="10800000">
              <a:off x="4932467" y="801560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29"/>
            <p:cNvSpPr/>
            <p:nvPr/>
          </p:nvSpPr>
          <p:spPr>
            <a:xfrm flipH="1" rot="10800000">
              <a:off x="5541950" y="801560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29"/>
            <p:cNvSpPr/>
            <p:nvPr/>
          </p:nvSpPr>
          <p:spPr>
            <a:xfrm flipH="1" rot="10800000">
              <a:off x="4932467" y="1432224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29"/>
            <p:cNvSpPr/>
            <p:nvPr/>
          </p:nvSpPr>
          <p:spPr>
            <a:xfrm flipH="1" rot="10800000">
              <a:off x="5541950" y="1432224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29"/>
            <p:cNvSpPr/>
            <p:nvPr/>
          </p:nvSpPr>
          <p:spPr>
            <a:xfrm flipH="1" rot="10800000">
              <a:off x="4932467" y="206288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29"/>
            <p:cNvSpPr/>
            <p:nvPr/>
          </p:nvSpPr>
          <p:spPr>
            <a:xfrm flipH="1" rot="10800000">
              <a:off x="5541950" y="206288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9" name="Google Shape;779;p29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29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/>
          </a:p>
        </p:txBody>
      </p:sp>
      <p:sp>
        <p:nvSpPr>
          <p:cNvPr id="781" name="Google Shape;781;p29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29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29"/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29"/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29"/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29"/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29"/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29"/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29"/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29"/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1" name="Google Shape;791;p29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2" name="Google Shape;792;p29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93" name="Google Shape;793;p29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94" name="Google Shape;794;p29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95" name="Google Shape;795;p29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796" name="Google Shape;796;p29"/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797" name="Google Shape;797;p29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798" name="Google Shape;798;p29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799" name="Google Shape;799;p29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800" name="Google Shape;800;p29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801" name="Google Shape;801;p29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802" name="Google Shape;802;p29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803" name="Google Shape;803;p29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804" name="Google Shape;804;p29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805" name="Google Shape;805;p29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806" name="Google Shape;806;p29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807" name="Google Shape;807;p29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808" name="Google Shape;808;p29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809" name="Google Shape;809;p29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810" name="Google Shape;810;p29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811" name="Google Shape;811;p29"/>
          <p:cNvGrpSpPr/>
          <p:nvPr/>
        </p:nvGrpSpPr>
        <p:grpSpPr>
          <a:xfrm>
            <a:off x="5551029" y="219114"/>
            <a:ext cx="473636" cy="2298907"/>
            <a:chOff x="4944841" y="220693"/>
            <a:chExt cx="473636" cy="2298907"/>
          </a:xfrm>
        </p:grpSpPr>
        <p:sp>
          <p:nvSpPr>
            <p:cNvPr id="812" name="Google Shape;812;p29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813" name="Google Shape;813;p29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814" name="Google Shape;814;p29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815" name="Google Shape;815;p29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</p:grpSp>
      <p:sp>
        <p:nvSpPr>
          <p:cNvPr id="816" name="Google Shape;816;p29"/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817" name="Google Shape;817;p29"/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grpSp>
        <p:nvGrpSpPr>
          <p:cNvPr id="818" name="Google Shape;818;p29"/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819" name="Google Shape;819;p29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0" name="Google Shape;820;p29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1" name="Google Shape;821;p29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22" name="Google Shape;822;p29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823" name="Google Shape;823;p29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24" name="Google Shape;824;p29"/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825" name="Google Shape;825;p29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6" name="Google Shape;826;p29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7" name="Google Shape;827;p29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28" name="Google Shape;828;p29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829" name="Google Shape;829;p29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aphicFrame>
        <p:nvGraphicFramePr>
          <p:cNvPr id="830" name="Google Shape;830;p29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{B47EBB55-387B-4976-8914-30C4F57E3A2F}</a:tableStyleId>
              </a:tblPr>
              <a:tblGrid>
                <a:gridCol w="1406000"/>
                <a:gridCol w="227475"/>
                <a:gridCol w="1248800"/>
                <a:gridCol w="227475"/>
                <a:gridCol w="1422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*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831" name="Google Shape;831;p29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{B47EBB55-387B-4976-8914-30C4F57E3A2F}</a:tableStyleId>
              </a:tblPr>
              <a:tblGrid>
                <a:gridCol w="140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?</a:t>
                      </a:r>
                      <a:endParaRPr b="1" sz="2000" u="none" cap="none" strike="noStrike">
                        <a:solidFill>
                          <a:schemeClr val="dk2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6" name="Google Shape;836;p30"/>
          <p:cNvGrpSpPr/>
          <p:nvPr/>
        </p:nvGrpSpPr>
        <p:grpSpPr>
          <a:xfrm>
            <a:off x="4932467" y="170897"/>
            <a:ext cx="1107867" cy="2390377"/>
            <a:chOff x="4932467" y="170897"/>
            <a:chExt cx="1107867" cy="2390377"/>
          </a:xfrm>
        </p:grpSpPr>
        <p:sp>
          <p:nvSpPr>
            <p:cNvPr id="837" name="Google Shape;837;p30"/>
            <p:cNvSpPr/>
            <p:nvPr/>
          </p:nvSpPr>
          <p:spPr>
            <a:xfrm flipH="1" rot="10800000">
              <a:off x="4932467" y="170897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30"/>
            <p:cNvSpPr/>
            <p:nvPr/>
          </p:nvSpPr>
          <p:spPr>
            <a:xfrm flipH="1" rot="10800000">
              <a:off x="5541950" y="17089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30"/>
            <p:cNvSpPr/>
            <p:nvPr/>
          </p:nvSpPr>
          <p:spPr>
            <a:xfrm flipH="1" rot="10800000">
              <a:off x="4932467" y="801560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30"/>
            <p:cNvSpPr/>
            <p:nvPr/>
          </p:nvSpPr>
          <p:spPr>
            <a:xfrm flipH="1" rot="10800000">
              <a:off x="5541950" y="801560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30"/>
            <p:cNvSpPr/>
            <p:nvPr/>
          </p:nvSpPr>
          <p:spPr>
            <a:xfrm flipH="1" rot="10800000">
              <a:off x="4932467" y="1432224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30"/>
            <p:cNvSpPr/>
            <p:nvPr/>
          </p:nvSpPr>
          <p:spPr>
            <a:xfrm flipH="1" rot="10800000">
              <a:off x="5541950" y="1432224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30"/>
            <p:cNvSpPr/>
            <p:nvPr/>
          </p:nvSpPr>
          <p:spPr>
            <a:xfrm flipH="1" rot="10800000">
              <a:off x="4932467" y="206288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30"/>
            <p:cNvSpPr/>
            <p:nvPr/>
          </p:nvSpPr>
          <p:spPr>
            <a:xfrm flipH="1" rot="10800000">
              <a:off x="5541950" y="206288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5" name="Google Shape;845;p30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30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/>
          </a:p>
        </p:txBody>
      </p:sp>
      <p:sp>
        <p:nvSpPr>
          <p:cNvPr id="847" name="Google Shape;847;p30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30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30"/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30"/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30"/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30"/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30"/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30"/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30"/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30"/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7" name="Google Shape;857;p30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8" name="Google Shape;858;p30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9" name="Google Shape;859;p30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0" name="Google Shape;860;p30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1" name="Google Shape;861;p30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862" name="Google Shape;862;p30"/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863" name="Google Shape;863;p30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864" name="Google Shape;864;p30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865" name="Google Shape;865;p30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866" name="Google Shape;866;p30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867" name="Google Shape;867;p30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868" name="Google Shape;868;p30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869" name="Google Shape;869;p30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870" name="Google Shape;870;p30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871" name="Google Shape;871;p30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872" name="Google Shape;872;p30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873" name="Google Shape;873;p30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874" name="Google Shape;874;p30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875" name="Google Shape;875;p30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876" name="Google Shape;876;p30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877" name="Google Shape;877;p30"/>
          <p:cNvGrpSpPr/>
          <p:nvPr/>
        </p:nvGrpSpPr>
        <p:grpSpPr>
          <a:xfrm>
            <a:off x="5551029" y="219114"/>
            <a:ext cx="473636" cy="2298907"/>
            <a:chOff x="4944841" y="220693"/>
            <a:chExt cx="473636" cy="2298907"/>
          </a:xfrm>
        </p:grpSpPr>
        <p:sp>
          <p:nvSpPr>
            <p:cNvPr id="878" name="Google Shape;878;p30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879" name="Google Shape;879;p30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880" name="Google Shape;880;p30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881" name="Google Shape;881;p30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</p:grpSp>
      <p:sp>
        <p:nvSpPr>
          <p:cNvPr id="882" name="Google Shape;882;p30"/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883" name="Google Shape;883;p30"/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grpSp>
        <p:nvGrpSpPr>
          <p:cNvPr id="884" name="Google Shape;884;p30"/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885" name="Google Shape;885;p30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6" name="Google Shape;886;p30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7" name="Google Shape;887;p30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88" name="Google Shape;888;p30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889" name="Google Shape;889;p30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90" name="Google Shape;890;p30"/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891" name="Google Shape;891;p30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2" name="Google Shape;892;p30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3" name="Google Shape;893;p30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94" name="Google Shape;894;p30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895" name="Google Shape;895;p30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aphicFrame>
        <p:nvGraphicFramePr>
          <p:cNvPr id="896" name="Google Shape;896;p30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{B47EBB55-387B-4976-8914-30C4F57E3A2F}</a:tableStyleId>
              </a:tblPr>
              <a:tblGrid>
                <a:gridCol w="1406000"/>
                <a:gridCol w="227475"/>
                <a:gridCol w="1248800"/>
                <a:gridCol w="227475"/>
                <a:gridCol w="1422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*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897" name="Google Shape;897;p30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{B47EBB55-387B-4976-8914-30C4F57E3A2F}</a:tableStyleId>
              </a:tblPr>
              <a:tblGrid>
                <a:gridCol w="140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898" name="Google Shape;898;p30"/>
          <p:cNvCxnSpPr/>
          <p:nvPr/>
        </p:nvCxnSpPr>
        <p:spPr>
          <a:xfrm flipH="1" rot="10800000">
            <a:off x="4558784" y="1686615"/>
            <a:ext cx="386057" cy="1793535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3" name="Google Shape;903;p31"/>
          <p:cNvGrpSpPr/>
          <p:nvPr/>
        </p:nvGrpSpPr>
        <p:grpSpPr>
          <a:xfrm>
            <a:off x="4932467" y="170897"/>
            <a:ext cx="1107867" cy="2390377"/>
            <a:chOff x="4932467" y="170897"/>
            <a:chExt cx="1107867" cy="2390377"/>
          </a:xfrm>
        </p:grpSpPr>
        <p:sp>
          <p:nvSpPr>
            <p:cNvPr id="904" name="Google Shape;904;p31"/>
            <p:cNvSpPr/>
            <p:nvPr/>
          </p:nvSpPr>
          <p:spPr>
            <a:xfrm flipH="1" rot="10800000">
              <a:off x="4932467" y="170897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31"/>
            <p:cNvSpPr/>
            <p:nvPr/>
          </p:nvSpPr>
          <p:spPr>
            <a:xfrm flipH="1" rot="10800000">
              <a:off x="5541950" y="17089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31"/>
            <p:cNvSpPr/>
            <p:nvPr/>
          </p:nvSpPr>
          <p:spPr>
            <a:xfrm flipH="1" rot="10800000">
              <a:off x="4932467" y="801560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31"/>
            <p:cNvSpPr/>
            <p:nvPr/>
          </p:nvSpPr>
          <p:spPr>
            <a:xfrm flipH="1" rot="10800000">
              <a:off x="5541950" y="801560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31"/>
            <p:cNvSpPr/>
            <p:nvPr/>
          </p:nvSpPr>
          <p:spPr>
            <a:xfrm flipH="1" rot="10800000">
              <a:off x="4932467" y="1432224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31"/>
            <p:cNvSpPr/>
            <p:nvPr/>
          </p:nvSpPr>
          <p:spPr>
            <a:xfrm flipH="1" rot="10800000">
              <a:off x="5541950" y="1432224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31"/>
            <p:cNvSpPr/>
            <p:nvPr/>
          </p:nvSpPr>
          <p:spPr>
            <a:xfrm flipH="1" rot="10800000">
              <a:off x="4932467" y="206288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31"/>
            <p:cNvSpPr/>
            <p:nvPr/>
          </p:nvSpPr>
          <p:spPr>
            <a:xfrm flipH="1" rot="10800000">
              <a:off x="5541950" y="206288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2" name="Google Shape;912;p31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31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/>
          </a:p>
        </p:txBody>
      </p:sp>
      <p:sp>
        <p:nvSpPr>
          <p:cNvPr id="914" name="Google Shape;914;p31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31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31"/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31"/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31"/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31"/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31"/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31"/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31"/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31"/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4" name="Google Shape;924;p31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5" name="Google Shape;925;p31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26" name="Google Shape;926;p31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27" name="Google Shape;927;p31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28" name="Google Shape;928;p31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929" name="Google Shape;929;p31"/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930" name="Google Shape;930;p31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931" name="Google Shape;931;p31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932" name="Google Shape;932;p31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933" name="Google Shape;933;p31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934" name="Google Shape;934;p31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935" name="Google Shape;935;p31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936" name="Google Shape;936;p31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937" name="Google Shape;937;p31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938" name="Google Shape;938;p31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939" name="Google Shape;939;p31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940" name="Google Shape;940;p31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941" name="Google Shape;941;p31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942" name="Google Shape;942;p31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943" name="Google Shape;943;p31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944" name="Google Shape;944;p31"/>
          <p:cNvGrpSpPr/>
          <p:nvPr/>
        </p:nvGrpSpPr>
        <p:grpSpPr>
          <a:xfrm>
            <a:off x="5551029" y="219114"/>
            <a:ext cx="473636" cy="2298907"/>
            <a:chOff x="4944841" y="220693"/>
            <a:chExt cx="473636" cy="2298907"/>
          </a:xfrm>
        </p:grpSpPr>
        <p:sp>
          <p:nvSpPr>
            <p:cNvPr id="945" name="Google Shape;945;p31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946" name="Google Shape;946;p31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947" name="Google Shape;947;p31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948" name="Google Shape;948;p31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</p:grpSp>
      <p:sp>
        <p:nvSpPr>
          <p:cNvPr id="949" name="Google Shape;949;p31"/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950" name="Google Shape;950;p31"/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grpSp>
        <p:nvGrpSpPr>
          <p:cNvPr id="951" name="Google Shape;951;p31"/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952" name="Google Shape;952;p31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3" name="Google Shape;953;p31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4" name="Google Shape;954;p31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55" name="Google Shape;955;p31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956" name="Google Shape;956;p31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957" name="Google Shape;957;p31"/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958" name="Google Shape;958;p31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9" name="Google Shape;959;p31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0" name="Google Shape;960;p31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61" name="Google Shape;961;p31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962" name="Google Shape;962;p31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aphicFrame>
        <p:nvGraphicFramePr>
          <p:cNvPr id="963" name="Google Shape;963;p31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{B47EBB55-387B-4976-8914-30C4F57E3A2F}</a:tableStyleId>
              </a:tblPr>
              <a:tblGrid>
                <a:gridCol w="1406000"/>
                <a:gridCol w="227475"/>
                <a:gridCol w="1248800"/>
                <a:gridCol w="227475"/>
                <a:gridCol w="1422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*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964" name="Google Shape;964;p31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{B47EBB55-387B-4976-8914-30C4F57E3A2F}</a:tableStyleId>
              </a:tblPr>
              <a:tblGrid>
                <a:gridCol w="140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?</a:t>
                      </a:r>
                      <a:endParaRPr b="1" sz="2000" u="none" cap="none" strike="noStrike">
                        <a:solidFill>
                          <a:schemeClr val="dk2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9" name="Google Shape;969;p32"/>
          <p:cNvGrpSpPr/>
          <p:nvPr/>
        </p:nvGrpSpPr>
        <p:grpSpPr>
          <a:xfrm>
            <a:off x="4932467" y="170897"/>
            <a:ext cx="1107867" cy="2390377"/>
            <a:chOff x="4932467" y="170897"/>
            <a:chExt cx="1107867" cy="2390377"/>
          </a:xfrm>
        </p:grpSpPr>
        <p:sp>
          <p:nvSpPr>
            <p:cNvPr id="970" name="Google Shape;970;p32"/>
            <p:cNvSpPr/>
            <p:nvPr/>
          </p:nvSpPr>
          <p:spPr>
            <a:xfrm flipH="1" rot="10800000">
              <a:off x="4932467" y="170897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32"/>
            <p:cNvSpPr/>
            <p:nvPr/>
          </p:nvSpPr>
          <p:spPr>
            <a:xfrm flipH="1" rot="10800000">
              <a:off x="5541950" y="17089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32"/>
            <p:cNvSpPr/>
            <p:nvPr/>
          </p:nvSpPr>
          <p:spPr>
            <a:xfrm flipH="1" rot="10800000">
              <a:off x="4932467" y="801560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32"/>
            <p:cNvSpPr/>
            <p:nvPr/>
          </p:nvSpPr>
          <p:spPr>
            <a:xfrm flipH="1" rot="10800000">
              <a:off x="5541950" y="801560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32"/>
            <p:cNvSpPr/>
            <p:nvPr/>
          </p:nvSpPr>
          <p:spPr>
            <a:xfrm flipH="1" rot="10800000">
              <a:off x="4932467" y="1432224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32"/>
            <p:cNvSpPr/>
            <p:nvPr/>
          </p:nvSpPr>
          <p:spPr>
            <a:xfrm flipH="1" rot="10800000">
              <a:off x="5541950" y="1432224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32"/>
            <p:cNvSpPr/>
            <p:nvPr/>
          </p:nvSpPr>
          <p:spPr>
            <a:xfrm flipH="1" rot="10800000">
              <a:off x="4932467" y="2062887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32"/>
            <p:cNvSpPr/>
            <p:nvPr/>
          </p:nvSpPr>
          <p:spPr>
            <a:xfrm flipH="1" rot="10800000">
              <a:off x="5541950" y="206288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8" name="Google Shape;978;p32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32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/>
          </a:p>
        </p:txBody>
      </p:sp>
      <p:sp>
        <p:nvSpPr>
          <p:cNvPr id="980" name="Google Shape;980;p32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32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32"/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32"/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32"/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32"/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32"/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32"/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32"/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32"/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0" name="Google Shape;990;p32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1" name="Google Shape;991;p32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92" name="Google Shape;992;p32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93" name="Google Shape;993;p32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94" name="Google Shape;994;p32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995" name="Google Shape;995;p32"/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996" name="Google Shape;996;p32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997" name="Google Shape;997;p32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998" name="Google Shape;998;p32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999" name="Google Shape;999;p32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000" name="Google Shape;1000;p32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1001" name="Google Shape;1001;p32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002" name="Google Shape;1002;p32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003" name="Google Shape;1003;p32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004" name="Google Shape;1004;p32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005" name="Google Shape;1005;p32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1006" name="Google Shape;1006;p32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007" name="Google Shape;1007;p32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008" name="Google Shape;1008;p32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009" name="Google Shape;1009;p32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010" name="Google Shape;1010;p32"/>
          <p:cNvGrpSpPr/>
          <p:nvPr/>
        </p:nvGrpSpPr>
        <p:grpSpPr>
          <a:xfrm>
            <a:off x="5551029" y="219114"/>
            <a:ext cx="473636" cy="2298907"/>
            <a:chOff x="4944841" y="220693"/>
            <a:chExt cx="473636" cy="2298907"/>
          </a:xfrm>
        </p:grpSpPr>
        <p:sp>
          <p:nvSpPr>
            <p:cNvPr id="1011" name="Google Shape;1011;p32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1012" name="Google Shape;1012;p32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1013" name="Google Shape;1013;p32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1014" name="Google Shape;1014;p32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</p:grpSp>
      <p:sp>
        <p:nvSpPr>
          <p:cNvPr id="1015" name="Google Shape;1015;p32"/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1016" name="Google Shape;1016;p32"/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grpSp>
        <p:nvGrpSpPr>
          <p:cNvPr id="1017" name="Google Shape;1017;p32"/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1018" name="Google Shape;1018;p32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19" name="Google Shape;1019;p32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20" name="Google Shape;1020;p32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21" name="Google Shape;1021;p32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1022" name="Google Shape;1022;p32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23" name="Google Shape;1023;p32"/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1024" name="Google Shape;1024;p32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25" name="Google Shape;1025;p32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26" name="Google Shape;1026;p32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27" name="Google Shape;1027;p32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1028" name="Google Shape;1028;p32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aphicFrame>
        <p:nvGraphicFramePr>
          <p:cNvPr id="1029" name="Google Shape;1029;p32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{B47EBB55-387B-4976-8914-30C4F57E3A2F}</a:tableStyleId>
              </a:tblPr>
              <a:tblGrid>
                <a:gridCol w="1406000"/>
                <a:gridCol w="227475"/>
                <a:gridCol w="1248800"/>
                <a:gridCol w="227475"/>
                <a:gridCol w="1422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*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030" name="Google Shape;1030;p32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{B47EBB55-387B-4976-8914-30C4F57E3A2F}</a:tableStyleId>
              </a:tblPr>
              <a:tblGrid>
                <a:gridCol w="140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1031" name="Google Shape;1031;p32"/>
          <p:cNvCxnSpPr/>
          <p:nvPr/>
        </p:nvCxnSpPr>
        <p:spPr>
          <a:xfrm rot="10800000">
            <a:off x="4944841" y="2319545"/>
            <a:ext cx="110467" cy="1160604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6" name="Google Shape;1036;p33"/>
          <p:cNvGrpSpPr/>
          <p:nvPr/>
        </p:nvGrpSpPr>
        <p:grpSpPr>
          <a:xfrm>
            <a:off x="4932467" y="170897"/>
            <a:ext cx="1107867" cy="2390377"/>
            <a:chOff x="4932467" y="170897"/>
            <a:chExt cx="1107867" cy="2390377"/>
          </a:xfrm>
        </p:grpSpPr>
        <p:sp>
          <p:nvSpPr>
            <p:cNvPr id="1037" name="Google Shape;1037;p33"/>
            <p:cNvSpPr/>
            <p:nvPr/>
          </p:nvSpPr>
          <p:spPr>
            <a:xfrm flipH="1" rot="10800000">
              <a:off x="4932467" y="170897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33"/>
            <p:cNvSpPr/>
            <p:nvPr/>
          </p:nvSpPr>
          <p:spPr>
            <a:xfrm flipH="1" rot="10800000">
              <a:off x="5541950" y="17089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33"/>
            <p:cNvSpPr/>
            <p:nvPr/>
          </p:nvSpPr>
          <p:spPr>
            <a:xfrm flipH="1" rot="10800000">
              <a:off x="4932467" y="801560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33"/>
            <p:cNvSpPr/>
            <p:nvPr/>
          </p:nvSpPr>
          <p:spPr>
            <a:xfrm flipH="1" rot="10800000">
              <a:off x="5541950" y="801560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33"/>
            <p:cNvSpPr/>
            <p:nvPr/>
          </p:nvSpPr>
          <p:spPr>
            <a:xfrm flipH="1" rot="10800000">
              <a:off x="4932467" y="1432224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33"/>
            <p:cNvSpPr/>
            <p:nvPr/>
          </p:nvSpPr>
          <p:spPr>
            <a:xfrm flipH="1" rot="10800000">
              <a:off x="5541950" y="1432224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33"/>
            <p:cNvSpPr/>
            <p:nvPr/>
          </p:nvSpPr>
          <p:spPr>
            <a:xfrm flipH="1" rot="10800000">
              <a:off x="4932467" y="2062887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33"/>
            <p:cNvSpPr/>
            <p:nvPr/>
          </p:nvSpPr>
          <p:spPr>
            <a:xfrm flipH="1" rot="10800000">
              <a:off x="5541950" y="206288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5" name="Google Shape;1045;p33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p33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/>
          </a:p>
        </p:txBody>
      </p:sp>
      <p:sp>
        <p:nvSpPr>
          <p:cNvPr id="1047" name="Google Shape;1047;p33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p33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33"/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p33"/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33"/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33"/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33"/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33"/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33"/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33"/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7" name="Google Shape;1057;p33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8" name="Google Shape;1058;p33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59" name="Google Shape;1059;p33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0" name="Google Shape;1060;p33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1" name="Google Shape;1061;p33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062" name="Google Shape;1062;p33"/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1063" name="Google Shape;1063;p33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064" name="Google Shape;1064;p33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065" name="Google Shape;1065;p33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066" name="Google Shape;1066;p33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067" name="Google Shape;1067;p33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1068" name="Google Shape;1068;p33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069" name="Google Shape;1069;p33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070" name="Google Shape;1070;p33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071" name="Google Shape;1071;p33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072" name="Google Shape;1072;p33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1073" name="Google Shape;1073;p33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074" name="Google Shape;1074;p33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075" name="Google Shape;1075;p33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076" name="Google Shape;1076;p33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077" name="Google Shape;1077;p33"/>
          <p:cNvGrpSpPr/>
          <p:nvPr/>
        </p:nvGrpSpPr>
        <p:grpSpPr>
          <a:xfrm>
            <a:off x="5551029" y="219114"/>
            <a:ext cx="473636" cy="2298907"/>
            <a:chOff x="4944841" y="220693"/>
            <a:chExt cx="473636" cy="2298907"/>
          </a:xfrm>
        </p:grpSpPr>
        <p:sp>
          <p:nvSpPr>
            <p:cNvPr id="1078" name="Google Shape;1078;p33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1079" name="Google Shape;1079;p33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1080" name="Google Shape;1080;p33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1081" name="Google Shape;1081;p33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</p:grpSp>
      <p:sp>
        <p:nvSpPr>
          <p:cNvPr id="1082" name="Google Shape;1082;p33"/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1083" name="Google Shape;1083;p33"/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grpSp>
        <p:nvGrpSpPr>
          <p:cNvPr id="1084" name="Google Shape;1084;p33"/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1085" name="Google Shape;1085;p33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6" name="Google Shape;1086;p33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7" name="Google Shape;1087;p33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88" name="Google Shape;1088;p33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1089" name="Google Shape;1089;p33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90" name="Google Shape;1090;p33"/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1091" name="Google Shape;1091;p33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2" name="Google Shape;1092;p33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3" name="Google Shape;1093;p33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94" name="Google Shape;1094;p33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1095" name="Google Shape;1095;p33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aphicFrame>
        <p:nvGraphicFramePr>
          <p:cNvPr id="1096" name="Google Shape;1096;p33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{B47EBB55-387B-4976-8914-30C4F57E3A2F}</a:tableStyleId>
              </a:tblPr>
              <a:tblGrid>
                <a:gridCol w="1406000"/>
                <a:gridCol w="227475"/>
                <a:gridCol w="1248800"/>
                <a:gridCol w="227475"/>
                <a:gridCol w="1422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*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097" name="Google Shape;1097;p33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{B47EBB55-387B-4976-8914-30C4F57E3A2F}</a:tableStyleId>
              </a:tblPr>
              <a:tblGrid>
                <a:gridCol w="140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?</a:t>
                      </a:r>
                      <a:endParaRPr b="1" sz="2000" u="none" cap="none" strike="noStrike">
                        <a:solidFill>
                          <a:schemeClr val="dk2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2" name="Google Shape;1102;p34"/>
          <p:cNvGrpSpPr/>
          <p:nvPr/>
        </p:nvGrpSpPr>
        <p:grpSpPr>
          <a:xfrm>
            <a:off x="4932467" y="170897"/>
            <a:ext cx="1107867" cy="2390377"/>
            <a:chOff x="4932467" y="170897"/>
            <a:chExt cx="1107867" cy="2390377"/>
          </a:xfrm>
        </p:grpSpPr>
        <p:sp>
          <p:nvSpPr>
            <p:cNvPr id="1103" name="Google Shape;1103;p34"/>
            <p:cNvSpPr/>
            <p:nvPr/>
          </p:nvSpPr>
          <p:spPr>
            <a:xfrm flipH="1" rot="10800000">
              <a:off x="4932467" y="170897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34"/>
            <p:cNvSpPr/>
            <p:nvPr/>
          </p:nvSpPr>
          <p:spPr>
            <a:xfrm flipH="1" rot="10800000">
              <a:off x="5541950" y="170897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34"/>
            <p:cNvSpPr/>
            <p:nvPr/>
          </p:nvSpPr>
          <p:spPr>
            <a:xfrm flipH="1" rot="10800000">
              <a:off x="4932467" y="801560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34"/>
            <p:cNvSpPr/>
            <p:nvPr/>
          </p:nvSpPr>
          <p:spPr>
            <a:xfrm flipH="1" rot="10800000">
              <a:off x="5541950" y="801560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34"/>
            <p:cNvSpPr/>
            <p:nvPr/>
          </p:nvSpPr>
          <p:spPr>
            <a:xfrm flipH="1" rot="10800000">
              <a:off x="4932467" y="1432224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34"/>
            <p:cNvSpPr/>
            <p:nvPr/>
          </p:nvSpPr>
          <p:spPr>
            <a:xfrm flipH="1" rot="10800000">
              <a:off x="5541950" y="1432224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34"/>
            <p:cNvSpPr/>
            <p:nvPr/>
          </p:nvSpPr>
          <p:spPr>
            <a:xfrm flipH="1" rot="10800000">
              <a:off x="4932467" y="2062887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34"/>
            <p:cNvSpPr/>
            <p:nvPr/>
          </p:nvSpPr>
          <p:spPr>
            <a:xfrm flipH="1" rot="10800000">
              <a:off x="5541950" y="206288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1" name="Google Shape;1111;p34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p34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/>
          </a:p>
        </p:txBody>
      </p:sp>
      <p:sp>
        <p:nvSpPr>
          <p:cNvPr id="1113" name="Google Shape;1113;p34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34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34"/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34"/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Google Shape;1117;p34"/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p34"/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p34"/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34"/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p34"/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p34"/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3" name="Google Shape;1123;p34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4" name="Google Shape;1124;p34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25" name="Google Shape;1125;p34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26" name="Google Shape;1126;p34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27" name="Google Shape;1127;p34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28" name="Google Shape;1128;p34"/>
          <p:cNvSpPr txBox="1"/>
          <p:nvPr/>
        </p:nvSpPr>
        <p:spPr>
          <a:xfrm>
            <a:off x="4944841" y="220693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1129" name="Google Shape;1129;p34"/>
          <p:cNvSpPr txBox="1"/>
          <p:nvPr/>
        </p:nvSpPr>
        <p:spPr>
          <a:xfrm>
            <a:off x="4944841" y="853625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sp>
        <p:nvSpPr>
          <p:cNvPr id="1130" name="Google Shape;1130;p34"/>
          <p:cNvSpPr txBox="1"/>
          <p:nvPr/>
        </p:nvSpPr>
        <p:spPr>
          <a:xfrm>
            <a:off x="4944841" y="1486560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endParaRPr/>
          </a:p>
        </p:txBody>
      </p:sp>
      <p:sp>
        <p:nvSpPr>
          <p:cNvPr id="1131" name="Google Shape;1131;p34"/>
          <p:cNvSpPr txBox="1"/>
          <p:nvPr/>
        </p:nvSpPr>
        <p:spPr>
          <a:xfrm>
            <a:off x="4944841" y="2119490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3</a:t>
            </a:r>
            <a:endParaRPr/>
          </a:p>
        </p:txBody>
      </p:sp>
      <p:grpSp>
        <p:nvGrpSpPr>
          <p:cNvPr id="1132" name="Google Shape;1132;p34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1133" name="Google Shape;1133;p34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134" name="Google Shape;1134;p34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135" name="Google Shape;1135;p34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136" name="Google Shape;1136;p34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137" name="Google Shape;1137;p34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1138" name="Google Shape;1138;p34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139" name="Google Shape;1139;p34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140" name="Google Shape;1140;p34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141" name="Google Shape;1141;p34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sp>
        <p:nvSpPr>
          <p:cNvPr id="1142" name="Google Shape;1142;p34"/>
          <p:cNvSpPr txBox="1"/>
          <p:nvPr/>
        </p:nvSpPr>
        <p:spPr>
          <a:xfrm>
            <a:off x="5551029" y="219114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endParaRPr/>
          </a:p>
        </p:txBody>
      </p:sp>
      <p:sp>
        <p:nvSpPr>
          <p:cNvPr id="1143" name="Google Shape;1143;p34"/>
          <p:cNvSpPr txBox="1"/>
          <p:nvPr/>
        </p:nvSpPr>
        <p:spPr>
          <a:xfrm>
            <a:off x="5551029" y="852046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5</a:t>
            </a:r>
            <a:endParaRPr/>
          </a:p>
        </p:txBody>
      </p:sp>
      <p:sp>
        <p:nvSpPr>
          <p:cNvPr id="1144" name="Google Shape;1144;p34"/>
          <p:cNvSpPr txBox="1"/>
          <p:nvPr/>
        </p:nvSpPr>
        <p:spPr>
          <a:xfrm>
            <a:off x="5551029" y="1484981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6</a:t>
            </a:r>
            <a:endParaRPr/>
          </a:p>
        </p:txBody>
      </p:sp>
      <p:sp>
        <p:nvSpPr>
          <p:cNvPr id="1145" name="Google Shape;1145;p34"/>
          <p:cNvSpPr txBox="1"/>
          <p:nvPr/>
        </p:nvSpPr>
        <p:spPr>
          <a:xfrm>
            <a:off x="5551029" y="2117911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7</a:t>
            </a:r>
            <a:endParaRPr/>
          </a:p>
        </p:txBody>
      </p:sp>
      <p:sp>
        <p:nvSpPr>
          <p:cNvPr id="1146" name="Google Shape;1146;p34"/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1147" name="Google Shape;1147;p34"/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grpSp>
        <p:nvGrpSpPr>
          <p:cNvPr id="1148" name="Google Shape;1148;p34"/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1149" name="Google Shape;1149;p34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0" name="Google Shape;1150;p34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1" name="Google Shape;1151;p34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52" name="Google Shape;1152;p34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1153" name="Google Shape;1153;p34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54" name="Google Shape;1154;p34"/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1155" name="Google Shape;1155;p34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6" name="Google Shape;1156;p34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7" name="Google Shape;1157;p34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58" name="Google Shape;1158;p34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1159" name="Google Shape;1159;p34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aphicFrame>
        <p:nvGraphicFramePr>
          <p:cNvPr id="1160" name="Google Shape;1160;p34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{B47EBB55-387B-4976-8914-30C4F57E3A2F}</a:tableStyleId>
              </a:tblPr>
              <a:tblGrid>
                <a:gridCol w="1406000"/>
                <a:gridCol w="227475"/>
                <a:gridCol w="1248800"/>
                <a:gridCol w="227475"/>
                <a:gridCol w="1422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*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161" name="Google Shape;1161;p34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{B47EBB55-387B-4976-8914-30C4F57E3A2F}</a:tableStyleId>
              </a:tblPr>
              <a:tblGrid>
                <a:gridCol w="140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1162" name="Google Shape;1162;p34"/>
          <p:cNvCxnSpPr/>
          <p:nvPr/>
        </p:nvCxnSpPr>
        <p:spPr>
          <a:xfrm flipH="1" rot="10800000">
            <a:off x="5881317" y="420090"/>
            <a:ext cx="159017" cy="3060056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3415180" y="4045269"/>
            <a:ext cx="1419199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cpuWork()</a:t>
            </a:r>
            <a:endParaRPr/>
          </a:p>
        </p:txBody>
      </p:sp>
      <p:grpSp>
        <p:nvGrpSpPr>
          <p:cNvPr id="85" name="Google Shape;85;p17"/>
          <p:cNvGrpSpPr/>
          <p:nvPr/>
        </p:nvGrpSpPr>
        <p:grpSpPr>
          <a:xfrm>
            <a:off x="4834379" y="231006"/>
            <a:ext cx="307777" cy="5005138"/>
            <a:chOff x="4834379" y="231006"/>
            <a:chExt cx="307777" cy="5005138"/>
          </a:xfrm>
        </p:grpSpPr>
        <p:cxnSp>
          <p:nvCxnSpPr>
            <p:cNvPr id="86" name="Google Shape;86;p17"/>
            <p:cNvCxnSpPr/>
            <p:nvPr/>
          </p:nvCxnSpPr>
          <p:spPr>
            <a:xfrm>
              <a:off x="5081441" y="231006"/>
              <a:ext cx="0" cy="5005138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7" name="Google Shape;87;p17"/>
            <p:cNvSpPr txBox="1"/>
            <p:nvPr/>
          </p:nvSpPr>
          <p:spPr>
            <a:xfrm rot="5400000">
              <a:off x="4402159" y="4049472"/>
              <a:ext cx="11722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synchronize</a:t>
              </a:r>
              <a:endParaRPr/>
            </a:p>
          </p:txBody>
        </p:sp>
      </p:grpSp>
      <p:cxnSp>
        <p:nvCxnSpPr>
          <p:cNvPr id="88" name="Google Shape;88;p17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89" name="Google Shape;89;p17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90" name="Google Shape;90;p17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91" name="Google Shape;91;p17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/>
          </a:p>
        </p:txBody>
      </p:sp>
      <p:cxnSp>
        <p:nvCxnSpPr>
          <p:cNvPr id="92" name="Google Shape;92;p17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" name="Google Shape;93;p17"/>
          <p:cNvCxnSpPr/>
          <p:nvPr/>
        </p:nvCxnSpPr>
        <p:spPr>
          <a:xfrm>
            <a:off x="1081174" y="1780923"/>
            <a:ext cx="8857509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94" name="Google Shape;94;p17"/>
          <p:cNvSpPr/>
          <p:nvPr/>
        </p:nvSpPr>
        <p:spPr>
          <a:xfrm>
            <a:off x="949075" y="177324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b="1" i="0" sz="1200" u="none" cap="none" strike="noStrik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1200443" y="4045271"/>
            <a:ext cx="2139523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initialize()</a:t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5142156" y="4045270"/>
            <a:ext cx="2558369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verifyWork()</a:t>
            </a:r>
            <a:endParaRPr/>
          </a:p>
        </p:txBody>
      </p:sp>
      <p:grpSp>
        <p:nvGrpSpPr>
          <p:cNvPr id="98" name="Google Shape;98;p17"/>
          <p:cNvGrpSpPr/>
          <p:nvPr/>
        </p:nvGrpSpPr>
        <p:grpSpPr>
          <a:xfrm flipH="1" rot="10800000">
            <a:off x="1200442" y="2047567"/>
            <a:ext cx="2139523" cy="208548"/>
            <a:chOff x="2156059" y="1114463"/>
            <a:chExt cx="1403679" cy="136822"/>
          </a:xfrm>
        </p:grpSpPr>
        <p:grpSp>
          <p:nvGrpSpPr>
            <p:cNvPr id="99" name="Google Shape;99;p17"/>
            <p:cNvGrpSpPr/>
            <p:nvPr/>
          </p:nvGrpSpPr>
          <p:grpSpPr>
            <a:xfrm>
              <a:off x="2156059" y="1115497"/>
              <a:ext cx="678579" cy="135788"/>
              <a:chOff x="2156059" y="1115497"/>
              <a:chExt cx="678579" cy="135788"/>
            </a:xfrm>
          </p:grpSpPr>
          <p:grpSp>
            <p:nvGrpSpPr>
              <p:cNvPr id="100" name="Google Shape;100;p17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101" name="Google Shape;101;p17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" name="Google Shape;102;p17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3" name="Google Shape;103;p17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104" name="Google Shape;104;p17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" name="Google Shape;105;p17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06" name="Google Shape;106;p17"/>
            <p:cNvGrpSpPr/>
            <p:nvPr/>
          </p:nvGrpSpPr>
          <p:grpSpPr>
            <a:xfrm>
              <a:off x="2881159" y="1114463"/>
              <a:ext cx="678579" cy="135788"/>
              <a:chOff x="2156059" y="1115497"/>
              <a:chExt cx="678579" cy="135788"/>
            </a:xfrm>
          </p:grpSpPr>
          <p:grpSp>
            <p:nvGrpSpPr>
              <p:cNvPr id="107" name="Google Shape;107;p17"/>
              <p:cNvGrpSpPr/>
              <p:nvPr/>
            </p:nvGrpSpPr>
            <p:grpSpPr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108" name="Google Shape;108;p17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" name="Google Shape;109;p17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0" name="Google Shape;110;p17"/>
              <p:cNvGrpSpPr/>
              <p:nvPr/>
            </p:nvGrpSpPr>
            <p:grpSpPr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111" name="Google Shape;111;p17"/>
                <p:cNvSpPr/>
                <p:nvPr/>
              </p:nvSpPr>
              <p:spPr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Google Shape;112;p17"/>
                <p:cNvSpPr/>
                <p:nvPr/>
              </p:nvSpPr>
              <p:spPr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13" name="Google Shape;113;p17"/>
          <p:cNvGrpSpPr/>
          <p:nvPr/>
        </p:nvGrpSpPr>
        <p:grpSpPr>
          <a:xfrm>
            <a:off x="5235443" y="2047567"/>
            <a:ext cx="2322558" cy="205396"/>
            <a:chOff x="7489958" y="3733107"/>
            <a:chExt cx="2322558" cy="205396"/>
          </a:xfrm>
        </p:grpSpPr>
        <p:sp>
          <p:nvSpPr>
            <p:cNvPr id="114" name="Google Shape;114;p17"/>
            <p:cNvSpPr/>
            <p:nvPr/>
          </p:nvSpPr>
          <p:spPr>
            <a:xfrm flipH="1" rot="10800000">
              <a:off x="7489958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7"/>
            <p:cNvSpPr/>
            <p:nvPr/>
          </p:nvSpPr>
          <p:spPr>
            <a:xfrm flipH="1" rot="10800000">
              <a:off x="8094862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7"/>
            <p:cNvSpPr/>
            <p:nvPr/>
          </p:nvSpPr>
          <p:spPr>
            <a:xfrm flipH="1" rot="10800000">
              <a:off x="7792410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7"/>
            <p:cNvSpPr/>
            <p:nvPr/>
          </p:nvSpPr>
          <p:spPr>
            <a:xfrm flipH="1" rot="10800000">
              <a:off x="8397314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7"/>
            <p:cNvSpPr/>
            <p:nvPr/>
          </p:nvSpPr>
          <p:spPr>
            <a:xfrm flipH="1" rot="10800000">
              <a:off x="8699766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7"/>
            <p:cNvSpPr/>
            <p:nvPr/>
          </p:nvSpPr>
          <p:spPr>
            <a:xfrm flipH="1" rot="10800000">
              <a:off x="9002218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7"/>
            <p:cNvSpPr/>
            <p:nvPr/>
          </p:nvSpPr>
          <p:spPr>
            <a:xfrm flipH="1" rot="10800000">
              <a:off x="9304670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7"/>
            <p:cNvSpPr/>
            <p:nvPr/>
          </p:nvSpPr>
          <p:spPr>
            <a:xfrm flipH="1" rot="10800000">
              <a:off x="9607120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17"/>
          <p:cNvSpPr/>
          <p:nvPr/>
        </p:nvSpPr>
        <p:spPr>
          <a:xfrm>
            <a:off x="86780" y="105878"/>
            <a:ext cx="10703140" cy="54864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3445844" y="2987998"/>
            <a:ext cx="1590434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performWork()</a:t>
            </a:r>
            <a:endParaRPr/>
          </a:p>
        </p:txBody>
      </p:sp>
      <p:grpSp>
        <p:nvGrpSpPr>
          <p:cNvPr id="124" name="Google Shape;124;p17"/>
          <p:cNvGrpSpPr/>
          <p:nvPr/>
        </p:nvGrpSpPr>
        <p:grpSpPr>
          <a:xfrm>
            <a:off x="4012773" y="555909"/>
            <a:ext cx="456576" cy="985126"/>
            <a:chOff x="3648495" y="622523"/>
            <a:chExt cx="456576" cy="985126"/>
          </a:xfrm>
        </p:grpSpPr>
        <p:sp>
          <p:nvSpPr>
            <p:cNvPr id="125" name="Google Shape;125;p17"/>
            <p:cNvSpPr/>
            <p:nvPr/>
          </p:nvSpPr>
          <p:spPr>
            <a:xfrm flipH="1" rot="10800000">
              <a:off x="3648495" y="622523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7"/>
            <p:cNvSpPr/>
            <p:nvPr/>
          </p:nvSpPr>
          <p:spPr>
            <a:xfrm flipH="1" rot="10800000">
              <a:off x="3899676" y="622523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7"/>
            <p:cNvSpPr/>
            <p:nvPr/>
          </p:nvSpPr>
          <p:spPr>
            <a:xfrm flipH="1" rot="10800000">
              <a:off x="3648495" y="882433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7"/>
            <p:cNvSpPr/>
            <p:nvPr/>
          </p:nvSpPr>
          <p:spPr>
            <a:xfrm flipH="1" rot="10800000">
              <a:off x="3899676" y="882433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7"/>
            <p:cNvSpPr/>
            <p:nvPr/>
          </p:nvSpPr>
          <p:spPr>
            <a:xfrm flipH="1" rot="10800000">
              <a:off x="3648495" y="1142343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7"/>
            <p:cNvSpPr/>
            <p:nvPr/>
          </p:nvSpPr>
          <p:spPr>
            <a:xfrm flipH="1" rot="10800000">
              <a:off x="3899676" y="1142343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7"/>
            <p:cNvSpPr/>
            <p:nvPr/>
          </p:nvSpPr>
          <p:spPr>
            <a:xfrm flipH="1" rot="10800000">
              <a:off x="3648495" y="1402253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7"/>
            <p:cNvSpPr/>
            <p:nvPr/>
          </p:nvSpPr>
          <p:spPr>
            <a:xfrm flipH="1" rot="10800000">
              <a:off x="3899676" y="1402253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p17"/>
          <p:cNvSpPr/>
          <p:nvPr/>
        </p:nvSpPr>
        <p:spPr>
          <a:xfrm>
            <a:off x="950679" y="156309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" name="Google Shape;1167;p35"/>
          <p:cNvGrpSpPr/>
          <p:nvPr/>
        </p:nvGrpSpPr>
        <p:grpSpPr>
          <a:xfrm>
            <a:off x="4932467" y="170897"/>
            <a:ext cx="1107867" cy="2390377"/>
            <a:chOff x="4932467" y="170897"/>
            <a:chExt cx="1107867" cy="2390377"/>
          </a:xfrm>
        </p:grpSpPr>
        <p:sp>
          <p:nvSpPr>
            <p:cNvPr id="1168" name="Google Shape;1168;p35"/>
            <p:cNvSpPr/>
            <p:nvPr/>
          </p:nvSpPr>
          <p:spPr>
            <a:xfrm flipH="1" rot="10800000">
              <a:off x="4932467" y="170897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35"/>
            <p:cNvSpPr/>
            <p:nvPr/>
          </p:nvSpPr>
          <p:spPr>
            <a:xfrm flipH="1" rot="10800000">
              <a:off x="5541950" y="170897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35"/>
            <p:cNvSpPr/>
            <p:nvPr/>
          </p:nvSpPr>
          <p:spPr>
            <a:xfrm flipH="1" rot="10800000">
              <a:off x="4932467" y="801560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35"/>
            <p:cNvSpPr/>
            <p:nvPr/>
          </p:nvSpPr>
          <p:spPr>
            <a:xfrm flipH="1" rot="10800000">
              <a:off x="5541950" y="801560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35"/>
            <p:cNvSpPr/>
            <p:nvPr/>
          </p:nvSpPr>
          <p:spPr>
            <a:xfrm flipH="1" rot="10800000">
              <a:off x="4932467" y="1432224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35"/>
            <p:cNvSpPr/>
            <p:nvPr/>
          </p:nvSpPr>
          <p:spPr>
            <a:xfrm flipH="1" rot="10800000">
              <a:off x="5541950" y="1432224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35"/>
            <p:cNvSpPr/>
            <p:nvPr/>
          </p:nvSpPr>
          <p:spPr>
            <a:xfrm flipH="1" rot="10800000">
              <a:off x="4932467" y="2062887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35"/>
            <p:cNvSpPr/>
            <p:nvPr/>
          </p:nvSpPr>
          <p:spPr>
            <a:xfrm flipH="1" rot="10800000">
              <a:off x="5541950" y="206288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6" name="Google Shape;1176;p35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7" name="Google Shape;1177;p35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/>
          </a:p>
        </p:txBody>
      </p:sp>
      <p:sp>
        <p:nvSpPr>
          <p:cNvPr id="1178" name="Google Shape;1178;p35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9" name="Google Shape;1179;p35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0" name="Google Shape;1180;p35"/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1" name="Google Shape;1181;p35"/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2" name="Google Shape;1182;p35"/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Google Shape;1183;p35"/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4" name="Google Shape;1184;p35"/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5" name="Google Shape;1185;p35"/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6" name="Google Shape;1186;p35"/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Google Shape;1187;p35"/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8" name="Google Shape;1188;p35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9" name="Google Shape;1189;p35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90" name="Google Shape;1190;p35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91" name="Google Shape;1191;p35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92" name="Google Shape;1192;p35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93" name="Google Shape;1193;p35"/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1194" name="Google Shape;1194;p35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195" name="Google Shape;1195;p35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196" name="Google Shape;1196;p35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197" name="Google Shape;1197;p35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198" name="Google Shape;1198;p35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1199" name="Google Shape;1199;p35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200" name="Google Shape;1200;p35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201" name="Google Shape;1201;p35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202" name="Google Shape;1202;p35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203" name="Google Shape;1203;p35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1204" name="Google Shape;1204;p35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205" name="Google Shape;1205;p35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206" name="Google Shape;1206;p35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207" name="Google Shape;1207;p35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208" name="Google Shape;1208;p35"/>
          <p:cNvGrpSpPr/>
          <p:nvPr/>
        </p:nvGrpSpPr>
        <p:grpSpPr>
          <a:xfrm>
            <a:off x="5551029" y="219114"/>
            <a:ext cx="473636" cy="2298907"/>
            <a:chOff x="4944841" y="220693"/>
            <a:chExt cx="473636" cy="2298907"/>
          </a:xfrm>
        </p:grpSpPr>
        <p:sp>
          <p:nvSpPr>
            <p:cNvPr id="1209" name="Google Shape;1209;p35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1210" name="Google Shape;1210;p35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1211" name="Google Shape;1211;p35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1212" name="Google Shape;1212;p35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</p:grpSp>
      <p:sp>
        <p:nvSpPr>
          <p:cNvPr id="1213" name="Google Shape;1213;p35"/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1214" name="Google Shape;1214;p35"/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grpSp>
        <p:nvGrpSpPr>
          <p:cNvPr id="1215" name="Google Shape;1215;p35"/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1216" name="Google Shape;1216;p35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17" name="Google Shape;1217;p35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18" name="Google Shape;1218;p35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19" name="Google Shape;1219;p35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1220" name="Google Shape;1220;p35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21" name="Google Shape;1221;p35"/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1222" name="Google Shape;1222;p35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23" name="Google Shape;1223;p35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24" name="Google Shape;1224;p35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25" name="Google Shape;1225;p35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1226" name="Google Shape;1226;p35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aphicFrame>
        <p:nvGraphicFramePr>
          <p:cNvPr id="1227" name="Google Shape;1227;p35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{B47EBB55-387B-4976-8914-30C4F57E3A2F}</a:tableStyleId>
              </a:tblPr>
              <a:tblGrid>
                <a:gridCol w="1406000"/>
                <a:gridCol w="227475"/>
                <a:gridCol w="1248800"/>
                <a:gridCol w="227475"/>
                <a:gridCol w="1422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*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228" name="Google Shape;1228;p35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{B47EBB55-387B-4976-8914-30C4F57E3A2F}</a:tableStyleId>
              </a:tblPr>
              <a:tblGrid>
                <a:gridCol w="140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?</a:t>
                      </a:r>
                      <a:endParaRPr b="1" sz="2000" u="none" cap="none" strike="noStrike">
                        <a:solidFill>
                          <a:schemeClr val="dk2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3" name="Google Shape;1233;p36"/>
          <p:cNvGrpSpPr/>
          <p:nvPr/>
        </p:nvGrpSpPr>
        <p:grpSpPr>
          <a:xfrm>
            <a:off x="4932467" y="170897"/>
            <a:ext cx="1107867" cy="2390377"/>
            <a:chOff x="4932467" y="170897"/>
            <a:chExt cx="1107867" cy="2390377"/>
          </a:xfrm>
        </p:grpSpPr>
        <p:sp>
          <p:nvSpPr>
            <p:cNvPr id="1234" name="Google Shape;1234;p36"/>
            <p:cNvSpPr/>
            <p:nvPr/>
          </p:nvSpPr>
          <p:spPr>
            <a:xfrm flipH="1" rot="10800000">
              <a:off x="4932467" y="170897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36"/>
            <p:cNvSpPr/>
            <p:nvPr/>
          </p:nvSpPr>
          <p:spPr>
            <a:xfrm flipH="1" rot="10800000">
              <a:off x="5541950" y="170897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36"/>
            <p:cNvSpPr/>
            <p:nvPr/>
          </p:nvSpPr>
          <p:spPr>
            <a:xfrm flipH="1" rot="10800000">
              <a:off x="4932467" y="801560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36"/>
            <p:cNvSpPr/>
            <p:nvPr/>
          </p:nvSpPr>
          <p:spPr>
            <a:xfrm flipH="1" rot="10800000">
              <a:off x="5541950" y="801560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36"/>
            <p:cNvSpPr/>
            <p:nvPr/>
          </p:nvSpPr>
          <p:spPr>
            <a:xfrm flipH="1" rot="10800000">
              <a:off x="4932467" y="1432224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36"/>
            <p:cNvSpPr/>
            <p:nvPr/>
          </p:nvSpPr>
          <p:spPr>
            <a:xfrm flipH="1" rot="10800000">
              <a:off x="5541950" y="1432224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36"/>
            <p:cNvSpPr/>
            <p:nvPr/>
          </p:nvSpPr>
          <p:spPr>
            <a:xfrm flipH="1" rot="10800000">
              <a:off x="4932467" y="2062887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36"/>
            <p:cNvSpPr/>
            <p:nvPr/>
          </p:nvSpPr>
          <p:spPr>
            <a:xfrm flipH="1" rot="10800000">
              <a:off x="5541950" y="206288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2" name="Google Shape;1242;p36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3" name="Google Shape;1243;p36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/>
          </a:p>
        </p:txBody>
      </p:sp>
      <p:sp>
        <p:nvSpPr>
          <p:cNvPr id="1244" name="Google Shape;1244;p36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5" name="Google Shape;1245;p36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6" name="Google Shape;1246;p36"/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Google Shape;1247;p36"/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8" name="Google Shape;1248;p36"/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9" name="Google Shape;1249;p36"/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0" name="Google Shape;1250;p36"/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1" name="Google Shape;1251;p36"/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Google Shape;1252;p36"/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3" name="Google Shape;1253;p36"/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4" name="Google Shape;1254;p36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5" name="Google Shape;1255;p36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56" name="Google Shape;1256;p36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57" name="Google Shape;1257;p36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58" name="Google Shape;1258;p36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259" name="Google Shape;1259;p36"/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1260" name="Google Shape;1260;p36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261" name="Google Shape;1261;p36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262" name="Google Shape;1262;p36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263" name="Google Shape;1263;p36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264" name="Google Shape;1264;p36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1265" name="Google Shape;1265;p36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266" name="Google Shape;1266;p36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267" name="Google Shape;1267;p36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268" name="Google Shape;1268;p36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269" name="Google Shape;1269;p36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1270" name="Google Shape;1270;p36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271" name="Google Shape;1271;p36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272" name="Google Shape;1272;p36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273" name="Google Shape;1273;p36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274" name="Google Shape;1274;p36"/>
          <p:cNvGrpSpPr/>
          <p:nvPr/>
        </p:nvGrpSpPr>
        <p:grpSpPr>
          <a:xfrm>
            <a:off x="5551029" y="219114"/>
            <a:ext cx="473636" cy="2298907"/>
            <a:chOff x="4944841" y="220693"/>
            <a:chExt cx="473636" cy="2298907"/>
          </a:xfrm>
        </p:grpSpPr>
        <p:sp>
          <p:nvSpPr>
            <p:cNvPr id="1275" name="Google Shape;1275;p36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1276" name="Google Shape;1276;p36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1277" name="Google Shape;1277;p36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1278" name="Google Shape;1278;p36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</p:grpSp>
      <p:sp>
        <p:nvSpPr>
          <p:cNvPr id="1279" name="Google Shape;1279;p36"/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1280" name="Google Shape;1280;p36"/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grpSp>
        <p:nvGrpSpPr>
          <p:cNvPr id="1281" name="Google Shape;1281;p36"/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1282" name="Google Shape;1282;p36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3" name="Google Shape;1283;p36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4" name="Google Shape;1284;p36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85" name="Google Shape;1285;p36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1286" name="Google Shape;1286;p36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87" name="Google Shape;1287;p36"/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1288" name="Google Shape;1288;p36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9" name="Google Shape;1289;p36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90" name="Google Shape;1290;p36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91" name="Google Shape;1291;p36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1292" name="Google Shape;1292;p36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aphicFrame>
        <p:nvGraphicFramePr>
          <p:cNvPr id="1293" name="Google Shape;1293;p36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{B47EBB55-387B-4976-8914-30C4F57E3A2F}</a:tableStyleId>
              </a:tblPr>
              <a:tblGrid>
                <a:gridCol w="1406000"/>
                <a:gridCol w="227475"/>
                <a:gridCol w="1248800"/>
                <a:gridCol w="227475"/>
                <a:gridCol w="1422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*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294" name="Google Shape;1294;p36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{B47EBB55-387B-4976-8914-30C4F57E3A2F}</a:tableStyleId>
              </a:tblPr>
              <a:tblGrid>
                <a:gridCol w="140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1295" name="Google Shape;1295;p36"/>
          <p:cNvCxnSpPr/>
          <p:nvPr/>
        </p:nvCxnSpPr>
        <p:spPr>
          <a:xfrm rot="10800000">
            <a:off x="6024665" y="1052101"/>
            <a:ext cx="353175" cy="2428047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0" name="Google Shape;1300;p37"/>
          <p:cNvGrpSpPr/>
          <p:nvPr/>
        </p:nvGrpSpPr>
        <p:grpSpPr>
          <a:xfrm>
            <a:off x="4932467" y="170897"/>
            <a:ext cx="1107867" cy="2390377"/>
            <a:chOff x="4932467" y="170897"/>
            <a:chExt cx="1107867" cy="2390377"/>
          </a:xfrm>
        </p:grpSpPr>
        <p:sp>
          <p:nvSpPr>
            <p:cNvPr id="1301" name="Google Shape;1301;p37"/>
            <p:cNvSpPr/>
            <p:nvPr/>
          </p:nvSpPr>
          <p:spPr>
            <a:xfrm flipH="1" rot="10800000">
              <a:off x="4932467" y="170897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37"/>
            <p:cNvSpPr/>
            <p:nvPr/>
          </p:nvSpPr>
          <p:spPr>
            <a:xfrm flipH="1" rot="10800000">
              <a:off x="5541950" y="170897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37"/>
            <p:cNvSpPr/>
            <p:nvPr/>
          </p:nvSpPr>
          <p:spPr>
            <a:xfrm flipH="1" rot="10800000">
              <a:off x="4932467" y="801560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37"/>
            <p:cNvSpPr/>
            <p:nvPr/>
          </p:nvSpPr>
          <p:spPr>
            <a:xfrm flipH="1" rot="10800000">
              <a:off x="5541950" y="801560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37"/>
            <p:cNvSpPr/>
            <p:nvPr/>
          </p:nvSpPr>
          <p:spPr>
            <a:xfrm flipH="1" rot="10800000">
              <a:off x="4932467" y="1432224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37"/>
            <p:cNvSpPr/>
            <p:nvPr/>
          </p:nvSpPr>
          <p:spPr>
            <a:xfrm flipH="1" rot="10800000">
              <a:off x="5541950" y="1432224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37"/>
            <p:cNvSpPr/>
            <p:nvPr/>
          </p:nvSpPr>
          <p:spPr>
            <a:xfrm flipH="1" rot="10800000">
              <a:off x="4932467" y="2062887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37"/>
            <p:cNvSpPr/>
            <p:nvPr/>
          </p:nvSpPr>
          <p:spPr>
            <a:xfrm flipH="1" rot="10800000">
              <a:off x="5541950" y="206288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9" name="Google Shape;1309;p37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0" name="Google Shape;1310;p37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/>
          </a:p>
        </p:txBody>
      </p:sp>
      <p:sp>
        <p:nvSpPr>
          <p:cNvPr id="1311" name="Google Shape;1311;p37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2" name="Google Shape;1312;p37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3" name="Google Shape;1313;p37"/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4" name="Google Shape;1314;p37"/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5" name="Google Shape;1315;p37"/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6" name="Google Shape;1316;p37"/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7" name="Google Shape;1317;p37"/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8" name="Google Shape;1318;p37"/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9" name="Google Shape;1319;p37"/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0" name="Google Shape;1320;p37"/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1" name="Google Shape;1321;p37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2" name="Google Shape;1322;p37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23" name="Google Shape;1323;p37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24" name="Google Shape;1324;p37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25" name="Google Shape;1325;p37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326" name="Google Shape;1326;p37"/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1327" name="Google Shape;1327;p37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328" name="Google Shape;1328;p37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329" name="Google Shape;1329;p37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330" name="Google Shape;1330;p37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331" name="Google Shape;1331;p37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1332" name="Google Shape;1332;p37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333" name="Google Shape;1333;p37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334" name="Google Shape;1334;p37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335" name="Google Shape;1335;p37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336" name="Google Shape;1336;p37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1337" name="Google Shape;1337;p37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338" name="Google Shape;1338;p37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339" name="Google Shape;1339;p37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340" name="Google Shape;1340;p37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341" name="Google Shape;1341;p37"/>
          <p:cNvGrpSpPr/>
          <p:nvPr/>
        </p:nvGrpSpPr>
        <p:grpSpPr>
          <a:xfrm>
            <a:off x="5551029" y="219114"/>
            <a:ext cx="473636" cy="2298907"/>
            <a:chOff x="4944841" y="220693"/>
            <a:chExt cx="473636" cy="2298907"/>
          </a:xfrm>
        </p:grpSpPr>
        <p:sp>
          <p:nvSpPr>
            <p:cNvPr id="1342" name="Google Shape;1342;p37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1343" name="Google Shape;1343;p37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1344" name="Google Shape;1344;p37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1345" name="Google Shape;1345;p37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</p:grpSp>
      <p:sp>
        <p:nvSpPr>
          <p:cNvPr id="1346" name="Google Shape;1346;p37"/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1347" name="Google Shape;1347;p37"/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grpSp>
        <p:nvGrpSpPr>
          <p:cNvPr id="1348" name="Google Shape;1348;p37"/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1349" name="Google Shape;1349;p37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0" name="Google Shape;1350;p37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1" name="Google Shape;1351;p37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52" name="Google Shape;1352;p37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1353" name="Google Shape;1353;p37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354" name="Google Shape;1354;p37"/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1355" name="Google Shape;1355;p37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6" name="Google Shape;1356;p37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7" name="Google Shape;1357;p37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58" name="Google Shape;1358;p37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1359" name="Google Shape;1359;p37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aphicFrame>
        <p:nvGraphicFramePr>
          <p:cNvPr id="1360" name="Google Shape;1360;p37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{B47EBB55-387B-4976-8914-30C4F57E3A2F}</a:tableStyleId>
              </a:tblPr>
              <a:tblGrid>
                <a:gridCol w="1406000"/>
                <a:gridCol w="227475"/>
                <a:gridCol w="1248800"/>
                <a:gridCol w="227475"/>
                <a:gridCol w="1422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*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361" name="Google Shape;1361;p37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{B47EBB55-387B-4976-8914-30C4F57E3A2F}</a:tableStyleId>
              </a:tblPr>
              <a:tblGrid>
                <a:gridCol w="140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?</a:t>
                      </a:r>
                      <a:endParaRPr b="1" sz="2000" u="none" cap="none" strike="noStrike">
                        <a:solidFill>
                          <a:schemeClr val="dk2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6" name="Google Shape;1366;p38"/>
          <p:cNvGrpSpPr/>
          <p:nvPr/>
        </p:nvGrpSpPr>
        <p:grpSpPr>
          <a:xfrm>
            <a:off x="4932467" y="170897"/>
            <a:ext cx="1107867" cy="2390377"/>
            <a:chOff x="4932467" y="170897"/>
            <a:chExt cx="1107867" cy="2390377"/>
          </a:xfrm>
        </p:grpSpPr>
        <p:sp>
          <p:nvSpPr>
            <p:cNvPr id="1367" name="Google Shape;1367;p38"/>
            <p:cNvSpPr/>
            <p:nvPr/>
          </p:nvSpPr>
          <p:spPr>
            <a:xfrm flipH="1" rot="10800000">
              <a:off x="4932467" y="170897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38"/>
            <p:cNvSpPr/>
            <p:nvPr/>
          </p:nvSpPr>
          <p:spPr>
            <a:xfrm flipH="1" rot="10800000">
              <a:off x="5541950" y="170897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38"/>
            <p:cNvSpPr/>
            <p:nvPr/>
          </p:nvSpPr>
          <p:spPr>
            <a:xfrm flipH="1" rot="10800000">
              <a:off x="4932467" y="801560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38"/>
            <p:cNvSpPr/>
            <p:nvPr/>
          </p:nvSpPr>
          <p:spPr>
            <a:xfrm flipH="1" rot="10800000">
              <a:off x="5541950" y="801560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38"/>
            <p:cNvSpPr/>
            <p:nvPr/>
          </p:nvSpPr>
          <p:spPr>
            <a:xfrm flipH="1" rot="10800000">
              <a:off x="4932467" y="1432224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38"/>
            <p:cNvSpPr/>
            <p:nvPr/>
          </p:nvSpPr>
          <p:spPr>
            <a:xfrm flipH="1" rot="10800000">
              <a:off x="5541950" y="1432224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38"/>
            <p:cNvSpPr/>
            <p:nvPr/>
          </p:nvSpPr>
          <p:spPr>
            <a:xfrm flipH="1" rot="10800000">
              <a:off x="4932467" y="2062887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38"/>
            <p:cNvSpPr/>
            <p:nvPr/>
          </p:nvSpPr>
          <p:spPr>
            <a:xfrm flipH="1" rot="10800000">
              <a:off x="5541950" y="206288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5" name="Google Shape;1375;p38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6" name="Google Shape;1376;p38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/>
          </a:p>
        </p:txBody>
      </p:sp>
      <p:sp>
        <p:nvSpPr>
          <p:cNvPr id="1377" name="Google Shape;1377;p38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8" name="Google Shape;1378;p38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9" name="Google Shape;1379;p38"/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0" name="Google Shape;1380;p38"/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1" name="Google Shape;1381;p38"/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2" name="Google Shape;1382;p38"/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3" name="Google Shape;1383;p38"/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4" name="Google Shape;1384;p38"/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5" name="Google Shape;1385;p38"/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6" name="Google Shape;1386;p38"/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7" name="Google Shape;1387;p38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8" name="Google Shape;1388;p38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89" name="Google Shape;1389;p38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90" name="Google Shape;1390;p38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91" name="Google Shape;1391;p38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392" name="Google Shape;1392;p38"/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1393" name="Google Shape;1393;p38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394" name="Google Shape;1394;p38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395" name="Google Shape;1395;p38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396" name="Google Shape;1396;p38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397" name="Google Shape;1397;p38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1398" name="Google Shape;1398;p38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399" name="Google Shape;1399;p38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400" name="Google Shape;1400;p38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401" name="Google Shape;1401;p38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402" name="Google Shape;1402;p38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1403" name="Google Shape;1403;p38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404" name="Google Shape;1404;p38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405" name="Google Shape;1405;p38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406" name="Google Shape;1406;p38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407" name="Google Shape;1407;p38"/>
          <p:cNvGrpSpPr/>
          <p:nvPr/>
        </p:nvGrpSpPr>
        <p:grpSpPr>
          <a:xfrm>
            <a:off x="5551029" y="219114"/>
            <a:ext cx="473636" cy="2298907"/>
            <a:chOff x="4944841" y="220693"/>
            <a:chExt cx="473636" cy="2298907"/>
          </a:xfrm>
        </p:grpSpPr>
        <p:sp>
          <p:nvSpPr>
            <p:cNvPr id="1408" name="Google Shape;1408;p38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1409" name="Google Shape;1409;p38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1410" name="Google Shape;1410;p38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1411" name="Google Shape;1411;p38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</p:grpSp>
      <p:sp>
        <p:nvSpPr>
          <p:cNvPr id="1412" name="Google Shape;1412;p38"/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1413" name="Google Shape;1413;p38"/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grpSp>
        <p:nvGrpSpPr>
          <p:cNvPr id="1414" name="Google Shape;1414;p38"/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1415" name="Google Shape;1415;p38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6" name="Google Shape;1416;p38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7" name="Google Shape;1417;p38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18" name="Google Shape;1418;p38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1419" name="Google Shape;1419;p38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420" name="Google Shape;1420;p38"/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1421" name="Google Shape;1421;p38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2" name="Google Shape;1422;p38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3" name="Google Shape;1423;p38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24" name="Google Shape;1424;p38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1425" name="Google Shape;1425;p38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aphicFrame>
        <p:nvGraphicFramePr>
          <p:cNvPr id="1426" name="Google Shape;1426;p38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{B47EBB55-387B-4976-8914-30C4F57E3A2F}</a:tableStyleId>
              </a:tblPr>
              <a:tblGrid>
                <a:gridCol w="1406000"/>
                <a:gridCol w="227475"/>
                <a:gridCol w="1248800"/>
                <a:gridCol w="227475"/>
                <a:gridCol w="1422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*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427" name="Google Shape;1427;p38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{B47EBB55-387B-4976-8914-30C4F57E3A2F}</a:tableStyleId>
              </a:tblPr>
              <a:tblGrid>
                <a:gridCol w="140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1428" name="Google Shape;1428;p38"/>
          <p:cNvCxnSpPr/>
          <p:nvPr/>
        </p:nvCxnSpPr>
        <p:spPr>
          <a:xfrm rot="10800000">
            <a:off x="6040334" y="1681417"/>
            <a:ext cx="834030" cy="1798731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" name="Google Shape;1433;p39"/>
          <p:cNvGrpSpPr/>
          <p:nvPr/>
        </p:nvGrpSpPr>
        <p:grpSpPr>
          <a:xfrm>
            <a:off x="4932467" y="170897"/>
            <a:ext cx="1107867" cy="2390377"/>
            <a:chOff x="4932467" y="170897"/>
            <a:chExt cx="1107867" cy="2390377"/>
          </a:xfrm>
        </p:grpSpPr>
        <p:sp>
          <p:nvSpPr>
            <p:cNvPr id="1434" name="Google Shape;1434;p39"/>
            <p:cNvSpPr/>
            <p:nvPr/>
          </p:nvSpPr>
          <p:spPr>
            <a:xfrm flipH="1" rot="10800000">
              <a:off x="4932467" y="170897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39"/>
            <p:cNvSpPr/>
            <p:nvPr/>
          </p:nvSpPr>
          <p:spPr>
            <a:xfrm flipH="1" rot="10800000">
              <a:off x="5541950" y="170897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39"/>
            <p:cNvSpPr/>
            <p:nvPr/>
          </p:nvSpPr>
          <p:spPr>
            <a:xfrm flipH="1" rot="10800000">
              <a:off x="4932467" y="801560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39"/>
            <p:cNvSpPr/>
            <p:nvPr/>
          </p:nvSpPr>
          <p:spPr>
            <a:xfrm flipH="1" rot="10800000">
              <a:off x="5541950" y="801560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39"/>
            <p:cNvSpPr/>
            <p:nvPr/>
          </p:nvSpPr>
          <p:spPr>
            <a:xfrm flipH="1" rot="10800000">
              <a:off x="4932467" y="1432224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39"/>
            <p:cNvSpPr/>
            <p:nvPr/>
          </p:nvSpPr>
          <p:spPr>
            <a:xfrm flipH="1" rot="10800000">
              <a:off x="5541950" y="1432224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39"/>
            <p:cNvSpPr/>
            <p:nvPr/>
          </p:nvSpPr>
          <p:spPr>
            <a:xfrm flipH="1" rot="10800000">
              <a:off x="4932467" y="2062887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39"/>
            <p:cNvSpPr/>
            <p:nvPr/>
          </p:nvSpPr>
          <p:spPr>
            <a:xfrm flipH="1" rot="10800000">
              <a:off x="5541950" y="206288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2" name="Google Shape;1442;p39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3" name="Google Shape;1443;p39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/>
          </a:p>
        </p:txBody>
      </p:sp>
      <p:sp>
        <p:nvSpPr>
          <p:cNvPr id="1444" name="Google Shape;1444;p39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5" name="Google Shape;1445;p39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6" name="Google Shape;1446;p39"/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7" name="Google Shape;1447;p39"/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8" name="Google Shape;1448;p39"/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9" name="Google Shape;1449;p39"/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0" name="Google Shape;1450;p39"/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1" name="Google Shape;1451;p39"/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2" name="Google Shape;1452;p39"/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3" name="Google Shape;1453;p39"/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4" name="Google Shape;1454;p39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5" name="Google Shape;1455;p39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6" name="Google Shape;1456;p39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7" name="Google Shape;1457;p39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8" name="Google Shape;1458;p39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459" name="Google Shape;1459;p39"/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1460" name="Google Shape;1460;p39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461" name="Google Shape;1461;p39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462" name="Google Shape;1462;p39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463" name="Google Shape;1463;p39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464" name="Google Shape;1464;p39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1465" name="Google Shape;1465;p39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466" name="Google Shape;1466;p39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467" name="Google Shape;1467;p39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468" name="Google Shape;1468;p39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469" name="Google Shape;1469;p39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1470" name="Google Shape;1470;p39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471" name="Google Shape;1471;p39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472" name="Google Shape;1472;p39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473" name="Google Shape;1473;p39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474" name="Google Shape;1474;p39"/>
          <p:cNvGrpSpPr/>
          <p:nvPr/>
        </p:nvGrpSpPr>
        <p:grpSpPr>
          <a:xfrm>
            <a:off x="5551029" y="219114"/>
            <a:ext cx="473636" cy="2298907"/>
            <a:chOff x="4944841" y="220693"/>
            <a:chExt cx="473636" cy="2298907"/>
          </a:xfrm>
        </p:grpSpPr>
        <p:sp>
          <p:nvSpPr>
            <p:cNvPr id="1475" name="Google Shape;1475;p39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1476" name="Google Shape;1476;p39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1477" name="Google Shape;1477;p39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1478" name="Google Shape;1478;p39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</p:grpSp>
      <p:sp>
        <p:nvSpPr>
          <p:cNvPr id="1479" name="Google Shape;1479;p39"/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1480" name="Google Shape;1480;p39"/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grpSp>
        <p:nvGrpSpPr>
          <p:cNvPr id="1481" name="Google Shape;1481;p39"/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1482" name="Google Shape;1482;p39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83" name="Google Shape;1483;p39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84" name="Google Shape;1484;p39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85" name="Google Shape;1485;p39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1486" name="Google Shape;1486;p39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487" name="Google Shape;1487;p39"/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1488" name="Google Shape;1488;p39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89" name="Google Shape;1489;p39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90" name="Google Shape;1490;p39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91" name="Google Shape;1491;p39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1492" name="Google Shape;1492;p39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aphicFrame>
        <p:nvGraphicFramePr>
          <p:cNvPr id="1493" name="Google Shape;1493;p39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{B47EBB55-387B-4976-8914-30C4F57E3A2F}</a:tableStyleId>
              </a:tblPr>
              <a:tblGrid>
                <a:gridCol w="1406000"/>
                <a:gridCol w="227475"/>
                <a:gridCol w="1248800"/>
                <a:gridCol w="227475"/>
                <a:gridCol w="1422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*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494" name="Google Shape;1494;p39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{B47EBB55-387B-4976-8914-30C4F57E3A2F}</a:tableStyleId>
              </a:tblPr>
              <a:tblGrid>
                <a:gridCol w="140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?</a:t>
                      </a:r>
                      <a:endParaRPr b="1" sz="2000" u="none" cap="none" strike="noStrike">
                        <a:solidFill>
                          <a:schemeClr val="dk2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9" name="Google Shape;1499;p40"/>
          <p:cNvGrpSpPr/>
          <p:nvPr/>
        </p:nvGrpSpPr>
        <p:grpSpPr>
          <a:xfrm>
            <a:off x="4932467" y="170897"/>
            <a:ext cx="1107867" cy="2390377"/>
            <a:chOff x="4932467" y="170897"/>
            <a:chExt cx="1107867" cy="2390377"/>
          </a:xfrm>
        </p:grpSpPr>
        <p:sp>
          <p:nvSpPr>
            <p:cNvPr id="1500" name="Google Shape;1500;p40"/>
            <p:cNvSpPr/>
            <p:nvPr/>
          </p:nvSpPr>
          <p:spPr>
            <a:xfrm flipH="1" rot="10800000">
              <a:off x="4932467" y="170897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40"/>
            <p:cNvSpPr/>
            <p:nvPr/>
          </p:nvSpPr>
          <p:spPr>
            <a:xfrm flipH="1" rot="10800000">
              <a:off x="5541950" y="170897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40"/>
            <p:cNvSpPr/>
            <p:nvPr/>
          </p:nvSpPr>
          <p:spPr>
            <a:xfrm flipH="1" rot="10800000">
              <a:off x="4932467" y="801560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40"/>
            <p:cNvSpPr/>
            <p:nvPr/>
          </p:nvSpPr>
          <p:spPr>
            <a:xfrm flipH="1" rot="10800000">
              <a:off x="5541950" y="801560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40"/>
            <p:cNvSpPr/>
            <p:nvPr/>
          </p:nvSpPr>
          <p:spPr>
            <a:xfrm flipH="1" rot="10800000">
              <a:off x="4932467" y="1432224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40"/>
            <p:cNvSpPr/>
            <p:nvPr/>
          </p:nvSpPr>
          <p:spPr>
            <a:xfrm flipH="1" rot="10800000">
              <a:off x="5541950" y="1432224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40"/>
            <p:cNvSpPr/>
            <p:nvPr/>
          </p:nvSpPr>
          <p:spPr>
            <a:xfrm flipH="1" rot="10800000">
              <a:off x="4932467" y="2062887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40"/>
            <p:cNvSpPr/>
            <p:nvPr/>
          </p:nvSpPr>
          <p:spPr>
            <a:xfrm flipH="1" rot="10800000">
              <a:off x="5541950" y="2062887"/>
              <a:ext cx="498384" cy="498387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8" name="Google Shape;1508;p40"/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9" name="Google Shape;1509;p40"/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performWork&lt;&lt;&lt;2, 4&gt;&gt;&gt;()</a:t>
            </a:r>
            <a:endParaRPr/>
          </a:p>
        </p:txBody>
      </p:sp>
      <p:sp>
        <p:nvSpPr>
          <p:cNvPr id="1510" name="Google Shape;1510;p40"/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1" name="Google Shape;1511;p40"/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2" name="Google Shape;1512;p40"/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3" name="Google Shape;1513;p40"/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4" name="Google Shape;1514;p40"/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5" name="Google Shape;1515;p40"/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6" name="Google Shape;1516;p40"/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7" name="Google Shape;1517;p40"/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8" name="Google Shape;1518;p40"/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9" name="Google Shape;1519;p40"/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0" name="Google Shape;1520;p40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1" name="Google Shape;1521;p40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22" name="Google Shape;1522;p40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23" name="Google Shape;1523;p40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24" name="Google Shape;1524;p40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525" name="Google Shape;1525;p40"/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1526" name="Google Shape;1526;p40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527" name="Google Shape;1527;p40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528" name="Google Shape;1528;p40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529" name="Google Shape;1529;p40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530" name="Google Shape;1530;p40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1531" name="Google Shape;1531;p40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532" name="Google Shape;1532;p40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533" name="Google Shape;1533;p40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534" name="Google Shape;1534;p40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535" name="Google Shape;1535;p40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1536" name="Google Shape;1536;p40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1537" name="Google Shape;1537;p40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1538" name="Google Shape;1538;p40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1539" name="Google Shape;1539;p40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1540" name="Google Shape;1540;p40"/>
          <p:cNvGrpSpPr/>
          <p:nvPr/>
        </p:nvGrpSpPr>
        <p:grpSpPr>
          <a:xfrm>
            <a:off x="5551029" y="219114"/>
            <a:ext cx="473636" cy="2298907"/>
            <a:chOff x="4944841" y="220693"/>
            <a:chExt cx="473636" cy="2298907"/>
          </a:xfrm>
        </p:grpSpPr>
        <p:sp>
          <p:nvSpPr>
            <p:cNvPr id="1541" name="Google Shape;1541;p40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1542" name="Google Shape;1542;p40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1543" name="Google Shape;1543;p40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1544" name="Google Shape;1544;p40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</p:grpSp>
      <p:sp>
        <p:nvSpPr>
          <p:cNvPr id="1545" name="Google Shape;1545;p40"/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1546" name="Google Shape;1546;p40"/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grpSp>
        <p:nvGrpSpPr>
          <p:cNvPr id="1547" name="Google Shape;1547;p40"/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1548" name="Google Shape;1548;p40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49" name="Google Shape;1549;p40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50" name="Google Shape;1550;p40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51" name="Google Shape;1551;p40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1552" name="Google Shape;1552;p40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53" name="Google Shape;1553;p40"/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1554" name="Google Shape;1554;p40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55" name="Google Shape;1555;p40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56" name="Google Shape;1556;p40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57" name="Google Shape;1557;p40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1558" name="Google Shape;1558;p40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aphicFrame>
        <p:nvGraphicFramePr>
          <p:cNvPr id="1559" name="Google Shape;1559;p40"/>
          <p:cNvGraphicFramePr/>
          <p:nvPr/>
        </p:nvGraphicFramePr>
        <p:xfrm>
          <a:off x="6295812" y="1978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{B47EBB55-387B-4976-8914-30C4F57E3A2F}</a:tableStyleId>
              </a:tblPr>
              <a:tblGrid>
                <a:gridCol w="1406000"/>
                <a:gridCol w="227475"/>
                <a:gridCol w="1248800"/>
                <a:gridCol w="227475"/>
                <a:gridCol w="1422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threadIdx.x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blockIdx.x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*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blockDim.x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560" name="Google Shape;1560;p40"/>
          <p:cNvGraphicFramePr/>
          <p:nvPr/>
        </p:nvGraphicFramePr>
        <p:xfrm>
          <a:off x="6306796" y="11274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{B47EBB55-387B-4976-8914-30C4F57E3A2F}</a:tableStyleId>
              </a:tblPr>
              <a:tblGrid>
                <a:gridCol w="140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ourier"/>
                        <a:buNone/>
                      </a:pPr>
                      <a:r>
                        <a:rPr b="1" lang="en-US" sz="1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dataIndex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urier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2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1561" name="Google Shape;1561;p40"/>
          <p:cNvCxnSpPr/>
          <p:nvPr/>
        </p:nvCxnSpPr>
        <p:spPr>
          <a:xfrm rot="10800000">
            <a:off x="6024665" y="2317966"/>
            <a:ext cx="1346223" cy="1162181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6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18"/>
          <p:cNvGrpSpPr/>
          <p:nvPr/>
        </p:nvGrpSpPr>
        <p:grpSpPr>
          <a:xfrm>
            <a:off x="4932467" y="170897"/>
            <a:ext cx="1107867" cy="2390377"/>
            <a:chOff x="4932467" y="170897"/>
            <a:chExt cx="1107867" cy="2390377"/>
          </a:xfrm>
        </p:grpSpPr>
        <p:sp>
          <p:nvSpPr>
            <p:cNvPr id="141" name="Google Shape;141;p18"/>
            <p:cNvSpPr/>
            <p:nvPr/>
          </p:nvSpPr>
          <p:spPr>
            <a:xfrm flipH="1" rot="10800000">
              <a:off x="4932467" y="17089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8"/>
            <p:cNvSpPr/>
            <p:nvPr/>
          </p:nvSpPr>
          <p:spPr>
            <a:xfrm flipH="1" rot="10800000">
              <a:off x="5541950" y="17089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8"/>
            <p:cNvSpPr/>
            <p:nvPr/>
          </p:nvSpPr>
          <p:spPr>
            <a:xfrm flipH="1" rot="10800000">
              <a:off x="4932467" y="801560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8"/>
            <p:cNvSpPr/>
            <p:nvPr/>
          </p:nvSpPr>
          <p:spPr>
            <a:xfrm flipH="1" rot="10800000">
              <a:off x="5541950" y="801560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8"/>
            <p:cNvSpPr/>
            <p:nvPr/>
          </p:nvSpPr>
          <p:spPr>
            <a:xfrm flipH="1" rot="10800000">
              <a:off x="4932467" y="1432224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8"/>
            <p:cNvSpPr/>
            <p:nvPr/>
          </p:nvSpPr>
          <p:spPr>
            <a:xfrm flipH="1" rot="10800000">
              <a:off x="5541950" y="1432224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8"/>
            <p:cNvSpPr/>
            <p:nvPr/>
          </p:nvSpPr>
          <p:spPr>
            <a:xfrm flipH="1" rot="10800000">
              <a:off x="4932467" y="206288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8"/>
            <p:cNvSpPr/>
            <p:nvPr/>
          </p:nvSpPr>
          <p:spPr>
            <a:xfrm flipH="1" rot="10800000">
              <a:off x="5541950" y="206288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" name="Google Shape;149;p18"/>
          <p:cNvGrpSpPr/>
          <p:nvPr/>
        </p:nvGrpSpPr>
        <p:grpSpPr>
          <a:xfrm>
            <a:off x="3100132" y="2926084"/>
            <a:ext cx="4772537" cy="2601214"/>
            <a:chOff x="3100132" y="2926084"/>
            <a:chExt cx="4772537" cy="2601214"/>
          </a:xfrm>
        </p:grpSpPr>
        <p:sp>
          <p:nvSpPr>
            <p:cNvPr id="150" name="Google Shape;150;p18"/>
            <p:cNvSpPr/>
            <p:nvPr/>
          </p:nvSpPr>
          <p:spPr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8"/>
            <p:cNvSpPr txBox="1"/>
            <p:nvPr/>
          </p:nvSpPr>
          <p:spPr>
            <a:xfrm>
              <a:off x="3158422" y="3002042"/>
              <a:ext cx="2797946" cy="23298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performWork&lt;&lt;&lt;2, 4&gt;&gt;&gt;()</a:t>
              </a: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5557089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3241508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" name="Google Shape;162;p18"/>
          <p:cNvSpPr txBox="1"/>
          <p:nvPr/>
        </p:nvSpPr>
        <p:spPr>
          <a:xfrm>
            <a:off x="7421078" y="211756"/>
            <a:ext cx="3262964" cy="307777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Assume data is in a 0 indexed vector</a:t>
            </a:r>
            <a:endParaRPr/>
          </a:p>
        </p:txBody>
      </p:sp>
      <p:cxnSp>
        <p:nvCxnSpPr>
          <p:cNvPr id="163" name="Google Shape;163;p18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" name="Google Shape;164;p18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19"/>
          <p:cNvGrpSpPr/>
          <p:nvPr/>
        </p:nvGrpSpPr>
        <p:grpSpPr>
          <a:xfrm>
            <a:off x="4932467" y="170897"/>
            <a:ext cx="1107867" cy="2390377"/>
            <a:chOff x="4932467" y="170897"/>
            <a:chExt cx="1107867" cy="2390377"/>
          </a:xfrm>
        </p:grpSpPr>
        <p:sp>
          <p:nvSpPr>
            <p:cNvPr id="173" name="Google Shape;173;p19"/>
            <p:cNvSpPr/>
            <p:nvPr/>
          </p:nvSpPr>
          <p:spPr>
            <a:xfrm flipH="1" rot="10800000">
              <a:off x="4932467" y="17089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9"/>
            <p:cNvSpPr/>
            <p:nvPr/>
          </p:nvSpPr>
          <p:spPr>
            <a:xfrm flipH="1" rot="10800000">
              <a:off x="5541950" y="17089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9"/>
            <p:cNvSpPr/>
            <p:nvPr/>
          </p:nvSpPr>
          <p:spPr>
            <a:xfrm flipH="1" rot="10800000">
              <a:off x="4932467" y="801560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9"/>
            <p:cNvSpPr/>
            <p:nvPr/>
          </p:nvSpPr>
          <p:spPr>
            <a:xfrm flipH="1" rot="10800000">
              <a:off x="5541950" y="801560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9"/>
            <p:cNvSpPr/>
            <p:nvPr/>
          </p:nvSpPr>
          <p:spPr>
            <a:xfrm flipH="1" rot="10800000">
              <a:off x="4932467" y="1432224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9"/>
            <p:cNvSpPr/>
            <p:nvPr/>
          </p:nvSpPr>
          <p:spPr>
            <a:xfrm flipH="1" rot="10800000">
              <a:off x="5541950" y="1432224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9"/>
            <p:cNvSpPr/>
            <p:nvPr/>
          </p:nvSpPr>
          <p:spPr>
            <a:xfrm flipH="1" rot="10800000">
              <a:off x="4932467" y="206288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9"/>
            <p:cNvSpPr/>
            <p:nvPr/>
          </p:nvSpPr>
          <p:spPr>
            <a:xfrm flipH="1" rot="10800000">
              <a:off x="5541950" y="206288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" name="Google Shape;181;p19"/>
          <p:cNvGrpSpPr/>
          <p:nvPr/>
        </p:nvGrpSpPr>
        <p:grpSpPr>
          <a:xfrm>
            <a:off x="3100132" y="2926084"/>
            <a:ext cx="4772537" cy="2601214"/>
            <a:chOff x="3100132" y="2926084"/>
            <a:chExt cx="4772537" cy="2601214"/>
          </a:xfrm>
        </p:grpSpPr>
        <p:sp>
          <p:nvSpPr>
            <p:cNvPr id="182" name="Google Shape;182;p19"/>
            <p:cNvSpPr/>
            <p:nvPr/>
          </p:nvSpPr>
          <p:spPr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9"/>
            <p:cNvSpPr txBox="1"/>
            <p:nvPr/>
          </p:nvSpPr>
          <p:spPr>
            <a:xfrm>
              <a:off x="3158422" y="3002042"/>
              <a:ext cx="2797946" cy="23298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performWork&lt;&lt;&lt;2, 4&gt;&gt;&gt;()</a:t>
              </a:r>
              <a:endParaRPr/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5557089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3241508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" name="Google Shape;194;p19"/>
          <p:cNvSpPr txBox="1"/>
          <p:nvPr/>
        </p:nvSpPr>
        <p:spPr>
          <a:xfrm>
            <a:off x="7421078" y="211756"/>
            <a:ext cx="3262964" cy="307777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Assume data is in a 0 indexed vector</a:t>
            </a:r>
            <a:endParaRPr/>
          </a:p>
        </p:txBody>
      </p:sp>
      <p:cxnSp>
        <p:nvCxnSpPr>
          <p:cNvPr id="195" name="Google Shape;195;p19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6" name="Google Shape;196;p19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7" name="Google Shape;197;p19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8" name="Google Shape;198;p19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9" name="Google Shape;199;p19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00" name="Google Shape;200;p19"/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201" name="Google Shape;201;p19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02" name="Google Shape;202;p19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03" name="Google Shape;203;p19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04" name="Google Shape;204;p19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05" name="Google Shape;205;p19"/>
          <p:cNvGrpSpPr/>
          <p:nvPr/>
        </p:nvGrpSpPr>
        <p:grpSpPr>
          <a:xfrm>
            <a:off x="5551029" y="219114"/>
            <a:ext cx="473636" cy="2298907"/>
            <a:chOff x="4944841" y="220693"/>
            <a:chExt cx="473636" cy="2298907"/>
          </a:xfrm>
        </p:grpSpPr>
        <p:sp>
          <p:nvSpPr>
            <p:cNvPr id="206" name="Google Shape;206;p19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207" name="Google Shape;207;p19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208" name="Google Shape;208;p19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209" name="Google Shape;209;p19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20"/>
          <p:cNvGrpSpPr/>
          <p:nvPr/>
        </p:nvGrpSpPr>
        <p:grpSpPr>
          <a:xfrm>
            <a:off x="4932467" y="170897"/>
            <a:ext cx="1107867" cy="2390377"/>
            <a:chOff x="4932467" y="170897"/>
            <a:chExt cx="1107867" cy="2390377"/>
          </a:xfrm>
        </p:grpSpPr>
        <p:sp>
          <p:nvSpPr>
            <p:cNvPr id="215" name="Google Shape;215;p20"/>
            <p:cNvSpPr/>
            <p:nvPr/>
          </p:nvSpPr>
          <p:spPr>
            <a:xfrm flipH="1" rot="10800000">
              <a:off x="4932467" y="17089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0"/>
            <p:cNvSpPr/>
            <p:nvPr/>
          </p:nvSpPr>
          <p:spPr>
            <a:xfrm flipH="1" rot="10800000">
              <a:off x="5541950" y="17089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0"/>
            <p:cNvSpPr/>
            <p:nvPr/>
          </p:nvSpPr>
          <p:spPr>
            <a:xfrm flipH="1" rot="10800000">
              <a:off x="4932467" y="801560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0"/>
            <p:cNvSpPr/>
            <p:nvPr/>
          </p:nvSpPr>
          <p:spPr>
            <a:xfrm flipH="1" rot="10800000">
              <a:off x="5541950" y="801560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0"/>
            <p:cNvSpPr/>
            <p:nvPr/>
          </p:nvSpPr>
          <p:spPr>
            <a:xfrm flipH="1" rot="10800000">
              <a:off x="4932467" y="1432224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0"/>
            <p:cNvSpPr/>
            <p:nvPr/>
          </p:nvSpPr>
          <p:spPr>
            <a:xfrm flipH="1" rot="10800000">
              <a:off x="5541950" y="1432224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0"/>
            <p:cNvSpPr/>
            <p:nvPr/>
          </p:nvSpPr>
          <p:spPr>
            <a:xfrm flipH="1" rot="10800000">
              <a:off x="4932467" y="206288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0"/>
            <p:cNvSpPr/>
            <p:nvPr/>
          </p:nvSpPr>
          <p:spPr>
            <a:xfrm flipH="1" rot="10800000">
              <a:off x="5541950" y="206288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3" name="Google Shape;223;p20"/>
          <p:cNvGrpSpPr/>
          <p:nvPr/>
        </p:nvGrpSpPr>
        <p:grpSpPr>
          <a:xfrm>
            <a:off x="3100132" y="2926084"/>
            <a:ext cx="4772537" cy="2601214"/>
            <a:chOff x="3100132" y="2926084"/>
            <a:chExt cx="4772537" cy="2601214"/>
          </a:xfrm>
        </p:grpSpPr>
        <p:sp>
          <p:nvSpPr>
            <p:cNvPr id="224" name="Google Shape;224;p20"/>
            <p:cNvSpPr/>
            <p:nvPr/>
          </p:nvSpPr>
          <p:spPr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0"/>
            <p:cNvSpPr txBox="1"/>
            <p:nvPr/>
          </p:nvSpPr>
          <p:spPr>
            <a:xfrm>
              <a:off x="3158422" y="3002042"/>
              <a:ext cx="2797946" cy="23298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performWork&lt;&lt;&lt;2, 4&gt;&gt;&gt;()</a:t>
              </a:r>
              <a:endParaRPr/>
            </a:p>
          </p:txBody>
        </p:sp>
        <p:sp>
          <p:nvSpPr>
            <p:cNvPr id="226" name="Google Shape;226;p20"/>
            <p:cNvSpPr/>
            <p:nvPr/>
          </p:nvSpPr>
          <p:spPr>
            <a:xfrm>
              <a:off x="5557089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0"/>
            <p:cNvSpPr/>
            <p:nvPr/>
          </p:nvSpPr>
          <p:spPr>
            <a:xfrm>
              <a:off x="3241508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0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0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0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0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0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0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0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0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36" name="Google Shape;236;p20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7" name="Google Shape;237;p20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8" name="Google Shape;238;p20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9" name="Google Shape;239;p20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0" name="Google Shape;240;p20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41" name="Google Shape;241;p20"/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242" name="Google Shape;242;p20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43" name="Google Shape;243;p20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44" name="Google Shape;244;p20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45" name="Google Shape;245;p20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46" name="Google Shape;246;p20"/>
          <p:cNvGrpSpPr/>
          <p:nvPr/>
        </p:nvGrpSpPr>
        <p:grpSpPr>
          <a:xfrm>
            <a:off x="5551029" y="219114"/>
            <a:ext cx="473636" cy="2298907"/>
            <a:chOff x="4944841" y="220693"/>
            <a:chExt cx="473636" cy="2298907"/>
          </a:xfrm>
        </p:grpSpPr>
        <p:sp>
          <p:nvSpPr>
            <p:cNvPr id="247" name="Google Shape;247;p20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248" name="Google Shape;248;p20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249" name="Google Shape;249;p20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250" name="Google Shape;250;p20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</p:grpSp>
      <p:sp>
        <p:nvSpPr>
          <p:cNvPr id="251" name="Google Shape;251;p20"/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Somehow, each thread must be mapped to work on an element in the vector</a:t>
            </a:r>
            <a:endParaRPr/>
          </a:p>
        </p:txBody>
      </p:sp>
      <p:cxnSp>
        <p:nvCxnSpPr>
          <p:cNvPr id="252" name="Google Shape;252;p20"/>
          <p:cNvCxnSpPr>
            <a:stCxn id="228" idx="0"/>
            <a:endCxn id="242" idx="1"/>
          </p:cNvCxnSpPr>
          <p:nvPr/>
        </p:nvCxnSpPr>
        <p:spPr>
          <a:xfrm flipH="1" rot="10800000">
            <a:off x="3565737" y="420748"/>
            <a:ext cx="1379100" cy="30594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3" name="Google Shape;253;p20"/>
          <p:cNvCxnSpPr>
            <a:stCxn id="229" idx="0"/>
            <a:endCxn id="243" idx="1"/>
          </p:cNvCxnSpPr>
          <p:nvPr/>
        </p:nvCxnSpPr>
        <p:spPr>
          <a:xfrm flipH="1" rot="10800000">
            <a:off x="4062260" y="1053750"/>
            <a:ext cx="882600" cy="24264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4" name="Google Shape;254;p20"/>
          <p:cNvCxnSpPr>
            <a:stCxn id="230" idx="0"/>
            <a:endCxn id="244" idx="1"/>
          </p:cNvCxnSpPr>
          <p:nvPr/>
        </p:nvCxnSpPr>
        <p:spPr>
          <a:xfrm flipH="1" rot="10800000">
            <a:off x="4558783" y="1686750"/>
            <a:ext cx="386100" cy="17934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5" name="Google Shape;255;p20"/>
          <p:cNvCxnSpPr>
            <a:stCxn id="231" idx="0"/>
            <a:endCxn id="245" idx="1"/>
          </p:cNvCxnSpPr>
          <p:nvPr/>
        </p:nvCxnSpPr>
        <p:spPr>
          <a:xfrm rot="10800000">
            <a:off x="4944907" y="2319449"/>
            <a:ext cx="110400" cy="11607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6" name="Google Shape;256;p20"/>
          <p:cNvCxnSpPr>
            <a:stCxn id="232" idx="0"/>
            <a:endCxn id="216" idx="3"/>
          </p:cNvCxnSpPr>
          <p:nvPr/>
        </p:nvCxnSpPr>
        <p:spPr>
          <a:xfrm flipH="1" rot="10800000">
            <a:off x="5881316" y="420146"/>
            <a:ext cx="159000" cy="30600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7" name="Google Shape;257;p20"/>
          <p:cNvCxnSpPr>
            <a:stCxn id="233" idx="0"/>
            <a:endCxn id="248" idx="3"/>
          </p:cNvCxnSpPr>
          <p:nvPr/>
        </p:nvCxnSpPr>
        <p:spPr>
          <a:xfrm rot="10800000">
            <a:off x="6024739" y="1052248"/>
            <a:ext cx="353100" cy="24279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8" name="Google Shape;258;p20"/>
          <p:cNvCxnSpPr>
            <a:stCxn id="234" idx="0"/>
            <a:endCxn id="220" idx="3"/>
          </p:cNvCxnSpPr>
          <p:nvPr/>
        </p:nvCxnSpPr>
        <p:spPr>
          <a:xfrm rot="10800000">
            <a:off x="6040363" y="1681348"/>
            <a:ext cx="834000" cy="17988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9" name="Google Shape;259;p20"/>
          <p:cNvCxnSpPr>
            <a:stCxn id="235" idx="0"/>
            <a:endCxn id="250" idx="3"/>
          </p:cNvCxnSpPr>
          <p:nvPr/>
        </p:nvCxnSpPr>
        <p:spPr>
          <a:xfrm rot="10800000">
            <a:off x="6024787" y="2317947"/>
            <a:ext cx="1346100" cy="1162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p21"/>
          <p:cNvGrpSpPr/>
          <p:nvPr/>
        </p:nvGrpSpPr>
        <p:grpSpPr>
          <a:xfrm>
            <a:off x="4932467" y="170897"/>
            <a:ext cx="1107867" cy="2390377"/>
            <a:chOff x="4932467" y="170897"/>
            <a:chExt cx="1107867" cy="2390377"/>
          </a:xfrm>
        </p:grpSpPr>
        <p:sp>
          <p:nvSpPr>
            <p:cNvPr id="265" name="Google Shape;265;p21"/>
            <p:cNvSpPr/>
            <p:nvPr/>
          </p:nvSpPr>
          <p:spPr>
            <a:xfrm flipH="1" rot="10800000">
              <a:off x="4932467" y="17089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1"/>
            <p:cNvSpPr/>
            <p:nvPr/>
          </p:nvSpPr>
          <p:spPr>
            <a:xfrm flipH="1" rot="10800000">
              <a:off x="5541950" y="17089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1"/>
            <p:cNvSpPr/>
            <p:nvPr/>
          </p:nvSpPr>
          <p:spPr>
            <a:xfrm flipH="1" rot="10800000">
              <a:off x="4932467" y="801560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1"/>
            <p:cNvSpPr/>
            <p:nvPr/>
          </p:nvSpPr>
          <p:spPr>
            <a:xfrm flipH="1" rot="10800000">
              <a:off x="5541950" y="801560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1"/>
            <p:cNvSpPr/>
            <p:nvPr/>
          </p:nvSpPr>
          <p:spPr>
            <a:xfrm flipH="1" rot="10800000">
              <a:off x="4932467" y="1432224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1"/>
            <p:cNvSpPr/>
            <p:nvPr/>
          </p:nvSpPr>
          <p:spPr>
            <a:xfrm flipH="1" rot="10800000">
              <a:off x="5541950" y="1432224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1"/>
            <p:cNvSpPr/>
            <p:nvPr/>
          </p:nvSpPr>
          <p:spPr>
            <a:xfrm flipH="1" rot="10800000">
              <a:off x="4932467" y="206288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1"/>
            <p:cNvSpPr/>
            <p:nvPr/>
          </p:nvSpPr>
          <p:spPr>
            <a:xfrm flipH="1" rot="10800000">
              <a:off x="5541950" y="206288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" name="Google Shape;273;p21"/>
          <p:cNvGrpSpPr/>
          <p:nvPr/>
        </p:nvGrpSpPr>
        <p:grpSpPr>
          <a:xfrm>
            <a:off x="3100132" y="2926084"/>
            <a:ext cx="4772537" cy="2601214"/>
            <a:chOff x="3100132" y="2926084"/>
            <a:chExt cx="4772537" cy="2601214"/>
          </a:xfrm>
        </p:grpSpPr>
        <p:sp>
          <p:nvSpPr>
            <p:cNvPr id="274" name="Google Shape;274;p21"/>
            <p:cNvSpPr/>
            <p:nvPr/>
          </p:nvSpPr>
          <p:spPr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1"/>
            <p:cNvSpPr txBox="1"/>
            <p:nvPr/>
          </p:nvSpPr>
          <p:spPr>
            <a:xfrm>
              <a:off x="3158422" y="3002042"/>
              <a:ext cx="2797946" cy="23298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performWork&lt;&lt;&lt;2, 4&gt;&gt;&gt;()</a:t>
              </a:r>
              <a:endParaRPr/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5557089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3241508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1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1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1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1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1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1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6" name="Google Shape;286;p21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Recall that each thread has access to the size of its block via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blockDim.x</a:t>
            </a:r>
            <a:endParaRPr b="0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287" name="Google Shape;287;p21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8" name="Google Shape;288;p21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9" name="Google Shape;289;p21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0" name="Google Shape;290;p21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1" name="Google Shape;291;p21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92" name="Google Shape;292;p21"/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293" name="Google Shape;293;p21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294" name="Google Shape;294;p21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295" name="Google Shape;295;p21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296" name="Google Shape;296;p21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297" name="Google Shape;297;p21"/>
          <p:cNvGrpSpPr/>
          <p:nvPr/>
        </p:nvGrpSpPr>
        <p:grpSpPr>
          <a:xfrm>
            <a:off x="5551029" y="219114"/>
            <a:ext cx="473636" cy="2298907"/>
            <a:chOff x="4944841" y="220693"/>
            <a:chExt cx="473636" cy="2298907"/>
          </a:xfrm>
        </p:grpSpPr>
        <p:sp>
          <p:nvSpPr>
            <p:cNvPr id="298" name="Google Shape;298;p21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299" name="Google Shape;299;p21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300" name="Google Shape;300;p21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301" name="Google Shape;301;p21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</p:grpSp>
      <p:cxnSp>
        <p:nvCxnSpPr>
          <p:cNvPr id="302" name="Google Shape;302;p21"/>
          <p:cNvCxnSpPr/>
          <p:nvPr/>
        </p:nvCxnSpPr>
        <p:spPr>
          <a:xfrm>
            <a:off x="3394103" y="5368666"/>
            <a:ext cx="843215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3" name="Google Shape;303;p21"/>
          <p:cNvCxnSpPr/>
          <p:nvPr/>
        </p:nvCxnSpPr>
        <p:spPr>
          <a:xfrm>
            <a:off x="5211111" y="5257538"/>
            <a:ext cx="0" cy="241507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4" name="Google Shape;304;p21"/>
          <p:cNvCxnSpPr/>
          <p:nvPr/>
        </p:nvCxnSpPr>
        <p:spPr>
          <a:xfrm>
            <a:off x="3387042" y="5257538"/>
            <a:ext cx="0" cy="241507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5" name="Google Shape;305;p21"/>
          <p:cNvSpPr txBox="1"/>
          <p:nvPr/>
        </p:nvSpPr>
        <p:spPr>
          <a:xfrm>
            <a:off x="4070284" y="5104361"/>
            <a:ext cx="4736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ourier"/>
              <a:buNone/>
            </a:pPr>
            <a:r>
              <a:rPr b="1" i="0" lang="en-US" sz="3200" u="none" cap="none" strike="noStrike">
                <a:solidFill>
                  <a:schemeClr val="lt2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endParaRPr/>
          </a:p>
        </p:txBody>
      </p:sp>
      <p:cxnSp>
        <p:nvCxnSpPr>
          <p:cNvPr id="306" name="Google Shape;306;p21"/>
          <p:cNvCxnSpPr/>
          <p:nvPr/>
        </p:nvCxnSpPr>
        <p:spPr>
          <a:xfrm>
            <a:off x="4314568" y="5368666"/>
            <a:ext cx="895966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7" name="Google Shape;307;p21"/>
          <p:cNvCxnSpPr/>
          <p:nvPr/>
        </p:nvCxnSpPr>
        <p:spPr>
          <a:xfrm>
            <a:off x="5728938" y="5368665"/>
            <a:ext cx="843215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8" name="Google Shape;308;p21"/>
          <p:cNvCxnSpPr/>
          <p:nvPr/>
        </p:nvCxnSpPr>
        <p:spPr>
          <a:xfrm>
            <a:off x="7545946" y="5257537"/>
            <a:ext cx="0" cy="241507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9" name="Google Shape;309;p21"/>
          <p:cNvCxnSpPr/>
          <p:nvPr/>
        </p:nvCxnSpPr>
        <p:spPr>
          <a:xfrm>
            <a:off x="5721877" y="5257537"/>
            <a:ext cx="0" cy="241507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0" name="Google Shape;310;p21"/>
          <p:cNvSpPr txBox="1"/>
          <p:nvPr/>
        </p:nvSpPr>
        <p:spPr>
          <a:xfrm>
            <a:off x="6405119" y="5104360"/>
            <a:ext cx="4736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ourier"/>
              <a:buNone/>
            </a:pPr>
            <a:r>
              <a:rPr b="1" i="0" lang="en-US" sz="3200" u="none" cap="none" strike="noStrike">
                <a:solidFill>
                  <a:schemeClr val="lt2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endParaRPr/>
          </a:p>
        </p:txBody>
      </p:sp>
      <p:cxnSp>
        <p:nvCxnSpPr>
          <p:cNvPr id="311" name="Google Shape;311;p21"/>
          <p:cNvCxnSpPr/>
          <p:nvPr/>
        </p:nvCxnSpPr>
        <p:spPr>
          <a:xfrm>
            <a:off x="6649403" y="5368665"/>
            <a:ext cx="895966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22"/>
          <p:cNvGrpSpPr/>
          <p:nvPr/>
        </p:nvGrpSpPr>
        <p:grpSpPr>
          <a:xfrm>
            <a:off x="4932467" y="170897"/>
            <a:ext cx="1107867" cy="2390377"/>
            <a:chOff x="4932467" y="170897"/>
            <a:chExt cx="1107867" cy="2390377"/>
          </a:xfrm>
        </p:grpSpPr>
        <p:sp>
          <p:nvSpPr>
            <p:cNvPr id="317" name="Google Shape;317;p22"/>
            <p:cNvSpPr/>
            <p:nvPr/>
          </p:nvSpPr>
          <p:spPr>
            <a:xfrm flipH="1" rot="10800000">
              <a:off x="4932467" y="17089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2"/>
            <p:cNvSpPr/>
            <p:nvPr/>
          </p:nvSpPr>
          <p:spPr>
            <a:xfrm flipH="1" rot="10800000">
              <a:off x="5541950" y="17089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2"/>
            <p:cNvSpPr/>
            <p:nvPr/>
          </p:nvSpPr>
          <p:spPr>
            <a:xfrm flipH="1" rot="10800000">
              <a:off x="4932467" y="801560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2"/>
            <p:cNvSpPr/>
            <p:nvPr/>
          </p:nvSpPr>
          <p:spPr>
            <a:xfrm flipH="1" rot="10800000">
              <a:off x="5541950" y="801560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2"/>
            <p:cNvSpPr/>
            <p:nvPr/>
          </p:nvSpPr>
          <p:spPr>
            <a:xfrm flipH="1" rot="10800000">
              <a:off x="4932467" y="1432224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2"/>
            <p:cNvSpPr/>
            <p:nvPr/>
          </p:nvSpPr>
          <p:spPr>
            <a:xfrm flipH="1" rot="10800000">
              <a:off x="5541950" y="1432224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2"/>
            <p:cNvSpPr/>
            <p:nvPr/>
          </p:nvSpPr>
          <p:spPr>
            <a:xfrm flipH="1" rot="10800000">
              <a:off x="4932467" y="206288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2"/>
            <p:cNvSpPr/>
            <p:nvPr/>
          </p:nvSpPr>
          <p:spPr>
            <a:xfrm flipH="1" rot="10800000">
              <a:off x="5541950" y="206288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5" name="Google Shape;325;p22"/>
          <p:cNvGrpSpPr/>
          <p:nvPr/>
        </p:nvGrpSpPr>
        <p:grpSpPr>
          <a:xfrm>
            <a:off x="3100132" y="2926084"/>
            <a:ext cx="4772537" cy="2601214"/>
            <a:chOff x="3100132" y="2926084"/>
            <a:chExt cx="4772537" cy="2601214"/>
          </a:xfrm>
        </p:grpSpPr>
        <p:sp>
          <p:nvSpPr>
            <p:cNvPr id="326" name="Google Shape;326;p22"/>
            <p:cNvSpPr/>
            <p:nvPr/>
          </p:nvSpPr>
          <p:spPr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2"/>
            <p:cNvSpPr txBox="1"/>
            <p:nvPr/>
          </p:nvSpPr>
          <p:spPr>
            <a:xfrm>
              <a:off x="3158422" y="3002042"/>
              <a:ext cx="2797946" cy="23298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performWork&lt;&lt;&lt;2, 4&gt;&gt;&gt;()</a:t>
              </a: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5557089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3241508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8" name="Google Shape;338;p22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…and the index of its block within the grid via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blockIdx.x</a:t>
            </a:r>
            <a:endParaRPr b="0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339" name="Google Shape;339;p22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0" name="Google Shape;340;p22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1" name="Google Shape;341;p22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2" name="Google Shape;342;p22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3" name="Google Shape;343;p22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44" name="Google Shape;344;p22"/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345" name="Google Shape;345;p22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346" name="Google Shape;346;p22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347" name="Google Shape;347;p22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348" name="Google Shape;348;p22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349" name="Google Shape;349;p22"/>
          <p:cNvGrpSpPr/>
          <p:nvPr/>
        </p:nvGrpSpPr>
        <p:grpSpPr>
          <a:xfrm>
            <a:off x="5551029" y="219114"/>
            <a:ext cx="473636" cy="2298907"/>
            <a:chOff x="4944841" y="220693"/>
            <a:chExt cx="473636" cy="2298907"/>
          </a:xfrm>
        </p:grpSpPr>
        <p:sp>
          <p:nvSpPr>
            <p:cNvPr id="350" name="Google Shape;350;p22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351" name="Google Shape;351;p22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352" name="Google Shape;352;p22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353" name="Google Shape;353;p22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</p:grpSp>
      <p:grpSp>
        <p:nvGrpSpPr>
          <p:cNvPr id="354" name="Google Shape;354;p22"/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355" name="Google Shape;355;p22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6" name="Google Shape;356;p22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7" name="Google Shape;357;p22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8" name="Google Shape;358;p22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359" name="Google Shape;359;p22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60" name="Google Shape;360;p22"/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361" name="Google Shape;361;p22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2" name="Google Shape;362;p22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3" name="Google Shape;363;p22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4" name="Google Shape;364;p22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365" name="Google Shape;365;p22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66" name="Google Shape;366;p22"/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2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367" name="Google Shape;367;p22"/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2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23"/>
          <p:cNvGrpSpPr/>
          <p:nvPr/>
        </p:nvGrpSpPr>
        <p:grpSpPr>
          <a:xfrm>
            <a:off x="4932467" y="170897"/>
            <a:ext cx="1107867" cy="2390377"/>
            <a:chOff x="4932467" y="170897"/>
            <a:chExt cx="1107867" cy="2390377"/>
          </a:xfrm>
        </p:grpSpPr>
        <p:sp>
          <p:nvSpPr>
            <p:cNvPr id="373" name="Google Shape;373;p23"/>
            <p:cNvSpPr/>
            <p:nvPr/>
          </p:nvSpPr>
          <p:spPr>
            <a:xfrm flipH="1" rot="10800000">
              <a:off x="4932467" y="17089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3"/>
            <p:cNvSpPr/>
            <p:nvPr/>
          </p:nvSpPr>
          <p:spPr>
            <a:xfrm flipH="1" rot="10800000">
              <a:off x="5541950" y="17089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3"/>
            <p:cNvSpPr/>
            <p:nvPr/>
          </p:nvSpPr>
          <p:spPr>
            <a:xfrm flipH="1" rot="10800000">
              <a:off x="4932467" y="801560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3"/>
            <p:cNvSpPr/>
            <p:nvPr/>
          </p:nvSpPr>
          <p:spPr>
            <a:xfrm flipH="1" rot="10800000">
              <a:off x="5541950" y="801560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3"/>
            <p:cNvSpPr/>
            <p:nvPr/>
          </p:nvSpPr>
          <p:spPr>
            <a:xfrm flipH="1" rot="10800000">
              <a:off x="4932467" y="1432224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3"/>
            <p:cNvSpPr/>
            <p:nvPr/>
          </p:nvSpPr>
          <p:spPr>
            <a:xfrm flipH="1" rot="10800000">
              <a:off x="5541950" y="1432224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3"/>
            <p:cNvSpPr/>
            <p:nvPr/>
          </p:nvSpPr>
          <p:spPr>
            <a:xfrm flipH="1" rot="10800000">
              <a:off x="4932467" y="206288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3"/>
            <p:cNvSpPr/>
            <p:nvPr/>
          </p:nvSpPr>
          <p:spPr>
            <a:xfrm flipH="1" rot="10800000">
              <a:off x="5541950" y="206288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1" name="Google Shape;381;p23"/>
          <p:cNvGrpSpPr/>
          <p:nvPr/>
        </p:nvGrpSpPr>
        <p:grpSpPr>
          <a:xfrm>
            <a:off x="3100132" y="2926084"/>
            <a:ext cx="4772537" cy="2601214"/>
            <a:chOff x="3100132" y="2926084"/>
            <a:chExt cx="4772537" cy="2601214"/>
          </a:xfrm>
        </p:grpSpPr>
        <p:sp>
          <p:nvSpPr>
            <p:cNvPr id="382" name="Google Shape;382;p23"/>
            <p:cNvSpPr/>
            <p:nvPr/>
          </p:nvSpPr>
          <p:spPr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3"/>
            <p:cNvSpPr txBox="1"/>
            <p:nvPr/>
          </p:nvSpPr>
          <p:spPr>
            <a:xfrm>
              <a:off x="3158422" y="3002042"/>
              <a:ext cx="2797946" cy="23298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performWork&lt;&lt;&lt;2, 4&gt;&gt;&gt;()</a:t>
              </a:r>
              <a:endParaRPr/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5557089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3"/>
            <p:cNvSpPr/>
            <p:nvPr/>
          </p:nvSpPr>
          <p:spPr>
            <a:xfrm>
              <a:off x="3241508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3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3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4" name="Google Shape;394;p23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…and its own index within its block via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threadIdx.x</a:t>
            </a:r>
            <a:endParaRPr b="0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395" name="Google Shape;395;p23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6" name="Google Shape;396;p23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7" name="Google Shape;397;p23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8" name="Google Shape;398;p23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9" name="Google Shape;399;p23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00" name="Google Shape;400;p23"/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401" name="Google Shape;401;p23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402" name="Google Shape;402;p23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403" name="Google Shape;403;p23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404" name="Google Shape;404;p23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405" name="Google Shape;405;p23"/>
          <p:cNvGrpSpPr/>
          <p:nvPr/>
        </p:nvGrpSpPr>
        <p:grpSpPr>
          <a:xfrm>
            <a:off x="5551029" y="219114"/>
            <a:ext cx="473636" cy="2298907"/>
            <a:chOff x="4944841" y="220693"/>
            <a:chExt cx="473636" cy="2298907"/>
          </a:xfrm>
        </p:grpSpPr>
        <p:sp>
          <p:nvSpPr>
            <p:cNvPr id="406" name="Google Shape;406;p23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407" name="Google Shape;407;p23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408" name="Google Shape;408;p23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409" name="Google Shape;409;p23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</p:grpSp>
      <p:grpSp>
        <p:nvGrpSpPr>
          <p:cNvPr id="410" name="Google Shape;410;p23"/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411" name="Google Shape;411;p23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2" name="Google Shape;412;p23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3" name="Google Shape;413;p23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14" name="Google Shape;414;p23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415" name="Google Shape;415;p23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16" name="Google Shape;416;p23"/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417" name="Google Shape;417;p23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8" name="Google Shape;418;p23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9" name="Google Shape;419;p23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20" name="Google Shape;420;p23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421" name="Google Shape;421;p23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22" name="Google Shape;422;p23"/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423" name="Google Shape;423;p23"/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grpSp>
        <p:nvGrpSpPr>
          <p:cNvPr id="424" name="Google Shape;424;p23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425" name="Google Shape;425;p23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426" name="Google Shape;426;p23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427" name="Google Shape;427;p23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428" name="Google Shape;428;p23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429" name="Google Shape;429;p23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430" name="Google Shape;430;p23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432" name="Google Shape;432;p23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433" name="Google Shape;433;p23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chemeClr val="lt2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oogle Shape;438;p24"/>
          <p:cNvGrpSpPr/>
          <p:nvPr/>
        </p:nvGrpSpPr>
        <p:grpSpPr>
          <a:xfrm>
            <a:off x="4932467" y="170897"/>
            <a:ext cx="1107867" cy="2390377"/>
            <a:chOff x="4932467" y="170897"/>
            <a:chExt cx="1107867" cy="2390377"/>
          </a:xfrm>
        </p:grpSpPr>
        <p:sp>
          <p:nvSpPr>
            <p:cNvPr id="439" name="Google Shape;439;p24"/>
            <p:cNvSpPr/>
            <p:nvPr/>
          </p:nvSpPr>
          <p:spPr>
            <a:xfrm flipH="1" rot="10800000">
              <a:off x="4932467" y="17089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4"/>
            <p:cNvSpPr/>
            <p:nvPr/>
          </p:nvSpPr>
          <p:spPr>
            <a:xfrm flipH="1" rot="10800000">
              <a:off x="5541950" y="17089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4"/>
            <p:cNvSpPr/>
            <p:nvPr/>
          </p:nvSpPr>
          <p:spPr>
            <a:xfrm flipH="1" rot="10800000">
              <a:off x="4932467" y="801560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4"/>
            <p:cNvSpPr/>
            <p:nvPr/>
          </p:nvSpPr>
          <p:spPr>
            <a:xfrm flipH="1" rot="10800000">
              <a:off x="5541950" y="801560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4"/>
            <p:cNvSpPr/>
            <p:nvPr/>
          </p:nvSpPr>
          <p:spPr>
            <a:xfrm flipH="1" rot="10800000">
              <a:off x="4932467" y="1432224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4"/>
            <p:cNvSpPr/>
            <p:nvPr/>
          </p:nvSpPr>
          <p:spPr>
            <a:xfrm flipH="1" rot="10800000">
              <a:off x="5541950" y="1432224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4"/>
            <p:cNvSpPr/>
            <p:nvPr/>
          </p:nvSpPr>
          <p:spPr>
            <a:xfrm flipH="1" rot="10800000">
              <a:off x="4932467" y="206288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4"/>
            <p:cNvSpPr/>
            <p:nvPr/>
          </p:nvSpPr>
          <p:spPr>
            <a:xfrm flipH="1" rot="10800000">
              <a:off x="5541950" y="2062887"/>
              <a:ext cx="498384" cy="49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7" name="Google Shape;447;p24"/>
          <p:cNvGrpSpPr/>
          <p:nvPr/>
        </p:nvGrpSpPr>
        <p:grpSpPr>
          <a:xfrm>
            <a:off x="3100132" y="2926084"/>
            <a:ext cx="4772537" cy="2601214"/>
            <a:chOff x="3100132" y="2926084"/>
            <a:chExt cx="4772537" cy="2601214"/>
          </a:xfrm>
        </p:grpSpPr>
        <p:sp>
          <p:nvSpPr>
            <p:cNvPr id="448" name="Google Shape;448;p24"/>
            <p:cNvSpPr/>
            <p:nvPr/>
          </p:nvSpPr>
          <p:spPr>
            <a:xfrm>
              <a:off x="3100132" y="2926084"/>
              <a:ext cx="4772537" cy="260121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4"/>
            <p:cNvSpPr txBox="1"/>
            <p:nvPr/>
          </p:nvSpPr>
          <p:spPr>
            <a:xfrm>
              <a:off x="3158422" y="3002042"/>
              <a:ext cx="2797946" cy="23298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performWork&lt;&lt;&lt;2, 4&gt;&gt;&gt;()</a:t>
              </a:r>
              <a:endParaRPr/>
            </a:p>
          </p:txBody>
        </p:sp>
        <p:sp>
          <p:nvSpPr>
            <p:cNvPr id="450" name="Google Shape;450;p24"/>
            <p:cNvSpPr/>
            <p:nvPr/>
          </p:nvSpPr>
          <p:spPr>
            <a:xfrm>
              <a:off x="5557089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4"/>
            <p:cNvSpPr/>
            <p:nvPr/>
          </p:nvSpPr>
          <p:spPr>
            <a:xfrm>
              <a:off x="3241508" y="3354523"/>
              <a:ext cx="2138028" cy="188605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0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4"/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4"/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4"/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4"/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0" name="Google Shape;460;p24"/>
          <p:cNvSpPr txBox="1"/>
          <p:nvPr/>
        </p:nvSpPr>
        <p:spPr>
          <a:xfrm>
            <a:off x="7421078" y="211756"/>
            <a:ext cx="3262964" cy="954107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these variables, the formula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threadIdx.x + blockIdx.x * blockDim.x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will map each thread to one element in the vector</a:t>
            </a:r>
            <a:endParaRPr/>
          </a:p>
        </p:txBody>
      </p:sp>
      <p:cxnSp>
        <p:nvCxnSpPr>
          <p:cNvPr id="461" name="Google Shape;461;p24"/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2" name="Google Shape;462;p24"/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3" name="Google Shape;463;p24"/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4" name="Google Shape;464;p24"/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5" name="Google Shape;465;p24"/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66" name="Google Shape;466;p24"/>
          <p:cNvGrpSpPr/>
          <p:nvPr/>
        </p:nvGrpSpPr>
        <p:grpSpPr>
          <a:xfrm>
            <a:off x="4944841" y="220693"/>
            <a:ext cx="473636" cy="2298907"/>
            <a:chOff x="4944841" y="220693"/>
            <a:chExt cx="473636" cy="2298907"/>
          </a:xfrm>
        </p:grpSpPr>
        <p:sp>
          <p:nvSpPr>
            <p:cNvPr id="467" name="Google Shape;467;p24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468" name="Google Shape;468;p24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469" name="Google Shape;469;p24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470" name="Google Shape;470;p24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471" name="Google Shape;471;p24"/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472" name="Google Shape;472;p24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473" name="Google Shape;473;p24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474" name="Google Shape;474;p24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475" name="Google Shape;475;p24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476" name="Google Shape;476;p24"/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477" name="Google Shape;477;p24"/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478" name="Google Shape;478;p24"/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/>
            </a:p>
          </p:txBody>
        </p:sp>
        <p:sp>
          <p:nvSpPr>
            <p:cNvPr id="479" name="Google Shape;479;p24"/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/>
            </a:p>
          </p:txBody>
        </p:sp>
        <p:sp>
          <p:nvSpPr>
            <p:cNvPr id="480" name="Google Shape;480;p24"/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</p:grpSp>
      <p:grpSp>
        <p:nvGrpSpPr>
          <p:cNvPr id="481" name="Google Shape;481;p24"/>
          <p:cNvGrpSpPr/>
          <p:nvPr/>
        </p:nvGrpSpPr>
        <p:grpSpPr>
          <a:xfrm>
            <a:off x="5551029" y="219114"/>
            <a:ext cx="473636" cy="2298907"/>
            <a:chOff x="4944841" y="220693"/>
            <a:chExt cx="473636" cy="2298907"/>
          </a:xfrm>
        </p:grpSpPr>
        <p:sp>
          <p:nvSpPr>
            <p:cNvPr id="482" name="Google Shape;482;p24"/>
            <p:cNvSpPr txBox="1"/>
            <p:nvPr/>
          </p:nvSpPr>
          <p:spPr>
            <a:xfrm>
              <a:off x="4944841" y="220693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sp>
          <p:nvSpPr>
            <p:cNvPr id="483" name="Google Shape;483;p24"/>
            <p:cNvSpPr txBox="1"/>
            <p:nvPr/>
          </p:nvSpPr>
          <p:spPr>
            <a:xfrm>
              <a:off x="4944841" y="853625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484" name="Google Shape;484;p24"/>
            <p:cNvSpPr txBox="1"/>
            <p:nvPr/>
          </p:nvSpPr>
          <p:spPr>
            <a:xfrm>
              <a:off x="4944841" y="148656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6</a:t>
              </a:r>
              <a:endParaRPr/>
            </a:p>
          </p:txBody>
        </p:sp>
        <p:sp>
          <p:nvSpPr>
            <p:cNvPr id="485" name="Google Shape;485;p24"/>
            <p:cNvSpPr txBox="1"/>
            <p:nvPr/>
          </p:nvSpPr>
          <p:spPr>
            <a:xfrm>
              <a:off x="4944841" y="2119490"/>
              <a:ext cx="4736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/>
            </a:p>
          </p:txBody>
        </p:sp>
      </p:grpSp>
      <p:sp>
        <p:nvSpPr>
          <p:cNvPr id="486" name="Google Shape;486;p24"/>
          <p:cNvSpPr txBox="1"/>
          <p:nvPr/>
        </p:nvSpPr>
        <p:spPr>
          <a:xfrm>
            <a:off x="3011691" y="3163575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</p:txBody>
      </p:sp>
      <p:sp>
        <p:nvSpPr>
          <p:cNvPr id="487" name="Google Shape;487;p24"/>
          <p:cNvSpPr txBox="1"/>
          <p:nvPr/>
        </p:nvSpPr>
        <p:spPr>
          <a:xfrm>
            <a:off x="5335277" y="3160597"/>
            <a:ext cx="4736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grpSp>
        <p:nvGrpSpPr>
          <p:cNvPr id="488" name="Google Shape;488;p24"/>
          <p:cNvGrpSpPr/>
          <p:nvPr/>
        </p:nvGrpSpPr>
        <p:grpSpPr>
          <a:xfrm>
            <a:off x="3387042" y="5104361"/>
            <a:ext cx="1824069" cy="584775"/>
            <a:chOff x="3387042" y="5104361"/>
            <a:chExt cx="1824069" cy="584775"/>
          </a:xfrm>
        </p:grpSpPr>
        <p:cxnSp>
          <p:nvCxnSpPr>
            <p:cNvPr id="489" name="Google Shape;489;p24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0" name="Google Shape;490;p24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1" name="Google Shape;491;p24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92" name="Google Shape;492;p24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493" name="Google Shape;493;p24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94" name="Google Shape;494;p24"/>
          <p:cNvGrpSpPr/>
          <p:nvPr/>
        </p:nvGrpSpPr>
        <p:grpSpPr>
          <a:xfrm>
            <a:off x="5721877" y="5104360"/>
            <a:ext cx="1824069" cy="584775"/>
            <a:chOff x="3387042" y="5104361"/>
            <a:chExt cx="1824069" cy="584775"/>
          </a:xfrm>
        </p:grpSpPr>
        <p:cxnSp>
          <p:nvCxnSpPr>
            <p:cNvPr id="495" name="Google Shape;495;p24"/>
            <p:cNvCxnSpPr/>
            <p:nvPr/>
          </p:nvCxnSpPr>
          <p:spPr>
            <a:xfrm>
              <a:off x="3394103" y="5368666"/>
              <a:ext cx="843215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6" name="Google Shape;496;p24"/>
            <p:cNvCxnSpPr/>
            <p:nvPr/>
          </p:nvCxnSpPr>
          <p:spPr>
            <a:xfrm>
              <a:off x="5211111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7" name="Google Shape;497;p24"/>
            <p:cNvCxnSpPr/>
            <p:nvPr/>
          </p:nvCxnSpPr>
          <p:spPr>
            <a:xfrm>
              <a:off x="3387042" y="5257538"/>
              <a:ext cx="0" cy="241507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98" name="Google Shape;498;p24"/>
            <p:cNvSpPr txBox="1"/>
            <p:nvPr/>
          </p:nvSpPr>
          <p:spPr>
            <a:xfrm>
              <a:off x="4070284" y="5104361"/>
              <a:ext cx="4736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ourier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/>
            </a:p>
          </p:txBody>
        </p:sp>
        <p:cxnSp>
          <p:nvCxnSpPr>
            <p:cNvPr id="499" name="Google Shape;499;p24"/>
            <p:cNvCxnSpPr/>
            <p:nvPr/>
          </p:nvCxnSpPr>
          <p:spPr>
            <a:xfrm>
              <a:off x="4314568" y="5368666"/>
              <a:ext cx="895966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