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172200" cx="109728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0" type="dt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" name="Google Shape;7;n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10200" y="164323"/>
            <a:ext cx="1193800" cy="41828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1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1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14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1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15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16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16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1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17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18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18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19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19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20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p20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2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21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g30c7295f56_0_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8" name="Google Shape;1828;g30c7295f56_0_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9" name="Google Shape;1829;g30c7295f56_0_0:notes"/>
          <p:cNvSpPr txBox="1"/>
          <p:nvPr>
            <p:ph idx="12" type="sldNum"/>
          </p:nvPr>
        </p:nvSpPr>
        <p:spPr>
          <a:xfrm>
            <a:off x="3663170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3" name="Google Shape;83;p5:notes"/>
          <p:cNvSpPr txBox="1"/>
          <p:nvPr>
            <p:ph idx="12" type="sldNum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7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8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8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9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9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10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11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12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- Green">
  <p:cSld name="Transition - Green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-4267" l="-5218" r="58849" t="22933"/>
          <a:stretch/>
        </p:blipFill>
        <p:spPr>
          <a:xfrm flipH="1" rot="10800000">
            <a:off x="0" y="0"/>
            <a:ext cx="10972800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76B900">
                  <a:alpha val="2941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 with CONFIDENTIAL">
  <p:cSld name="Title, Subtitle, and Content with CONFIDENTIAL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498348" y="661226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516750" y="2103035"/>
            <a:ext cx="9948600" cy="3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498348" y="1183333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Google Shape;62;p12"/>
          <p:cNvSpPr/>
          <p:nvPr/>
        </p:nvSpPr>
        <p:spPr>
          <a:xfrm>
            <a:off x="7049729" y="5781717"/>
            <a:ext cx="27630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None/>
            </a:pPr>
            <a:r>
              <a:rPr b="1" i="0" lang="en-US" sz="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Two Content">
  <p:cSld name="Title, Subtitle, and Two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498348" y="654352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498348" y="2111661"/>
            <a:ext cx="4945200" cy="3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2" type="body"/>
          </p:nvPr>
        </p:nvSpPr>
        <p:spPr>
          <a:xfrm>
            <a:off x="5529390" y="2111661"/>
            <a:ext cx="4945200" cy="3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3" type="body"/>
          </p:nvPr>
        </p:nvSpPr>
        <p:spPr>
          <a:xfrm>
            <a:off x="498348" y="1180568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1553497" y="5352631"/>
            <a:ext cx="786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13271" y="5142126"/>
            <a:ext cx="7546256" cy="10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Placeholder">
  <p:cSld name="DEMO Placehol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498348" y="5169473"/>
            <a:ext cx="99762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Title, Subtitle,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 with CONFIDENTIAL">
  <p:cSld name="Title, Subtitle, and Content with CONFIDENTIAL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>
            <a:off x="7049729" y="5781717"/>
            <a:ext cx="2762866" cy="2481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None/>
            </a:pPr>
            <a:r>
              <a:rPr b="1" i="0" lang="en-US" sz="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Two Content">
  <p:cSld name="Title, Subtitle, and 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98348" y="654352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98348" y="2111661"/>
            <a:ext cx="4945063" cy="3693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5529390" y="2111661"/>
            <a:ext cx="4945062" cy="3693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498348" y="1180568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1553497" y="5352631"/>
            <a:ext cx="78658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13271" y="5142126"/>
            <a:ext cx="7546258" cy="10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Placeholder">
  <p:cSld name="DEMO Placehol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98348" y="5169473"/>
            <a:ext cx="9976104" cy="5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- Green">
  <p:cSld name="Transition - Gree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9"/>
          <p:cNvPicPr preferRelativeResize="0"/>
          <p:nvPr/>
        </p:nvPicPr>
        <p:blipFill rotWithShape="1">
          <a:blip r:embed="rId2">
            <a:alphaModFix/>
          </a:blip>
          <a:srcRect b="-4270" l="-5216" r="58847" t="22936"/>
          <a:stretch/>
        </p:blipFill>
        <p:spPr>
          <a:xfrm flipH="1" rot="10800000">
            <a:off x="0" y="0"/>
            <a:ext cx="10972799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12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76B900">
                  <a:alpha val="29411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498348" y="2790635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Title, Subtitle, and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98348" y="661226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516750" y="2103035"/>
            <a:ext cx="9948600" cy="3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498348" y="1183333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/>
          </a:blip>
          <a:srcRect b="-168" l="-7772" r="64278" t="26752"/>
          <a:stretch/>
        </p:blipFill>
        <p:spPr>
          <a:xfrm>
            <a:off x="0" y="0"/>
            <a:ext cx="10972800" cy="5942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/>
          <p:nvPr/>
        </p:nvSpPr>
        <p:spPr>
          <a:xfrm flipH="1" rot="10800000"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1"/>
              </a:gs>
              <a:gs pos="34000">
                <a:schemeClr val="lt1"/>
              </a:gs>
              <a:gs pos="100000">
                <a:srgbClr val="FFFFFF">
                  <a:alpha val="34509"/>
                </a:srgbClr>
              </a:gs>
            </a:gsLst>
            <a:lin ang="300012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337" y="3902417"/>
            <a:ext cx="3232860" cy="113274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 txBox="1"/>
          <p:nvPr/>
        </p:nvSpPr>
        <p:spPr>
          <a:xfrm>
            <a:off x="481651" y="5158600"/>
            <a:ext cx="274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www.nvidia.com/dli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"/>
          <p:cNvSpPr txBox="1"/>
          <p:nvPr>
            <p:ph type="title"/>
          </p:nvPr>
        </p:nvSpPr>
        <p:spPr>
          <a:xfrm>
            <a:off x="499743" y="653532"/>
            <a:ext cx="9973315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517402" y="2002367"/>
            <a:ext cx="9948931" cy="39080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130818" y="5785419"/>
            <a:ext cx="580688" cy="20632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9743" y="653532"/>
            <a:ext cx="9973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517402" y="2002367"/>
            <a:ext cx="9948900" cy="3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130818" y="5785419"/>
            <a:ext cx="580686" cy="20632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Grid-Stride Loops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25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25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899" name="Google Shape;899;p25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25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1" name="Google Shape;901;p25"/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</p:grpSpPr>
        <p:sp>
          <p:nvSpPr>
            <p:cNvPr id="902" name="Google Shape;902;p25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5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5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5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5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5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5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5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0" name="Google Shape;910;p25"/>
          <p:cNvGrpSpPr/>
          <p:nvPr/>
        </p:nvGrpSpPr>
        <p:grpSpPr>
          <a:xfrm>
            <a:off x="3103432" y="178922"/>
            <a:ext cx="4765936" cy="2390377"/>
            <a:chOff x="3103432" y="323297"/>
            <a:chExt cx="4765936" cy="2390377"/>
          </a:xfrm>
        </p:grpSpPr>
        <p:sp>
          <p:nvSpPr>
            <p:cNvPr id="911" name="Google Shape;911;p25"/>
            <p:cNvSpPr/>
            <p:nvPr/>
          </p:nvSpPr>
          <p:spPr>
            <a:xfrm flipH="1" rot="10800000">
              <a:off x="5527604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5"/>
            <p:cNvSpPr/>
            <p:nvPr/>
          </p:nvSpPr>
          <p:spPr>
            <a:xfrm flipH="1" rot="10800000">
              <a:off x="6137087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5"/>
            <p:cNvSpPr/>
            <p:nvPr/>
          </p:nvSpPr>
          <p:spPr>
            <a:xfrm flipH="1" rot="10800000">
              <a:off x="5527604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5"/>
            <p:cNvSpPr/>
            <p:nvPr/>
          </p:nvSpPr>
          <p:spPr>
            <a:xfrm flipH="1" rot="10800000">
              <a:off x="6137087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5"/>
            <p:cNvSpPr/>
            <p:nvPr/>
          </p:nvSpPr>
          <p:spPr>
            <a:xfrm flipH="1" rot="10800000">
              <a:off x="5527604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5"/>
            <p:cNvSpPr/>
            <p:nvPr/>
          </p:nvSpPr>
          <p:spPr>
            <a:xfrm flipH="1" rot="10800000">
              <a:off x="6137087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5"/>
            <p:cNvSpPr/>
            <p:nvPr/>
          </p:nvSpPr>
          <p:spPr>
            <a:xfrm flipH="1" rot="10800000">
              <a:off x="5527604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5"/>
            <p:cNvSpPr/>
            <p:nvPr/>
          </p:nvSpPr>
          <p:spPr>
            <a:xfrm flipH="1" rot="10800000">
              <a:off x="6137087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5"/>
            <p:cNvSpPr/>
            <p:nvPr/>
          </p:nvSpPr>
          <p:spPr>
            <a:xfrm flipH="1" rot="10800000">
              <a:off x="6761501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5"/>
            <p:cNvSpPr/>
            <p:nvPr/>
          </p:nvSpPr>
          <p:spPr>
            <a:xfrm flipH="1" rot="10800000">
              <a:off x="7370984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5"/>
            <p:cNvSpPr/>
            <p:nvPr/>
          </p:nvSpPr>
          <p:spPr>
            <a:xfrm flipH="1" rot="10800000">
              <a:off x="6761501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5"/>
            <p:cNvSpPr/>
            <p:nvPr/>
          </p:nvSpPr>
          <p:spPr>
            <a:xfrm flipH="1" rot="10800000">
              <a:off x="7370984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5"/>
            <p:cNvSpPr/>
            <p:nvPr/>
          </p:nvSpPr>
          <p:spPr>
            <a:xfrm flipH="1" rot="10800000">
              <a:off x="6761501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5"/>
            <p:cNvSpPr/>
            <p:nvPr/>
          </p:nvSpPr>
          <p:spPr>
            <a:xfrm flipH="1" rot="10800000">
              <a:off x="7370984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5"/>
            <p:cNvSpPr/>
            <p:nvPr/>
          </p:nvSpPr>
          <p:spPr>
            <a:xfrm flipH="1" rot="10800000">
              <a:off x="6761501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5"/>
            <p:cNvSpPr/>
            <p:nvPr/>
          </p:nvSpPr>
          <p:spPr>
            <a:xfrm flipH="1" rot="10800000">
              <a:off x="7370984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25"/>
            <p:cNvSpPr/>
            <p:nvPr/>
          </p:nvSpPr>
          <p:spPr>
            <a:xfrm flipH="1" rot="10800000">
              <a:off x="3103432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25"/>
            <p:cNvSpPr/>
            <p:nvPr/>
          </p:nvSpPr>
          <p:spPr>
            <a:xfrm flipH="1" rot="10800000">
              <a:off x="3712915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25"/>
            <p:cNvSpPr/>
            <p:nvPr/>
          </p:nvSpPr>
          <p:spPr>
            <a:xfrm flipH="1" rot="10800000">
              <a:off x="3103432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25"/>
            <p:cNvSpPr/>
            <p:nvPr/>
          </p:nvSpPr>
          <p:spPr>
            <a:xfrm flipH="1" rot="10800000">
              <a:off x="3712915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25"/>
            <p:cNvSpPr/>
            <p:nvPr/>
          </p:nvSpPr>
          <p:spPr>
            <a:xfrm flipH="1" rot="10800000">
              <a:off x="3103432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25"/>
            <p:cNvSpPr/>
            <p:nvPr/>
          </p:nvSpPr>
          <p:spPr>
            <a:xfrm flipH="1" rot="10800000">
              <a:off x="3712915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25"/>
            <p:cNvSpPr/>
            <p:nvPr/>
          </p:nvSpPr>
          <p:spPr>
            <a:xfrm flipH="1" rot="10800000">
              <a:off x="3103432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25"/>
            <p:cNvSpPr/>
            <p:nvPr/>
          </p:nvSpPr>
          <p:spPr>
            <a:xfrm flipH="1" rot="10800000">
              <a:off x="3712915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25"/>
            <p:cNvSpPr/>
            <p:nvPr/>
          </p:nvSpPr>
          <p:spPr>
            <a:xfrm flipH="1" rot="10800000">
              <a:off x="4337329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25"/>
            <p:cNvSpPr/>
            <p:nvPr/>
          </p:nvSpPr>
          <p:spPr>
            <a:xfrm flipH="1" rot="10800000">
              <a:off x="4946812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5"/>
            <p:cNvSpPr/>
            <p:nvPr/>
          </p:nvSpPr>
          <p:spPr>
            <a:xfrm flipH="1" rot="10800000">
              <a:off x="4337329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5"/>
            <p:cNvSpPr/>
            <p:nvPr/>
          </p:nvSpPr>
          <p:spPr>
            <a:xfrm flipH="1" rot="10800000">
              <a:off x="4946812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25"/>
            <p:cNvSpPr/>
            <p:nvPr/>
          </p:nvSpPr>
          <p:spPr>
            <a:xfrm flipH="1" rot="10800000">
              <a:off x="4337329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5"/>
            <p:cNvSpPr/>
            <p:nvPr/>
          </p:nvSpPr>
          <p:spPr>
            <a:xfrm flipH="1" rot="10800000">
              <a:off x="4946812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5"/>
            <p:cNvSpPr/>
            <p:nvPr/>
          </p:nvSpPr>
          <p:spPr>
            <a:xfrm flipH="1" rot="10800000">
              <a:off x="4337329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5"/>
            <p:cNvSpPr/>
            <p:nvPr/>
          </p:nvSpPr>
          <p:spPr>
            <a:xfrm flipH="1" rot="10800000">
              <a:off x="4946812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43" name="Google Shape;943;p25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4" name="Google Shape;944;p25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5" name="Google Shape;945;p25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6" name="Google Shape;946;p25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7" name="Google Shape;947;p25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948" name="Google Shape;948;p25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949" name="Google Shape;949;p25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950" name="Google Shape;950;p25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951" name="Google Shape;951;p25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952" name="Google Shape;952;p25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953" name="Google Shape;953;p25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54" name="Google Shape;954;p25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955" name="Google Shape;955;p25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956" name="Google Shape;956;p25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957" name="Google Shape;957;p25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958" name="Google Shape;958;p25"/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959" name="Google Shape;959;p25"/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960" name="Google Shape;960;p25"/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961" name="Google Shape;961;p25"/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962" name="Google Shape;962;p25"/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  <p:sp>
          <p:nvSpPr>
            <p:cNvPr id="963" name="Google Shape;963;p25"/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964" name="Google Shape;964;p25"/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965" name="Google Shape;965;p25"/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966" name="Google Shape;966;p25"/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  <p:sp>
          <p:nvSpPr>
            <p:cNvPr id="967" name="Google Shape;967;p25"/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/>
            </a:p>
          </p:txBody>
        </p:sp>
        <p:sp>
          <p:nvSpPr>
            <p:cNvPr id="968" name="Google Shape;968;p25"/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/>
            </a:p>
          </p:txBody>
        </p:sp>
        <p:sp>
          <p:nvSpPr>
            <p:cNvPr id="969" name="Google Shape;969;p25"/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/>
            </a:p>
          </p:txBody>
        </p:sp>
        <p:sp>
          <p:nvSpPr>
            <p:cNvPr id="970" name="Google Shape;970;p25"/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/>
            </a:p>
          </p:txBody>
        </p:sp>
        <p:sp>
          <p:nvSpPr>
            <p:cNvPr id="971" name="Google Shape;971;p25"/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/>
            </a:p>
          </p:txBody>
        </p:sp>
        <p:sp>
          <p:nvSpPr>
            <p:cNvPr id="972" name="Google Shape;972;p25"/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/>
            </a:p>
          </p:txBody>
        </p:sp>
        <p:sp>
          <p:nvSpPr>
            <p:cNvPr id="973" name="Google Shape;973;p25"/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/>
            </a:p>
          </p:txBody>
        </p:sp>
        <p:sp>
          <p:nvSpPr>
            <p:cNvPr id="974" name="Google Shape;974;p25"/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/>
            </a:p>
          </p:txBody>
        </p:sp>
        <p:grpSp>
          <p:nvGrpSpPr>
            <p:cNvPr id="975" name="Google Shape;975;p25"/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976" name="Google Shape;976;p25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/>
              </a:p>
            </p:txBody>
          </p:sp>
          <p:sp>
            <p:nvSpPr>
              <p:cNvPr id="977" name="Google Shape;977;p25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/>
              </a:p>
            </p:txBody>
          </p:sp>
          <p:sp>
            <p:nvSpPr>
              <p:cNvPr id="978" name="Google Shape;978;p25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/>
              </a:p>
            </p:txBody>
          </p:sp>
          <p:sp>
            <p:nvSpPr>
              <p:cNvPr id="979" name="Google Shape;979;p25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/>
              </a:p>
            </p:txBody>
          </p:sp>
          <p:sp>
            <p:nvSpPr>
              <p:cNvPr id="980" name="Google Shape;980;p25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/>
              </a:p>
            </p:txBody>
          </p:sp>
          <p:sp>
            <p:nvSpPr>
              <p:cNvPr id="981" name="Google Shape;981;p25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/>
              </a:p>
            </p:txBody>
          </p:sp>
          <p:sp>
            <p:nvSpPr>
              <p:cNvPr id="982" name="Google Shape;982;p25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b="1" i="0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983" name="Google Shape;983;p25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/>
              </a:p>
            </p:txBody>
          </p:sp>
        </p:grpSp>
        <p:grpSp>
          <p:nvGrpSpPr>
            <p:cNvPr id="984" name="Google Shape;984;p25"/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985" name="Google Shape;985;p25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/>
              </a:p>
            </p:txBody>
          </p:sp>
          <p:sp>
            <p:nvSpPr>
              <p:cNvPr id="986" name="Google Shape;986;p25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/>
              </a:p>
            </p:txBody>
          </p:sp>
          <p:sp>
            <p:nvSpPr>
              <p:cNvPr id="987" name="Google Shape;987;p25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/>
              </a:p>
            </p:txBody>
          </p:sp>
          <p:sp>
            <p:nvSpPr>
              <p:cNvPr id="988" name="Google Shape;988;p25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/>
              </a:p>
            </p:txBody>
          </p:sp>
          <p:sp>
            <p:nvSpPr>
              <p:cNvPr id="989" name="Google Shape;989;p25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/>
              </a:p>
            </p:txBody>
          </p:sp>
          <p:sp>
            <p:nvSpPr>
              <p:cNvPr id="990" name="Google Shape;990;p25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/>
              </a:p>
            </p:txBody>
          </p:sp>
          <p:sp>
            <p:nvSpPr>
              <p:cNvPr id="991" name="Google Shape;991;p25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/>
              </a:p>
            </p:txBody>
          </p:sp>
          <p:sp>
            <p:nvSpPr>
              <p:cNvPr id="992" name="Google Shape;992;p25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/>
              </a:p>
            </p:txBody>
          </p:sp>
        </p:grpSp>
      </p:grpSp>
      <p:sp>
        <p:nvSpPr>
          <p:cNvPr id="993" name="Google Shape;993;p25"/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all threads working in this way, all elements are covered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26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26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1000" name="Google Shape;1000;p26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26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26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26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26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26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26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26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26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26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0" name="Google Shape;1010;p26"/>
          <p:cNvGrpSpPr/>
          <p:nvPr/>
        </p:nvGrpSpPr>
        <p:grpSpPr>
          <a:xfrm>
            <a:off x="3103432" y="178922"/>
            <a:ext cx="4765936" cy="2390377"/>
            <a:chOff x="3103432" y="323297"/>
            <a:chExt cx="4765936" cy="2390377"/>
          </a:xfrm>
        </p:grpSpPr>
        <p:sp>
          <p:nvSpPr>
            <p:cNvPr id="1011" name="Google Shape;1011;p26"/>
            <p:cNvSpPr/>
            <p:nvPr/>
          </p:nvSpPr>
          <p:spPr>
            <a:xfrm flipH="1" rot="10800000">
              <a:off x="5527604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26"/>
            <p:cNvSpPr/>
            <p:nvPr/>
          </p:nvSpPr>
          <p:spPr>
            <a:xfrm flipH="1" rot="10800000">
              <a:off x="6137087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26"/>
            <p:cNvSpPr/>
            <p:nvPr/>
          </p:nvSpPr>
          <p:spPr>
            <a:xfrm flipH="1" rot="10800000">
              <a:off x="5527604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6"/>
            <p:cNvSpPr/>
            <p:nvPr/>
          </p:nvSpPr>
          <p:spPr>
            <a:xfrm flipH="1" rot="10800000">
              <a:off x="6137087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6"/>
            <p:cNvSpPr/>
            <p:nvPr/>
          </p:nvSpPr>
          <p:spPr>
            <a:xfrm flipH="1" rot="10800000">
              <a:off x="5527604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6"/>
            <p:cNvSpPr/>
            <p:nvPr/>
          </p:nvSpPr>
          <p:spPr>
            <a:xfrm flipH="1" rot="10800000">
              <a:off x="6137087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26"/>
            <p:cNvSpPr/>
            <p:nvPr/>
          </p:nvSpPr>
          <p:spPr>
            <a:xfrm flipH="1" rot="10800000">
              <a:off x="5527604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6"/>
            <p:cNvSpPr/>
            <p:nvPr/>
          </p:nvSpPr>
          <p:spPr>
            <a:xfrm flipH="1" rot="10800000">
              <a:off x="6137087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26"/>
            <p:cNvSpPr/>
            <p:nvPr/>
          </p:nvSpPr>
          <p:spPr>
            <a:xfrm flipH="1" rot="10800000">
              <a:off x="6761501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26"/>
            <p:cNvSpPr/>
            <p:nvPr/>
          </p:nvSpPr>
          <p:spPr>
            <a:xfrm flipH="1" rot="10800000">
              <a:off x="7370984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6"/>
            <p:cNvSpPr/>
            <p:nvPr/>
          </p:nvSpPr>
          <p:spPr>
            <a:xfrm flipH="1" rot="10800000">
              <a:off x="6761501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26"/>
            <p:cNvSpPr/>
            <p:nvPr/>
          </p:nvSpPr>
          <p:spPr>
            <a:xfrm flipH="1" rot="10800000">
              <a:off x="7370984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26"/>
            <p:cNvSpPr/>
            <p:nvPr/>
          </p:nvSpPr>
          <p:spPr>
            <a:xfrm flipH="1" rot="10800000">
              <a:off x="6761501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26"/>
            <p:cNvSpPr/>
            <p:nvPr/>
          </p:nvSpPr>
          <p:spPr>
            <a:xfrm flipH="1" rot="10800000">
              <a:off x="7370984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6"/>
            <p:cNvSpPr/>
            <p:nvPr/>
          </p:nvSpPr>
          <p:spPr>
            <a:xfrm flipH="1" rot="10800000">
              <a:off x="6761501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6"/>
            <p:cNvSpPr/>
            <p:nvPr/>
          </p:nvSpPr>
          <p:spPr>
            <a:xfrm flipH="1" rot="10800000">
              <a:off x="7370984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6"/>
            <p:cNvSpPr/>
            <p:nvPr/>
          </p:nvSpPr>
          <p:spPr>
            <a:xfrm flipH="1" rot="10800000">
              <a:off x="3103432" y="32329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6"/>
            <p:cNvSpPr/>
            <p:nvPr/>
          </p:nvSpPr>
          <p:spPr>
            <a:xfrm flipH="1" rot="10800000">
              <a:off x="3712915" y="32329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6"/>
            <p:cNvSpPr/>
            <p:nvPr/>
          </p:nvSpPr>
          <p:spPr>
            <a:xfrm flipH="1" rot="10800000">
              <a:off x="3103432" y="953960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6"/>
            <p:cNvSpPr/>
            <p:nvPr/>
          </p:nvSpPr>
          <p:spPr>
            <a:xfrm flipH="1" rot="10800000">
              <a:off x="3712915" y="953960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6"/>
            <p:cNvSpPr/>
            <p:nvPr/>
          </p:nvSpPr>
          <p:spPr>
            <a:xfrm flipH="1" rot="10800000">
              <a:off x="3103432" y="1584624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6"/>
            <p:cNvSpPr/>
            <p:nvPr/>
          </p:nvSpPr>
          <p:spPr>
            <a:xfrm flipH="1" rot="10800000">
              <a:off x="3712915" y="1584624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6"/>
            <p:cNvSpPr/>
            <p:nvPr/>
          </p:nvSpPr>
          <p:spPr>
            <a:xfrm flipH="1" rot="10800000">
              <a:off x="3103432" y="221528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6"/>
            <p:cNvSpPr/>
            <p:nvPr/>
          </p:nvSpPr>
          <p:spPr>
            <a:xfrm flipH="1" rot="10800000">
              <a:off x="3712915" y="221528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26"/>
            <p:cNvSpPr/>
            <p:nvPr/>
          </p:nvSpPr>
          <p:spPr>
            <a:xfrm flipH="1" rot="10800000">
              <a:off x="4337329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26"/>
            <p:cNvSpPr/>
            <p:nvPr/>
          </p:nvSpPr>
          <p:spPr>
            <a:xfrm flipH="1" rot="10800000">
              <a:off x="4946812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26"/>
            <p:cNvSpPr/>
            <p:nvPr/>
          </p:nvSpPr>
          <p:spPr>
            <a:xfrm flipH="1" rot="10800000">
              <a:off x="4337329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26"/>
            <p:cNvSpPr/>
            <p:nvPr/>
          </p:nvSpPr>
          <p:spPr>
            <a:xfrm flipH="1" rot="10800000">
              <a:off x="4946812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26"/>
            <p:cNvSpPr/>
            <p:nvPr/>
          </p:nvSpPr>
          <p:spPr>
            <a:xfrm flipH="1" rot="10800000">
              <a:off x="4337329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26"/>
            <p:cNvSpPr/>
            <p:nvPr/>
          </p:nvSpPr>
          <p:spPr>
            <a:xfrm flipH="1" rot="10800000">
              <a:off x="4946812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26"/>
            <p:cNvSpPr/>
            <p:nvPr/>
          </p:nvSpPr>
          <p:spPr>
            <a:xfrm flipH="1" rot="10800000">
              <a:off x="4337329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26"/>
            <p:cNvSpPr/>
            <p:nvPr/>
          </p:nvSpPr>
          <p:spPr>
            <a:xfrm flipH="1" rot="10800000">
              <a:off x="4946812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43" name="Google Shape;1043;p26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4" name="Google Shape;1044;p26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5" name="Google Shape;1045;p26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6" name="Google Shape;1046;p26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7" name="Google Shape;1047;p26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048" name="Google Shape;1048;p26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1049" name="Google Shape;1049;p26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050" name="Google Shape;1050;p26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051" name="Google Shape;1051;p26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052" name="Google Shape;1052;p26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053" name="Google Shape;1053;p26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1054" name="Google Shape;1054;p26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055" name="Google Shape;1055;p26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056" name="Google Shape;1056;p26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057" name="Google Shape;1057;p26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058" name="Google Shape;1058;p26"/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1059" name="Google Shape;1059;p26"/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060" name="Google Shape;1060;p26"/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061" name="Google Shape;1061;p26"/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062" name="Google Shape;1062;p26"/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  <p:sp>
          <p:nvSpPr>
            <p:cNvPr id="1063" name="Google Shape;1063;p26"/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064" name="Google Shape;1064;p26"/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065" name="Google Shape;1065;p26"/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066" name="Google Shape;1066;p26"/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  <p:sp>
          <p:nvSpPr>
            <p:cNvPr id="1067" name="Google Shape;1067;p26"/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/>
            </a:p>
          </p:txBody>
        </p:sp>
        <p:sp>
          <p:nvSpPr>
            <p:cNvPr id="1068" name="Google Shape;1068;p26"/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/>
            </a:p>
          </p:txBody>
        </p:sp>
        <p:sp>
          <p:nvSpPr>
            <p:cNvPr id="1069" name="Google Shape;1069;p26"/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/>
            </a:p>
          </p:txBody>
        </p:sp>
        <p:sp>
          <p:nvSpPr>
            <p:cNvPr id="1070" name="Google Shape;1070;p26"/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/>
            </a:p>
          </p:txBody>
        </p:sp>
        <p:sp>
          <p:nvSpPr>
            <p:cNvPr id="1071" name="Google Shape;1071;p26"/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/>
            </a:p>
          </p:txBody>
        </p:sp>
        <p:sp>
          <p:nvSpPr>
            <p:cNvPr id="1072" name="Google Shape;1072;p26"/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/>
            </a:p>
          </p:txBody>
        </p:sp>
        <p:sp>
          <p:nvSpPr>
            <p:cNvPr id="1073" name="Google Shape;1073;p26"/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/>
            </a:p>
          </p:txBody>
        </p:sp>
        <p:sp>
          <p:nvSpPr>
            <p:cNvPr id="1074" name="Google Shape;1074;p26"/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/>
            </a:p>
          </p:txBody>
        </p:sp>
        <p:grpSp>
          <p:nvGrpSpPr>
            <p:cNvPr id="1075" name="Google Shape;1075;p26"/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076" name="Google Shape;1076;p26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/>
              </a:p>
            </p:txBody>
          </p:sp>
          <p:sp>
            <p:nvSpPr>
              <p:cNvPr id="1077" name="Google Shape;1077;p26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/>
              </a:p>
            </p:txBody>
          </p:sp>
          <p:sp>
            <p:nvSpPr>
              <p:cNvPr id="1078" name="Google Shape;1078;p26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/>
              </a:p>
            </p:txBody>
          </p:sp>
          <p:sp>
            <p:nvSpPr>
              <p:cNvPr id="1079" name="Google Shape;1079;p26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/>
              </a:p>
            </p:txBody>
          </p:sp>
          <p:sp>
            <p:nvSpPr>
              <p:cNvPr id="1080" name="Google Shape;1080;p26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/>
              </a:p>
            </p:txBody>
          </p:sp>
          <p:sp>
            <p:nvSpPr>
              <p:cNvPr id="1081" name="Google Shape;1081;p26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/>
              </a:p>
            </p:txBody>
          </p:sp>
          <p:sp>
            <p:nvSpPr>
              <p:cNvPr id="1082" name="Google Shape;1082;p26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b="1" i="0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1083" name="Google Shape;1083;p26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/>
              </a:p>
            </p:txBody>
          </p:sp>
        </p:grpSp>
        <p:grpSp>
          <p:nvGrpSpPr>
            <p:cNvPr id="1084" name="Google Shape;1084;p26"/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085" name="Google Shape;1085;p26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/>
              </a:p>
            </p:txBody>
          </p:sp>
          <p:sp>
            <p:nvSpPr>
              <p:cNvPr id="1086" name="Google Shape;1086;p26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/>
              </a:p>
            </p:txBody>
          </p:sp>
          <p:sp>
            <p:nvSpPr>
              <p:cNvPr id="1087" name="Google Shape;1087;p26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/>
              </a:p>
            </p:txBody>
          </p:sp>
          <p:sp>
            <p:nvSpPr>
              <p:cNvPr id="1088" name="Google Shape;1088;p26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/>
              </a:p>
            </p:txBody>
          </p:sp>
          <p:sp>
            <p:nvSpPr>
              <p:cNvPr id="1089" name="Google Shape;1089;p26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/>
              </a:p>
            </p:txBody>
          </p:sp>
          <p:sp>
            <p:nvSpPr>
              <p:cNvPr id="1090" name="Google Shape;1090;p26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/>
              </a:p>
            </p:txBody>
          </p:sp>
          <p:sp>
            <p:nvSpPr>
              <p:cNvPr id="1091" name="Google Shape;1091;p26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/>
              </a:p>
            </p:txBody>
          </p:sp>
          <p:sp>
            <p:nvSpPr>
              <p:cNvPr id="1092" name="Google Shape;1092;p26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/>
              </a:p>
            </p:txBody>
          </p:sp>
        </p:grpSp>
      </p:grpSp>
      <p:cxnSp>
        <p:nvCxnSpPr>
          <p:cNvPr id="1093" name="Google Shape;1093;p26"/>
          <p:cNvCxnSpPr>
            <a:stCxn id="1002" idx="0"/>
            <a:endCxn id="1059" idx="3"/>
          </p:cNvCxnSpPr>
          <p:nvPr/>
        </p:nvCxnSpPr>
        <p:spPr>
          <a:xfrm flipH="1" rot="10800000">
            <a:off x="3565737" y="421948"/>
            <a:ext cx="33600" cy="3058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4" name="Google Shape;1094;p26"/>
          <p:cNvCxnSpPr>
            <a:stCxn id="1003" idx="0"/>
            <a:endCxn id="1060" idx="3"/>
          </p:cNvCxnSpPr>
          <p:nvPr/>
        </p:nvCxnSpPr>
        <p:spPr>
          <a:xfrm rot="10800000">
            <a:off x="3599360" y="1054950"/>
            <a:ext cx="462900" cy="2425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5" name="Google Shape;1095;p26"/>
          <p:cNvCxnSpPr>
            <a:stCxn id="1004" idx="0"/>
            <a:endCxn id="1061" idx="3"/>
          </p:cNvCxnSpPr>
          <p:nvPr/>
        </p:nvCxnSpPr>
        <p:spPr>
          <a:xfrm rot="10800000">
            <a:off x="3599383" y="1687950"/>
            <a:ext cx="959400" cy="1792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6" name="Google Shape;1096;p26"/>
          <p:cNvCxnSpPr>
            <a:stCxn id="1005" idx="0"/>
            <a:endCxn id="1062" idx="3"/>
          </p:cNvCxnSpPr>
          <p:nvPr/>
        </p:nvCxnSpPr>
        <p:spPr>
          <a:xfrm rot="10800000">
            <a:off x="3599407" y="2320949"/>
            <a:ext cx="1455900" cy="1159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7" name="Google Shape;1097;p26"/>
          <p:cNvCxnSpPr>
            <a:stCxn id="1006" idx="0"/>
            <a:endCxn id="1063" idx="3"/>
          </p:cNvCxnSpPr>
          <p:nvPr/>
        </p:nvCxnSpPr>
        <p:spPr>
          <a:xfrm rot="10800000">
            <a:off x="4205516" y="420446"/>
            <a:ext cx="1675800" cy="30597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8" name="Google Shape;1098;p26"/>
          <p:cNvCxnSpPr>
            <a:stCxn id="1007" idx="0"/>
            <a:endCxn id="1030" idx="3"/>
          </p:cNvCxnSpPr>
          <p:nvPr/>
        </p:nvCxnSpPr>
        <p:spPr>
          <a:xfrm rot="10800000">
            <a:off x="4211239" y="1058848"/>
            <a:ext cx="2166600" cy="24213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9" name="Google Shape;1099;p26"/>
          <p:cNvCxnSpPr>
            <a:stCxn id="1008" idx="0"/>
            <a:endCxn id="1065" idx="3"/>
          </p:cNvCxnSpPr>
          <p:nvPr/>
        </p:nvCxnSpPr>
        <p:spPr>
          <a:xfrm rot="10800000">
            <a:off x="4205563" y="1686448"/>
            <a:ext cx="2668800" cy="17937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0" name="Google Shape;1100;p26"/>
          <p:cNvCxnSpPr>
            <a:stCxn id="1009" idx="0"/>
            <a:endCxn id="1066" idx="3"/>
          </p:cNvCxnSpPr>
          <p:nvPr/>
        </p:nvCxnSpPr>
        <p:spPr>
          <a:xfrm rot="10800000">
            <a:off x="4205587" y="2319147"/>
            <a:ext cx="3165300" cy="11610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01" name="Google Shape;1101;p26"/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all threads working in this way, all elements are covered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27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27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1108" name="Google Shape;1108;p27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27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27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27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27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27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27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27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27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27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8" name="Google Shape;1118;p27"/>
          <p:cNvGrpSpPr/>
          <p:nvPr/>
        </p:nvGrpSpPr>
        <p:grpSpPr>
          <a:xfrm>
            <a:off x="3103432" y="178922"/>
            <a:ext cx="4765936" cy="2390377"/>
            <a:chOff x="3103432" y="323297"/>
            <a:chExt cx="4765936" cy="2390377"/>
          </a:xfrm>
        </p:grpSpPr>
        <p:sp>
          <p:nvSpPr>
            <p:cNvPr id="1119" name="Google Shape;1119;p27"/>
            <p:cNvSpPr/>
            <p:nvPr/>
          </p:nvSpPr>
          <p:spPr>
            <a:xfrm flipH="1" rot="10800000">
              <a:off x="5527604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7"/>
            <p:cNvSpPr/>
            <p:nvPr/>
          </p:nvSpPr>
          <p:spPr>
            <a:xfrm flipH="1" rot="10800000">
              <a:off x="6137087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7"/>
            <p:cNvSpPr/>
            <p:nvPr/>
          </p:nvSpPr>
          <p:spPr>
            <a:xfrm flipH="1" rot="10800000">
              <a:off x="5527604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7"/>
            <p:cNvSpPr/>
            <p:nvPr/>
          </p:nvSpPr>
          <p:spPr>
            <a:xfrm flipH="1" rot="10800000">
              <a:off x="6137087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7"/>
            <p:cNvSpPr/>
            <p:nvPr/>
          </p:nvSpPr>
          <p:spPr>
            <a:xfrm flipH="1" rot="10800000">
              <a:off x="5527604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7"/>
            <p:cNvSpPr/>
            <p:nvPr/>
          </p:nvSpPr>
          <p:spPr>
            <a:xfrm flipH="1" rot="10800000">
              <a:off x="6137087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27"/>
            <p:cNvSpPr/>
            <p:nvPr/>
          </p:nvSpPr>
          <p:spPr>
            <a:xfrm flipH="1" rot="10800000">
              <a:off x="5527604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27"/>
            <p:cNvSpPr/>
            <p:nvPr/>
          </p:nvSpPr>
          <p:spPr>
            <a:xfrm flipH="1" rot="10800000">
              <a:off x="6137087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7"/>
            <p:cNvSpPr/>
            <p:nvPr/>
          </p:nvSpPr>
          <p:spPr>
            <a:xfrm flipH="1" rot="10800000">
              <a:off x="6761501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7"/>
            <p:cNvSpPr/>
            <p:nvPr/>
          </p:nvSpPr>
          <p:spPr>
            <a:xfrm flipH="1" rot="10800000">
              <a:off x="7370984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27"/>
            <p:cNvSpPr/>
            <p:nvPr/>
          </p:nvSpPr>
          <p:spPr>
            <a:xfrm flipH="1" rot="10800000">
              <a:off x="6761501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27"/>
            <p:cNvSpPr/>
            <p:nvPr/>
          </p:nvSpPr>
          <p:spPr>
            <a:xfrm flipH="1" rot="10800000">
              <a:off x="7370984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27"/>
            <p:cNvSpPr/>
            <p:nvPr/>
          </p:nvSpPr>
          <p:spPr>
            <a:xfrm flipH="1" rot="10800000">
              <a:off x="6761501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27"/>
            <p:cNvSpPr/>
            <p:nvPr/>
          </p:nvSpPr>
          <p:spPr>
            <a:xfrm flipH="1" rot="10800000">
              <a:off x="7370984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27"/>
            <p:cNvSpPr/>
            <p:nvPr/>
          </p:nvSpPr>
          <p:spPr>
            <a:xfrm flipH="1" rot="10800000">
              <a:off x="6761501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27"/>
            <p:cNvSpPr/>
            <p:nvPr/>
          </p:nvSpPr>
          <p:spPr>
            <a:xfrm flipH="1" rot="10800000">
              <a:off x="7370984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27"/>
            <p:cNvSpPr/>
            <p:nvPr/>
          </p:nvSpPr>
          <p:spPr>
            <a:xfrm flipH="1" rot="10800000">
              <a:off x="3103432" y="32329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27"/>
            <p:cNvSpPr/>
            <p:nvPr/>
          </p:nvSpPr>
          <p:spPr>
            <a:xfrm flipH="1" rot="10800000">
              <a:off x="3712915" y="32329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27"/>
            <p:cNvSpPr/>
            <p:nvPr/>
          </p:nvSpPr>
          <p:spPr>
            <a:xfrm flipH="1" rot="10800000">
              <a:off x="3103432" y="953960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27"/>
            <p:cNvSpPr/>
            <p:nvPr/>
          </p:nvSpPr>
          <p:spPr>
            <a:xfrm flipH="1" rot="10800000">
              <a:off x="3712915" y="953960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27"/>
            <p:cNvSpPr/>
            <p:nvPr/>
          </p:nvSpPr>
          <p:spPr>
            <a:xfrm flipH="1" rot="10800000">
              <a:off x="3103432" y="1584624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27"/>
            <p:cNvSpPr/>
            <p:nvPr/>
          </p:nvSpPr>
          <p:spPr>
            <a:xfrm flipH="1" rot="10800000">
              <a:off x="3712915" y="1584624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27"/>
            <p:cNvSpPr/>
            <p:nvPr/>
          </p:nvSpPr>
          <p:spPr>
            <a:xfrm flipH="1" rot="10800000">
              <a:off x="3103432" y="221528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27"/>
            <p:cNvSpPr/>
            <p:nvPr/>
          </p:nvSpPr>
          <p:spPr>
            <a:xfrm flipH="1" rot="10800000">
              <a:off x="3712915" y="221528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27"/>
            <p:cNvSpPr/>
            <p:nvPr/>
          </p:nvSpPr>
          <p:spPr>
            <a:xfrm flipH="1" rot="10800000">
              <a:off x="4337329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27"/>
            <p:cNvSpPr/>
            <p:nvPr/>
          </p:nvSpPr>
          <p:spPr>
            <a:xfrm flipH="1" rot="10800000">
              <a:off x="4946812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27"/>
            <p:cNvSpPr/>
            <p:nvPr/>
          </p:nvSpPr>
          <p:spPr>
            <a:xfrm flipH="1" rot="10800000">
              <a:off x="4337329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27"/>
            <p:cNvSpPr/>
            <p:nvPr/>
          </p:nvSpPr>
          <p:spPr>
            <a:xfrm flipH="1" rot="10800000">
              <a:off x="4946812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27"/>
            <p:cNvSpPr/>
            <p:nvPr/>
          </p:nvSpPr>
          <p:spPr>
            <a:xfrm flipH="1" rot="10800000">
              <a:off x="4337329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27"/>
            <p:cNvSpPr/>
            <p:nvPr/>
          </p:nvSpPr>
          <p:spPr>
            <a:xfrm flipH="1" rot="10800000">
              <a:off x="4946812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27"/>
            <p:cNvSpPr/>
            <p:nvPr/>
          </p:nvSpPr>
          <p:spPr>
            <a:xfrm flipH="1" rot="10800000">
              <a:off x="4337329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27"/>
            <p:cNvSpPr/>
            <p:nvPr/>
          </p:nvSpPr>
          <p:spPr>
            <a:xfrm flipH="1" rot="10800000">
              <a:off x="4946812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51" name="Google Shape;1151;p27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2" name="Google Shape;1152;p27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3" name="Google Shape;1153;p27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4" name="Google Shape;1154;p27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5" name="Google Shape;1155;p27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56" name="Google Shape;1156;p27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1157" name="Google Shape;1157;p27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158" name="Google Shape;1158;p27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159" name="Google Shape;1159;p27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160" name="Google Shape;1160;p27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161" name="Google Shape;1161;p27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1162" name="Google Shape;1162;p27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163" name="Google Shape;1163;p27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164" name="Google Shape;1164;p27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165" name="Google Shape;1165;p27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166" name="Google Shape;1166;p27"/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1167" name="Google Shape;1167;p27"/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168" name="Google Shape;1168;p27"/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169" name="Google Shape;1169;p27"/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170" name="Google Shape;1170;p27"/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  <p:sp>
          <p:nvSpPr>
            <p:cNvPr id="1171" name="Google Shape;1171;p27"/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172" name="Google Shape;1172;p27"/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173" name="Google Shape;1173;p27"/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174" name="Google Shape;1174;p27"/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  <p:sp>
          <p:nvSpPr>
            <p:cNvPr id="1175" name="Google Shape;1175;p27"/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/>
            </a:p>
          </p:txBody>
        </p:sp>
        <p:sp>
          <p:nvSpPr>
            <p:cNvPr id="1176" name="Google Shape;1176;p27"/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/>
            </a:p>
          </p:txBody>
        </p:sp>
        <p:sp>
          <p:nvSpPr>
            <p:cNvPr id="1177" name="Google Shape;1177;p27"/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/>
            </a:p>
          </p:txBody>
        </p:sp>
        <p:sp>
          <p:nvSpPr>
            <p:cNvPr id="1178" name="Google Shape;1178;p27"/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/>
            </a:p>
          </p:txBody>
        </p:sp>
        <p:sp>
          <p:nvSpPr>
            <p:cNvPr id="1179" name="Google Shape;1179;p27"/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/>
            </a:p>
          </p:txBody>
        </p:sp>
        <p:sp>
          <p:nvSpPr>
            <p:cNvPr id="1180" name="Google Shape;1180;p27"/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/>
            </a:p>
          </p:txBody>
        </p:sp>
        <p:sp>
          <p:nvSpPr>
            <p:cNvPr id="1181" name="Google Shape;1181;p27"/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/>
            </a:p>
          </p:txBody>
        </p:sp>
        <p:sp>
          <p:nvSpPr>
            <p:cNvPr id="1182" name="Google Shape;1182;p27"/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/>
            </a:p>
          </p:txBody>
        </p:sp>
        <p:grpSp>
          <p:nvGrpSpPr>
            <p:cNvPr id="1183" name="Google Shape;1183;p27"/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184" name="Google Shape;1184;p27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/>
              </a:p>
            </p:txBody>
          </p:sp>
          <p:sp>
            <p:nvSpPr>
              <p:cNvPr id="1185" name="Google Shape;1185;p27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/>
              </a:p>
            </p:txBody>
          </p:sp>
          <p:sp>
            <p:nvSpPr>
              <p:cNvPr id="1186" name="Google Shape;1186;p27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/>
              </a:p>
            </p:txBody>
          </p:sp>
          <p:sp>
            <p:nvSpPr>
              <p:cNvPr id="1187" name="Google Shape;1187;p27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/>
              </a:p>
            </p:txBody>
          </p:sp>
          <p:sp>
            <p:nvSpPr>
              <p:cNvPr id="1188" name="Google Shape;1188;p27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/>
              </a:p>
            </p:txBody>
          </p:sp>
          <p:sp>
            <p:nvSpPr>
              <p:cNvPr id="1189" name="Google Shape;1189;p27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/>
              </a:p>
            </p:txBody>
          </p:sp>
          <p:sp>
            <p:nvSpPr>
              <p:cNvPr id="1190" name="Google Shape;1190;p27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b="1" i="0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1191" name="Google Shape;1191;p27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/>
              </a:p>
            </p:txBody>
          </p:sp>
        </p:grpSp>
        <p:grpSp>
          <p:nvGrpSpPr>
            <p:cNvPr id="1192" name="Google Shape;1192;p27"/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193" name="Google Shape;1193;p27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/>
              </a:p>
            </p:txBody>
          </p:sp>
          <p:sp>
            <p:nvSpPr>
              <p:cNvPr id="1194" name="Google Shape;1194;p27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/>
              </a:p>
            </p:txBody>
          </p:sp>
          <p:sp>
            <p:nvSpPr>
              <p:cNvPr id="1195" name="Google Shape;1195;p27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/>
              </a:p>
            </p:txBody>
          </p:sp>
          <p:sp>
            <p:nvSpPr>
              <p:cNvPr id="1196" name="Google Shape;1196;p27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/>
              </a:p>
            </p:txBody>
          </p:sp>
          <p:sp>
            <p:nvSpPr>
              <p:cNvPr id="1197" name="Google Shape;1197;p27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/>
              </a:p>
            </p:txBody>
          </p:sp>
          <p:sp>
            <p:nvSpPr>
              <p:cNvPr id="1198" name="Google Shape;1198;p27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/>
              </a:p>
            </p:txBody>
          </p:sp>
          <p:sp>
            <p:nvSpPr>
              <p:cNvPr id="1199" name="Google Shape;1199;p27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/>
              </a:p>
            </p:txBody>
          </p:sp>
          <p:sp>
            <p:nvSpPr>
              <p:cNvPr id="1200" name="Google Shape;1200;p27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/>
              </a:p>
            </p:txBody>
          </p:sp>
        </p:grpSp>
      </p:grpSp>
      <p:sp>
        <p:nvSpPr>
          <p:cNvPr id="1201" name="Google Shape;1201;p27"/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all threads working in this way, all elements are covered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28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28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1208" name="Google Shape;1208;p28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9" name="Google Shape;1209;p28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0" name="Google Shape;1210;p28"/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</p:grpSpPr>
        <p:sp>
          <p:nvSpPr>
            <p:cNvPr id="1211" name="Google Shape;1211;p28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9" name="Google Shape;1219;p28"/>
          <p:cNvSpPr/>
          <p:nvPr/>
        </p:nvSpPr>
        <p:spPr>
          <a:xfrm flipH="1" rot="10800000">
            <a:off x="5527604" y="17892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28"/>
          <p:cNvSpPr/>
          <p:nvPr/>
        </p:nvSpPr>
        <p:spPr>
          <a:xfrm flipH="1" rot="10800000">
            <a:off x="6137087" y="17892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28"/>
          <p:cNvSpPr/>
          <p:nvPr/>
        </p:nvSpPr>
        <p:spPr>
          <a:xfrm flipH="1" rot="10800000">
            <a:off x="5527604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28"/>
          <p:cNvSpPr/>
          <p:nvPr/>
        </p:nvSpPr>
        <p:spPr>
          <a:xfrm flipH="1" rot="10800000">
            <a:off x="6137087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28"/>
          <p:cNvSpPr/>
          <p:nvPr/>
        </p:nvSpPr>
        <p:spPr>
          <a:xfrm flipH="1" rot="10800000">
            <a:off x="5527604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28"/>
          <p:cNvSpPr/>
          <p:nvPr/>
        </p:nvSpPr>
        <p:spPr>
          <a:xfrm flipH="1" rot="10800000">
            <a:off x="6137087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28"/>
          <p:cNvSpPr/>
          <p:nvPr/>
        </p:nvSpPr>
        <p:spPr>
          <a:xfrm flipH="1" rot="10800000">
            <a:off x="5527604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28"/>
          <p:cNvSpPr/>
          <p:nvPr/>
        </p:nvSpPr>
        <p:spPr>
          <a:xfrm flipH="1" rot="10800000">
            <a:off x="6137087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28"/>
          <p:cNvSpPr/>
          <p:nvPr/>
        </p:nvSpPr>
        <p:spPr>
          <a:xfrm flipH="1" rot="10800000">
            <a:off x="6761501" y="17892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28"/>
          <p:cNvSpPr/>
          <p:nvPr/>
        </p:nvSpPr>
        <p:spPr>
          <a:xfrm flipH="1" rot="10800000">
            <a:off x="7370984" y="17892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28"/>
          <p:cNvSpPr/>
          <p:nvPr/>
        </p:nvSpPr>
        <p:spPr>
          <a:xfrm flipH="1" rot="10800000">
            <a:off x="6761501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28"/>
          <p:cNvSpPr/>
          <p:nvPr/>
        </p:nvSpPr>
        <p:spPr>
          <a:xfrm flipH="1" rot="10800000">
            <a:off x="7370984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p28"/>
          <p:cNvSpPr/>
          <p:nvPr/>
        </p:nvSpPr>
        <p:spPr>
          <a:xfrm flipH="1" rot="10800000">
            <a:off x="6761501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28"/>
          <p:cNvSpPr/>
          <p:nvPr/>
        </p:nvSpPr>
        <p:spPr>
          <a:xfrm flipH="1" rot="10800000">
            <a:off x="7370984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28"/>
          <p:cNvSpPr/>
          <p:nvPr/>
        </p:nvSpPr>
        <p:spPr>
          <a:xfrm flipH="1" rot="10800000">
            <a:off x="6761501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28"/>
          <p:cNvSpPr/>
          <p:nvPr/>
        </p:nvSpPr>
        <p:spPr>
          <a:xfrm flipH="1" rot="10800000">
            <a:off x="7370984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28"/>
          <p:cNvSpPr/>
          <p:nvPr/>
        </p:nvSpPr>
        <p:spPr>
          <a:xfrm flipH="1" rot="10800000">
            <a:off x="3103432" y="17892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28"/>
          <p:cNvSpPr/>
          <p:nvPr/>
        </p:nvSpPr>
        <p:spPr>
          <a:xfrm flipH="1" rot="10800000">
            <a:off x="3712915" y="17892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28"/>
          <p:cNvSpPr/>
          <p:nvPr/>
        </p:nvSpPr>
        <p:spPr>
          <a:xfrm flipH="1" rot="10800000">
            <a:off x="3103432" y="809585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28"/>
          <p:cNvSpPr/>
          <p:nvPr/>
        </p:nvSpPr>
        <p:spPr>
          <a:xfrm flipH="1" rot="10800000">
            <a:off x="3712915" y="809585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p28"/>
          <p:cNvSpPr/>
          <p:nvPr/>
        </p:nvSpPr>
        <p:spPr>
          <a:xfrm flipH="1" rot="10800000">
            <a:off x="3103432" y="1440249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28"/>
          <p:cNvSpPr/>
          <p:nvPr/>
        </p:nvSpPr>
        <p:spPr>
          <a:xfrm flipH="1" rot="10800000">
            <a:off x="3712915" y="1440249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28"/>
          <p:cNvSpPr/>
          <p:nvPr/>
        </p:nvSpPr>
        <p:spPr>
          <a:xfrm flipH="1" rot="10800000">
            <a:off x="3103432" y="207091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28"/>
          <p:cNvSpPr/>
          <p:nvPr/>
        </p:nvSpPr>
        <p:spPr>
          <a:xfrm flipH="1" rot="10800000">
            <a:off x="3712915" y="207091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p28"/>
          <p:cNvSpPr/>
          <p:nvPr/>
        </p:nvSpPr>
        <p:spPr>
          <a:xfrm flipH="1" rot="10800000">
            <a:off x="4337329" y="17892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28"/>
          <p:cNvSpPr/>
          <p:nvPr/>
        </p:nvSpPr>
        <p:spPr>
          <a:xfrm flipH="1" rot="10800000">
            <a:off x="4946812" y="17892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28"/>
          <p:cNvSpPr/>
          <p:nvPr/>
        </p:nvSpPr>
        <p:spPr>
          <a:xfrm flipH="1" rot="10800000">
            <a:off x="4337329" y="809585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28"/>
          <p:cNvSpPr/>
          <p:nvPr/>
        </p:nvSpPr>
        <p:spPr>
          <a:xfrm flipH="1" rot="10800000">
            <a:off x="4946812" y="809585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28"/>
          <p:cNvSpPr/>
          <p:nvPr/>
        </p:nvSpPr>
        <p:spPr>
          <a:xfrm flipH="1" rot="10800000">
            <a:off x="4337329" y="1440249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28"/>
          <p:cNvSpPr/>
          <p:nvPr/>
        </p:nvSpPr>
        <p:spPr>
          <a:xfrm flipH="1" rot="10800000">
            <a:off x="4946812" y="1440249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28"/>
          <p:cNvSpPr/>
          <p:nvPr/>
        </p:nvSpPr>
        <p:spPr>
          <a:xfrm flipH="1" rot="10800000">
            <a:off x="4337329" y="207091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28"/>
          <p:cNvSpPr/>
          <p:nvPr/>
        </p:nvSpPr>
        <p:spPr>
          <a:xfrm flipH="1" rot="10800000">
            <a:off x="4946812" y="207091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1" name="Google Shape;1251;p28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2" name="Google Shape;1252;p28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3" name="Google Shape;1253;p28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4" name="Google Shape;1254;p28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5" name="Google Shape;1255;p28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256" name="Google Shape;1256;p28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1257" name="Google Shape;1257;p28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258" name="Google Shape;1258;p28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259" name="Google Shape;1259;p28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260" name="Google Shape;1260;p28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261" name="Google Shape;1261;p28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1262" name="Google Shape;1262;p28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263" name="Google Shape;1263;p28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264" name="Google Shape;1264;p28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265" name="Google Shape;1265;p28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266" name="Google Shape;1266;p28"/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1267" name="Google Shape;1267;p28"/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268" name="Google Shape;1268;p28"/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269" name="Google Shape;1269;p28"/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270" name="Google Shape;1270;p28"/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  <p:sp>
          <p:nvSpPr>
            <p:cNvPr id="1271" name="Google Shape;1271;p28"/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272" name="Google Shape;1272;p28"/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273" name="Google Shape;1273;p28"/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274" name="Google Shape;1274;p28"/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  <p:sp>
          <p:nvSpPr>
            <p:cNvPr id="1275" name="Google Shape;1275;p28"/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/>
            </a:p>
          </p:txBody>
        </p:sp>
        <p:sp>
          <p:nvSpPr>
            <p:cNvPr id="1276" name="Google Shape;1276;p28"/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/>
            </a:p>
          </p:txBody>
        </p:sp>
        <p:sp>
          <p:nvSpPr>
            <p:cNvPr id="1277" name="Google Shape;1277;p28"/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/>
            </a:p>
          </p:txBody>
        </p:sp>
        <p:sp>
          <p:nvSpPr>
            <p:cNvPr id="1278" name="Google Shape;1278;p28"/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/>
            </a:p>
          </p:txBody>
        </p:sp>
        <p:sp>
          <p:nvSpPr>
            <p:cNvPr id="1279" name="Google Shape;1279;p28"/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/>
            </a:p>
          </p:txBody>
        </p:sp>
        <p:sp>
          <p:nvSpPr>
            <p:cNvPr id="1280" name="Google Shape;1280;p28"/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/>
            </a:p>
          </p:txBody>
        </p:sp>
        <p:sp>
          <p:nvSpPr>
            <p:cNvPr id="1281" name="Google Shape;1281;p28"/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/>
            </a:p>
          </p:txBody>
        </p:sp>
        <p:sp>
          <p:nvSpPr>
            <p:cNvPr id="1282" name="Google Shape;1282;p28"/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/>
            </a:p>
          </p:txBody>
        </p:sp>
        <p:grpSp>
          <p:nvGrpSpPr>
            <p:cNvPr id="1283" name="Google Shape;1283;p28"/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284" name="Google Shape;1284;p28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/>
              </a:p>
            </p:txBody>
          </p:sp>
          <p:sp>
            <p:nvSpPr>
              <p:cNvPr id="1285" name="Google Shape;1285;p28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/>
              </a:p>
            </p:txBody>
          </p:sp>
          <p:sp>
            <p:nvSpPr>
              <p:cNvPr id="1286" name="Google Shape;1286;p28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/>
              </a:p>
            </p:txBody>
          </p:sp>
          <p:sp>
            <p:nvSpPr>
              <p:cNvPr id="1287" name="Google Shape;1287;p28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/>
              </a:p>
            </p:txBody>
          </p:sp>
          <p:sp>
            <p:nvSpPr>
              <p:cNvPr id="1288" name="Google Shape;1288;p28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/>
              </a:p>
            </p:txBody>
          </p:sp>
          <p:sp>
            <p:nvSpPr>
              <p:cNvPr id="1289" name="Google Shape;1289;p28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/>
              </a:p>
            </p:txBody>
          </p:sp>
          <p:sp>
            <p:nvSpPr>
              <p:cNvPr id="1290" name="Google Shape;1290;p28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b="1" i="0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1291" name="Google Shape;1291;p28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/>
              </a:p>
            </p:txBody>
          </p:sp>
        </p:grpSp>
        <p:grpSp>
          <p:nvGrpSpPr>
            <p:cNvPr id="1292" name="Google Shape;1292;p28"/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293" name="Google Shape;1293;p28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/>
              </a:p>
            </p:txBody>
          </p:sp>
          <p:sp>
            <p:nvSpPr>
              <p:cNvPr id="1294" name="Google Shape;1294;p28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/>
              </a:p>
            </p:txBody>
          </p:sp>
          <p:sp>
            <p:nvSpPr>
              <p:cNvPr id="1295" name="Google Shape;1295;p28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/>
              </a:p>
            </p:txBody>
          </p:sp>
          <p:sp>
            <p:nvSpPr>
              <p:cNvPr id="1296" name="Google Shape;1296;p28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/>
              </a:p>
            </p:txBody>
          </p:sp>
          <p:sp>
            <p:nvSpPr>
              <p:cNvPr id="1297" name="Google Shape;1297;p28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/>
              </a:p>
            </p:txBody>
          </p:sp>
          <p:sp>
            <p:nvSpPr>
              <p:cNvPr id="1298" name="Google Shape;1298;p28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/>
              </a:p>
            </p:txBody>
          </p:sp>
          <p:sp>
            <p:nvSpPr>
              <p:cNvPr id="1299" name="Google Shape;1299;p28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/>
              </a:p>
            </p:txBody>
          </p:sp>
          <p:sp>
            <p:nvSpPr>
              <p:cNvPr id="1300" name="Google Shape;1300;p28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/>
              </a:p>
            </p:txBody>
          </p:sp>
        </p:grpSp>
      </p:grpSp>
      <p:cxnSp>
        <p:nvCxnSpPr>
          <p:cNvPr id="1301" name="Google Shape;1301;p28"/>
          <p:cNvCxnSpPr>
            <a:endCxn id="1275" idx="1"/>
          </p:cNvCxnSpPr>
          <p:nvPr/>
        </p:nvCxnSpPr>
        <p:spPr>
          <a:xfrm flipH="1" rot="10800000">
            <a:off x="3565739" y="422016"/>
            <a:ext cx="779100" cy="3058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2" name="Google Shape;1302;p28"/>
          <p:cNvCxnSpPr>
            <a:stCxn id="1212" idx="0"/>
            <a:endCxn id="1276" idx="1"/>
          </p:cNvCxnSpPr>
          <p:nvPr/>
        </p:nvCxnSpPr>
        <p:spPr>
          <a:xfrm flipH="1" rot="10800000">
            <a:off x="4062260" y="1054950"/>
            <a:ext cx="282600" cy="2425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3" name="Google Shape;1303;p28"/>
          <p:cNvCxnSpPr>
            <a:stCxn id="1213" idx="0"/>
            <a:endCxn id="1277" idx="3"/>
          </p:cNvCxnSpPr>
          <p:nvPr/>
        </p:nvCxnSpPr>
        <p:spPr>
          <a:xfrm flipH="1" rot="10800000">
            <a:off x="4558783" y="1687950"/>
            <a:ext cx="259800" cy="1792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4" name="Google Shape;1304;p28"/>
          <p:cNvCxnSpPr>
            <a:stCxn id="1214" idx="0"/>
            <a:endCxn id="1278" idx="3"/>
          </p:cNvCxnSpPr>
          <p:nvPr/>
        </p:nvCxnSpPr>
        <p:spPr>
          <a:xfrm rot="10800000">
            <a:off x="4818607" y="2320949"/>
            <a:ext cx="236700" cy="1159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5" name="Google Shape;1305;p28"/>
          <p:cNvCxnSpPr>
            <a:stCxn id="1215" idx="0"/>
            <a:endCxn id="1244" idx="3"/>
          </p:cNvCxnSpPr>
          <p:nvPr/>
        </p:nvCxnSpPr>
        <p:spPr>
          <a:xfrm rot="10800000">
            <a:off x="5445116" y="428246"/>
            <a:ext cx="436200" cy="3051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6" name="Google Shape;1306;p28"/>
          <p:cNvCxnSpPr>
            <a:stCxn id="1216" idx="0"/>
            <a:endCxn id="1280" idx="3"/>
          </p:cNvCxnSpPr>
          <p:nvPr/>
        </p:nvCxnSpPr>
        <p:spPr>
          <a:xfrm rot="10800000">
            <a:off x="5424739" y="1053448"/>
            <a:ext cx="953100" cy="24267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7" name="Google Shape;1307;p28"/>
          <p:cNvCxnSpPr>
            <a:stCxn id="1217" idx="0"/>
            <a:endCxn id="1281" idx="3"/>
          </p:cNvCxnSpPr>
          <p:nvPr/>
        </p:nvCxnSpPr>
        <p:spPr>
          <a:xfrm rot="10800000">
            <a:off x="5424763" y="1686448"/>
            <a:ext cx="1449600" cy="17937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8" name="Google Shape;1308;p28"/>
          <p:cNvCxnSpPr>
            <a:stCxn id="1218" idx="0"/>
            <a:endCxn id="1250" idx="3"/>
          </p:cNvCxnSpPr>
          <p:nvPr/>
        </p:nvCxnSpPr>
        <p:spPr>
          <a:xfrm rot="10800000">
            <a:off x="5445187" y="2320047"/>
            <a:ext cx="1925700" cy="11601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09" name="Google Shape;1309;p28"/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all threads working in this way, all elements are covered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29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5" name="Google Shape;1315;p29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1316" name="Google Shape;1316;p29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p29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8" name="Google Shape;1318;p29"/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</p:grpSpPr>
        <p:sp>
          <p:nvSpPr>
            <p:cNvPr id="1319" name="Google Shape;1319;p29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29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29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29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29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29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29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29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7" name="Google Shape;1327;p29"/>
          <p:cNvSpPr/>
          <p:nvPr/>
        </p:nvSpPr>
        <p:spPr>
          <a:xfrm flipH="1" rot="10800000">
            <a:off x="5527604" y="17892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29"/>
          <p:cNvSpPr/>
          <p:nvPr/>
        </p:nvSpPr>
        <p:spPr>
          <a:xfrm flipH="1" rot="10800000">
            <a:off x="6137087" y="17892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p29"/>
          <p:cNvSpPr/>
          <p:nvPr/>
        </p:nvSpPr>
        <p:spPr>
          <a:xfrm flipH="1" rot="10800000">
            <a:off x="5527604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29"/>
          <p:cNvSpPr/>
          <p:nvPr/>
        </p:nvSpPr>
        <p:spPr>
          <a:xfrm flipH="1" rot="10800000">
            <a:off x="6137087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29"/>
          <p:cNvSpPr/>
          <p:nvPr/>
        </p:nvSpPr>
        <p:spPr>
          <a:xfrm flipH="1" rot="10800000">
            <a:off x="5527604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29"/>
          <p:cNvSpPr/>
          <p:nvPr/>
        </p:nvSpPr>
        <p:spPr>
          <a:xfrm flipH="1" rot="10800000">
            <a:off x="6137087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29"/>
          <p:cNvSpPr/>
          <p:nvPr/>
        </p:nvSpPr>
        <p:spPr>
          <a:xfrm flipH="1" rot="10800000">
            <a:off x="5527604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p29"/>
          <p:cNvSpPr/>
          <p:nvPr/>
        </p:nvSpPr>
        <p:spPr>
          <a:xfrm flipH="1" rot="10800000">
            <a:off x="6137087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p29"/>
          <p:cNvSpPr/>
          <p:nvPr/>
        </p:nvSpPr>
        <p:spPr>
          <a:xfrm flipH="1" rot="10800000">
            <a:off x="6761501" y="17892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p29"/>
          <p:cNvSpPr/>
          <p:nvPr/>
        </p:nvSpPr>
        <p:spPr>
          <a:xfrm flipH="1" rot="10800000">
            <a:off x="7370984" y="17892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p29"/>
          <p:cNvSpPr/>
          <p:nvPr/>
        </p:nvSpPr>
        <p:spPr>
          <a:xfrm flipH="1" rot="10800000">
            <a:off x="6761501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p29"/>
          <p:cNvSpPr/>
          <p:nvPr/>
        </p:nvSpPr>
        <p:spPr>
          <a:xfrm flipH="1" rot="10800000">
            <a:off x="7370984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9" name="Google Shape;1339;p29"/>
          <p:cNvSpPr/>
          <p:nvPr/>
        </p:nvSpPr>
        <p:spPr>
          <a:xfrm flipH="1" rot="10800000">
            <a:off x="6761501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p29"/>
          <p:cNvSpPr/>
          <p:nvPr/>
        </p:nvSpPr>
        <p:spPr>
          <a:xfrm flipH="1" rot="10800000">
            <a:off x="7370984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29"/>
          <p:cNvSpPr/>
          <p:nvPr/>
        </p:nvSpPr>
        <p:spPr>
          <a:xfrm flipH="1" rot="10800000">
            <a:off x="6761501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29"/>
          <p:cNvSpPr/>
          <p:nvPr/>
        </p:nvSpPr>
        <p:spPr>
          <a:xfrm flipH="1" rot="10800000">
            <a:off x="7370984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Google Shape;1343;p29"/>
          <p:cNvSpPr/>
          <p:nvPr/>
        </p:nvSpPr>
        <p:spPr>
          <a:xfrm flipH="1" rot="10800000">
            <a:off x="3103432" y="17892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Google Shape;1344;p29"/>
          <p:cNvSpPr/>
          <p:nvPr/>
        </p:nvSpPr>
        <p:spPr>
          <a:xfrm flipH="1" rot="10800000">
            <a:off x="3712915" y="17892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5" name="Google Shape;1345;p29"/>
          <p:cNvSpPr/>
          <p:nvPr/>
        </p:nvSpPr>
        <p:spPr>
          <a:xfrm flipH="1" rot="10800000">
            <a:off x="3103432" y="809585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6" name="Google Shape;1346;p29"/>
          <p:cNvSpPr/>
          <p:nvPr/>
        </p:nvSpPr>
        <p:spPr>
          <a:xfrm flipH="1" rot="10800000">
            <a:off x="3712915" y="809585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Google Shape;1347;p29"/>
          <p:cNvSpPr/>
          <p:nvPr/>
        </p:nvSpPr>
        <p:spPr>
          <a:xfrm flipH="1" rot="10800000">
            <a:off x="3103432" y="1440249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Google Shape;1348;p29"/>
          <p:cNvSpPr/>
          <p:nvPr/>
        </p:nvSpPr>
        <p:spPr>
          <a:xfrm flipH="1" rot="10800000">
            <a:off x="3712915" y="1440249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Google Shape;1349;p29"/>
          <p:cNvSpPr/>
          <p:nvPr/>
        </p:nvSpPr>
        <p:spPr>
          <a:xfrm flipH="1" rot="10800000">
            <a:off x="3103432" y="207091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0" name="Google Shape;1350;p29"/>
          <p:cNvSpPr/>
          <p:nvPr/>
        </p:nvSpPr>
        <p:spPr>
          <a:xfrm flipH="1" rot="10800000">
            <a:off x="3712915" y="207091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Google Shape;1351;p29"/>
          <p:cNvSpPr/>
          <p:nvPr/>
        </p:nvSpPr>
        <p:spPr>
          <a:xfrm flipH="1" rot="10800000">
            <a:off x="4337329" y="17892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Google Shape;1352;p29"/>
          <p:cNvSpPr/>
          <p:nvPr/>
        </p:nvSpPr>
        <p:spPr>
          <a:xfrm flipH="1" rot="10800000">
            <a:off x="4946812" y="17892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Google Shape;1353;p29"/>
          <p:cNvSpPr/>
          <p:nvPr/>
        </p:nvSpPr>
        <p:spPr>
          <a:xfrm flipH="1" rot="10800000">
            <a:off x="4337329" y="809585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4" name="Google Shape;1354;p29"/>
          <p:cNvSpPr/>
          <p:nvPr/>
        </p:nvSpPr>
        <p:spPr>
          <a:xfrm flipH="1" rot="10800000">
            <a:off x="4946812" y="809585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Google Shape;1355;p29"/>
          <p:cNvSpPr/>
          <p:nvPr/>
        </p:nvSpPr>
        <p:spPr>
          <a:xfrm flipH="1" rot="10800000">
            <a:off x="4337329" y="1440249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6" name="Google Shape;1356;p29"/>
          <p:cNvSpPr/>
          <p:nvPr/>
        </p:nvSpPr>
        <p:spPr>
          <a:xfrm flipH="1" rot="10800000">
            <a:off x="4946812" y="1440249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7" name="Google Shape;1357;p29"/>
          <p:cNvSpPr/>
          <p:nvPr/>
        </p:nvSpPr>
        <p:spPr>
          <a:xfrm flipH="1" rot="10800000">
            <a:off x="4337329" y="207091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Google Shape;1358;p29"/>
          <p:cNvSpPr/>
          <p:nvPr/>
        </p:nvSpPr>
        <p:spPr>
          <a:xfrm flipH="1" rot="10800000">
            <a:off x="4946812" y="207091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9" name="Google Shape;1359;p29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0" name="Google Shape;1360;p29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1" name="Google Shape;1361;p29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2" name="Google Shape;1362;p29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3" name="Google Shape;1363;p29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364" name="Google Shape;1364;p29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1365" name="Google Shape;1365;p29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366" name="Google Shape;1366;p29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367" name="Google Shape;1367;p29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368" name="Google Shape;1368;p29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369" name="Google Shape;1369;p29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1370" name="Google Shape;1370;p29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371" name="Google Shape;1371;p29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372" name="Google Shape;1372;p29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373" name="Google Shape;1373;p29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374" name="Google Shape;1374;p29"/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1375" name="Google Shape;1375;p29"/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376" name="Google Shape;1376;p29"/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377" name="Google Shape;1377;p29"/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378" name="Google Shape;1378;p29"/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  <p:sp>
          <p:nvSpPr>
            <p:cNvPr id="1379" name="Google Shape;1379;p29"/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380" name="Google Shape;1380;p29"/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381" name="Google Shape;1381;p29"/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382" name="Google Shape;1382;p29"/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  <p:sp>
          <p:nvSpPr>
            <p:cNvPr id="1383" name="Google Shape;1383;p29"/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/>
            </a:p>
          </p:txBody>
        </p:sp>
        <p:sp>
          <p:nvSpPr>
            <p:cNvPr id="1384" name="Google Shape;1384;p29"/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/>
            </a:p>
          </p:txBody>
        </p:sp>
        <p:sp>
          <p:nvSpPr>
            <p:cNvPr id="1385" name="Google Shape;1385;p29"/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/>
            </a:p>
          </p:txBody>
        </p:sp>
        <p:sp>
          <p:nvSpPr>
            <p:cNvPr id="1386" name="Google Shape;1386;p29"/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/>
            </a:p>
          </p:txBody>
        </p:sp>
        <p:sp>
          <p:nvSpPr>
            <p:cNvPr id="1387" name="Google Shape;1387;p29"/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/>
            </a:p>
          </p:txBody>
        </p:sp>
        <p:sp>
          <p:nvSpPr>
            <p:cNvPr id="1388" name="Google Shape;1388;p29"/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/>
            </a:p>
          </p:txBody>
        </p:sp>
        <p:sp>
          <p:nvSpPr>
            <p:cNvPr id="1389" name="Google Shape;1389;p29"/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/>
            </a:p>
          </p:txBody>
        </p:sp>
        <p:sp>
          <p:nvSpPr>
            <p:cNvPr id="1390" name="Google Shape;1390;p29"/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/>
            </a:p>
          </p:txBody>
        </p:sp>
        <p:grpSp>
          <p:nvGrpSpPr>
            <p:cNvPr id="1391" name="Google Shape;1391;p29"/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392" name="Google Shape;1392;p29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/>
              </a:p>
            </p:txBody>
          </p:sp>
          <p:sp>
            <p:nvSpPr>
              <p:cNvPr id="1393" name="Google Shape;1393;p29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/>
              </a:p>
            </p:txBody>
          </p:sp>
          <p:sp>
            <p:nvSpPr>
              <p:cNvPr id="1394" name="Google Shape;1394;p29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/>
              </a:p>
            </p:txBody>
          </p:sp>
          <p:sp>
            <p:nvSpPr>
              <p:cNvPr id="1395" name="Google Shape;1395;p29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/>
              </a:p>
            </p:txBody>
          </p:sp>
          <p:sp>
            <p:nvSpPr>
              <p:cNvPr id="1396" name="Google Shape;1396;p29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/>
              </a:p>
            </p:txBody>
          </p:sp>
          <p:sp>
            <p:nvSpPr>
              <p:cNvPr id="1397" name="Google Shape;1397;p29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/>
              </a:p>
            </p:txBody>
          </p:sp>
          <p:sp>
            <p:nvSpPr>
              <p:cNvPr id="1398" name="Google Shape;1398;p29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b="1" i="0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1399" name="Google Shape;1399;p29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/>
              </a:p>
            </p:txBody>
          </p:sp>
        </p:grpSp>
        <p:grpSp>
          <p:nvGrpSpPr>
            <p:cNvPr id="1400" name="Google Shape;1400;p29"/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401" name="Google Shape;1401;p29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/>
              </a:p>
            </p:txBody>
          </p:sp>
          <p:sp>
            <p:nvSpPr>
              <p:cNvPr id="1402" name="Google Shape;1402;p29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/>
              </a:p>
            </p:txBody>
          </p:sp>
          <p:sp>
            <p:nvSpPr>
              <p:cNvPr id="1403" name="Google Shape;1403;p29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/>
              </a:p>
            </p:txBody>
          </p:sp>
          <p:sp>
            <p:nvSpPr>
              <p:cNvPr id="1404" name="Google Shape;1404;p29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/>
              </a:p>
            </p:txBody>
          </p:sp>
          <p:sp>
            <p:nvSpPr>
              <p:cNvPr id="1405" name="Google Shape;1405;p29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/>
              </a:p>
            </p:txBody>
          </p:sp>
          <p:sp>
            <p:nvSpPr>
              <p:cNvPr id="1406" name="Google Shape;1406;p29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/>
              </a:p>
            </p:txBody>
          </p:sp>
          <p:sp>
            <p:nvSpPr>
              <p:cNvPr id="1407" name="Google Shape;1407;p29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/>
              </a:p>
            </p:txBody>
          </p:sp>
          <p:sp>
            <p:nvSpPr>
              <p:cNvPr id="1408" name="Google Shape;1408;p29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/>
              </a:p>
            </p:txBody>
          </p:sp>
        </p:grpSp>
      </p:grpSp>
      <p:sp>
        <p:nvSpPr>
          <p:cNvPr id="1409" name="Google Shape;1409;p29"/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all threads working in this way, all elements are covered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30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p30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1416" name="Google Shape;1416;p30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30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8" name="Google Shape;1418;p30"/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</p:grpSpPr>
        <p:sp>
          <p:nvSpPr>
            <p:cNvPr id="1419" name="Google Shape;1419;p30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30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30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30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30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30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30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30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7" name="Google Shape;1427;p30"/>
          <p:cNvSpPr/>
          <p:nvPr/>
        </p:nvSpPr>
        <p:spPr>
          <a:xfrm flipH="1" rot="10800000">
            <a:off x="5527604" y="17892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8" name="Google Shape;1428;p30"/>
          <p:cNvSpPr/>
          <p:nvPr/>
        </p:nvSpPr>
        <p:spPr>
          <a:xfrm flipH="1" rot="10800000">
            <a:off x="6137087" y="17892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9" name="Google Shape;1429;p30"/>
          <p:cNvSpPr/>
          <p:nvPr/>
        </p:nvSpPr>
        <p:spPr>
          <a:xfrm flipH="1" rot="10800000">
            <a:off x="5527604" y="809585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0" name="Google Shape;1430;p30"/>
          <p:cNvSpPr/>
          <p:nvPr/>
        </p:nvSpPr>
        <p:spPr>
          <a:xfrm flipH="1" rot="10800000">
            <a:off x="6137087" y="809585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1" name="Google Shape;1431;p30"/>
          <p:cNvSpPr/>
          <p:nvPr/>
        </p:nvSpPr>
        <p:spPr>
          <a:xfrm flipH="1" rot="10800000">
            <a:off x="5527604" y="1440249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2" name="Google Shape;1432;p30"/>
          <p:cNvSpPr/>
          <p:nvPr/>
        </p:nvSpPr>
        <p:spPr>
          <a:xfrm flipH="1" rot="10800000">
            <a:off x="6137087" y="1440249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p30"/>
          <p:cNvSpPr/>
          <p:nvPr/>
        </p:nvSpPr>
        <p:spPr>
          <a:xfrm flipH="1" rot="10800000">
            <a:off x="5527604" y="207091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4" name="Google Shape;1434;p30"/>
          <p:cNvSpPr/>
          <p:nvPr/>
        </p:nvSpPr>
        <p:spPr>
          <a:xfrm flipH="1" rot="10800000">
            <a:off x="6137087" y="207091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5" name="Google Shape;1435;p30"/>
          <p:cNvSpPr/>
          <p:nvPr/>
        </p:nvSpPr>
        <p:spPr>
          <a:xfrm flipH="1" rot="10800000">
            <a:off x="6761501" y="17892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6" name="Google Shape;1436;p30"/>
          <p:cNvSpPr/>
          <p:nvPr/>
        </p:nvSpPr>
        <p:spPr>
          <a:xfrm flipH="1" rot="10800000">
            <a:off x="7370984" y="17892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7" name="Google Shape;1437;p30"/>
          <p:cNvSpPr/>
          <p:nvPr/>
        </p:nvSpPr>
        <p:spPr>
          <a:xfrm flipH="1" rot="10800000">
            <a:off x="6761501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8" name="Google Shape;1438;p30"/>
          <p:cNvSpPr/>
          <p:nvPr/>
        </p:nvSpPr>
        <p:spPr>
          <a:xfrm flipH="1" rot="10800000">
            <a:off x="7370984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9" name="Google Shape;1439;p30"/>
          <p:cNvSpPr/>
          <p:nvPr/>
        </p:nvSpPr>
        <p:spPr>
          <a:xfrm flipH="1" rot="10800000">
            <a:off x="6761501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0" name="Google Shape;1440;p30"/>
          <p:cNvSpPr/>
          <p:nvPr/>
        </p:nvSpPr>
        <p:spPr>
          <a:xfrm flipH="1" rot="10800000">
            <a:off x="7370984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Google Shape;1441;p30"/>
          <p:cNvSpPr/>
          <p:nvPr/>
        </p:nvSpPr>
        <p:spPr>
          <a:xfrm flipH="1" rot="10800000">
            <a:off x="6761501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2" name="Google Shape;1442;p30"/>
          <p:cNvSpPr/>
          <p:nvPr/>
        </p:nvSpPr>
        <p:spPr>
          <a:xfrm flipH="1" rot="10800000">
            <a:off x="7370984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p30"/>
          <p:cNvSpPr/>
          <p:nvPr/>
        </p:nvSpPr>
        <p:spPr>
          <a:xfrm flipH="1" rot="10800000">
            <a:off x="3103432" y="17892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Google Shape;1444;p30"/>
          <p:cNvSpPr/>
          <p:nvPr/>
        </p:nvSpPr>
        <p:spPr>
          <a:xfrm flipH="1" rot="10800000">
            <a:off x="3712915" y="17892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5" name="Google Shape;1445;p30"/>
          <p:cNvSpPr/>
          <p:nvPr/>
        </p:nvSpPr>
        <p:spPr>
          <a:xfrm flipH="1" rot="10800000">
            <a:off x="3103432" y="809585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6" name="Google Shape;1446;p30"/>
          <p:cNvSpPr/>
          <p:nvPr/>
        </p:nvSpPr>
        <p:spPr>
          <a:xfrm flipH="1" rot="10800000">
            <a:off x="3712915" y="809585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Google Shape;1447;p30"/>
          <p:cNvSpPr/>
          <p:nvPr/>
        </p:nvSpPr>
        <p:spPr>
          <a:xfrm flipH="1" rot="10800000">
            <a:off x="3103432" y="1440249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Google Shape;1448;p30"/>
          <p:cNvSpPr/>
          <p:nvPr/>
        </p:nvSpPr>
        <p:spPr>
          <a:xfrm flipH="1" rot="10800000">
            <a:off x="3712915" y="1440249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Google Shape;1449;p30"/>
          <p:cNvSpPr/>
          <p:nvPr/>
        </p:nvSpPr>
        <p:spPr>
          <a:xfrm flipH="1" rot="10800000">
            <a:off x="3103432" y="207091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Google Shape;1450;p30"/>
          <p:cNvSpPr/>
          <p:nvPr/>
        </p:nvSpPr>
        <p:spPr>
          <a:xfrm flipH="1" rot="10800000">
            <a:off x="3712915" y="207091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Google Shape;1451;p30"/>
          <p:cNvSpPr/>
          <p:nvPr/>
        </p:nvSpPr>
        <p:spPr>
          <a:xfrm flipH="1" rot="10800000">
            <a:off x="4337329" y="17892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Google Shape;1452;p30"/>
          <p:cNvSpPr/>
          <p:nvPr/>
        </p:nvSpPr>
        <p:spPr>
          <a:xfrm flipH="1" rot="10800000">
            <a:off x="4946812" y="17892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3" name="Google Shape;1453;p30"/>
          <p:cNvSpPr/>
          <p:nvPr/>
        </p:nvSpPr>
        <p:spPr>
          <a:xfrm flipH="1" rot="10800000">
            <a:off x="4337329" y="809585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4" name="Google Shape;1454;p30"/>
          <p:cNvSpPr/>
          <p:nvPr/>
        </p:nvSpPr>
        <p:spPr>
          <a:xfrm flipH="1" rot="10800000">
            <a:off x="4946812" y="809585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5" name="Google Shape;1455;p30"/>
          <p:cNvSpPr/>
          <p:nvPr/>
        </p:nvSpPr>
        <p:spPr>
          <a:xfrm flipH="1" rot="10800000">
            <a:off x="4337329" y="1440249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6" name="Google Shape;1456;p30"/>
          <p:cNvSpPr/>
          <p:nvPr/>
        </p:nvSpPr>
        <p:spPr>
          <a:xfrm flipH="1" rot="10800000">
            <a:off x="4946812" y="1440249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7" name="Google Shape;1457;p30"/>
          <p:cNvSpPr/>
          <p:nvPr/>
        </p:nvSpPr>
        <p:spPr>
          <a:xfrm flipH="1" rot="10800000">
            <a:off x="4337329" y="207091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8" name="Google Shape;1458;p30"/>
          <p:cNvSpPr/>
          <p:nvPr/>
        </p:nvSpPr>
        <p:spPr>
          <a:xfrm flipH="1" rot="10800000">
            <a:off x="4946812" y="207091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9" name="Google Shape;1459;p30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0" name="Google Shape;1460;p30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1" name="Google Shape;1461;p30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2" name="Google Shape;1462;p30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3" name="Google Shape;1463;p30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464" name="Google Shape;1464;p30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1465" name="Google Shape;1465;p30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466" name="Google Shape;1466;p30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467" name="Google Shape;1467;p30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468" name="Google Shape;1468;p30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469" name="Google Shape;1469;p30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1470" name="Google Shape;1470;p30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471" name="Google Shape;1471;p30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472" name="Google Shape;1472;p30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473" name="Google Shape;1473;p30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474" name="Google Shape;1474;p30"/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1475" name="Google Shape;1475;p30"/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476" name="Google Shape;1476;p30"/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477" name="Google Shape;1477;p30"/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478" name="Google Shape;1478;p30"/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  <p:sp>
          <p:nvSpPr>
            <p:cNvPr id="1479" name="Google Shape;1479;p30"/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480" name="Google Shape;1480;p30"/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481" name="Google Shape;1481;p30"/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482" name="Google Shape;1482;p30"/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  <p:sp>
          <p:nvSpPr>
            <p:cNvPr id="1483" name="Google Shape;1483;p30"/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/>
            </a:p>
          </p:txBody>
        </p:sp>
        <p:sp>
          <p:nvSpPr>
            <p:cNvPr id="1484" name="Google Shape;1484;p30"/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/>
            </a:p>
          </p:txBody>
        </p:sp>
        <p:sp>
          <p:nvSpPr>
            <p:cNvPr id="1485" name="Google Shape;1485;p30"/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/>
            </a:p>
          </p:txBody>
        </p:sp>
        <p:sp>
          <p:nvSpPr>
            <p:cNvPr id="1486" name="Google Shape;1486;p30"/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/>
            </a:p>
          </p:txBody>
        </p:sp>
        <p:sp>
          <p:nvSpPr>
            <p:cNvPr id="1487" name="Google Shape;1487;p30"/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/>
            </a:p>
          </p:txBody>
        </p:sp>
        <p:sp>
          <p:nvSpPr>
            <p:cNvPr id="1488" name="Google Shape;1488;p30"/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/>
            </a:p>
          </p:txBody>
        </p:sp>
        <p:sp>
          <p:nvSpPr>
            <p:cNvPr id="1489" name="Google Shape;1489;p30"/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/>
            </a:p>
          </p:txBody>
        </p:sp>
        <p:sp>
          <p:nvSpPr>
            <p:cNvPr id="1490" name="Google Shape;1490;p30"/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/>
            </a:p>
          </p:txBody>
        </p:sp>
        <p:grpSp>
          <p:nvGrpSpPr>
            <p:cNvPr id="1491" name="Google Shape;1491;p30"/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492" name="Google Shape;1492;p30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/>
              </a:p>
            </p:txBody>
          </p:sp>
          <p:sp>
            <p:nvSpPr>
              <p:cNvPr id="1493" name="Google Shape;1493;p30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/>
              </a:p>
            </p:txBody>
          </p:sp>
          <p:sp>
            <p:nvSpPr>
              <p:cNvPr id="1494" name="Google Shape;1494;p30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/>
              </a:p>
            </p:txBody>
          </p:sp>
          <p:sp>
            <p:nvSpPr>
              <p:cNvPr id="1495" name="Google Shape;1495;p30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/>
              </a:p>
            </p:txBody>
          </p:sp>
          <p:sp>
            <p:nvSpPr>
              <p:cNvPr id="1496" name="Google Shape;1496;p30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/>
              </a:p>
            </p:txBody>
          </p:sp>
          <p:sp>
            <p:nvSpPr>
              <p:cNvPr id="1497" name="Google Shape;1497;p30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/>
              </a:p>
            </p:txBody>
          </p:sp>
          <p:sp>
            <p:nvSpPr>
              <p:cNvPr id="1498" name="Google Shape;1498;p30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b="1" i="0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1499" name="Google Shape;1499;p30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/>
              </a:p>
            </p:txBody>
          </p:sp>
        </p:grpSp>
        <p:grpSp>
          <p:nvGrpSpPr>
            <p:cNvPr id="1500" name="Google Shape;1500;p30"/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501" name="Google Shape;1501;p30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/>
              </a:p>
            </p:txBody>
          </p:sp>
          <p:sp>
            <p:nvSpPr>
              <p:cNvPr id="1502" name="Google Shape;1502;p30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/>
              </a:p>
            </p:txBody>
          </p:sp>
          <p:sp>
            <p:nvSpPr>
              <p:cNvPr id="1503" name="Google Shape;1503;p30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/>
              </a:p>
            </p:txBody>
          </p:sp>
          <p:sp>
            <p:nvSpPr>
              <p:cNvPr id="1504" name="Google Shape;1504;p30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/>
              </a:p>
            </p:txBody>
          </p:sp>
          <p:sp>
            <p:nvSpPr>
              <p:cNvPr id="1505" name="Google Shape;1505;p30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/>
              </a:p>
            </p:txBody>
          </p:sp>
          <p:sp>
            <p:nvSpPr>
              <p:cNvPr id="1506" name="Google Shape;1506;p30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/>
              </a:p>
            </p:txBody>
          </p:sp>
          <p:sp>
            <p:nvSpPr>
              <p:cNvPr id="1507" name="Google Shape;1507;p30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/>
              </a:p>
            </p:txBody>
          </p:sp>
          <p:sp>
            <p:nvSpPr>
              <p:cNvPr id="1508" name="Google Shape;1508;p30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/>
              </a:p>
            </p:txBody>
          </p:sp>
        </p:grpSp>
      </p:grpSp>
      <p:cxnSp>
        <p:nvCxnSpPr>
          <p:cNvPr id="1509" name="Google Shape;1509;p30"/>
          <p:cNvCxnSpPr>
            <a:endCxn id="1427" idx="1"/>
          </p:cNvCxnSpPr>
          <p:nvPr/>
        </p:nvCxnSpPr>
        <p:spPr>
          <a:xfrm flipH="1" rot="10800000">
            <a:off x="3565604" y="428115"/>
            <a:ext cx="1962000" cy="3051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0" name="Google Shape;1510;p30"/>
          <p:cNvCxnSpPr>
            <a:stCxn id="1420" idx="0"/>
            <a:endCxn id="1493" idx="1"/>
          </p:cNvCxnSpPr>
          <p:nvPr/>
        </p:nvCxnSpPr>
        <p:spPr>
          <a:xfrm flipH="1" rot="10800000">
            <a:off x="4062260" y="1054950"/>
            <a:ext cx="1474500" cy="2425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1" name="Google Shape;1511;p30"/>
          <p:cNvCxnSpPr>
            <a:stCxn id="1421" idx="0"/>
            <a:endCxn id="1494" idx="1"/>
          </p:cNvCxnSpPr>
          <p:nvPr/>
        </p:nvCxnSpPr>
        <p:spPr>
          <a:xfrm flipH="1" rot="10800000">
            <a:off x="4558783" y="1687950"/>
            <a:ext cx="978000" cy="1792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2" name="Google Shape;1512;p30"/>
          <p:cNvCxnSpPr>
            <a:stCxn id="1422" idx="0"/>
            <a:endCxn id="1495" idx="1"/>
          </p:cNvCxnSpPr>
          <p:nvPr/>
        </p:nvCxnSpPr>
        <p:spPr>
          <a:xfrm flipH="1" rot="10800000">
            <a:off x="5055307" y="2320949"/>
            <a:ext cx="481500" cy="1159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3" name="Google Shape;1513;p30"/>
          <p:cNvCxnSpPr>
            <a:stCxn id="1423" idx="0"/>
            <a:endCxn id="1496" idx="1"/>
          </p:cNvCxnSpPr>
          <p:nvPr/>
        </p:nvCxnSpPr>
        <p:spPr>
          <a:xfrm flipH="1" rot="10800000">
            <a:off x="5881316" y="420446"/>
            <a:ext cx="261600" cy="30597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4" name="Google Shape;1514;p30"/>
          <p:cNvCxnSpPr>
            <a:stCxn id="1424" idx="0"/>
            <a:endCxn id="1497" idx="3"/>
          </p:cNvCxnSpPr>
          <p:nvPr/>
        </p:nvCxnSpPr>
        <p:spPr>
          <a:xfrm flipH="1" rot="10800000">
            <a:off x="6377839" y="1053448"/>
            <a:ext cx="238800" cy="24267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5" name="Google Shape;1515;p30"/>
          <p:cNvCxnSpPr>
            <a:stCxn id="1425" idx="0"/>
            <a:endCxn id="1498" idx="3"/>
          </p:cNvCxnSpPr>
          <p:nvPr/>
        </p:nvCxnSpPr>
        <p:spPr>
          <a:xfrm rot="10800000">
            <a:off x="6616663" y="1686448"/>
            <a:ext cx="257700" cy="17937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6" name="Google Shape;1516;p30"/>
          <p:cNvCxnSpPr>
            <a:stCxn id="1426" idx="0"/>
            <a:endCxn id="1499" idx="3"/>
          </p:cNvCxnSpPr>
          <p:nvPr/>
        </p:nvCxnSpPr>
        <p:spPr>
          <a:xfrm rot="10800000">
            <a:off x="6616687" y="2319147"/>
            <a:ext cx="754200" cy="11610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17" name="Google Shape;1517;p30"/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all threads working in this way, all elements are covered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31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3" name="Google Shape;1523;p31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1524" name="Google Shape;1524;p31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5" name="Google Shape;1525;p31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6" name="Google Shape;1526;p31"/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</p:grpSpPr>
        <p:sp>
          <p:nvSpPr>
            <p:cNvPr id="1527" name="Google Shape;1527;p31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31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31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31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31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31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31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31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5" name="Google Shape;1535;p31"/>
          <p:cNvSpPr/>
          <p:nvPr/>
        </p:nvSpPr>
        <p:spPr>
          <a:xfrm flipH="1" rot="10800000">
            <a:off x="5527604" y="17892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6" name="Google Shape;1536;p31"/>
          <p:cNvSpPr/>
          <p:nvPr/>
        </p:nvSpPr>
        <p:spPr>
          <a:xfrm flipH="1" rot="10800000">
            <a:off x="6137087" y="17892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7" name="Google Shape;1537;p31"/>
          <p:cNvSpPr/>
          <p:nvPr/>
        </p:nvSpPr>
        <p:spPr>
          <a:xfrm flipH="1" rot="10800000">
            <a:off x="5527604" y="809585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8" name="Google Shape;1538;p31"/>
          <p:cNvSpPr/>
          <p:nvPr/>
        </p:nvSpPr>
        <p:spPr>
          <a:xfrm flipH="1" rot="10800000">
            <a:off x="6137087" y="809585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9" name="Google Shape;1539;p31"/>
          <p:cNvSpPr/>
          <p:nvPr/>
        </p:nvSpPr>
        <p:spPr>
          <a:xfrm flipH="1" rot="10800000">
            <a:off x="5527604" y="1440249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0" name="Google Shape;1540;p31"/>
          <p:cNvSpPr/>
          <p:nvPr/>
        </p:nvSpPr>
        <p:spPr>
          <a:xfrm flipH="1" rot="10800000">
            <a:off x="6137087" y="1440249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1" name="Google Shape;1541;p31"/>
          <p:cNvSpPr/>
          <p:nvPr/>
        </p:nvSpPr>
        <p:spPr>
          <a:xfrm flipH="1" rot="10800000">
            <a:off x="5527604" y="207091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2" name="Google Shape;1542;p31"/>
          <p:cNvSpPr/>
          <p:nvPr/>
        </p:nvSpPr>
        <p:spPr>
          <a:xfrm flipH="1" rot="10800000">
            <a:off x="6137087" y="207091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3" name="Google Shape;1543;p31"/>
          <p:cNvSpPr/>
          <p:nvPr/>
        </p:nvSpPr>
        <p:spPr>
          <a:xfrm flipH="1" rot="10800000">
            <a:off x="6761501" y="17892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4" name="Google Shape;1544;p31"/>
          <p:cNvSpPr/>
          <p:nvPr/>
        </p:nvSpPr>
        <p:spPr>
          <a:xfrm flipH="1" rot="10800000">
            <a:off x="7370984" y="17892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5" name="Google Shape;1545;p31"/>
          <p:cNvSpPr/>
          <p:nvPr/>
        </p:nvSpPr>
        <p:spPr>
          <a:xfrm flipH="1" rot="10800000">
            <a:off x="6761501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6" name="Google Shape;1546;p31"/>
          <p:cNvSpPr/>
          <p:nvPr/>
        </p:nvSpPr>
        <p:spPr>
          <a:xfrm flipH="1" rot="10800000">
            <a:off x="7370984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7" name="Google Shape;1547;p31"/>
          <p:cNvSpPr/>
          <p:nvPr/>
        </p:nvSpPr>
        <p:spPr>
          <a:xfrm flipH="1" rot="10800000">
            <a:off x="6761501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8" name="Google Shape;1548;p31"/>
          <p:cNvSpPr/>
          <p:nvPr/>
        </p:nvSpPr>
        <p:spPr>
          <a:xfrm flipH="1" rot="10800000">
            <a:off x="7370984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9" name="Google Shape;1549;p31"/>
          <p:cNvSpPr/>
          <p:nvPr/>
        </p:nvSpPr>
        <p:spPr>
          <a:xfrm flipH="1" rot="10800000">
            <a:off x="6761501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0" name="Google Shape;1550;p31"/>
          <p:cNvSpPr/>
          <p:nvPr/>
        </p:nvSpPr>
        <p:spPr>
          <a:xfrm flipH="1" rot="10800000">
            <a:off x="7370984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1" name="Google Shape;1551;p31"/>
          <p:cNvSpPr/>
          <p:nvPr/>
        </p:nvSpPr>
        <p:spPr>
          <a:xfrm flipH="1" rot="10800000">
            <a:off x="3103432" y="17892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2" name="Google Shape;1552;p31"/>
          <p:cNvSpPr/>
          <p:nvPr/>
        </p:nvSpPr>
        <p:spPr>
          <a:xfrm flipH="1" rot="10800000">
            <a:off x="3712915" y="17892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3" name="Google Shape;1553;p31"/>
          <p:cNvSpPr/>
          <p:nvPr/>
        </p:nvSpPr>
        <p:spPr>
          <a:xfrm flipH="1" rot="10800000">
            <a:off x="3103432" y="809585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4" name="Google Shape;1554;p31"/>
          <p:cNvSpPr/>
          <p:nvPr/>
        </p:nvSpPr>
        <p:spPr>
          <a:xfrm flipH="1" rot="10800000">
            <a:off x="3712915" y="809585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5" name="Google Shape;1555;p31"/>
          <p:cNvSpPr/>
          <p:nvPr/>
        </p:nvSpPr>
        <p:spPr>
          <a:xfrm flipH="1" rot="10800000">
            <a:off x="3103432" y="1440249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6" name="Google Shape;1556;p31"/>
          <p:cNvSpPr/>
          <p:nvPr/>
        </p:nvSpPr>
        <p:spPr>
          <a:xfrm flipH="1" rot="10800000">
            <a:off x="3712915" y="1440249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7" name="Google Shape;1557;p31"/>
          <p:cNvSpPr/>
          <p:nvPr/>
        </p:nvSpPr>
        <p:spPr>
          <a:xfrm flipH="1" rot="10800000">
            <a:off x="3103432" y="207091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8" name="Google Shape;1558;p31"/>
          <p:cNvSpPr/>
          <p:nvPr/>
        </p:nvSpPr>
        <p:spPr>
          <a:xfrm flipH="1" rot="10800000">
            <a:off x="3712915" y="207091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9" name="Google Shape;1559;p31"/>
          <p:cNvSpPr/>
          <p:nvPr/>
        </p:nvSpPr>
        <p:spPr>
          <a:xfrm flipH="1" rot="10800000">
            <a:off x="4337329" y="17892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0" name="Google Shape;1560;p31"/>
          <p:cNvSpPr/>
          <p:nvPr/>
        </p:nvSpPr>
        <p:spPr>
          <a:xfrm flipH="1" rot="10800000">
            <a:off x="4946812" y="17892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1" name="Google Shape;1561;p31"/>
          <p:cNvSpPr/>
          <p:nvPr/>
        </p:nvSpPr>
        <p:spPr>
          <a:xfrm flipH="1" rot="10800000">
            <a:off x="4337329" y="809585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2" name="Google Shape;1562;p31"/>
          <p:cNvSpPr/>
          <p:nvPr/>
        </p:nvSpPr>
        <p:spPr>
          <a:xfrm flipH="1" rot="10800000">
            <a:off x="4946812" y="809585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3" name="Google Shape;1563;p31"/>
          <p:cNvSpPr/>
          <p:nvPr/>
        </p:nvSpPr>
        <p:spPr>
          <a:xfrm flipH="1" rot="10800000">
            <a:off x="4337329" y="1440249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4" name="Google Shape;1564;p31"/>
          <p:cNvSpPr/>
          <p:nvPr/>
        </p:nvSpPr>
        <p:spPr>
          <a:xfrm flipH="1" rot="10800000">
            <a:off x="4946812" y="1440249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5" name="Google Shape;1565;p31"/>
          <p:cNvSpPr/>
          <p:nvPr/>
        </p:nvSpPr>
        <p:spPr>
          <a:xfrm flipH="1" rot="10800000">
            <a:off x="4337329" y="207091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6" name="Google Shape;1566;p31"/>
          <p:cNvSpPr/>
          <p:nvPr/>
        </p:nvSpPr>
        <p:spPr>
          <a:xfrm flipH="1" rot="10800000">
            <a:off x="4946812" y="207091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7" name="Google Shape;1567;p31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8" name="Google Shape;1568;p31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9" name="Google Shape;1569;p31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0" name="Google Shape;1570;p31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1" name="Google Shape;1571;p31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572" name="Google Shape;1572;p31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1573" name="Google Shape;1573;p31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574" name="Google Shape;1574;p31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575" name="Google Shape;1575;p31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576" name="Google Shape;1576;p31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577" name="Google Shape;1577;p31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1578" name="Google Shape;1578;p31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579" name="Google Shape;1579;p31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580" name="Google Shape;1580;p31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581" name="Google Shape;1581;p31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582" name="Google Shape;1582;p31"/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1583" name="Google Shape;1583;p31"/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584" name="Google Shape;1584;p31"/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585" name="Google Shape;1585;p31"/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586" name="Google Shape;1586;p31"/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  <p:sp>
          <p:nvSpPr>
            <p:cNvPr id="1587" name="Google Shape;1587;p31"/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588" name="Google Shape;1588;p31"/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589" name="Google Shape;1589;p31"/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590" name="Google Shape;1590;p31"/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  <p:sp>
          <p:nvSpPr>
            <p:cNvPr id="1591" name="Google Shape;1591;p31"/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/>
            </a:p>
          </p:txBody>
        </p:sp>
        <p:sp>
          <p:nvSpPr>
            <p:cNvPr id="1592" name="Google Shape;1592;p31"/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/>
            </a:p>
          </p:txBody>
        </p:sp>
        <p:sp>
          <p:nvSpPr>
            <p:cNvPr id="1593" name="Google Shape;1593;p31"/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/>
            </a:p>
          </p:txBody>
        </p:sp>
        <p:sp>
          <p:nvSpPr>
            <p:cNvPr id="1594" name="Google Shape;1594;p31"/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/>
            </a:p>
          </p:txBody>
        </p:sp>
        <p:sp>
          <p:nvSpPr>
            <p:cNvPr id="1595" name="Google Shape;1595;p31"/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/>
            </a:p>
          </p:txBody>
        </p:sp>
        <p:sp>
          <p:nvSpPr>
            <p:cNvPr id="1596" name="Google Shape;1596;p31"/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/>
            </a:p>
          </p:txBody>
        </p:sp>
        <p:sp>
          <p:nvSpPr>
            <p:cNvPr id="1597" name="Google Shape;1597;p31"/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/>
            </a:p>
          </p:txBody>
        </p:sp>
        <p:sp>
          <p:nvSpPr>
            <p:cNvPr id="1598" name="Google Shape;1598;p31"/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/>
            </a:p>
          </p:txBody>
        </p:sp>
        <p:grpSp>
          <p:nvGrpSpPr>
            <p:cNvPr id="1599" name="Google Shape;1599;p31"/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600" name="Google Shape;1600;p31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/>
              </a:p>
            </p:txBody>
          </p:sp>
          <p:sp>
            <p:nvSpPr>
              <p:cNvPr id="1601" name="Google Shape;1601;p31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/>
              </a:p>
            </p:txBody>
          </p:sp>
          <p:sp>
            <p:nvSpPr>
              <p:cNvPr id="1602" name="Google Shape;1602;p31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/>
              </a:p>
            </p:txBody>
          </p:sp>
          <p:sp>
            <p:nvSpPr>
              <p:cNvPr id="1603" name="Google Shape;1603;p31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/>
              </a:p>
            </p:txBody>
          </p:sp>
          <p:sp>
            <p:nvSpPr>
              <p:cNvPr id="1604" name="Google Shape;1604;p31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/>
              </a:p>
            </p:txBody>
          </p:sp>
          <p:sp>
            <p:nvSpPr>
              <p:cNvPr id="1605" name="Google Shape;1605;p31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/>
              </a:p>
            </p:txBody>
          </p:sp>
          <p:sp>
            <p:nvSpPr>
              <p:cNvPr id="1606" name="Google Shape;1606;p31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b="1" i="0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1607" name="Google Shape;1607;p31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/>
              </a:p>
            </p:txBody>
          </p:sp>
        </p:grpSp>
        <p:grpSp>
          <p:nvGrpSpPr>
            <p:cNvPr id="1608" name="Google Shape;1608;p31"/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609" name="Google Shape;1609;p31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/>
              </a:p>
            </p:txBody>
          </p:sp>
          <p:sp>
            <p:nvSpPr>
              <p:cNvPr id="1610" name="Google Shape;1610;p31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/>
              </a:p>
            </p:txBody>
          </p:sp>
          <p:sp>
            <p:nvSpPr>
              <p:cNvPr id="1611" name="Google Shape;1611;p31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/>
              </a:p>
            </p:txBody>
          </p:sp>
          <p:sp>
            <p:nvSpPr>
              <p:cNvPr id="1612" name="Google Shape;1612;p31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/>
              </a:p>
            </p:txBody>
          </p:sp>
          <p:sp>
            <p:nvSpPr>
              <p:cNvPr id="1613" name="Google Shape;1613;p31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/>
              </a:p>
            </p:txBody>
          </p:sp>
          <p:sp>
            <p:nvSpPr>
              <p:cNvPr id="1614" name="Google Shape;1614;p31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/>
              </a:p>
            </p:txBody>
          </p:sp>
          <p:sp>
            <p:nvSpPr>
              <p:cNvPr id="1615" name="Google Shape;1615;p31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/>
              </a:p>
            </p:txBody>
          </p:sp>
          <p:sp>
            <p:nvSpPr>
              <p:cNvPr id="1616" name="Google Shape;1616;p31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/>
              </a:p>
            </p:txBody>
          </p:sp>
        </p:grpSp>
      </p:grpSp>
      <p:sp>
        <p:nvSpPr>
          <p:cNvPr id="1617" name="Google Shape;1617;p31"/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all threads working in this way, all elements are covered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32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2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1624" name="Google Shape;1624;p32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5" name="Google Shape;1625;p32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6" name="Google Shape;1626;p32"/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</p:grpSpPr>
        <p:sp>
          <p:nvSpPr>
            <p:cNvPr id="1627" name="Google Shape;1627;p32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32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32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32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32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32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32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32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5" name="Google Shape;1635;p32"/>
          <p:cNvSpPr/>
          <p:nvPr/>
        </p:nvSpPr>
        <p:spPr>
          <a:xfrm flipH="1" rot="10800000">
            <a:off x="5527604" y="17892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6" name="Google Shape;1636;p32"/>
          <p:cNvSpPr/>
          <p:nvPr/>
        </p:nvSpPr>
        <p:spPr>
          <a:xfrm flipH="1" rot="10800000">
            <a:off x="6137087" y="17892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7" name="Google Shape;1637;p32"/>
          <p:cNvSpPr/>
          <p:nvPr/>
        </p:nvSpPr>
        <p:spPr>
          <a:xfrm flipH="1" rot="10800000">
            <a:off x="5527604" y="809585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8" name="Google Shape;1638;p32"/>
          <p:cNvSpPr/>
          <p:nvPr/>
        </p:nvSpPr>
        <p:spPr>
          <a:xfrm flipH="1" rot="10800000">
            <a:off x="6137087" y="809585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2"/>
          <p:cNvSpPr/>
          <p:nvPr/>
        </p:nvSpPr>
        <p:spPr>
          <a:xfrm flipH="1" rot="10800000">
            <a:off x="5527604" y="1440249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2"/>
          <p:cNvSpPr/>
          <p:nvPr/>
        </p:nvSpPr>
        <p:spPr>
          <a:xfrm flipH="1" rot="10800000">
            <a:off x="6137087" y="1440249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2"/>
          <p:cNvSpPr/>
          <p:nvPr/>
        </p:nvSpPr>
        <p:spPr>
          <a:xfrm flipH="1" rot="10800000">
            <a:off x="5527604" y="207091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2" name="Google Shape;1642;p32"/>
          <p:cNvSpPr/>
          <p:nvPr/>
        </p:nvSpPr>
        <p:spPr>
          <a:xfrm flipH="1" rot="10800000">
            <a:off x="6137087" y="207091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3" name="Google Shape;1643;p32"/>
          <p:cNvSpPr/>
          <p:nvPr/>
        </p:nvSpPr>
        <p:spPr>
          <a:xfrm flipH="1" rot="10800000">
            <a:off x="6761501" y="17892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4" name="Google Shape;1644;p32"/>
          <p:cNvSpPr/>
          <p:nvPr/>
        </p:nvSpPr>
        <p:spPr>
          <a:xfrm flipH="1" rot="10800000">
            <a:off x="7370984" y="17892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5" name="Google Shape;1645;p32"/>
          <p:cNvSpPr/>
          <p:nvPr/>
        </p:nvSpPr>
        <p:spPr>
          <a:xfrm flipH="1" rot="10800000">
            <a:off x="6761501" y="809585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6" name="Google Shape;1646;p32"/>
          <p:cNvSpPr/>
          <p:nvPr/>
        </p:nvSpPr>
        <p:spPr>
          <a:xfrm flipH="1" rot="10800000">
            <a:off x="7370984" y="809585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2"/>
          <p:cNvSpPr/>
          <p:nvPr/>
        </p:nvSpPr>
        <p:spPr>
          <a:xfrm flipH="1" rot="10800000">
            <a:off x="6761501" y="1440249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2"/>
          <p:cNvSpPr/>
          <p:nvPr/>
        </p:nvSpPr>
        <p:spPr>
          <a:xfrm flipH="1" rot="10800000">
            <a:off x="7370984" y="1440249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9" name="Google Shape;1649;p32"/>
          <p:cNvSpPr/>
          <p:nvPr/>
        </p:nvSpPr>
        <p:spPr>
          <a:xfrm flipH="1" rot="10800000">
            <a:off x="6761501" y="207091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0" name="Google Shape;1650;p32"/>
          <p:cNvSpPr/>
          <p:nvPr/>
        </p:nvSpPr>
        <p:spPr>
          <a:xfrm flipH="1" rot="10800000">
            <a:off x="7370984" y="207091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1" name="Google Shape;1651;p32"/>
          <p:cNvSpPr/>
          <p:nvPr/>
        </p:nvSpPr>
        <p:spPr>
          <a:xfrm flipH="1" rot="10800000">
            <a:off x="3103432" y="17892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2" name="Google Shape;1652;p32"/>
          <p:cNvSpPr/>
          <p:nvPr/>
        </p:nvSpPr>
        <p:spPr>
          <a:xfrm flipH="1" rot="10800000">
            <a:off x="3712915" y="17892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3" name="Google Shape;1653;p32"/>
          <p:cNvSpPr/>
          <p:nvPr/>
        </p:nvSpPr>
        <p:spPr>
          <a:xfrm flipH="1" rot="10800000">
            <a:off x="3103432" y="809585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2"/>
          <p:cNvSpPr/>
          <p:nvPr/>
        </p:nvSpPr>
        <p:spPr>
          <a:xfrm flipH="1" rot="10800000">
            <a:off x="3712915" y="809585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2"/>
          <p:cNvSpPr/>
          <p:nvPr/>
        </p:nvSpPr>
        <p:spPr>
          <a:xfrm flipH="1" rot="10800000">
            <a:off x="3103432" y="1440249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6" name="Google Shape;1656;p32"/>
          <p:cNvSpPr/>
          <p:nvPr/>
        </p:nvSpPr>
        <p:spPr>
          <a:xfrm flipH="1" rot="10800000">
            <a:off x="3712915" y="1440249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7" name="Google Shape;1657;p32"/>
          <p:cNvSpPr/>
          <p:nvPr/>
        </p:nvSpPr>
        <p:spPr>
          <a:xfrm flipH="1" rot="10800000">
            <a:off x="3103432" y="207091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8" name="Google Shape;1658;p32"/>
          <p:cNvSpPr/>
          <p:nvPr/>
        </p:nvSpPr>
        <p:spPr>
          <a:xfrm flipH="1" rot="10800000">
            <a:off x="3712915" y="207091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9" name="Google Shape;1659;p32"/>
          <p:cNvSpPr/>
          <p:nvPr/>
        </p:nvSpPr>
        <p:spPr>
          <a:xfrm flipH="1" rot="10800000">
            <a:off x="4337329" y="17892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0" name="Google Shape;1660;p32"/>
          <p:cNvSpPr/>
          <p:nvPr/>
        </p:nvSpPr>
        <p:spPr>
          <a:xfrm flipH="1" rot="10800000">
            <a:off x="4946812" y="17892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1" name="Google Shape;1661;p32"/>
          <p:cNvSpPr/>
          <p:nvPr/>
        </p:nvSpPr>
        <p:spPr>
          <a:xfrm flipH="1" rot="10800000">
            <a:off x="4337329" y="809585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2" name="Google Shape;1662;p32"/>
          <p:cNvSpPr/>
          <p:nvPr/>
        </p:nvSpPr>
        <p:spPr>
          <a:xfrm flipH="1" rot="10800000">
            <a:off x="4946812" y="809585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3" name="Google Shape;1663;p32"/>
          <p:cNvSpPr/>
          <p:nvPr/>
        </p:nvSpPr>
        <p:spPr>
          <a:xfrm flipH="1" rot="10800000">
            <a:off x="4337329" y="1440249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4" name="Google Shape;1664;p32"/>
          <p:cNvSpPr/>
          <p:nvPr/>
        </p:nvSpPr>
        <p:spPr>
          <a:xfrm flipH="1" rot="10800000">
            <a:off x="4946812" y="1440249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5" name="Google Shape;1665;p32"/>
          <p:cNvSpPr/>
          <p:nvPr/>
        </p:nvSpPr>
        <p:spPr>
          <a:xfrm flipH="1" rot="10800000">
            <a:off x="4337329" y="207091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6" name="Google Shape;1666;p32"/>
          <p:cNvSpPr/>
          <p:nvPr/>
        </p:nvSpPr>
        <p:spPr>
          <a:xfrm flipH="1" rot="10800000">
            <a:off x="4946812" y="207091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7" name="Google Shape;1667;p32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8" name="Google Shape;1668;p32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9" name="Google Shape;1669;p32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0" name="Google Shape;1670;p32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1" name="Google Shape;1671;p32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672" name="Google Shape;1672;p32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1673" name="Google Shape;1673;p32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674" name="Google Shape;1674;p32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675" name="Google Shape;1675;p32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676" name="Google Shape;1676;p32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677" name="Google Shape;1677;p32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1678" name="Google Shape;1678;p32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679" name="Google Shape;1679;p32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680" name="Google Shape;1680;p32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681" name="Google Shape;1681;p32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682" name="Google Shape;1682;p32"/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1683" name="Google Shape;1683;p32"/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684" name="Google Shape;1684;p32"/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685" name="Google Shape;1685;p32"/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686" name="Google Shape;1686;p32"/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  <p:sp>
          <p:nvSpPr>
            <p:cNvPr id="1687" name="Google Shape;1687;p32"/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688" name="Google Shape;1688;p32"/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689" name="Google Shape;1689;p32"/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690" name="Google Shape;1690;p32"/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  <p:sp>
          <p:nvSpPr>
            <p:cNvPr id="1691" name="Google Shape;1691;p32"/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/>
            </a:p>
          </p:txBody>
        </p:sp>
        <p:sp>
          <p:nvSpPr>
            <p:cNvPr id="1692" name="Google Shape;1692;p32"/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/>
            </a:p>
          </p:txBody>
        </p:sp>
        <p:sp>
          <p:nvSpPr>
            <p:cNvPr id="1693" name="Google Shape;1693;p32"/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/>
            </a:p>
          </p:txBody>
        </p:sp>
        <p:sp>
          <p:nvSpPr>
            <p:cNvPr id="1694" name="Google Shape;1694;p32"/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/>
            </a:p>
          </p:txBody>
        </p:sp>
        <p:sp>
          <p:nvSpPr>
            <p:cNvPr id="1695" name="Google Shape;1695;p32"/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/>
            </a:p>
          </p:txBody>
        </p:sp>
        <p:sp>
          <p:nvSpPr>
            <p:cNvPr id="1696" name="Google Shape;1696;p32"/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/>
            </a:p>
          </p:txBody>
        </p:sp>
        <p:sp>
          <p:nvSpPr>
            <p:cNvPr id="1697" name="Google Shape;1697;p32"/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/>
            </a:p>
          </p:txBody>
        </p:sp>
        <p:sp>
          <p:nvSpPr>
            <p:cNvPr id="1698" name="Google Shape;1698;p32"/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/>
            </a:p>
          </p:txBody>
        </p:sp>
        <p:grpSp>
          <p:nvGrpSpPr>
            <p:cNvPr id="1699" name="Google Shape;1699;p32"/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700" name="Google Shape;1700;p32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/>
              </a:p>
            </p:txBody>
          </p:sp>
          <p:sp>
            <p:nvSpPr>
              <p:cNvPr id="1701" name="Google Shape;1701;p32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/>
              </a:p>
            </p:txBody>
          </p:sp>
          <p:sp>
            <p:nvSpPr>
              <p:cNvPr id="1702" name="Google Shape;1702;p32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/>
              </a:p>
            </p:txBody>
          </p:sp>
          <p:sp>
            <p:nvSpPr>
              <p:cNvPr id="1703" name="Google Shape;1703;p32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/>
              </a:p>
            </p:txBody>
          </p:sp>
          <p:sp>
            <p:nvSpPr>
              <p:cNvPr id="1704" name="Google Shape;1704;p32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/>
              </a:p>
            </p:txBody>
          </p:sp>
          <p:sp>
            <p:nvSpPr>
              <p:cNvPr id="1705" name="Google Shape;1705;p32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/>
              </a:p>
            </p:txBody>
          </p:sp>
          <p:sp>
            <p:nvSpPr>
              <p:cNvPr id="1706" name="Google Shape;1706;p32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b="1" i="0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1707" name="Google Shape;1707;p32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/>
              </a:p>
            </p:txBody>
          </p:sp>
        </p:grpSp>
        <p:grpSp>
          <p:nvGrpSpPr>
            <p:cNvPr id="1708" name="Google Shape;1708;p32"/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709" name="Google Shape;1709;p32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/>
              </a:p>
            </p:txBody>
          </p:sp>
          <p:sp>
            <p:nvSpPr>
              <p:cNvPr id="1710" name="Google Shape;1710;p32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/>
              </a:p>
            </p:txBody>
          </p:sp>
          <p:sp>
            <p:nvSpPr>
              <p:cNvPr id="1711" name="Google Shape;1711;p32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/>
              </a:p>
            </p:txBody>
          </p:sp>
          <p:sp>
            <p:nvSpPr>
              <p:cNvPr id="1712" name="Google Shape;1712;p32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/>
              </a:p>
            </p:txBody>
          </p:sp>
          <p:sp>
            <p:nvSpPr>
              <p:cNvPr id="1713" name="Google Shape;1713;p32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/>
              </a:p>
            </p:txBody>
          </p:sp>
          <p:sp>
            <p:nvSpPr>
              <p:cNvPr id="1714" name="Google Shape;1714;p32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/>
              </a:p>
            </p:txBody>
          </p:sp>
          <p:sp>
            <p:nvSpPr>
              <p:cNvPr id="1715" name="Google Shape;1715;p32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/>
              </a:p>
            </p:txBody>
          </p:sp>
          <p:sp>
            <p:nvSpPr>
              <p:cNvPr id="1716" name="Google Shape;1716;p32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/>
              </a:p>
            </p:txBody>
          </p:sp>
        </p:grpSp>
      </p:grpSp>
      <p:cxnSp>
        <p:nvCxnSpPr>
          <p:cNvPr id="1717" name="Google Shape;1717;p32"/>
          <p:cNvCxnSpPr>
            <a:endCxn id="1643" idx="1"/>
          </p:cNvCxnSpPr>
          <p:nvPr/>
        </p:nvCxnSpPr>
        <p:spPr>
          <a:xfrm flipH="1" rot="10800000">
            <a:off x="3565601" y="428115"/>
            <a:ext cx="3195900" cy="3051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18" name="Google Shape;1718;p32"/>
          <p:cNvCxnSpPr>
            <a:stCxn id="1628" idx="0"/>
            <a:endCxn id="1710" idx="1"/>
          </p:cNvCxnSpPr>
          <p:nvPr/>
        </p:nvCxnSpPr>
        <p:spPr>
          <a:xfrm flipH="1" rot="10800000">
            <a:off x="4062260" y="1054950"/>
            <a:ext cx="2714700" cy="2425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19" name="Google Shape;1719;p32"/>
          <p:cNvCxnSpPr>
            <a:stCxn id="1629" idx="0"/>
            <a:endCxn id="1711" idx="1"/>
          </p:cNvCxnSpPr>
          <p:nvPr/>
        </p:nvCxnSpPr>
        <p:spPr>
          <a:xfrm flipH="1" rot="10800000">
            <a:off x="4558783" y="1687950"/>
            <a:ext cx="2218200" cy="1792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20" name="Google Shape;1720;p32"/>
          <p:cNvCxnSpPr>
            <a:stCxn id="1630" idx="0"/>
            <a:endCxn id="1649" idx="1"/>
          </p:cNvCxnSpPr>
          <p:nvPr/>
        </p:nvCxnSpPr>
        <p:spPr>
          <a:xfrm flipH="1" rot="10800000">
            <a:off x="5055307" y="2320049"/>
            <a:ext cx="1706100" cy="11601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21" name="Google Shape;1721;p32"/>
          <p:cNvCxnSpPr>
            <a:stCxn id="1631" idx="0"/>
            <a:endCxn id="1713" idx="1"/>
          </p:cNvCxnSpPr>
          <p:nvPr/>
        </p:nvCxnSpPr>
        <p:spPr>
          <a:xfrm flipH="1" rot="10800000">
            <a:off x="5881316" y="420446"/>
            <a:ext cx="1501800" cy="30597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22" name="Google Shape;1722;p32"/>
          <p:cNvCxnSpPr>
            <a:stCxn id="1632" idx="0"/>
            <a:endCxn id="1714" idx="1"/>
          </p:cNvCxnSpPr>
          <p:nvPr/>
        </p:nvCxnSpPr>
        <p:spPr>
          <a:xfrm flipH="1" rot="10800000">
            <a:off x="6377839" y="1053448"/>
            <a:ext cx="1005300" cy="24267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23" name="Google Shape;1723;p32"/>
          <p:cNvCxnSpPr>
            <a:stCxn id="1633" idx="0"/>
            <a:endCxn id="1715" idx="1"/>
          </p:cNvCxnSpPr>
          <p:nvPr/>
        </p:nvCxnSpPr>
        <p:spPr>
          <a:xfrm flipH="1" rot="10800000">
            <a:off x="6874363" y="1686448"/>
            <a:ext cx="508800" cy="17937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24" name="Google Shape;1724;p32"/>
          <p:cNvCxnSpPr>
            <a:stCxn id="1634" idx="0"/>
            <a:endCxn id="1716" idx="1"/>
          </p:cNvCxnSpPr>
          <p:nvPr/>
        </p:nvCxnSpPr>
        <p:spPr>
          <a:xfrm flipH="1" rot="10800000">
            <a:off x="7370887" y="2319147"/>
            <a:ext cx="12300" cy="11610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25" name="Google Shape;1725;p32"/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all threads working in this way, all elements are covered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p33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1" name="Google Shape;1731;p33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1732" name="Google Shape;1732;p33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3" name="Google Shape;1733;p33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4" name="Google Shape;1734;p33"/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</p:grpSpPr>
        <p:sp>
          <p:nvSpPr>
            <p:cNvPr id="1735" name="Google Shape;1735;p33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3" name="Google Shape;1743;p33"/>
          <p:cNvSpPr/>
          <p:nvPr/>
        </p:nvSpPr>
        <p:spPr>
          <a:xfrm flipH="1" rot="10800000">
            <a:off x="5527604" y="17892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4" name="Google Shape;1744;p33"/>
          <p:cNvSpPr/>
          <p:nvPr/>
        </p:nvSpPr>
        <p:spPr>
          <a:xfrm flipH="1" rot="10800000">
            <a:off x="6137087" y="17892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5" name="Google Shape;1745;p33"/>
          <p:cNvSpPr/>
          <p:nvPr/>
        </p:nvSpPr>
        <p:spPr>
          <a:xfrm flipH="1" rot="10800000">
            <a:off x="5527604" y="809585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6" name="Google Shape;1746;p33"/>
          <p:cNvSpPr/>
          <p:nvPr/>
        </p:nvSpPr>
        <p:spPr>
          <a:xfrm flipH="1" rot="10800000">
            <a:off x="6137087" y="809585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7" name="Google Shape;1747;p33"/>
          <p:cNvSpPr/>
          <p:nvPr/>
        </p:nvSpPr>
        <p:spPr>
          <a:xfrm flipH="1" rot="10800000">
            <a:off x="5527604" y="1440249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8" name="Google Shape;1748;p33"/>
          <p:cNvSpPr/>
          <p:nvPr/>
        </p:nvSpPr>
        <p:spPr>
          <a:xfrm flipH="1" rot="10800000">
            <a:off x="6137087" y="1440249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9" name="Google Shape;1749;p33"/>
          <p:cNvSpPr/>
          <p:nvPr/>
        </p:nvSpPr>
        <p:spPr>
          <a:xfrm flipH="1" rot="10800000">
            <a:off x="5527604" y="207091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0" name="Google Shape;1750;p33"/>
          <p:cNvSpPr/>
          <p:nvPr/>
        </p:nvSpPr>
        <p:spPr>
          <a:xfrm flipH="1" rot="10800000">
            <a:off x="6137087" y="207091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1" name="Google Shape;1751;p33"/>
          <p:cNvSpPr/>
          <p:nvPr/>
        </p:nvSpPr>
        <p:spPr>
          <a:xfrm flipH="1" rot="10800000">
            <a:off x="6761501" y="17892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2" name="Google Shape;1752;p33"/>
          <p:cNvSpPr/>
          <p:nvPr/>
        </p:nvSpPr>
        <p:spPr>
          <a:xfrm flipH="1" rot="10800000">
            <a:off x="7370984" y="17892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3" name="Google Shape;1753;p33"/>
          <p:cNvSpPr/>
          <p:nvPr/>
        </p:nvSpPr>
        <p:spPr>
          <a:xfrm flipH="1" rot="10800000">
            <a:off x="6761501" y="809585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4" name="Google Shape;1754;p33"/>
          <p:cNvSpPr/>
          <p:nvPr/>
        </p:nvSpPr>
        <p:spPr>
          <a:xfrm flipH="1" rot="10800000">
            <a:off x="7370984" y="809585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5" name="Google Shape;1755;p33"/>
          <p:cNvSpPr/>
          <p:nvPr/>
        </p:nvSpPr>
        <p:spPr>
          <a:xfrm flipH="1" rot="10800000">
            <a:off x="6761501" y="1440249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6" name="Google Shape;1756;p33"/>
          <p:cNvSpPr/>
          <p:nvPr/>
        </p:nvSpPr>
        <p:spPr>
          <a:xfrm flipH="1" rot="10800000">
            <a:off x="7370984" y="1440249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7" name="Google Shape;1757;p33"/>
          <p:cNvSpPr/>
          <p:nvPr/>
        </p:nvSpPr>
        <p:spPr>
          <a:xfrm flipH="1" rot="10800000">
            <a:off x="6761501" y="207091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8" name="Google Shape;1758;p33"/>
          <p:cNvSpPr/>
          <p:nvPr/>
        </p:nvSpPr>
        <p:spPr>
          <a:xfrm flipH="1" rot="10800000">
            <a:off x="7370984" y="207091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9" name="Google Shape;1759;p33"/>
          <p:cNvSpPr/>
          <p:nvPr/>
        </p:nvSpPr>
        <p:spPr>
          <a:xfrm flipH="1" rot="10800000">
            <a:off x="3103432" y="17892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0" name="Google Shape;1760;p33"/>
          <p:cNvSpPr/>
          <p:nvPr/>
        </p:nvSpPr>
        <p:spPr>
          <a:xfrm flipH="1" rot="10800000">
            <a:off x="3712915" y="17892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1" name="Google Shape;1761;p33"/>
          <p:cNvSpPr/>
          <p:nvPr/>
        </p:nvSpPr>
        <p:spPr>
          <a:xfrm flipH="1" rot="10800000">
            <a:off x="3103432" y="809585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2" name="Google Shape;1762;p33"/>
          <p:cNvSpPr/>
          <p:nvPr/>
        </p:nvSpPr>
        <p:spPr>
          <a:xfrm flipH="1" rot="10800000">
            <a:off x="3712915" y="809585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3" name="Google Shape;1763;p33"/>
          <p:cNvSpPr/>
          <p:nvPr/>
        </p:nvSpPr>
        <p:spPr>
          <a:xfrm flipH="1" rot="10800000">
            <a:off x="3103432" y="1440249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4" name="Google Shape;1764;p33"/>
          <p:cNvSpPr/>
          <p:nvPr/>
        </p:nvSpPr>
        <p:spPr>
          <a:xfrm flipH="1" rot="10800000">
            <a:off x="3712915" y="1440249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5" name="Google Shape;1765;p33"/>
          <p:cNvSpPr/>
          <p:nvPr/>
        </p:nvSpPr>
        <p:spPr>
          <a:xfrm flipH="1" rot="10800000">
            <a:off x="3103432" y="207091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6" name="Google Shape;1766;p33"/>
          <p:cNvSpPr/>
          <p:nvPr/>
        </p:nvSpPr>
        <p:spPr>
          <a:xfrm flipH="1" rot="10800000">
            <a:off x="3712915" y="207091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7" name="Google Shape;1767;p33"/>
          <p:cNvSpPr/>
          <p:nvPr/>
        </p:nvSpPr>
        <p:spPr>
          <a:xfrm flipH="1" rot="10800000">
            <a:off x="4337329" y="17892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8" name="Google Shape;1768;p33"/>
          <p:cNvSpPr/>
          <p:nvPr/>
        </p:nvSpPr>
        <p:spPr>
          <a:xfrm flipH="1" rot="10800000">
            <a:off x="4946812" y="17892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9" name="Google Shape;1769;p33"/>
          <p:cNvSpPr/>
          <p:nvPr/>
        </p:nvSpPr>
        <p:spPr>
          <a:xfrm flipH="1" rot="10800000">
            <a:off x="4337329" y="809585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0" name="Google Shape;1770;p33"/>
          <p:cNvSpPr/>
          <p:nvPr/>
        </p:nvSpPr>
        <p:spPr>
          <a:xfrm flipH="1" rot="10800000">
            <a:off x="4946812" y="809585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1" name="Google Shape;1771;p33"/>
          <p:cNvSpPr/>
          <p:nvPr/>
        </p:nvSpPr>
        <p:spPr>
          <a:xfrm flipH="1" rot="10800000">
            <a:off x="4337329" y="1440249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2" name="Google Shape;1772;p33"/>
          <p:cNvSpPr/>
          <p:nvPr/>
        </p:nvSpPr>
        <p:spPr>
          <a:xfrm flipH="1" rot="10800000">
            <a:off x="4946812" y="1440249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3" name="Google Shape;1773;p33"/>
          <p:cNvSpPr/>
          <p:nvPr/>
        </p:nvSpPr>
        <p:spPr>
          <a:xfrm flipH="1" rot="10800000">
            <a:off x="4337329" y="207091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4" name="Google Shape;1774;p33"/>
          <p:cNvSpPr/>
          <p:nvPr/>
        </p:nvSpPr>
        <p:spPr>
          <a:xfrm flipH="1" rot="10800000">
            <a:off x="4946812" y="207091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5" name="Google Shape;1775;p33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6" name="Google Shape;1776;p33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7" name="Google Shape;1777;p33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8" name="Google Shape;1778;p33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9" name="Google Shape;1779;p33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780" name="Google Shape;1780;p33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1781" name="Google Shape;1781;p33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782" name="Google Shape;1782;p33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783" name="Google Shape;1783;p33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784" name="Google Shape;1784;p33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785" name="Google Shape;1785;p33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1786" name="Google Shape;1786;p33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787" name="Google Shape;1787;p33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788" name="Google Shape;1788;p33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789" name="Google Shape;1789;p33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790" name="Google Shape;1790;p33"/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1791" name="Google Shape;1791;p33"/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792" name="Google Shape;1792;p33"/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793" name="Google Shape;1793;p33"/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794" name="Google Shape;1794;p33"/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  <p:sp>
          <p:nvSpPr>
            <p:cNvPr id="1795" name="Google Shape;1795;p33"/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796" name="Google Shape;1796;p33"/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797" name="Google Shape;1797;p33"/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798" name="Google Shape;1798;p33"/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  <p:sp>
          <p:nvSpPr>
            <p:cNvPr id="1799" name="Google Shape;1799;p33"/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/>
            </a:p>
          </p:txBody>
        </p:sp>
        <p:sp>
          <p:nvSpPr>
            <p:cNvPr id="1800" name="Google Shape;1800;p33"/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/>
            </a:p>
          </p:txBody>
        </p:sp>
        <p:sp>
          <p:nvSpPr>
            <p:cNvPr id="1801" name="Google Shape;1801;p33"/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/>
            </a:p>
          </p:txBody>
        </p:sp>
        <p:sp>
          <p:nvSpPr>
            <p:cNvPr id="1802" name="Google Shape;1802;p33"/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/>
            </a:p>
          </p:txBody>
        </p:sp>
        <p:sp>
          <p:nvSpPr>
            <p:cNvPr id="1803" name="Google Shape;1803;p33"/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/>
            </a:p>
          </p:txBody>
        </p:sp>
        <p:sp>
          <p:nvSpPr>
            <p:cNvPr id="1804" name="Google Shape;1804;p33"/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/>
            </a:p>
          </p:txBody>
        </p:sp>
        <p:sp>
          <p:nvSpPr>
            <p:cNvPr id="1805" name="Google Shape;1805;p33"/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/>
            </a:p>
          </p:txBody>
        </p:sp>
        <p:sp>
          <p:nvSpPr>
            <p:cNvPr id="1806" name="Google Shape;1806;p33"/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/>
            </a:p>
          </p:txBody>
        </p:sp>
        <p:grpSp>
          <p:nvGrpSpPr>
            <p:cNvPr id="1807" name="Google Shape;1807;p33"/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808" name="Google Shape;1808;p33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/>
              </a:p>
            </p:txBody>
          </p:sp>
          <p:sp>
            <p:nvSpPr>
              <p:cNvPr id="1809" name="Google Shape;1809;p33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/>
              </a:p>
            </p:txBody>
          </p:sp>
          <p:sp>
            <p:nvSpPr>
              <p:cNvPr id="1810" name="Google Shape;1810;p33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/>
              </a:p>
            </p:txBody>
          </p:sp>
          <p:sp>
            <p:nvSpPr>
              <p:cNvPr id="1811" name="Google Shape;1811;p33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/>
              </a:p>
            </p:txBody>
          </p:sp>
          <p:sp>
            <p:nvSpPr>
              <p:cNvPr id="1812" name="Google Shape;1812;p33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/>
              </a:p>
            </p:txBody>
          </p:sp>
          <p:sp>
            <p:nvSpPr>
              <p:cNvPr id="1813" name="Google Shape;1813;p33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/>
              </a:p>
            </p:txBody>
          </p:sp>
          <p:sp>
            <p:nvSpPr>
              <p:cNvPr id="1814" name="Google Shape;1814;p33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b="1" i="0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1815" name="Google Shape;1815;p33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/>
              </a:p>
            </p:txBody>
          </p:sp>
        </p:grpSp>
        <p:grpSp>
          <p:nvGrpSpPr>
            <p:cNvPr id="1816" name="Google Shape;1816;p33"/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817" name="Google Shape;1817;p33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/>
              </a:p>
            </p:txBody>
          </p:sp>
          <p:sp>
            <p:nvSpPr>
              <p:cNvPr id="1818" name="Google Shape;1818;p33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/>
              </a:p>
            </p:txBody>
          </p:sp>
          <p:sp>
            <p:nvSpPr>
              <p:cNvPr id="1819" name="Google Shape;1819;p33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/>
              </a:p>
            </p:txBody>
          </p:sp>
          <p:sp>
            <p:nvSpPr>
              <p:cNvPr id="1820" name="Google Shape;1820;p33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/>
              </a:p>
            </p:txBody>
          </p:sp>
          <p:sp>
            <p:nvSpPr>
              <p:cNvPr id="1821" name="Google Shape;1821;p33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/>
              </a:p>
            </p:txBody>
          </p:sp>
          <p:sp>
            <p:nvSpPr>
              <p:cNvPr id="1822" name="Google Shape;1822;p33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/>
              </a:p>
            </p:txBody>
          </p:sp>
          <p:sp>
            <p:nvSpPr>
              <p:cNvPr id="1823" name="Google Shape;1823;p33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/>
              </a:p>
            </p:txBody>
          </p:sp>
          <p:sp>
            <p:nvSpPr>
              <p:cNvPr id="1824" name="Google Shape;1824;p33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/>
              </a:p>
            </p:txBody>
          </p:sp>
        </p:grpSp>
      </p:grpSp>
      <p:sp>
        <p:nvSpPr>
          <p:cNvPr id="1825" name="Google Shape;1825;p33"/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all threads working in this way, all elements are covered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17"/>
          <p:cNvGrpSpPr/>
          <p:nvPr/>
        </p:nvGrpSpPr>
        <p:grpSpPr>
          <a:xfrm>
            <a:off x="3103432" y="178922"/>
            <a:ext cx="4765936" cy="2390377"/>
            <a:chOff x="3103432" y="323297"/>
            <a:chExt cx="4765936" cy="2390377"/>
          </a:xfrm>
        </p:grpSpPr>
        <p:sp>
          <p:nvSpPr>
            <p:cNvPr id="98" name="Google Shape;98;p17"/>
            <p:cNvSpPr/>
            <p:nvPr/>
          </p:nvSpPr>
          <p:spPr>
            <a:xfrm flipH="1" rot="10800000">
              <a:off x="5527604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 flipH="1" rot="10800000">
              <a:off x="6137087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 flipH="1" rot="10800000">
              <a:off x="5527604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 flipH="1" rot="10800000">
              <a:off x="6137087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 flipH="1" rot="10800000">
              <a:off x="5527604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 flipH="1" rot="10800000">
              <a:off x="6137087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 flipH="1" rot="10800000">
              <a:off x="5527604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 flipH="1" rot="10800000">
              <a:off x="6137087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 flipH="1" rot="10800000">
              <a:off x="6761501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 flipH="1" rot="10800000">
              <a:off x="7370984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 flipH="1" rot="10800000">
              <a:off x="6761501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 flipH="1" rot="10800000">
              <a:off x="7370984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 flipH="1" rot="10800000">
              <a:off x="6761501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 flipH="1" rot="10800000">
              <a:off x="7370984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 flipH="1" rot="10800000">
              <a:off x="6761501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 flipH="1" rot="10800000">
              <a:off x="7370984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 flipH="1" rot="10800000">
              <a:off x="3103432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 flipH="1" rot="10800000">
              <a:off x="3712915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 flipH="1" rot="10800000">
              <a:off x="3103432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 flipH="1" rot="10800000">
              <a:off x="3712915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 flipH="1" rot="10800000">
              <a:off x="3103432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 flipH="1" rot="10800000">
              <a:off x="3712915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 flipH="1" rot="10800000">
              <a:off x="3103432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 flipH="1" rot="10800000">
              <a:off x="3712915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 flipH="1" rot="10800000">
              <a:off x="4337329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 flipH="1" rot="10800000">
              <a:off x="4946812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 flipH="1" rot="10800000">
              <a:off x="4337329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7"/>
            <p:cNvSpPr/>
            <p:nvPr/>
          </p:nvSpPr>
          <p:spPr>
            <a:xfrm flipH="1" rot="10800000">
              <a:off x="4946812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 flipH="1" rot="10800000">
              <a:off x="4337329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 flipH="1" rot="10800000">
              <a:off x="4946812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 flipH="1" rot="10800000">
              <a:off x="4337329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 flipH="1" rot="10800000">
              <a:off x="4946812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0" name="Google Shape;130;p17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17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Often there are more data elements than there are threads in the grid</a:t>
            </a:r>
            <a:endParaRPr/>
          </a:p>
        </p:txBody>
      </p:sp>
      <p:grpSp>
        <p:nvGrpSpPr>
          <p:cNvPr id="136" name="Google Shape;136;p17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137" name="Google Shape;137;p17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38" name="Google Shape;138;p17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39" name="Google Shape;139;p17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40" name="Google Shape;140;p17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41" name="Google Shape;141;p17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142" name="Google Shape;142;p17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43" name="Google Shape;143;p17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44" name="Google Shape;144;p17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46" name="Google Shape;146;p17"/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147" name="Google Shape;147;p17"/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48" name="Google Shape;148;p17"/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49" name="Google Shape;149;p17"/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  <p:sp>
          <p:nvSpPr>
            <p:cNvPr id="151" name="Google Shape;151;p17"/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52" name="Google Shape;152;p17"/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53" name="Google Shape;153;p17"/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  <p:sp>
          <p:nvSpPr>
            <p:cNvPr id="155" name="Google Shape;155;p17"/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/>
            </a:p>
          </p:txBody>
        </p:sp>
        <p:sp>
          <p:nvSpPr>
            <p:cNvPr id="156" name="Google Shape;156;p17"/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/>
            </a:p>
          </p:txBody>
        </p:sp>
        <p:sp>
          <p:nvSpPr>
            <p:cNvPr id="157" name="Google Shape;157;p17"/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/>
            </a:p>
          </p:txBody>
        </p:sp>
        <p:sp>
          <p:nvSpPr>
            <p:cNvPr id="158" name="Google Shape;158;p17"/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/>
            </a:p>
          </p:txBody>
        </p:sp>
        <p:sp>
          <p:nvSpPr>
            <p:cNvPr id="159" name="Google Shape;159;p17"/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/>
            </a:p>
          </p:txBody>
        </p:sp>
        <p:sp>
          <p:nvSpPr>
            <p:cNvPr id="160" name="Google Shape;160;p17"/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/>
            </a:p>
          </p:txBody>
        </p:sp>
        <p:sp>
          <p:nvSpPr>
            <p:cNvPr id="161" name="Google Shape;161;p17"/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/>
            </a:p>
          </p:txBody>
        </p:sp>
        <p:sp>
          <p:nvSpPr>
            <p:cNvPr id="162" name="Google Shape;162;p17"/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/>
            </a:p>
          </p:txBody>
        </p:sp>
        <p:grpSp>
          <p:nvGrpSpPr>
            <p:cNvPr id="163" name="Google Shape;163;p17"/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64" name="Google Shape;164;p17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/>
              </a:p>
            </p:txBody>
          </p:sp>
          <p:sp>
            <p:nvSpPr>
              <p:cNvPr id="165" name="Google Shape;165;p17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/>
              </a:p>
            </p:txBody>
          </p:sp>
          <p:sp>
            <p:nvSpPr>
              <p:cNvPr id="166" name="Google Shape;166;p17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/>
              </a:p>
            </p:txBody>
          </p:sp>
          <p:sp>
            <p:nvSpPr>
              <p:cNvPr id="167" name="Google Shape;167;p17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/>
              </a:p>
            </p:txBody>
          </p:sp>
          <p:sp>
            <p:nvSpPr>
              <p:cNvPr id="168" name="Google Shape;168;p17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/>
              </a:p>
            </p:txBody>
          </p:sp>
          <p:sp>
            <p:nvSpPr>
              <p:cNvPr id="169" name="Google Shape;169;p17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/>
              </a:p>
            </p:txBody>
          </p:sp>
          <p:sp>
            <p:nvSpPr>
              <p:cNvPr id="170" name="Google Shape;170;p17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b="1" i="0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171" name="Google Shape;171;p17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/>
              </a:p>
            </p:txBody>
          </p:sp>
        </p:grpSp>
        <p:grpSp>
          <p:nvGrpSpPr>
            <p:cNvPr id="172" name="Google Shape;172;p17"/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73" name="Google Shape;173;p17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/>
              </a:p>
            </p:txBody>
          </p:sp>
          <p:sp>
            <p:nvSpPr>
              <p:cNvPr id="174" name="Google Shape;174;p17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/>
              </a:p>
            </p:txBody>
          </p:sp>
          <p:sp>
            <p:nvSpPr>
              <p:cNvPr id="175" name="Google Shape;175;p17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/>
              </a:p>
            </p:txBody>
          </p:sp>
          <p:sp>
            <p:nvSpPr>
              <p:cNvPr id="176" name="Google Shape;176;p17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/>
              </a:p>
            </p:txBody>
          </p:sp>
          <p:sp>
            <p:nvSpPr>
              <p:cNvPr id="177" name="Google Shape;177;p17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/>
              </a:p>
            </p:txBody>
          </p:sp>
          <p:sp>
            <p:nvSpPr>
              <p:cNvPr id="178" name="Google Shape;178;p17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/>
              </a:p>
            </p:txBody>
          </p:sp>
          <p:sp>
            <p:nvSpPr>
              <p:cNvPr id="179" name="Google Shape;179;p17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/>
              </a:p>
            </p:txBody>
          </p:sp>
          <p:sp>
            <p:nvSpPr>
              <p:cNvPr id="180" name="Google Shape;180;p17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8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8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8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18"/>
          <p:cNvGrpSpPr/>
          <p:nvPr/>
        </p:nvGrpSpPr>
        <p:grpSpPr>
          <a:xfrm>
            <a:off x="3103432" y="178922"/>
            <a:ext cx="4765936" cy="2390377"/>
            <a:chOff x="3103432" y="323297"/>
            <a:chExt cx="4765936" cy="2390377"/>
          </a:xfrm>
        </p:grpSpPr>
        <p:sp>
          <p:nvSpPr>
            <p:cNvPr id="198" name="Google Shape;198;p18"/>
            <p:cNvSpPr/>
            <p:nvPr/>
          </p:nvSpPr>
          <p:spPr>
            <a:xfrm flipH="1" rot="10800000">
              <a:off x="5527604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8"/>
            <p:cNvSpPr/>
            <p:nvPr/>
          </p:nvSpPr>
          <p:spPr>
            <a:xfrm flipH="1" rot="10800000">
              <a:off x="6137087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 flipH="1" rot="10800000">
              <a:off x="5527604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 flipH="1" rot="10800000">
              <a:off x="6137087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 flipH="1" rot="10800000">
              <a:off x="5527604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 flipH="1" rot="10800000">
              <a:off x="6137087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 flipH="1" rot="10800000">
              <a:off x="5527604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 flipH="1" rot="10800000">
              <a:off x="6137087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 flipH="1" rot="10800000">
              <a:off x="6761501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 flipH="1" rot="10800000">
              <a:off x="7370984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8"/>
            <p:cNvSpPr/>
            <p:nvPr/>
          </p:nvSpPr>
          <p:spPr>
            <a:xfrm flipH="1" rot="10800000">
              <a:off x="6761501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8"/>
            <p:cNvSpPr/>
            <p:nvPr/>
          </p:nvSpPr>
          <p:spPr>
            <a:xfrm flipH="1" rot="10800000">
              <a:off x="7370984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8"/>
            <p:cNvSpPr/>
            <p:nvPr/>
          </p:nvSpPr>
          <p:spPr>
            <a:xfrm flipH="1" rot="10800000">
              <a:off x="6761501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8"/>
            <p:cNvSpPr/>
            <p:nvPr/>
          </p:nvSpPr>
          <p:spPr>
            <a:xfrm flipH="1" rot="10800000">
              <a:off x="7370984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8"/>
            <p:cNvSpPr/>
            <p:nvPr/>
          </p:nvSpPr>
          <p:spPr>
            <a:xfrm flipH="1" rot="10800000">
              <a:off x="6761501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 flipH="1" rot="10800000">
              <a:off x="7370984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 flipH="1" rot="10800000">
              <a:off x="3103432" y="32329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8"/>
            <p:cNvSpPr/>
            <p:nvPr/>
          </p:nvSpPr>
          <p:spPr>
            <a:xfrm flipH="1" rot="10800000">
              <a:off x="3712915" y="32329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 flipH="1" rot="10800000">
              <a:off x="3103432" y="953960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8"/>
            <p:cNvSpPr/>
            <p:nvPr/>
          </p:nvSpPr>
          <p:spPr>
            <a:xfrm flipH="1" rot="10800000">
              <a:off x="3712915" y="953960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 flipH="1" rot="10800000">
              <a:off x="3103432" y="1584624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 flipH="1" rot="10800000">
              <a:off x="3712915" y="1584624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 flipH="1" rot="10800000">
              <a:off x="3103432" y="221528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8"/>
            <p:cNvSpPr/>
            <p:nvPr/>
          </p:nvSpPr>
          <p:spPr>
            <a:xfrm flipH="1" rot="10800000">
              <a:off x="3712915" y="221528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8"/>
            <p:cNvSpPr/>
            <p:nvPr/>
          </p:nvSpPr>
          <p:spPr>
            <a:xfrm flipH="1" rot="10800000">
              <a:off x="4337329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8"/>
            <p:cNvSpPr/>
            <p:nvPr/>
          </p:nvSpPr>
          <p:spPr>
            <a:xfrm flipH="1" rot="10800000">
              <a:off x="4946812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8"/>
            <p:cNvSpPr/>
            <p:nvPr/>
          </p:nvSpPr>
          <p:spPr>
            <a:xfrm flipH="1" rot="10800000">
              <a:off x="4337329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8"/>
            <p:cNvSpPr/>
            <p:nvPr/>
          </p:nvSpPr>
          <p:spPr>
            <a:xfrm flipH="1" rot="10800000">
              <a:off x="4946812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 flipH="1" rot="10800000">
              <a:off x="4337329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 flipH="1" rot="10800000">
              <a:off x="4946812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 flipH="1" rot="10800000">
              <a:off x="4337329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8"/>
            <p:cNvSpPr/>
            <p:nvPr/>
          </p:nvSpPr>
          <p:spPr>
            <a:xfrm flipH="1" rot="10800000">
              <a:off x="4946812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0" name="Google Shape;230;p18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1" name="Google Shape;231;p18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" name="Google Shape;233;p18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Google Shape;234;p18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35" name="Google Shape;235;p18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236" name="Google Shape;236;p18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37" name="Google Shape;237;p18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38" name="Google Shape;238;p18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39" name="Google Shape;239;p18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40" name="Google Shape;240;p18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241" name="Google Shape;241;p18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42" name="Google Shape;242;p18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43" name="Google Shape;243;p18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44" name="Google Shape;244;p18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45" name="Google Shape;245;p18"/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246" name="Google Shape;246;p18"/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47" name="Google Shape;247;p18"/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48" name="Google Shape;248;p18"/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49" name="Google Shape;249;p18"/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  <p:sp>
          <p:nvSpPr>
            <p:cNvPr id="250" name="Google Shape;250;p18"/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251" name="Google Shape;251;p18"/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252" name="Google Shape;252;p18"/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253" name="Google Shape;253;p18"/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  <p:sp>
          <p:nvSpPr>
            <p:cNvPr id="254" name="Google Shape;254;p18"/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/>
            </a:p>
          </p:txBody>
        </p:sp>
        <p:sp>
          <p:nvSpPr>
            <p:cNvPr id="255" name="Google Shape;255;p18"/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/>
            </a:p>
          </p:txBody>
        </p:sp>
        <p:sp>
          <p:nvSpPr>
            <p:cNvPr id="256" name="Google Shape;256;p18"/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/>
            </a:p>
          </p:txBody>
        </p:sp>
        <p:sp>
          <p:nvSpPr>
            <p:cNvPr id="257" name="Google Shape;257;p18"/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/>
            </a:p>
          </p:txBody>
        </p:sp>
        <p:sp>
          <p:nvSpPr>
            <p:cNvPr id="258" name="Google Shape;258;p18"/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/>
            </a:p>
          </p:txBody>
        </p:sp>
        <p:sp>
          <p:nvSpPr>
            <p:cNvPr id="259" name="Google Shape;259;p18"/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/>
            </a:p>
          </p:txBody>
        </p:sp>
        <p:sp>
          <p:nvSpPr>
            <p:cNvPr id="260" name="Google Shape;260;p18"/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/>
            </a:p>
          </p:txBody>
        </p:sp>
        <p:sp>
          <p:nvSpPr>
            <p:cNvPr id="261" name="Google Shape;261;p18"/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/>
            </a:p>
          </p:txBody>
        </p:sp>
        <p:grpSp>
          <p:nvGrpSpPr>
            <p:cNvPr id="262" name="Google Shape;262;p18"/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263" name="Google Shape;263;p18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/>
              </a:p>
            </p:txBody>
          </p:sp>
          <p:sp>
            <p:nvSpPr>
              <p:cNvPr id="264" name="Google Shape;264;p18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/>
              </a:p>
            </p:txBody>
          </p:sp>
          <p:sp>
            <p:nvSpPr>
              <p:cNvPr id="265" name="Google Shape;265;p18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/>
              </a:p>
            </p:txBody>
          </p:sp>
          <p:sp>
            <p:nvSpPr>
              <p:cNvPr id="266" name="Google Shape;266;p18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/>
              </a:p>
            </p:txBody>
          </p:sp>
          <p:sp>
            <p:nvSpPr>
              <p:cNvPr id="267" name="Google Shape;267;p18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/>
              </a:p>
            </p:txBody>
          </p:sp>
          <p:sp>
            <p:nvSpPr>
              <p:cNvPr id="268" name="Google Shape;268;p18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/>
              </a:p>
            </p:txBody>
          </p:sp>
          <p:sp>
            <p:nvSpPr>
              <p:cNvPr id="269" name="Google Shape;269;p18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b="1" i="0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270" name="Google Shape;270;p18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/>
              </a:p>
            </p:txBody>
          </p:sp>
        </p:grpSp>
        <p:grpSp>
          <p:nvGrpSpPr>
            <p:cNvPr id="271" name="Google Shape;271;p18"/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272" name="Google Shape;272;p18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/>
              </a:p>
            </p:txBody>
          </p:sp>
          <p:sp>
            <p:nvSpPr>
              <p:cNvPr id="273" name="Google Shape;273;p18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/>
              </a:p>
            </p:txBody>
          </p:sp>
          <p:sp>
            <p:nvSpPr>
              <p:cNvPr id="274" name="Google Shape;274;p18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/>
              </a:p>
            </p:txBody>
          </p:sp>
          <p:sp>
            <p:nvSpPr>
              <p:cNvPr id="275" name="Google Shape;275;p18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/>
              </a:p>
            </p:txBody>
          </p:sp>
          <p:sp>
            <p:nvSpPr>
              <p:cNvPr id="276" name="Google Shape;276;p18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/>
              </a:p>
            </p:txBody>
          </p:sp>
          <p:sp>
            <p:nvSpPr>
              <p:cNvPr id="277" name="Google Shape;277;p18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/>
              </a:p>
            </p:txBody>
          </p:sp>
          <p:sp>
            <p:nvSpPr>
              <p:cNvPr id="278" name="Google Shape;278;p18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/>
              </a:p>
            </p:txBody>
          </p:sp>
          <p:sp>
            <p:nvSpPr>
              <p:cNvPr id="279" name="Google Shape;279;p18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/>
              </a:p>
            </p:txBody>
          </p:sp>
        </p:grpSp>
      </p:grpSp>
      <p:cxnSp>
        <p:nvCxnSpPr>
          <p:cNvPr id="280" name="Google Shape;280;p18"/>
          <p:cNvCxnSpPr>
            <a:stCxn id="189" idx="0"/>
            <a:endCxn id="246" idx="3"/>
          </p:cNvCxnSpPr>
          <p:nvPr/>
        </p:nvCxnSpPr>
        <p:spPr>
          <a:xfrm flipH="1" rot="10800000">
            <a:off x="3565737" y="421948"/>
            <a:ext cx="33600" cy="3058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1" name="Google Shape;281;p18"/>
          <p:cNvCxnSpPr>
            <a:stCxn id="190" idx="0"/>
            <a:endCxn id="247" idx="3"/>
          </p:cNvCxnSpPr>
          <p:nvPr/>
        </p:nvCxnSpPr>
        <p:spPr>
          <a:xfrm rot="10800000">
            <a:off x="3599360" y="1054950"/>
            <a:ext cx="462900" cy="2425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2" name="Google Shape;282;p18"/>
          <p:cNvCxnSpPr>
            <a:stCxn id="191" idx="0"/>
            <a:endCxn id="248" idx="3"/>
          </p:cNvCxnSpPr>
          <p:nvPr/>
        </p:nvCxnSpPr>
        <p:spPr>
          <a:xfrm rot="10800000">
            <a:off x="3599383" y="1687950"/>
            <a:ext cx="959400" cy="1792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3" name="Google Shape;283;p18"/>
          <p:cNvCxnSpPr>
            <a:stCxn id="192" idx="0"/>
            <a:endCxn id="249" idx="3"/>
          </p:cNvCxnSpPr>
          <p:nvPr/>
        </p:nvCxnSpPr>
        <p:spPr>
          <a:xfrm rot="10800000">
            <a:off x="3599407" y="2320949"/>
            <a:ext cx="1455900" cy="1159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4" name="Google Shape;284;p18"/>
          <p:cNvCxnSpPr>
            <a:stCxn id="193" idx="0"/>
            <a:endCxn id="250" idx="3"/>
          </p:cNvCxnSpPr>
          <p:nvPr/>
        </p:nvCxnSpPr>
        <p:spPr>
          <a:xfrm rot="10800000">
            <a:off x="4205516" y="420446"/>
            <a:ext cx="1675800" cy="30597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5" name="Google Shape;285;p18"/>
          <p:cNvCxnSpPr>
            <a:stCxn id="194" idx="0"/>
            <a:endCxn id="217" idx="3"/>
          </p:cNvCxnSpPr>
          <p:nvPr/>
        </p:nvCxnSpPr>
        <p:spPr>
          <a:xfrm rot="10800000">
            <a:off x="4211239" y="1058848"/>
            <a:ext cx="2166600" cy="24213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6" name="Google Shape;286;p18"/>
          <p:cNvCxnSpPr>
            <a:stCxn id="195" idx="0"/>
            <a:endCxn id="252" idx="3"/>
          </p:cNvCxnSpPr>
          <p:nvPr/>
        </p:nvCxnSpPr>
        <p:spPr>
          <a:xfrm rot="10800000">
            <a:off x="4205563" y="1686448"/>
            <a:ext cx="2668800" cy="17937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7" name="Google Shape;287;p18"/>
          <p:cNvCxnSpPr>
            <a:stCxn id="196" idx="0"/>
            <a:endCxn id="253" idx="3"/>
          </p:cNvCxnSpPr>
          <p:nvPr/>
        </p:nvCxnSpPr>
        <p:spPr>
          <a:xfrm rot="10800000">
            <a:off x="4205587" y="2319147"/>
            <a:ext cx="3165300" cy="11610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8" name="Google Shape;288;p18"/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such scenarios threads cannot work on only one element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9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295" name="Google Shape;295;p19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9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9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9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9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9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9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9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9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9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19"/>
          <p:cNvGrpSpPr/>
          <p:nvPr/>
        </p:nvGrpSpPr>
        <p:grpSpPr>
          <a:xfrm>
            <a:off x="3103432" y="178922"/>
            <a:ext cx="4765936" cy="2390377"/>
            <a:chOff x="3103432" y="323297"/>
            <a:chExt cx="4765936" cy="2390377"/>
          </a:xfrm>
        </p:grpSpPr>
        <p:sp>
          <p:nvSpPr>
            <p:cNvPr id="306" name="Google Shape;306;p19"/>
            <p:cNvSpPr/>
            <p:nvPr/>
          </p:nvSpPr>
          <p:spPr>
            <a:xfrm flipH="1" rot="10800000">
              <a:off x="5527604" y="323297"/>
              <a:ext cx="498384" cy="498387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9"/>
            <p:cNvSpPr/>
            <p:nvPr/>
          </p:nvSpPr>
          <p:spPr>
            <a:xfrm flipH="1" rot="10800000">
              <a:off x="6137087" y="323297"/>
              <a:ext cx="498384" cy="498387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9"/>
            <p:cNvSpPr/>
            <p:nvPr/>
          </p:nvSpPr>
          <p:spPr>
            <a:xfrm flipH="1" rot="10800000">
              <a:off x="5527604" y="953960"/>
              <a:ext cx="498384" cy="498387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9"/>
            <p:cNvSpPr/>
            <p:nvPr/>
          </p:nvSpPr>
          <p:spPr>
            <a:xfrm flipH="1" rot="10800000">
              <a:off x="6137087" y="953960"/>
              <a:ext cx="498384" cy="498387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9"/>
            <p:cNvSpPr/>
            <p:nvPr/>
          </p:nvSpPr>
          <p:spPr>
            <a:xfrm flipH="1" rot="10800000">
              <a:off x="5527604" y="1584624"/>
              <a:ext cx="498384" cy="498387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9"/>
            <p:cNvSpPr/>
            <p:nvPr/>
          </p:nvSpPr>
          <p:spPr>
            <a:xfrm flipH="1" rot="10800000">
              <a:off x="6137087" y="1584624"/>
              <a:ext cx="498384" cy="498387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9"/>
            <p:cNvSpPr/>
            <p:nvPr/>
          </p:nvSpPr>
          <p:spPr>
            <a:xfrm flipH="1" rot="10800000">
              <a:off x="5527604" y="2215287"/>
              <a:ext cx="498384" cy="498387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9"/>
            <p:cNvSpPr/>
            <p:nvPr/>
          </p:nvSpPr>
          <p:spPr>
            <a:xfrm flipH="1" rot="10800000">
              <a:off x="6137087" y="2215287"/>
              <a:ext cx="498384" cy="498387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 flipH="1" rot="10800000">
              <a:off x="6761501" y="323297"/>
              <a:ext cx="498384" cy="498387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9"/>
            <p:cNvSpPr/>
            <p:nvPr/>
          </p:nvSpPr>
          <p:spPr>
            <a:xfrm flipH="1" rot="10800000">
              <a:off x="7370984" y="323297"/>
              <a:ext cx="498384" cy="498387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9"/>
            <p:cNvSpPr/>
            <p:nvPr/>
          </p:nvSpPr>
          <p:spPr>
            <a:xfrm flipH="1" rot="10800000">
              <a:off x="6761501" y="953960"/>
              <a:ext cx="498384" cy="498387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9"/>
            <p:cNvSpPr/>
            <p:nvPr/>
          </p:nvSpPr>
          <p:spPr>
            <a:xfrm flipH="1" rot="10800000">
              <a:off x="7370984" y="953960"/>
              <a:ext cx="498384" cy="498387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9"/>
            <p:cNvSpPr/>
            <p:nvPr/>
          </p:nvSpPr>
          <p:spPr>
            <a:xfrm flipH="1" rot="10800000">
              <a:off x="6761501" y="1584624"/>
              <a:ext cx="498384" cy="498387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9"/>
            <p:cNvSpPr/>
            <p:nvPr/>
          </p:nvSpPr>
          <p:spPr>
            <a:xfrm flipH="1" rot="10800000">
              <a:off x="7370984" y="1584624"/>
              <a:ext cx="498384" cy="498387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9"/>
            <p:cNvSpPr/>
            <p:nvPr/>
          </p:nvSpPr>
          <p:spPr>
            <a:xfrm flipH="1" rot="10800000">
              <a:off x="6761501" y="2215287"/>
              <a:ext cx="498384" cy="498387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9"/>
            <p:cNvSpPr/>
            <p:nvPr/>
          </p:nvSpPr>
          <p:spPr>
            <a:xfrm flipH="1" rot="10800000">
              <a:off x="7370984" y="2215287"/>
              <a:ext cx="498384" cy="498387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9"/>
            <p:cNvSpPr/>
            <p:nvPr/>
          </p:nvSpPr>
          <p:spPr>
            <a:xfrm flipH="1" rot="10800000">
              <a:off x="3103432" y="32329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9"/>
            <p:cNvSpPr/>
            <p:nvPr/>
          </p:nvSpPr>
          <p:spPr>
            <a:xfrm flipH="1" rot="10800000">
              <a:off x="3712915" y="32329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9"/>
            <p:cNvSpPr/>
            <p:nvPr/>
          </p:nvSpPr>
          <p:spPr>
            <a:xfrm flipH="1" rot="10800000">
              <a:off x="3103432" y="953960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9"/>
            <p:cNvSpPr/>
            <p:nvPr/>
          </p:nvSpPr>
          <p:spPr>
            <a:xfrm flipH="1" rot="10800000">
              <a:off x="3712915" y="953960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9"/>
            <p:cNvSpPr/>
            <p:nvPr/>
          </p:nvSpPr>
          <p:spPr>
            <a:xfrm flipH="1" rot="10800000">
              <a:off x="3103432" y="1584624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9"/>
            <p:cNvSpPr/>
            <p:nvPr/>
          </p:nvSpPr>
          <p:spPr>
            <a:xfrm flipH="1" rot="10800000">
              <a:off x="3712915" y="1584624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9"/>
            <p:cNvSpPr/>
            <p:nvPr/>
          </p:nvSpPr>
          <p:spPr>
            <a:xfrm flipH="1" rot="10800000">
              <a:off x="3103432" y="221528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9"/>
            <p:cNvSpPr/>
            <p:nvPr/>
          </p:nvSpPr>
          <p:spPr>
            <a:xfrm flipH="1" rot="10800000">
              <a:off x="3712915" y="221528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9"/>
            <p:cNvSpPr/>
            <p:nvPr/>
          </p:nvSpPr>
          <p:spPr>
            <a:xfrm flipH="1" rot="10800000">
              <a:off x="4337329" y="323297"/>
              <a:ext cx="498384" cy="498387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9"/>
            <p:cNvSpPr/>
            <p:nvPr/>
          </p:nvSpPr>
          <p:spPr>
            <a:xfrm flipH="1" rot="10800000">
              <a:off x="4946812" y="323297"/>
              <a:ext cx="498384" cy="498387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9"/>
            <p:cNvSpPr/>
            <p:nvPr/>
          </p:nvSpPr>
          <p:spPr>
            <a:xfrm flipH="1" rot="10800000">
              <a:off x="4337329" y="953960"/>
              <a:ext cx="498384" cy="498387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9"/>
            <p:cNvSpPr/>
            <p:nvPr/>
          </p:nvSpPr>
          <p:spPr>
            <a:xfrm flipH="1" rot="10800000">
              <a:off x="4946812" y="953960"/>
              <a:ext cx="498384" cy="498387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9"/>
            <p:cNvSpPr/>
            <p:nvPr/>
          </p:nvSpPr>
          <p:spPr>
            <a:xfrm flipH="1" rot="10800000">
              <a:off x="4337329" y="1584624"/>
              <a:ext cx="498384" cy="498387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9"/>
            <p:cNvSpPr/>
            <p:nvPr/>
          </p:nvSpPr>
          <p:spPr>
            <a:xfrm flipH="1" rot="10800000">
              <a:off x="4946812" y="1584624"/>
              <a:ext cx="498384" cy="498387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9"/>
            <p:cNvSpPr/>
            <p:nvPr/>
          </p:nvSpPr>
          <p:spPr>
            <a:xfrm flipH="1" rot="10800000">
              <a:off x="4337329" y="2215287"/>
              <a:ext cx="498384" cy="498387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9"/>
            <p:cNvSpPr/>
            <p:nvPr/>
          </p:nvSpPr>
          <p:spPr>
            <a:xfrm flipH="1" rot="10800000">
              <a:off x="4946812" y="2215287"/>
              <a:ext cx="498384" cy="498387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38" name="Google Shape;338;p19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9" name="Google Shape;339;p19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9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43" name="Google Shape;343;p19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344" name="Google Shape;344;p19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345" name="Google Shape;345;p19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346" name="Google Shape;346;p19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347" name="Google Shape;347;p19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348" name="Google Shape;348;p19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349" name="Google Shape;349;p19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350" name="Google Shape;350;p19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351" name="Google Shape;351;p19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352" name="Google Shape;352;p19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353" name="Google Shape;353;p19"/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354" name="Google Shape;354;p19"/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355" name="Google Shape;355;p19"/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356" name="Google Shape;356;p19"/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357" name="Google Shape;357;p19"/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  <p:sp>
          <p:nvSpPr>
            <p:cNvPr id="358" name="Google Shape;358;p19"/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359" name="Google Shape;359;p19"/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360" name="Google Shape;360;p19"/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361" name="Google Shape;361;p19"/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  <p:sp>
          <p:nvSpPr>
            <p:cNvPr id="362" name="Google Shape;362;p19"/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/>
            </a:p>
          </p:txBody>
        </p:sp>
        <p:sp>
          <p:nvSpPr>
            <p:cNvPr id="363" name="Google Shape;363;p19"/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/>
            </a:p>
          </p:txBody>
        </p:sp>
        <p:sp>
          <p:nvSpPr>
            <p:cNvPr id="364" name="Google Shape;364;p19"/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/>
            </a:p>
          </p:txBody>
        </p:sp>
        <p:sp>
          <p:nvSpPr>
            <p:cNvPr id="365" name="Google Shape;365;p19"/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/>
            </a:p>
          </p:txBody>
        </p:sp>
        <p:sp>
          <p:nvSpPr>
            <p:cNvPr id="366" name="Google Shape;366;p19"/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/>
            </a:p>
          </p:txBody>
        </p:sp>
        <p:sp>
          <p:nvSpPr>
            <p:cNvPr id="367" name="Google Shape;367;p19"/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/>
            </a:p>
          </p:txBody>
        </p:sp>
        <p:sp>
          <p:nvSpPr>
            <p:cNvPr id="368" name="Google Shape;368;p19"/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/>
            </a:p>
          </p:txBody>
        </p:sp>
        <p:sp>
          <p:nvSpPr>
            <p:cNvPr id="369" name="Google Shape;369;p19"/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/>
            </a:p>
          </p:txBody>
        </p:sp>
        <p:grpSp>
          <p:nvGrpSpPr>
            <p:cNvPr id="370" name="Google Shape;370;p19"/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371" name="Google Shape;371;p19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/>
              </a:p>
            </p:txBody>
          </p:sp>
          <p:sp>
            <p:nvSpPr>
              <p:cNvPr id="372" name="Google Shape;372;p19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/>
              </a:p>
            </p:txBody>
          </p:sp>
          <p:sp>
            <p:nvSpPr>
              <p:cNvPr id="373" name="Google Shape;373;p19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/>
              </a:p>
            </p:txBody>
          </p:sp>
          <p:sp>
            <p:nvSpPr>
              <p:cNvPr id="374" name="Google Shape;374;p19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/>
              </a:p>
            </p:txBody>
          </p:sp>
          <p:sp>
            <p:nvSpPr>
              <p:cNvPr id="375" name="Google Shape;375;p19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/>
              </a:p>
            </p:txBody>
          </p:sp>
          <p:sp>
            <p:nvSpPr>
              <p:cNvPr id="376" name="Google Shape;376;p19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/>
              </a:p>
            </p:txBody>
          </p:sp>
          <p:sp>
            <p:nvSpPr>
              <p:cNvPr id="377" name="Google Shape;377;p19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b="1" i="0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378" name="Google Shape;378;p19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/>
              </a:p>
            </p:txBody>
          </p:sp>
        </p:grpSp>
        <p:grpSp>
          <p:nvGrpSpPr>
            <p:cNvPr id="379" name="Google Shape;379;p19"/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380" name="Google Shape;380;p19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/>
              </a:p>
            </p:txBody>
          </p:sp>
          <p:sp>
            <p:nvSpPr>
              <p:cNvPr id="381" name="Google Shape;381;p19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/>
              </a:p>
            </p:txBody>
          </p:sp>
          <p:sp>
            <p:nvSpPr>
              <p:cNvPr id="382" name="Google Shape;382;p19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/>
              </a:p>
            </p:txBody>
          </p:sp>
          <p:sp>
            <p:nvSpPr>
              <p:cNvPr id="383" name="Google Shape;383;p19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/>
              </a:p>
            </p:txBody>
          </p:sp>
          <p:sp>
            <p:nvSpPr>
              <p:cNvPr id="384" name="Google Shape;384;p19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/>
              </a:p>
            </p:txBody>
          </p:sp>
          <p:sp>
            <p:nvSpPr>
              <p:cNvPr id="385" name="Google Shape;385;p19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/>
              </a:p>
            </p:txBody>
          </p:sp>
          <p:sp>
            <p:nvSpPr>
              <p:cNvPr id="386" name="Google Shape;386;p19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/>
              </a:p>
            </p:txBody>
          </p:sp>
          <p:sp>
            <p:nvSpPr>
              <p:cNvPr id="387" name="Google Shape;387;p19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/>
              </a:p>
            </p:txBody>
          </p:sp>
        </p:grpSp>
      </p:grpSp>
      <p:sp>
        <p:nvSpPr>
          <p:cNvPr id="388" name="Google Shape;388;p19"/>
          <p:cNvSpPr txBox="1"/>
          <p:nvPr/>
        </p:nvSpPr>
        <p:spPr>
          <a:xfrm>
            <a:off x="8248850" y="211756"/>
            <a:ext cx="2435191" cy="52322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 or else work is left undone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0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0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395" name="Google Shape;395;p20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0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7" name="Google Shape;397;p20"/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</p:grpSpPr>
        <p:sp>
          <p:nvSpPr>
            <p:cNvPr id="398" name="Google Shape;398;p20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6" name="Google Shape;406;p20"/>
          <p:cNvSpPr/>
          <p:nvPr/>
        </p:nvSpPr>
        <p:spPr>
          <a:xfrm flipH="1" rot="10800000">
            <a:off x="5527604" y="17892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0"/>
          <p:cNvSpPr/>
          <p:nvPr/>
        </p:nvSpPr>
        <p:spPr>
          <a:xfrm flipH="1" rot="10800000">
            <a:off x="6137087" y="17892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0"/>
          <p:cNvSpPr/>
          <p:nvPr/>
        </p:nvSpPr>
        <p:spPr>
          <a:xfrm flipH="1" rot="10800000">
            <a:off x="5527604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0"/>
          <p:cNvSpPr/>
          <p:nvPr/>
        </p:nvSpPr>
        <p:spPr>
          <a:xfrm flipH="1" rot="10800000">
            <a:off x="6137087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0"/>
          <p:cNvSpPr/>
          <p:nvPr/>
        </p:nvSpPr>
        <p:spPr>
          <a:xfrm flipH="1" rot="10800000">
            <a:off x="5527604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0"/>
          <p:cNvSpPr/>
          <p:nvPr/>
        </p:nvSpPr>
        <p:spPr>
          <a:xfrm flipH="1" rot="10800000">
            <a:off x="6137087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0"/>
          <p:cNvSpPr/>
          <p:nvPr/>
        </p:nvSpPr>
        <p:spPr>
          <a:xfrm flipH="1" rot="10800000">
            <a:off x="5527604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0"/>
          <p:cNvSpPr/>
          <p:nvPr/>
        </p:nvSpPr>
        <p:spPr>
          <a:xfrm flipH="1" rot="10800000">
            <a:off x="6137087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0"/>
          <p:cNvSpPr/>
          <p:nvPr/>
        </p:nvSpPr>
        <p:spPr>
          <a:xfrm flipH="1" rot="10800000">
            <a:off x="6761501" y="17892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0"/>
          <p:cNvSpPr/>
          <p:nvPr/>
        </p:nvSpPr>
        <p:spPr>
          <a:xfrm flipH="1" rot="10800000">
            <a:off x="7370984" y="17892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0"/>
          <p:cNvSpPr/>
          <p:nvPr/>
        </p:nvSpPr>
        <p:spPr>
          <a:xfrm flipH="1" rot="10800000">
            <a:off x="6761501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0"/>
          <p:cNvSpPr/>
          <p:nvPr/>
        </p:nvSpPr>
        <p:spPr>
          <a:xfrm flipH="1" rot="10800000">
            <a:off x="7370984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0"/>
          <p:cNvSpPr/>
          <p:nvPr/>
        </p:nvSpPr>
        <p:spPr>
          <a:xfrm flipH="1" rot="10800000">
            <a:off x="6761501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0"/>
          <p:cNvSpPr/>
          <p:nvPr/>
        </p:nvSpPr>
        <p:spPr>
          <a:xfrm flipH="1" rot="10800000">
            <a:off x="7370984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0"/>
          <p:cNvSpPr/>
          <p:nvPr/>
        </p:nvSpPr>
        <p:spPr>
          <a:xfrm flipH="1" rot="10800000">
            <a:off x="6761501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0"/>
          <p:cNvSpPr/>
          <p:nvPr/>
        </p:nvSpPr>
        <p:spPr>
          <a:xfrm flipH="1" rot="10800000">
            <a:off x="7370984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0"/>
          <p:cNvSpPr/>
          <p:nvPr/>
        </p:nvSpPr>
        <p:spPr>
          <a:xfrm flipH="1" rot="10800000">
            <a:off x="3103432" y="17892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0"/>
          <p:cNvSpPr/>
          <p:nvPr/>
        </p:nvSpPr>
        <p:spPr>
          <a:xfrm flipH="1" rot="10800000">
            <a:off x="3712915" y="17892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0"/>
          <p:cNvSpPr/>
          <p:nvPr/>
        </p:nvSpPr>
        <p:spPr>
          <a:xfrm flipH="1" rot="10800000">
            <a:off x="3103432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0"/>
          <p:cNvSpPr/>
          <p:nvPr/>
        </p:nvSpPr>
        <p:spPr>
          <a:xfrm flipH="1" rot="10800000">
            <a:off x="3712915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0"/>
          <p:cNvSpPr/>
          <p:nvPr/>
        </p:nvSpPr>
        <p:spPr>
          <a:xfrm flipH="1" rot="10800000">
            <a:off x="3103432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0"/>
          <p:cNvSpPr/>
          <p:nvPr/>
        </p:nvSpPr>
        <p:spPr>
          <a:xfrm flipH="1" rot="10800000">
            <a:off x="3712915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0"/>
          <p:cNvSpPr/>
          <p:nvPr/>
        </p:nvSpPr>
        <p:spPr>
          <a:xfrm flipH="1" rot="10800000">
            <a:off x="3103432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0"/>
          <p:cNvSpPr/>
          <p:nvPr/>
        </p:nvSpPr>
        <p:spPr>
          <a:xfrm flipH="1" rot="10800000">
            <a:off x="3712915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0"/>
          <p:cNvSpPr/>
          <p:nvPr/>
        </p:nvSpPr>
        <p:spPr>
          <a:xfrm flipH="1" rot="10800000">
            <a:off x="4337329" y="17892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0"/>
          <p:cNvSpPr/>
          <p:nvPr/>
        </p:nvSpPr>
        <p:spPr>
          <a:xfrm flipH="1" rot="10800000">
            <a:off x="4946812" y="17892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0"/>
          <p:cNvSpPr/>
          <p:nvPr/>
        </p:nvSpPr>
        <p:spPr>
          <a:xfrm flipH="1" rot="10800000">
            <a:off x="4337329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0"/>
          <p:cNvSpPr/>
          <p:nvPr/>
        </p:nvSpPr>
        <p:spPr>
          <a:xfrm flipH="1" rot="10800000">
            <a:off x="4946812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0"/>
          <p:cNvSpPr/>
          <p:nvPr/>
        </p:nvSpPr>
        <p:spPr>
          <a:xfrm flipH="1" rot="10800000">
            <a:off x="4337329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0"/>
          <p:cNvSpPr/>
          <p:nvPr/>
        </p:nvSpPr>
        <p:spPr>
          <a:xfrm flipH="1" rot="10800000">
            <a:off x="4946812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0"/>
          <p:cNvSpPr/>
          <p:nvPr/>
        </p:nvSpPr>
        <p:spPr>
          <a:xfrm flipH="1" rot="10800000">
            <a:off x="4337329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0"/>
          <p:cNvSpPr/>
          <p:nvPr/>
        </p:nvSpPr>
        <p:spPr>
          <a:xfrm flipH="1" rot="10800000">
            <a:off x="4946812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8" name="Google Shape;438;p20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9" name="Google Shape;439;p20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0" name="Google Shape;440;p20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1" name="Google Shape;441;p20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2" name="Google Shape;442;p20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43" name="Google Shape;443;p20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444" name="Google Shape;444;p20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445" name="Google Shape;445;p20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446" name="Google Shape;446;p20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447" name="Google Shape;447;p20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448" name="Google Shape;448;p20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449" name="Google Shape;449;p20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450" name="Google Shape;450;p20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451" name="Google Shape;451;p20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452" name="Google Shape;452;p20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453" name="Google Shape;453;p20"/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454" name="Google Shape;454;p20"/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455" name="Google Shape;455;p20"/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456" name="Google Shape;456;p20"/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457" name="Google Shape;457;p20"/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  <p:sp>
          <p:nvSpPr>
            <p:cNvPr id="458" name="Google Shape;458;p20"/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459" name="Google Shape;459;p20"/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460" name="Google Shape;460;p20"/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461" name="Google Shape;461;p20"/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  <p:sp>
          <p:nvSpPr>
            <p:cNvPr id="462" name="Google Shape;462;p20"/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/>
            </a:p>
          </p:txBody>
        </p:sp>
        <p:sp>
          <p:nvSpPr>
            <p:cNvPr id="463" name="Google Shape;463;p20"/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/>
            </a:p>
          </p:txBody>
        </p:sp>
        <p:sp>
          <p:nvSpPr>
            <p:cNvPr id="464" name="Google Shape;464;p20"/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/>
            </a:p>
          </p:txBody>
        </p:sp>
        <p:sp>
          <p:nvSpPr>
            <p:cNvPr id="465" name="Google Shape;465;p20"/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/>
            </a:p>
          </p:txBody>
        </p:sp>
        <p:sp>
          <p:nvSpPr>
            <p:cNvPr id="466" name="Google Shape;466;p20"/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/>
            </a:p>
          </p:txBody>
        </p:sp>
        <p:sp>
          <p:nvSpPr>
            <p:cNvPr id="467" name="Google Shape;467;p20"/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/>
            </a:p>
          </p:txBody>
        </p:sp>
        <p:sp>
          <p:nvSpPr>
            <p:cNvPr id="468" name="Google Shape;468;p20"/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/>
            </a:p>
          </p:txBody>
        </p:sp>
        <p:sp>
          <p:nvSpPr>
            <p:cNvPr id="469" name="Google Shape;469;p20"/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/>
            </a:p>
          </p:txBody>
        </p:sp>
        <p:grpSp>
          <p:nvGrpSpPr>
            <p:cNvPr id="470" name="Google Shape;470;p20"/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471" name="Google Shape;471;p20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/>
              </a:p>
            </p:txBody>
          </p:sp>
          <p:sp>
            <p:nvSpPr>
              <p:cNvPr id="472" name="Google Shape;472;p20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/>
              </a:p>
            </p:txBody>
          </p:sp>
          <p:sp>
            <p:nvSpPr>
              <p:cNvPr id="473" name="Google Shape;473;p20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/>
              </a:p>
            </p:txBody>
          </p:sp>
          <p:sp>
            <p:nvSpPr>
              <p:cNvPr id="474" name="Google Shape;474;p20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/>
              </a:p>
            </p:txBody>
          </p:sp>
          <p:sp>
            <p:nvSpPr>
              <p:cNvPr id="475" name="Google Shape;475;p20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/>
              </a:p>
            </p:txBody>
          </p:sp>
          <p:sp>
            <p:nvSpPr>
              <p:cNvPr id="476" name="Google Shape;476;p20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/>
              </a:p>
            </p:txBody>
          </p:sp>
          <p:sp>
            <p:nvSpPr>
              <p:cNvPr id="477" name="Google Shape;477;p20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b="1" i="0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478" name="Google Shape;478;p20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/>
              </a:p>
            </p:txBody>
          </p:sp>
        </p:grpSp>
        <p:grpSp>
          <p:nvGrpSpPr>
            <p:cNvPr id="479" name="Google Shape;479;p20"/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480" name="Google Shape;480;p20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/>
              </a:p>
            </p:txBody>
          </p:sp>
          <p:sp>
            <p:nvSpPr>
              <p:cNvPr id="481" name="Google Shape;481;p20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/>
              </a:p>
            </p:txBody>
          </p:sp>
          <p:sp>
            <p:nvSpPr>
              <p:cNvPr id="482" name="Google Shape;482;p20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/>
              </a:p>
            </p:txBody>
          </p:sp>
          <p:sp>
            <p:nvSpPr>
              <p:cNvPr id="483" name="Google Shape;483;p20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/>
              </a:p>
            </p:txBody>
          </p:sp>
          <p:sp>
            <p:nvSpPr>
              <p:cNvPr id="484" name="Google Shape;484;p20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/>
              </a:p>
            </p:txBody>
          </p:sp>
          <p:sp>
            <p:nvSpPr>
              <p:cNvPr id="485" name="Google Shape;485;p20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/>
              </a:p>
            </p:txBody>
          </p:sp>
          <p:sp>
            <p:nvSpPr>
              <p:cNvPr id="486" name="Google Shape;486;p20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/>
              </a:p>
            </p:txBody>
          </p:sp>
          <p:sp>
            <p:nvSpPr>
              <p:cNvPr id="487" name="Google Shape;487;p20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/>
              </a:p>
            </p:txBody>
          </p:sp>
        </p:grpSp>
      </p:grpSp>
      <p:sp>
        <p:nvSpPr>
          <p:cNvPr id="488" name="Google Shape;488;p20"/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way to address this programmatically is with a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grid-stride loop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1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1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495" name="Google Shape;495;p21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1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7" name="Google Shape;497;p21"/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</p:grpSpPr>
        <p:sp>
          <p:nvSpPr>
            <p:cNvPr id="498" name="Google Shape;498;p21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6" name="Google Shape;506;p21"/>
          <p:cNvSpPr/>
          <p:nvPr/>
        </p:nvSpPr>
        <p:spPr>
          <a:xfrm flipH="1" rot="10800000">
            <a:off x="5527604" y="17892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1"/>
          <p:cNvSpPr/>
          <p:nvPr/>
        </p:nvSpPr>
        <p:spPr>
          <a:xfrm flipH="1" rot="10800000">
            <a:off x="6137087" y="17892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1"/>
          <p:cNvSpPr/>
          <p:nvPr/>
        </p:nvSpPr>
        <p:spPr>
          <a:xfrm flipH="1" rot="10800000">
            <a:off x="5527604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1"/>
          <p:cNvSpPr/>
          <p:nvPr/>
        </p:nvSpPr>
        <p:spPr>
          <a:xfrm flipH="1" rot="10800000">
            <a:off x="6137087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1"/>
          <p:cNvSpPr/>
          <p:nvPr/>
        </p:nvSpPr>
        <p:spPr>
          <a:xfrm flipH="1" rot="10800000">
            <a:off x="5527604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1"/>
          <p:cNvSpPr/>
          <p:nvPr/>
        </p:nvSpPr>
        <p:spPr>
          <a:xfrm flipH="1" rot="10800000">
            <a:off x="6137087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1"/>
          <p:cNvSpPr/>
          <p:nvPr/>
        </p:nvSpPr>
        <p:spPr>
          <a:xfrm flipH="1" rot="10800000">
            <a:off x="5527604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1"/>
          <p:cNvSpPr/>
          <p:nvPr/>
        </p:nvSpPr>
        <p:spPr>
          <a:xfrm flipH="1" rot="10800000">
            <a:off x="6137087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1"/>
          <p:cNvSpPr/>
          <p:nvPr/>
        </p:nvSpPr>
        <p:spPr>
          <a:xfrm flipH="1" rot="10800000">
            <a:off x="6761501" y="17892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1"/>
          <p:cNvSpPr/>
          <p:nvPr/>
        </p:nvSpPr>
        <p:spPr>
          <a:xfrm flipH="1" rot="10800000">
            <a:off x="7370984" y="17892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1"/>
          <p:cNvSpPr/>
          <p:nvPr/>
        </p:nvSpPr>
        <p:spPr>
          <a:xfrm flipH="1" rot="10800000">
            <a:off x="6761501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1"/>
          <p:cNvSpPr/>
          <p:nvPr/>
        </p:nvSpPr>
        <p:spPr>
          <a:xfrm flipH="1" rot="10800000">
            <a:off x="7370984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1"/>
          <p:cNvSpPr/>
          <p:nvPr/>
        </p:nvSpPr>
        <p:spPr>
          <a:xfrm flipH="1" rot="10800000">
            <a:off x="6761501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1"/>
          <p:cNvSpPr/>
          <p:nvPr/>
        </p:nvSpPr>
        <p:spPr>
          <a:xfrm flipH="1" rot="10800000">
            <a:off x="7370984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1"/>
          <p:cNvSpPr/>
          <p:nvPr/>
        </p:nvSpPr>
        <p:spPr>
          <a:xfrm flipH="1" rot="10800000">
            <a:off x="6761501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1"/>
          <p:cNvSpPr/>
          <p:nvPr/>
        </p:nvSpPr>
        <p:spPr>
          <a:xfrm flipH="1" rot="10800000">
            <a:off x="7370984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1"/>
          <p:cNvSpPr/>
          <p:nvPr/>
        </p:nvSpPr>
        <p:spPr>
          <a:xfrm flipH="1" rot="10800000">
            <a:off x="3103432" y="17892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1"/>
          <p:cNvSpPr/>
          <p:nvPr/>
        </p:nvSpPr>
        <p:spPr>
          <a:xfrm flipH="1" rot="10800000">
            <a:off x="3712915" y="17892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1"/>
          <p:cNvSpPr/>
          <p:nvPr/>
        </p:nvSpPr>
        <p:spPr>
          <a:xfrm flipH="1" rot="10800000">
            <a:off x="3103432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1"/>
          <p:cNvSpPr/>
          <p:nvPr/>
        </p:nvSpPr>
        <p:spPr>
          <a:xfrm flipH="1" rot="10800000">
            <a:off x="3712915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1"/>
          <p:cNvSpPr/>
          <p:nvPr/>
        </p:nvSpPr>
        <p:spPr>
          <a:xfrm flipH="1" rot="10800000">
            <a:off x="3103432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1"/>
          <p:cNvSpPr/>
          <p:nvPr/>
        </p:nvSpPr>
        <p:spPr>
          <a:xfrm flipH="1" rot="10800000">
            <a:off x="3712915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1"/>
          <p:cNvSpPr/>
          <p:nvPr/>
        </p:nvSpPr>
        <p:spPr>
          <a:xfrm flipH="1" rot="10800000">
            <a:off x="3103432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1"/>
          <p:cNvSpPr/>
          <p:nvPr/>
        </p:nvSpPr>
        <p:spPr>
          <a:xfrm flipH="1" rot="10800000">
            <a:off x="3712915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1"/>
          <p:cNvSpPr/>
          <p:nvPr/>
        </p:nvSpPr>
        <p:spPr>
          <a:xfrm flipH="1" rot="10800000">
            <a:off x="4337329" y="17892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1"/>
          <p:cNvSpPr/>
          <p:nvPr/>
        </p:nvSpPr>
        <p:spPr>
          <a:xfrm flipH="1" rot="10800000">
            <a:off x="4946812" y="17892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1"/>
          <p:cNvSpPr/>
          <p:nvPr/>
        </p:nvSpPr>
        <p:spPr>
          <a:xfrm flipH="1" rot="10800000">
            <a:off x="4337329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1"/>
          <p:cNvSpPr/>
          <p:nvPr/>
        </p:nvSpPr>
        <p:spPr>
          <a:xfrm flipH="1" rot="10800000">
            <a:off x="4946812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1"/>
          <p:cNvSpPr/>
          <p:nvPr/>
        </p:nvSpPr>
        <p:spPr>
          <a:xfrm flipH="1" rot="10800000">
            <a:off x="4337329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1"/>
          <p:cNvSpPr/>
          <p:nvPr/>
        </p:nvSpPr>
        <p:spPr>
          <a:xfrm flipH="1" rot="10800000">
            <a:off x="4946812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1"/>
          <p:cNvSpPr/>
          <p:nvPr/>
        </p:nvSpPr>
        <p:spPr>
          <a:xfrm flipH="1" rot="10800000">
            <a:off x="4337329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1"/>
          <p:cNvSpPr/>
          <p:nvPr/>
        </p:nvSpPr>
        <p:spPr>
          <a:xfrm flipH="1" rot="10800000">
            <a:off x="4946812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8" name="Google Shape;538;p21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9" name="Google Shape;539;p21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0" name="Google Shape;540;p21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1" name="Google Shape;541;p21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2" name="Google Shape;542;p21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43" name="Google Shape;543;p21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544" name="Google Shape;544;p21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545" name="Google Shape;545;p21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546" name="Google Shape;546;p21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547" name="Google Shape;547;p21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548" name="Google Shape;548;p21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549" name="Google Shape;549;p21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550" name="Google Shape;550;p21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551" name="Google Shape;551;p21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552" name="Google Shape;552;p21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553" name="Google Shape;553;p21"/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554" name="Google Shape;554;p21"/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555" name="Google Shape;555;p21"/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556" name="Google Shape;556;p21"/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557" name="Google Shape;557;p21"/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  <p:sp>
          <p:nvSpPr>
            <p:cNvPr id="558" name="Google Shape;558;p21"/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559" name="Google Shape;559;p21"/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560" name="Google Shape;560;p21"/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561" name="Google Shape;561;p21"/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  <p:sp>
          <p:nvSpPr>
            <p:cNvPr id="562" name="Google Shape;562;p21"/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/>
            </a:p>
          </p:txBody>
        </p:sp>
        <p:sp>
          <p:nvSpPr>
            <p:cNvPr id="563" name="Google Shape;563;p21"/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/>
            </a:p>
          </p:txBody>
        </p:sp>
        <p:sp>
          <p:nvSpPr>
            <p:cNvPr id="564" name="Google Shape;564;p21"/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/>
            </a:p>
          </p:txBody>
        </p:sp>
        <p:sp>
          <p:nvSpPr>
            <p:cNvPr id="565" name="Google Shape;565;p21"/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/>
            </a:p>
          </p:txBody>
        </p:sp>
        <p:sp>
          <p:nvSpPr>
            <p:cNvPr id="566" name="Google Shape;566;p21"/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/>
            </a:p>
          </p:txBody>
        </p:sp>
        <p:sp>
          <p:nvSpPr>
            <p:cNvPr id="567" name="Google Shape;567;p21"/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/>
            </a:p>
          </p:txBody>
        </p:sp>
        <p:sp>
          <p:nvSpPr>
            <p:cNvPr id="568" name="Google Shape;568;p21"/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/>
            </a:p>
          </p:txBody>
        </p:sp>
        <p:sp>
          <p:nvSpPr>
            <p:cNvPr id="569" name="Google Shape;569;p21"/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/>
            </a:p>
          </p:txBody>
        </p:sp>
        <p:grpSp>
          <p:nvGrpSpPr>
            <p:cNvPr id="570" name="Google Shape;570;p21"/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571" name="Google Shape;571;p21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/>
              </a:p>
            </p:txBody>
          </p:sp>
          <p:sp>
            <p:nvSpPr>
              <p:cNvPr id="572" name="Google Shape;572;p21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/>
              </a:p>
            </p:txBody>
          </p:sp>
          <p:sp>
            <p:nvSpPr>
              <p:cNvPr id="573" name="Google Shape;573;p21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/>
              </a:p>
            </p:txBody>
          </p:sp>
          <p:sp>
            <p:nvSpPr>
              <p:cNvPr id="574" name="Google Shape;574;p21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/>
              </a:p>
            </p:txBody>
          </p:sp>
          <p:sp>
            <p:nvSpPr>
              <p:cNvPr id="575" name="Google Shape;575;p21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/>
              </a:p>
            </p:txBody>
          </p:sp>
          <p:sp>
            <p:nvSpPr>
              <p:cNvPr id="576" name="Google Shape;576;p21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/>
              </a:p>
            </p:txBody>
          </p:sp>
          <p:sp>
            <p:nvSpPr>
              <p:cNvPr id="577" name="Google Shape;577;p21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b="1" i="0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578" name="Google Shape;578;p21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/>
              </a:p>
            </p:txBody>
          </p:sp>
        </p:grpSp>
        <p:grpSp>
          <p:nvGrpSpPr>
            <p:cNvPr id="579" name="Google Shape;579;p21"/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580" name="Google Shape;580;p21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/>
              </a:p>
            </p:txBody>
          </p:sp>
          <p:sp>
            <p:nvSpPr>
              <p:cNvPr id="581" name="Google Shape;581;p21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/>
              </a:p>
            </p:txBody>
          </p:sp>
          <p:sp>
            <p:nvSpPr>
              <p:cNvPr id="582" name="Google Shape;582;p21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/>
              </a:p>
            </p:txBody>
          </p:sp>
          <p:sp>
            <p:nvSpPr>
              <p:cNvPr id="583" name="Google Shape;583;p21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/>
              </a:p>
            </p:txBody>
          </p:sp>
          <p:sp>
            <p:nvSpPr>
              <p:cNvPr id="584" name="Google Shape;584;p21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/>
              </a:p>
            </p:txBody>
          </p:sp>
          <p:sp>
            <p:nvSpPr>
              <p:cNvPr id="585" name="Google Shape;585;p21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/>
              </a:p>
            </p:txBody>
          </p:sp>
          <p:sp>
            <p:nvSpPr>
              <p:cNvPr id="586" name="Google Shape;586;p21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/>
              </a:p>
            </p:txBody>
          </p:sp>
          <p:sp>
            <p:nvSpPr>
              <p:cNvPr id="587" name="Google Shape;587;p21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/>
              </a:p>
            </p:txBody>
          </p:sp>
        </p:grpSp>
      </p:grpSp>
      <p:sp>
        <p:nvSpPr>
          <p:cNvPr id="588" name="Google Shape;588;p21"/>
          <p:cNvSpPr txBox="1"/>
          <p:nvPr/>
        </p:nvSpPr>
        <p:spPr>
          <a:xfrm>
            <a:off x="8248850" y="211756"/>
            <a:ext cx="2435191" cy="138499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 grid-stride loop, the thread’s first element is calculated as usual, with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threadIdx.x + blockIdx.x * blockDim.x</a:t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589" name="Google Shape;589;p21"/>
          <p:cNvCxnSpPr/>
          <p:nvPr/>
        </p:nvCxnSpPr>
        <p:spPr>
          <a:xfrm flipH="1" rot="10800000">
            <a:off x="3565737" y="422016"/>
            <a:ext cx="33566" cy="3058132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2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2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596" name="Google Shape;596;p22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2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8" name="Google Shape;598;p22"/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</p:grpSpPr>
        <p:sp>
          <p:nvSpPr>
            <p:cNvPr id="599" name="Google Shape;599;p22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7" name="Google Shape;607;p22"/>
          <p:cNvSpPr/>
          <p:nvPr/>
        </p:nvSpPr>
        <p:spPr>
          <a:xfrm flipH="1" rot="10800000">
            <a:off x="5527604" y="17892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2"/>
          <p:cNvSpPr/>
          <p:nvPr/>
        </p:nvSpPr>
        <p:spPr>
          <a:xfrm flipH="1" rot="10800000">
            <a:off x="6137087" y="17892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2"/>
          <p:cNvSpPr/>
          <p:nvPr/>
        </p:nvSpPr>
        <p:spPr>
          <a:xfrm flipH="1" rot="10800000">
            <a:off x="5527604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2"/>
          <p:cNvSpPr/>
          <p:nvPr/>
        </p:nvSpPr>
        <p:spPr>
          <a:xfrm flipH="1" rot="10800000">
            <a:off x="6137087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2"/>
          <p:cNvSpPr/>
          <p:nvPr/>
        </p:nvSpPr>
        <p:spPr>
          <a:xfrm flipH="1" rot="10800000">
            <a:off x="5527604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2"/>
          <p:cNvSpPr/>
          <p:nvPr/>
        </p:nvSpPr>
        <p:spPr>
          <a:xfrm flipH="1" rot="10800000">
            <a:off x="6137087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2"/>
          <p:cNvSpPr/>
          <p:nvPr/>
        </p:nvSpPr>
        <p:spPr>
          <a:xfrm flipH="1" rot="10800000">
            <a:off x="5527604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2"/>
          <p:cNvSpPr/>
          <p:nvPr/>
        </p:nvSpPr>
        <p:spPr>
          <a:xfrm flipH="1" rot="10800000">
            <a:off x="6137087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2"/>
          <p:cNvSpPr/>
          <p:nvPr/>
        </p:nvSpPr>
        <p:spPr>
          <a:xfrm flipH="1" rot="10800000">
            <a:off x="6761501" y="17892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2"/>
          <p:cNvSpPr/>
          <p:nvPr/>
        </p:nvSpPr>
        <p:spPr>
          <a:xfrm flipH="1" rot="10800000">
            <a:off x="7370984" y="17892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2"/>
          <p:cNvSpPr/>
          <p:nvPr/>
        </p:nvSpPr>
        <p:spPr>
          <a:xfrm flipH="1" rot="10800000">
            <a:off x="6761501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2"/>
          <p:cNvSpPr/>
          <p:nvPr/>
        </p:nvSpPr>
        <p:spPr>
          <a:xfrm flipH="1" rot="10800000">
            <a:off x="7370984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2"/>
          <p:cNvSpPr/>
          <p:nvPr/>
        </p:nvSpPr>
        <p:spPr>
          <a:xfrm flipH="1" rot="10800000">
            <a:off x="6761501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2"/>
          <p:cNvSpPr/>
          <p:nvPr/>
        </p:nvSpPr>
        <p:spPr>
          <a:xfrm flipH="1" rot="10800000">
            <a:off x="7370984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2"/>
          <p:cNvSpPr/>
          <p:nvPr/>
        </p:nvSpPr>
        <p:spPr>
          <a:xfrm flipH="1" rot="10800000">
            <a:off x="6761501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2"/>
          <p:cNvSpPr/>
          <p:nvPr/>
        </p:nvSpPr>
        <p:spPr>
          <a:xfrm flipH="1" rot="10800000">
            <a:off x="7370984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2"/>
          <p:cNvSpPr/>
          <p:nvPr/>
        </p:nvSpPr>
        <p:spPr>
          <a:xfrm flipH="1" rot="10800000">
            <a:off x="3103432" y="17892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2"/>
          <p:cNvSpPr/>
          <p:nvPr/>
        </p:nvSpPr>
        <p:spPr>
          <a:xfrm flipH="1" rot="10800000">
            <a:off x="3712915" y="17892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2"/>
          <p:cNvSpPr/>
          <p:nvPr/>
        </p:nvSpPr>
        <p:spPr>
          <a:xfrm flipH="1" rot="10800000">
            <a:off x="3103432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2"/>
          <p:cNvSpPr/>
          <p:nvPr/>
        </p:nvSpPr>
        <p:spPr>
          <a:xfrm flipH="1" rot="10800000">
            <a:off x="3712915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22"/>
          <p:cNvSpPr/>
          <p:nvPr/>
        </p:nvSpPr>
        <p:spPr>
          <a:xfrm flipH="1" rot="10800000">
            <a:off x="3103432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22"/>
          <p:cNvSpPr/>
          <p:nvPr/>
        </p:nvSpPr>
        <p:spPr>
          <a:xfrm flipH="1" rot="10800000">
            <a:off x="3712915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22"/>
          <p:cNvSpPr/>
          <p:nvPr/>
        </p:nvSpPr>
        <p:spPr>
          <a:xfrm flipH="1" rot="10800000">
            <a:off x="3103432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22"/>
          <p:cNvSpPr/>
          <p:nvPr/>
        </p:nvSpPr>
        <p:spPr>
          <a:xfrm flipH="1" rot="10800000">
            <a:off x="3712915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22"/>
          <p:cNvSpPr/>
          <p:nvPr/>
        </p:nvSpPr>
        <p:spPr>
          <a:xfrm flipH="1" rot="10800000">
            <a:off x="4337329" y="17892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22"/>
          <p:cNvSpPr/>
          <p:nvPr/>
        </p:nvSpPr>
        <p:spPr>
          <a:xfrm flipH="1" rot="10800000">
            <a:off x="4946812" y="17892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22"/>
          <p:cNvSpPr/>
          <p:nvPr/>
        </p:nvSpPr>
        <p:spPr>
          <a:xfrm flipH="1" rot="10800000">
            <a:off x="4337329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22"/>
          <p:cNvSpPr/>
          <p:nvPr/>
        </p:nvSpPr>
        <p:spPr>
          <a:xfrm flipH="1" rot="10800000">
            <a:off x="4946812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2"/>
          <p:cNvSpPr/>
          <p:nvPr/>
        </p:nvSpPr>
        <p:spPr>
          <a:xfrm flipH="1" rot="10800000">
            <a:off x="4337329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22"/>
          <p:cNvSpPr/>
          <p:nvPr/>
        </p:nvSpPr>
        <p:spPr>
          <a:xfrm flipH="1" rot="10800000">
            <a:off x="4946812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22"/>
          <p:cNvSpPr/>
          <p:nvPr/>
        </p:nvSpPr>
        <p:spPr>
          <a:xfrm flipH="1" rot="10800000">
            <a:off x="4337329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22"/>
          <p:cNvSpPr/>
          <p:nvPr/>
        </p:nvSpPr>
        <p:spPr>
          <a:xfrm flipH="1" rot="10800000">
            <a:off x="4946812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9" name="Google Shape;639;p22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0" name="Google Shape;640;p22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1" name="Google Shape;641;p22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2" name="Google Shape;642;p22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3" name="Google Shape;643;p22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644" name="Google Shape;644;p22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645" name="Google Shape;645;p22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646" name="Google Shape;646;p22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647" name="Google Shape;647;p22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648" name="Google Shape;648;p22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649" name="Google Shape;649;p22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650" name="Google Shape;650;p22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651" name="Google Shape;651;p22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652" name="Google Shape;652;p22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653" name="Google Shape;653;p22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654" name="Google Shape;654;p22"/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655" name="Google Shape;655;p22"/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656" name="Google Shape;656;p22"/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657" name="Google Shape;657;p22"/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658" name="Google Shape;658;p22"/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  <p:sp>
          <p:nvSpPr>
            <p:cNvPr id="659" name="Google Shape;659;p22"/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660" name="Google Shape;660;p22"/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661" name="Google Shape;661;p22"/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662" name="Google Shape;662;p22"/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  <p:sp>
          <p:nvSpPr>
            <p:cNvPr id="663" name="Google Shape;663;p22"/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/>
            </a:p>
          </p:txBody>
        </p:sp>
        <p:sp>
          <p:nvSpPr>
            <p:cNvPr id="664" name="Google Shape;664;p22"/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/>
            </a:p>
          </p:txBody>
        </p:sp>
        <p:sp>
          <p:nvSpPr>
            <p:cNvPr id="665" name="Google Shape;665;p22"/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/>
            </a:p>
          </p:txBody>
        </p:sp>
        <p:sp>
          <p:nvSpPr>
            <p:cNvPr id="666" name="Google Shape;666;p22"/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/>
            </a:p>
          </p:txBody>
        </p:sp>
        <p:sp>
          <p:nvSpPr>
            <p:cNvPr id="667" name="Google Shape;667;p22"/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/>
            </a:p>
          </p:txBody>
        </p:sp>
        <p:sp>
          <p:nvSpPr>
            <p:cNvPr id="668" name="Google Shape;668;p22"/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/>
            </a:p>
          </p:txBody>
        </p:sp>
        <p:sp>
          <p:nvSpPr>
            <p:cNvPr id="669" name="Google Shape;669;p22"/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/>
            </a:p>
          </p:txBody>
        </p:sp>
        <p:sp>
          <p:nvSpPr>
            <p:cNvPr id="670" name="Google Shape;670;p22"/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/>
            </a:p>
          </p:txBody>
        </p:sp>
        <p:grpSp>
          <p:nvGrpSpPr>
            <p:cNvPr id="671" name="Google Shape;671;p22"/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672" name="Google Shape;672;p22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/>
              </a:p>
            </p:txBody>
          </p:sp>
          <p:sp>
            <p:nvSpPr>
              <p:cNvPr id="673" name="Google Shape;673;p22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/>
              </a:p>
            </p:txBody>
          </p:sp>
          <p:sp>
            <p:nvSpPr>
              <p:cNvPr id="674" name="Google Shape;674;p22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/>
              </a:p>
            </p:txBody>
          </p:sp>
          <p:sp>
            <p:nvSpPr>
              <p:cNvPr id="675" name="Google Shape;675;p22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/>
              </a:p>
            </p:txBody>
          </p:sp>
          <p:sp>
            <p:nvSpPr>
              <p:cNvPr id="676" name="Google Shape;676;p22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/>
              </a:p>
            </p:txBody>
          </p:sp>
          <p:sp>
            <p:nvSpPr>
              <p:cNvPr id="677" name="Google Shape;677;p22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/>
              </a:p>
            </p:txBody>
          </p:sp>
          <p:sp>
            <p:nvSpPr>
              <p:cNvPr id="678" name="Google Shape;678;p22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b="1" i="0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679" name="Google Shape;679;p22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/>
              </a:p>
            </p:txBody>
          </p:sp>
        </p:grpSp>
        <p:grpSp>
          <p:nvGrpSpPr>
            <p:cNvPr id="680" name="Google Shape;680;p22"/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681" name="Google Shape;681;p22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/>
              </a:p>
            </p:txBody>
          </p:sp>
          <p:sp>
            <p:nvSpPr>
              <p:cNvPr id="682" name="Google Shape;682;p22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/>
              </a:p>
            </p:txBody>
          </p:sp>
          <p:sp>
            <p:nvSpPr>
              <p:cNvPr id="683" name="Google Shape;683;p22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/>
              </a:p>
            </p:txBody>
          </p:sp>
          <p:sp>
            <p:nvSpPr>
              <p:cNvPr id="684" name="Google Shape;684;p22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/>
              </a:p>
            </p:txBody>
          </p:sp>
          <p:sp>
            <p:nvSpPr>
              <p:cNvPr id="685" name="Google Shape;685;p22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/>
              </a:p>
            </p:txBody>
          </p:sp>
          <p:sp>
            <p:nvSpPr>
              <p:cNvPr id="686" name="Google Shape;686;p22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/>
              </a:p>
            </p:txBody>
          </p:sp>
          <p:sp>
            <p:nvSpPr>
              <p:cNvPr id="687" name="Google Shape;687;p22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/>
              </a:p>
            </p:txBody>
          </p:sp>
          <p:sp>
            <p:nvSpPr>
              <p:cNvPr id="688" name="Google Shape;688;p22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/>
              </a:p>
            </p:txBody>
          </p:sp>
        </p:grpSp>
      </p:grpSp>
      <p:sp>
        <p:nvSpPr>
          <p:cNvPr id="689" name="Google Shape;689;p22"/>
          <p:cNvSpPr txBox="1"/>
          <p:nvPr/>
        </p:nvSpPr>
        <p:spPr>
          <a:xfrm>
            <a:off x="8248850" y="211756"/>
            <a:ext cx="2435191" cy="138499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thread then strides forward by the number of threads in the grid (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blockDim.x * gridDim.x),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case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690" name="Google Shape;690;p22"/>
          <p:cNvCxnSpPr>
            <a:endCxn id="663" idx="1"/>
          </p:cNvCxnSpPr>
          <p:nvPr/>
        </p:nvCxnSpPr>
        <p:spPr>
          <a:xfrm flipH="1" rot="10800000">
            <a:off x="3565739" y="422016"/>
            <a:ext cx="779100" cy="3058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3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23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697" name="Google Shape;697;p23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23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9" name="Google Shape;699;p23"/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</p:grpSpPr>
        <p:sp>
          <p:nvSpPr>
            <p:cNvPr id="700" name="Google Shape;700;p23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3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3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3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3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3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3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3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8" name="Google Shape;708;p23"/>
          <p:cNvSpPr/>
          <p:nvPr/>
        </p:nvSpPr>
        <p:spPr>
          <a:xfrm flipH="1" rot="10800000">
            <a:off x="5527604" y="17892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3"/>
          <p:cNvSpPr/>
          <p:nvPr/>
        </p:nvSpPr>
        <p:spPr>
          <a:xfrm flipH="1" rot="10800000">
            <a:off x="6137087" y="17892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3"/>
          <p:cNvSpPr/>
          <p:nvPr/>
        </p:nvSpPr>
        <p:spPr>
          <a:xfrm flipH="1" rot="10800000">
            <a:off x="5527604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3"/>
          <p:cNvSpPr/>
          <p:nvPr/>
        </p:nvSpPr>
        <p:spPr>
          <a:xfrm flipH="1" rot="10800000">
            <a:off x="6137087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3"/>
          <p:cNvSpPr/>
          <p:nvPr/>
        </p:nvSpPr>
        <p:spPr>
          <a:xfrm flipH="1" rot="10800000">
            <a:off x="5527604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3"/>
          <p:cNvSpPr/>
          <p:nvPr/>
        </p:nvSpPr>
        <p:spPr>
          <a:xfrm flipH="1" rot="10800000">
            <a:off x="6137087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23"/>
          <p:cNvSpPr/>
          <p:nvPr/>
        </p:nvSpPr>
        <p:spPr>
          <a:xfrm flipH="1" rot="10800000">
            <a:off x="5527604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23"/>
          <p:cNvSpPr/>
          <p:nvPr/>
        </p:nvSpPr>
        <p:spPr>
          <a:xfrm flipH="1" rot="10800000">
            <a:off x="6137087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23"/>
          <p:cNvSpPr/>
          <p:nvPr/>
        </p:nvSpPr>
        <p:spPr>
          <a:xfrm flipH="1" rot="10800000">
            <a:off x="6761501" y="17892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23"/>
          <p:cNvSpPr/>
          <p:nvPr/>
        </p:nvSpPr>
        <p:spPr>
          <a:xfrm flipH="1" rot="10800000">
            <a:off x="7370984" y="17892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23"/>
          <p:cNvSpPr/>
          <p:nvPr/>
        </p:nvSpPr>
        <p:spPr>
          <a:xfrm flipH="1" rot="10800000">
            <a:off x="6761501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23"/>
          <p:cNvSpPr/>
          <p:nvPr/>
        </p:nvSpPr>
        <p:spPr>
          <a:xfrm flipH="1" rot="10800000">
            <a:off x="7370984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23"/>
          <p:cNvSpPr/>
          <p:nvPr/>
        </p:nvSpPr>
        <p:spPr>
          <a:xfrm flipH="1" rot="10800000">
            <a:off x="6761501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23"/>
          <p:cNvSpPr/>
          <p:nvPr/>
        </p:nvSpPr>
        <p:spPr>
          <a:xfrm flipH="1" rot="10800000">
            <a:off x="7370984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23"/>
          <p:cNvSpPr/>
          <p:nvPr/>
        </p:nvSpPr>
        <p:spPr>
          <a:xfrm flipH="1" rot="10800000">
            <a:off x="6761501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23"/>
          <p:cNvSpPr/>
          <p:nvPr/>
        </p:nvSpPr>
        <p:spPr>
          <a:xfrm flipH="1" rot="10800000">
            <a:off x="7370984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23"/>
          <p:cNvSpPr/>
          <p:nvPr/>
        </p:nvSpPr>
        <p:spPr>
          <a:xfrm flipH="1" rot="10800000">
            <a:off x="3103432" y="17892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23"/>
          <p:cNvSpPr/>
          <p:nvPr/>
        </p:nvSpPr>
        <p:spPr>
          <a:xfrm flipH="1" rot="10800000">
            <a:off x="3712915" y="17892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23"/>
          <p:cNvSpPr/>
          <p:nvPr/>
        </p:nvSpPr>
        <p:spPr>
          <a:xfrm flipH="1" rot="10800000">
            <a:off x="3103432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3"/>
          <p:cNvSpPr/>
          <p:nvPr/>
        </p:nvSpPr>
        <p:spPr>
          <a:xfrm flipH="1" rot="10800000">
            <a:off x="3712915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3"/>
          <p:cNvSpPr/>
          <p:nvPr/>
        </p:nvSpPr>
        <p:spPr>
          <a:xfrm flipH="1" rot="10800000">
            <a:off x="3103432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3"/>
          <p:cNvSpPr/>
          <p:nvPr/>
        </p:nvSpPr>
        <p:spPr>
          <a:xfrm flipH="1" rot="10800000">
            <a:off x="3712915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3"/>
          <p:cNvSpPr/>
          <p:nvPr/>
        </p:nvSpPr>
        <p:spPr>
          <a:xfrm flipH="1" rot="10800000">
            <a:off x="3103432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3"/>
          <p:cNvSpPr/>
          <p:nvPr/>
        </p:nvSpPr>
        <p:spPr>
          <a:xfrm flipH="1" rot="10800000">
            <a:off x="3712915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3"/>
          <p:cNvSpPr/>
          <p:nvPr/>
        </p:nvSpPr>
        <p:spPr>
          <a:xfrm flipH="1" rot="10800000">
            <a:off x="4337329" y="17892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3"/>
          <p:cNvSpPr/>
          <p:nvPr/>
        </p:nvSpPr>
        <p:spPr>
          <a:xfrm flipH="1" rot="10800000">
            <a:off x="4946812" y="17892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3"/>
          <p:cNvSpPr/>
          <p:nvPr/>
        </p:nvSpPr>
        <p:spPr>
          <a:xfrm flipH="1" rot="10800000">
            <a:off x="4337329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23"/>
          <p:cNvSpPr/>
          <p:nvPr/>
        </p:nvSpPr>
        <p:spPr>
          <a:xfrm flipH="1" rot="10800000">
            <a:off x="4946812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23"/>
          <p:cNvSpPr/>
          <p:nvPr/>
        </p:nvSpPr>
        <p:spPr>
          <a:xfrm flipH="1" rot="10800000">
            <a:off x="4337329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23"/>
          <p:cNvSpPr/>
          <p:nvPr/>
        </p:nvSpPr>
        <p:spPr>
          <a:xfrm flipH="1" rot="10800000">
            <a:off x="4946812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23"/>
          <p:cNvSpPr/>
          <p:nvPr/>
        </p:nvSpPr>
        <p:spPr>
          <a:xfrm flipH="1" rot="10800000">
            <a:off x="4337329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23"/>
          <p:cNvSpPr/>
          <p:nvPr/>
        </p:nvSpPr>
        <p:spPr>
          <a:xfrm flipH="1" rot="10800000">
            <a:off x="4946812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0" name="Google Shape;740;p23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1" name="Google Shape;741;p23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2" name="Google Shape;742;p23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3" name="Google Shape;743;p23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4" name="Google Shape;744;p23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45" name="Google Shape;745;p23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746" name="Google Shape;746;p23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747" name="Google Shape;747;p23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748" name="Google Shape;748;p23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749" name="Google Shape;749;p23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750" name="Google Shape;750;p23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751" name="Google Shape;751;p23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752" name="Google Shape;752;p23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753" name="Google Shape;753;p23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754" name="Google Shape;754;p23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755" name="Google Shape;755;p23"/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756" name="Google Shape;756;p23"/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757" name="Google Shape;757;p23"/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758" name="Google Shape;758;p23"/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759" name="Google Shape;759;p23"/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  <p:sp>
          <p:nvSpPr>
            <p:cNvPr id="760" name="Google Shape;760;p23"/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761" name="Google Shape;761;p23"/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762" name="Google Shape;762;p23"/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763" name="Google Shape;763;p23"/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  <p:sp>
          <p:nvSpPr>
            <p:cNvPr id="764" name="Google Shape;764;p23"/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/>
            </a:p>
          </p:txBody>
        </p:sp>
        <p:sp>
          <p:nvSpPr>
            <p:cNvPr id="765" name="Google Shape;765;p23"/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/>
            </a:p>
          </p:txBody>
        </p:sp>
        <p:sp>
          <p:nvSpPr>
            <p:cNvPr id="766" name="Google Shape;766;p23"/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/>
            </a:p>
          </p:txBody>
        </p:sp>
        <p:sp>
          <p:nvSpPr>
            <p:cNvPr id="767" name="Google Shape;767;p23"/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/>
            </a:p>
          </p:txBody>
        </p:sp>
        <p:sp>
          <p:nvSpPr>
            <p:cNvPr id="768" name="Google Shape;768;p23"/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/>
            </a:p>
          </p:txBody>
        </p:sp>
        <p:sp>
          <p:nvSpPr>
            <p:cNvPr id="769" name="Google Shape;769;p23"/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/>
            </a:p>
          </p:txBody>
        </p:sp>
        <p:sp>
          <p:nvSpPr>
            <p:cNvPr id="770" name="Google Shape;770;p23"/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/>
            </a:p>
          </p:txBody>
        </p:sp>
        <p:sp>
          <p:nvSpPr>
            <p:cNvPr id="771" name="Google Shape;771;p23"/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/>
            </a:p>
          </p:txBody>
        </p:sp>
        <p:grpSp>
          <p:nvGrpSpPr>
            <p:cNvPr id="772" name="Google Shape;772;p23"/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773" name="Google Shape;773;p23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/>
              </a:p>
            </p:txBody>
          </p:sp>
          <p:sp>
            <p:nvSpPr>
              <p:cNvPr id="774" name="Google Shape;774;p23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/>
              </a:p>
            </p:txBody>
          </p:sp>
          <p:sp>
            <p:nvSpPr>
              <p:cNvPr id="775" name="Google Shape;775;p23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/>
              </a:p>
            </p:txBody>
          </p:sp>
          <p:sp>
            <p:nvSpPr>
              <p:cNvPr id="776" name="Google Shape;776;p23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/>
              </a:p>
            </p:txBody>
          </p:sp>
          <p:sp>
            <p:nvSpPr>
              <p:cNvPr id="777" name="Google Shape;777;p23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/>
              </a:p>
            </p:txBody>
          </p:sp>
          <p:sp>
            <p:nvSpPr>
              <p:cNvPr id="778" name="Google Shape;778;p23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/>
              </a:p>
            </p:txBody>
          </p:sp>
          <p:sp>
            <p:nvSpPr>
              <p:cNvPr id="779" name="Google Shape;779;p23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b="1" i="0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780" name="Google Shape;780;p23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/>
              </a:p>
            </p:txBody>
          </p:sp>
        </p:grpSp>
        <p:grpSp>
          <p:nvGrpSpPr>
            <p:cNvPr id="781" name="Google Shape;781;p23"/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782" name="Google Shape;782;p23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/>
              </a:p>
            </p:txBody>
          </p:sp>
          <p:sp>
            <p:nvSpPr>
              <p:cNvPr id="783" name="Google Shape;783;p23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/>
              </a:p>
            </p:txBody>
          </p:sp>
          <p:sp>
            <p:nvSpPr>
              <p:cNvPr id="784" name="Google Shape;784;p23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/>
              </a:p>
            </p:txBody>
          </p:sp>
          <p:sp>
            <p:nvSpPr>
              <p:cNvPr id="785" name="Google Shape;785;p23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/>
              </a:p>
            </p:txBody>
          </p:sp>
          <p:sp>
            <p:nvSpPr>
              <p:cNvPr id="786" name="Google Shape;786;p23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/>
              </a:p>
            </p:txBody>
          </p:sp>
          <p:sp>
            <p:nvSpPr>
              <p:cNvPr id="787" name="Google Shape;787;p23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/>
              </a:p>
            </p:txBody>
          </p:sp>
          <p:sp>
            <p:nvSpPr>
              <p:cNvPr id="788" name="Google Shape;788;p23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/>
              </a:p>
            </p:txBody>
          </p:sp>
          <p:sp>
            <p:nvSpPr>
              <p:cNvPr id="789" name="Google Shape;789;p23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/>
              </a:p>
            </p:txBody>
          </p:sp>
        </p:grpSp>
      </p:grpSp>
      <p:sp>
        <p:nvSpPr>
          <p:cNvPr id="790" name="Google Shape;790;p23"/>
          <p:cNvSpPr txBox="1"/>
          <p:nvPr/>
        </p:nvSpPr>
        <p:spPr>
          <a:xfrm>
            <a:off x="8248850" y="211756"/>
            <a:ext cx="2435191" cy="954107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continues in this way until its data index is greater than the number of data elements</a:t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791" name="Google Shape;791;p23"/>
          <p:cNvCxnSpPr>
            <a:endCxn id="773" idx="1"/>
          </p:cNvCxnSpPr>
          <p:nvPr/>
        </p:nvCxnSpPr>
        <p:spPr>
          <a:xfrm flipH="1" rot="10800000">
            <a:off x="3565733" y="422016"/>
            <a:ext cx="1971000" cy="3058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4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24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798" name="Google Shape;798;p24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24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0" name="Google Shape;800;p24"/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</p:grpSpPr>
        <p:sp>
          <p:nvSpPr>
            <p:cNvPr id="801" name="Google Shape;801;p24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9" name="Google Shape;809;p24"/>
          <p:cNvSpPr/>
          <p:nvPr/>
        </p:nvSpPr>
        <p:spPr>
          <a:xfrm flipH="1" rot="10800000">
            <a:off x="5527604" y="17892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24"/>
          <p:cNvSpPr/>
          <p:nvPr/>
        </p:nvSpPr>
        <p:spPr>
          <a:xfrm flipH="1" rot="10800000">
            <a:off x="6137087" y="17892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24"/>
          <p:cNvSpPr/>
          <p:nvPr/>
        </p:nvSpPr>
        <p:spPr>
          <a:xfrm flipH="1" rot="10800000">
            <a:off x="5527604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24"/>
          <p:cNvSpPr/>
          <p:nvPr/>
        </p:nvSpPr>
        <p:spPr>
          <a:xfrm flipH="1" rot="10800000">
            <a:off x="6137087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24"/>
          <p:cNvSpPr/>
          <p:nvPr/>
        </p:nvSpPr>
        <p:spPr>
          <a:xfrm flipH="1" rot="10800000">
            <a:off x="5527604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24"/>
          <p:cNvSpPr/>
          <p:nvPr/>
        </p:nvSpPr>
        <p:spPr>
          <a:xfrm flipH="1" rot="10800000">
            <a:off x="6137087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24"/>
          <p:cNvSpPr/>
          <p:nvPr/>
        </p:nvSpPr>
        <p:spPr>
          <a:xfrm flipH="1" rot="10800000">
            <a:off x="5527604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24"/>
          <p:cNvSpPr/>
          <p:nvPr/>
        </p:nvSpPr>
        <p:spPr>
          <a:xfrm flipH="1" rot="10800000">
            <a:off x="6137087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24"/>
          <p:cNvSpPr/>
          <p:nvPr/>
        </p:nvSpPr>
        <p:spPr>
          <a:xfrm flipH="1" rot="10800000">
            <a:off x="6761501" y="17892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24"/>
          <p:cNvSpPr/>
          <p:nvPr/>
        </p:nvSpPr>
        <p:spPr>
          <a:xfrm flipH="1" rot="10800000">
            <a:off x="7370984" y="17892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24"/>
          <p:cNvSpPr/>
          <p:nvPr/>
        </p:nvSpPr>
        <p:spPr>
          <a:xfrm flipH="1" rot="10800000">
            <a:off x="6761501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24"/>
          <p:cNvSpPr/>
          <p:nvPr/>
        </p:nvSpPr>
        <p:spPr>
          <a:xfrm flipH="1" rot="10800000">
            <a:off x="7370984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24"/>
          <p:cNvSpPr/>
          <p:nvPr/>
        </p:nvSpPr>
        <p:spPr>
          <a:xfrm flipH="1" rot="10800000">
            <a:off x="6761501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24"/>
          <p:cNvSpPr/>
          <p:nvPr/>
        </p:nvSpPr>
        <p:spPr>
          <a:xfrm flipH="1" rot="10800000">
            <a:off x="7370984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24"/>
          <p:cNvSpPr/>
          <p:nvPr/>
        </p:nvSpPr>
        <p:spPr>
          <a:xfrm flipH="1" rot="10800000">
            <a:off x="6761501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24"/>
          <p:cNvSpPr/>
          <p:nvPr/>
        </p:nvSpPr>
        <p:spPr>
          <a:xfrm flipH="1" rot="10800000">
            <a:off x="7370984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24"/>
          <p:cNvSpPr/>
          <p:nvPr/>
        </p:nvSpPr>
        <p:spPr>
          <a:xfrm flipH="1" rot="10800000">
            <a:off x="3103432" y="17892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24"/>
          <p:cNvSpPr/>
          <p:nvPr/>
        </p:nvSpPr>
        <p:spPr>
          <a:xfrm flipH="1" rot="10800000">
            <a:off x="3712915" y="17892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24"/>
          <p:cNvSpPr/>
          <p:nvPr/>
        </p:nvSpPr>
        <p:spPr>
          <a:xfrm flipH="1" rot="10800000">
            <a:off x="3103432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24"/>
          <p:cNvSpPr/>
          <p:nvPr/>
        </p:nvSpPr>
        <p:spPr>
          <a:xfrm flipH="1" rot="10800000">
            <a:off x="3712915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24"/>
          <p:cNvSpPr/>
          <p:nvPr/>
        </p:nvSpPr>
        <p:spPr>
          <a:xfrm flipH="1" rot="10800000">
            <a:off x="3103432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24"/>
          <p:cNvSpPr/>
          <p:nvPr/>
        </p:nvSpPr>
        <p:spPr>
          <a:xfrm flipH="1" rot="10800000">
            <a:off x="3712915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24"/>
          <p:cNvSpPr/>
          <p:nvPr/>
        </p:nvSpPr>
        <p:spPr>
          <a:xfrm flipH="1" rot="10800000">
            <a:off x="3103432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24"/>
          <p:cNvSpPr/>
          <p:nvPr/>
        </p:nvSpPr>
        <p:spPr>
          <a:xfrm flipH="1" rot="10800000">
            <a:off x="3712915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24"/>
          <p:cNvSpPr/>
          <p:nvPr/>
        </p:nvSpPr>
        <p:spPr>
          <a:xfrm flipH="1" rot="10800000">
            <a:off x="4337329" y="178922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24"/>
          <p:cNvSpPr/>
          <p:nvPr/>
        </p:nvSpPr>
        <p:spPr>
          <a:xfrm flipH="1" rot="10800000">
            <a:off x="4946812" y="17892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24"/>
          <p:cNvSpPr/>
          <p:nvPr/>
        </p:nvSpPr>
        <p:spPr>
          <a:xfrm flipH="1" rot="10800000">
            <a:off x="4337329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24"/>
          <p:cNvSpPr/>
          <p:nvPr/>
        </p:nvSpPr>
        <p:spPr>
          <a:xfrm flipH="1" rot="10800000">
            <a:off x="4946812" y="809585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24"/>
          <p:cNvSpPr/>
          <p:nvPr/>
        </p:nvSpPr>
        <p:spPr>
          <a:xfrm flipH="1" rot="10800000">
            <a:off x="4337329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24"/>
          <p:cNvSpPr/>
          <p:nvPr/>
        </p:nvSpPr>
        <p:spPr>
          <a:xfrm flipH="1" rot="10800000">
            <a:off x="4946812" y="1440249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24"/>
          <p:cNvSpPr/>
          <p:nvPr/>
        </p:nvSpPr>
        <p:spPr>
          <a:xfrm flipH="1" rot="10800000">
            <a:off x="4337329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24"/>
          <p:cNvSpPr/>
          <p:nvPr/>
        </p:nvSpPr>
        <p:spPr>
          <a:xfrm flipH="1" rot="10800000">
            <a:off x="4946812" y="2070912"/>
            <a:ext cx="498384" cy="498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1" name="Google Shape;841;p24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2" name="Google Shape;842;p24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3" name="Google Shape;843;p24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4" name="Google Shape;844;p24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5" name="Google Shape;845;p24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46" name="Google Shape;846;p24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847" name="Google Shape;847;p24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848" name="Google Shape;848;p24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849" name="Google Shape;849;p24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850" name="Google Shape;850;p24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851" name="Google Shape;851;p24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852" name="Google Shape;852;p24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853" name="Google Shape;853;p24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854" name="Google Shape;854;p24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855" name="Google Shape;855;p24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856" name="Google Shape;856;p24"/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857" name="Google Shape;857;p24"/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858" name="Google Shape;858;p24"/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859" name="Google Shape;859;p24"/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860" name="Google Shape;860;p24"/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  <p:sp>
          <p:nvSpPr>
            <p:cNvPr id="861" name="Google Shape;861;p24"/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862" name="Google Shape;862;p24"/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863" name="Google Shape;863;p24"/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864" name="Google Shape;864;p24"/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  <p:sp>
          <p:nvSpPr>
            <p:cNvPr id="865" name="Google Shape;865;p24"/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/>
            </a:p>
          </p:txBody>
        </p:sp>
        <p:sp>
          <p:nvSpPr>
            <p:cNvPr id="866" name="Google Shape;866;p24"/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/>
            </a:p>
          </p:txBody>
        </p:sp>
        <p:sp>
          <p:nvSpPr>
            <p:cNvPr id="867" name="Google Shape;867;p24"/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/>
            </a:p>
          </p:txBody>
        </p:sp>
        <p:sp>
          <p:nvSpPr>
            <p:cNvPr id="868" name="Google Shape;868;p24"/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/>
            </a:p>
          </p:txBody>
        </p:sp>
        <p:sp>
          <p:nvSpPr>
            <p:cNvPr id="869" name="Google Shape;869;p24"/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/>
            </a:p>
          </p:txBody>
        </p:sp>
        <p:sp>
          <p:nvSpPr>
            <p:cNvPr id="870" name="Google Shape;870;p24"/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/>
            </a:p>
          </p:txBody>
        </p:sp>
        <p:sp>
          <p:nvSpPr>
            <p:cNvPr id="871" name="Google Shape;871;p24"/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/>
            </a:p>
          </p:txBody>
        </p:sp>
        <p:sp>
          <p:nvSpPr>
            <p:cNvPr id="872" name="Google Shape;872;p24"/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/>
            </a:p>
          </p:txBody>
        </p:sp>
        <p:grpSp>
          <p:nvGrpSpPr>
            <p:cNvPr id="873" name="Google Shape;873;p24"/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874" name="Google Shape;874;p24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/>
              </a:p>
            </p:txBody>
          </p:sp>
          <p:sp>
            <p:nvSpPr>
              <p:cNvPr id="875" name="Google Shape;875;p24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/>
              </a:p>
            </p:txBody>
          </p:sp>
          <p:sp>
            <p:nvSpPr>
              <p:cNvPr id="876" name="Google Shape;876;p24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/>
              </a:p>
            </p:txBody>
          </p:sp>
          <p:sp>
            <p:nvSpPr>
              <p:cNvPr id="877" name="Google Shape;877;p24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/>
              </a:p>
            </p:txBody>
          </p:sp>
          <p:sp>
            <p:nvSpPr>
              <p:cNvPr id="878" name="Google Shape;878;p24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/>
              </a:p>
            </p:txBody>
          </p:sp>
          <p:sp>
            <p:nvSpPr>
              <p:cNvPr id="879" name="Google Shape;879;p24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/>
              </a:p>
            </p:txBody>
          </p:sp>
          <p:sp>
            <p:nvSpPr>
              <p:cNvPr id="880" name="Google Shape;880;p24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b="1" i="0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881" name="Google Shape;881;p24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/>
              </a:p>
            </p:txBody>
          </p:sp>
        </p:grpSp>
        <p:grpSp>
          <p:nvGrpSpPr>
            <p:cNvPr id="882" name="Google Shape;882;p24"/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883" name="Google Shape;883;p24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/>
              </a:p>
            </p:txBody>
          </p:sp>
          <p:sp>
            <p:nvSpPr>
              <p:cNvPr id="884" name="Google Shape;884;p24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/>
              </a:p>
            </p:txBody>
          </p:sp>
          <p:sp>
            <p:nvSpPr>
              <p:cNvPr id="885" name="Google Shape;885;p24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/>
              </a:p>
            </p:txBody>
          </p:sp>
          <p:sp>
            <p:nvSpPr>
              <p:cNvPr id="886" name="Google Shape;886;p24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/>
              </a:p>
            </p:txBody>
          </p:sp>
          <p:sp>
            <p:nvSpPr>
              <p:cNvPr id="887" name="Google Shape;887;p24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/>
              </a:p>
            </p:txBody>
          </p:sp>
          <p:sp>
            <p:nvSpPr>
              <p:cNvPr id="888" name="Google Shape;888;p24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/>
              </a:p>
            </p:txBody>
          </p:sp>
          <p:sp>
            <p:nvSpPr>
              <p:cNvPr id="889" name="Google Shape;889;p24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/>
              </a:p>
            </p:txBody>
          </p:sp>
          <p:sp>
            <p:nvSpPr>
              <p:cNvPr id="890" name="Google Shape;890;p24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/>
              </a:p>
            </p:txBody>
          </p:sp>
        </p:grpSp>
      </p:grpSp>
      <p:sp>
        <p:nvSpPr>
          <p:cNvPr id="891" name="Google Shape;891;p24"/>
          <p:cNvSpPr txBox="1"/>
          <p:nvPr/>
        </p:nvSpPr>
        <p:spPr>
          <a:xfrm>
            <a:off x="8248850" y="211756"/>
            <a:ext cx="2435191" cy="954107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continues in this way until its data index is greater than the number of data elements</a:t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892" name="Google Shape;892;p24"/>
          <p:cNvCxnSpPr>
            <a:endCxn id="883" idx="1"/>
          </p:cNvCxnSpPr>
          <p:nvPr/>
        </p:nvCxnSpPr>
        <p:spPr>
          <a:xfrm flipH="1" rot="10800000">
            <a:off x="3565757" y="422016"/>
            <a:ext cx="3211200" cy="3058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