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7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4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0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8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BD56-5049-4CCD-AEB5-BCEFC67AAD25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C31E-8BD6-4418-8872-A85688598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25381"/>
            <a:ext cx="9144000" cy="23876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R$</a:t>
            </a:r>
            <a:r>
              <a:rPr lang="pt-BR" sz="9600" dirty="0">
                <a:latin typeface="Arial Black" panose="020B0A04020102020204" pitchFamily="34" charset="0"/>
              </a:rPr>
              <a:t>169</a:t>
            </a:r>
            <a:r>
              <a:rPr lang="pt-BR" sz="7200" dirty="0">
                <a:latin typeface="Arial Black" panose="020B0A04020102020204" pitchFamily="34" charset="0"/>
              </a:rPr>
              <a:t>,00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00256"/>
            <a:ext cx="9144000" cy="789853"/>
          </a:xfrm>
        </p:spPr>
        <p:txBody>
          <a:bodyPr>
            <a:normAutofit/>
          </a:bodyPr>
          <a:lstStyle/>
          <a:p>
            <a:r>
              <a:rPr lang="pt-BR" sz="1800" dirty="0"/>
              <a:t>Valor total por pessoa: R$1352,00 + taxas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1673" y="118948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8x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492837" y="2815068"/>
            <a:ext cx="1138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por pessoa</a:t>
            </a:r>
          </a:p>
        </p:txBody>
      </p:sp>
    </p:spTree>
    <p:extLst>
      <p:ext uri="{BB962C8B-B14F-4D97-AF65-F5344CB8AC3E}">
        <p14:creationId xmlns:p14="http://schemas.microsoft.com/office/powerpoint/2010/main" val="36687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R$169,00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R$169,00</dc:title>
  <dc:creator>Matheus Farias</dc:creator>
  <cp:lastModifiedBy>Matheus Farias</cp:lastModifiedBy>
  <cp:revision>1</cp:revision>
  <dcterms:created xsi:type="dcterms:W3CDTF">2019-05-20T22:29:01Z</dcterms:created>
  <dcterms:modified xsi:type="dcterms:W3CDTF">2019-05-20T22:37:08Z</dcterms:modified>
</cp:coreProperties>
</file>