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60" r:id="rId2"/>
  </p:sldMasterIdLst>
  <p:sldIdLst>
    <p:sldId id="256" r:id="rId3"/>
    <p:sldId id="263" r:id="rId4"/>
    <p:sldId id="259" r:id="rId5"/>
    <p:sldId id="266" r:id="rId6"/>
    <p:sldId id="268" r:id="rId7"/>
    <p:sldId id="269" r:id="rId8"/>
    <p:sldId id="270" r:id="rId9"/>
    <p:sldId id="271" r:id="rId10"/>
    <p:sldId id="260" r:id="rId11"/>
    <p:sldId id="267" r:id="rId12"/>
    <p:sldId id="261" r:id="rId13"/>
    <p:sldId id="262" r:id="rId14"/>
    <p:sldId id="277" r:id="rId15"/>
    <p:sldId id="264" r:id="rId16"/>
    <p:sldId id="273" r:id="rId17"/>
    <p:sldId id="274" r:id="rId18"/>
    <p:sldId id="275" r:id="rId19"/>
    <p:sldId id="278" r:id="rId20"/>
    <p:sldId id="276" r:id="rId21"/>
    <p:sldId id="281" r:id="rId22"/>
    <p:sldId id="279" r:id="rId23"/>
    <p:sldId id="280" r:id="rId24"/>
    <p:sldId id="265" r:id="rId25"/>
    <p:sldId id="272" r:id="rId26"/>
  </p:sldIdLst>
  <p:sldSz cx="10160000" cy="7621588"/>
  <p:notesSz cx="6858000" cy="9144000"/>
  <p:defaultTextStyle>
    <a:defPPr>
      <a:defRPr lang="pt-BR"/>
    </a:defPPr>
    <a:lvl1pPr marL="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1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424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63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4847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058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27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48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2969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103" d="100"/>
          <a:sy n="103" d="100"/>
        </p:scale>
        <p:origin x="2214" y="114"/>
      </p:cViewPr>
      <p:guideLst>
        <p:guide orient="horz" pos="24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7638"/>
            <a:ext cx="8636000" cy="1633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900"/>
            <a:ext cx="7112000" cy="1947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9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5221"/>
            <a:ext cx="2286000" cy="6503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1" y="305221"/>
            <a:ext cx="6688667" cy="6503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6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200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1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88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7438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3275" y="3230563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3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0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9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385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04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22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5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89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22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63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398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3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570" y="4897580"/>
            <a:ext cx="8636000" cy="151373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570" y="3230356"/>
            <a:ext cx="8636000" cy="16672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6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24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98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648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31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97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634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296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7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64668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3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037"/>
            <a:ext cx="4489098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032"/>
            <a:ext cx="4489098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1144" y="1706037"/>
            <a:ext cx="4490861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1144" y="2417032"/>
            <a:ext cx="4490861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56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4" y="303453"/>
            <a:ext cx="3342570" cy="1291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2279" y="303457"/>
            <a:ext cx="5679722" cy="650481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4" y="1594893"/>
            <a:ext cx="3342570" cy="52133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431" y="5335114"/>
            <a:ext cx="6096000" cy="6298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1431" y="681004"/>
            <a:ext cx="6096000" cy="4572953"/>
          </a:xfrm>
        </p:spPr>
        <p:txBody>
          <a:bodyPr/>
          <a:lstStyle>
            <a:lvl1pPr marL="0" indent="0">
              <a:buNone/>
              <a:defRPr sz="3200"/>
            </a:lvl1pPr>
            <a:lvl2pPr marL="466212" indent="0">
              <a:buNone/>
              <a:defRPr sz="2900"/>
            </a:lvl2pPr>
            <a:lvl3pPr marL="932424" indent="0">
              <a:buNone/>
              <a:defRPr sz="2400"/>
            </a:lvl3pPr>
            <a:lvl4pPr marL="1398635" indent="0">
              <a:buNone/>
              <a:defRPr sz="2000"/>
            </a:lvl4pPr>
            <a:lvl5pPr marL="1864847" indent="0">
              <a:buNone/>
              <a:defRPr sz="2000"/>
            </a:lvl5pPr>
            <a:lvl6pPr marL="2331058" indent="0">
              <a:buNone/>
              <a:defRPr sz="2000"/>
            </a:lvl6pPr>
            <a:lvl7pPr marL="2797270" indent="0">
              <a:buNone/>
              <a:defRPr sz="2000"/>
            </a:lvl7pPr>
            <a:lvl8pPr marL="3263482" indent="0">
              <a:buNone/>
              <a:defRPr sz="2000"/>
            </a:lvl8pPr>
            <a:lvl9pPr marL="3729695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1431" y="5964954"/>
            <a:ext cx="6096000" cy="8944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9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8000" y="305219"/>
            <a:ext cx="9144000" cy="1270265"/>
          </a:xfrm>
          <a:prstGeom prst="rect">
            <a:avLst/>
          </a:prstGeom>
        </p:spPr>
        <p:txBody>
          <a:bodyPr vert="horz" lIns="93241" tIns="46622" rIns="93241" bIns="46622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78372"/>
            <a:ext cx="9144000" cy="5029896"/>
          </a:xfrm>
          <a:prstGeom prst="rect">
            <a:avLst/>
          </a:prstGeom>
        </p:spPr>
        <p:txBody>
          <a:bodyPr vert="horz" lIns="93241" tIns="46622" rIns="93241" bIns="46622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1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D786-5AF5-49DC-9045-FA446815DB20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335" y="7064087"/>
            <a:ext cx="3217333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333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9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324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658" indent="-349658" algn="l" defTabSz="93242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7594" indent="-291382" algn="l" defTabSz="93242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5530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740" indent="-233106" algn="l" defTabSz="93242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7953" indent="-233106" algn="l" defTabSz="93242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4164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7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8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801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1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24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63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847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058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27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48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69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0" y="7064375"/>
            <a:ext cx="2370138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D717-C7D5-43BB-9F0C-DDEA8A279208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863" y="7064375"/>
            <a:ext cx="3216275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863" y="7064375"/>
            <a:ext cx="2370137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512" y="0"/>
            <a:ext cx="4285488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" y="2993943"/>
            <a:ext cx="10159998" cy="16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414" tIns="54707" rIns="109414" bIns="54707" anchor="ctr"/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53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pt-BR" sz="53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DELIVERY ARMAZÉM </a:t>
            </a:r>
          </a:p>
          <a:p>
            <a:pPr algn="ctr">
              <a:lnSpc>
                <a:spcPct val="200000"/>
              </a:lnSpc>
            </a:pPr>
            <a:r>
              <a:rPr lang="pt-B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DESENVOLVIMENTO WEB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pt-B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Jhony Marcelo da luz</a:t>
            </a:r>
          </a:p>
          <a:p>
            <a:pPr algn="ctr"/>
            <a:r>
              <a:rPr lang="pt-BR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Matheus Gomes</a:t>
            </a:r>
          </a:p>
        </p:txBody>
      </p:sp>
    </p:spTree>
    <p:extLst>
      <p:ext uri="{BB962C8B-B14F-4D97-AF65-F5344CB8AC3E}">
        <p14:creationId xmlns:p14="http://schemas.microsoft.com/office/powerpoint/2010/main" val="49377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3090714"/>
            <a:ext cx="9144000" cy="371807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 Desenvolver um site de delivery com as principais funcionalidades e etapas de compra inspirado em grandes empresas de fast food como: Ifood, Rappi, UberEats .</a:t>
            </a:r>
          </a:p>
        </p:txBody>
      </p:sp>
    </p:spTree>
    <p:extLst>
      <p:ext uri="{BB962C8B-B14F-4D97-AF65-F5344CB8AC3E}">
        <p14:creationId xmlns:p14="http://schemas.microsoft.com/office/powerpoint/2010/main" val="372216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Objetivo</a:t>
            </a:r>
            <a:r>
              <a:rPr lang="pt-BR" sz="3600" dirty="0"/>
              <a:t>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658666"/>
            <a:ext cx="9324528" cy="1384722"/>
          </a:xfrm>
        </p:spPr>
        <p:txBody>
          <a:bodyPr/>
          <a:lstStyle/>
          <a:p>
            <a:r>
              <a:rPr lang="pt-BR" sz="3000" dirty="0"/>
              <a:t>Projeto desenvolvido para evoluir na </a:t>
            </a:r>
            <a:r>
              <a:rPr lang="pt-BR" sz="3000" b="1" i="1" u="sng" dirty="0"/>
              <a:t>programação web</a:t>
            </a:r>
          </a:p>
        </p:txBody>
      </p:sp>
      <p:pic>
        <p:nvPicPr>
          <p:cNvPr id="3074" name="Picture 2" descr="Desenvolvimento Web: Por qual linguagem começar? – LucianoDEV (Blog)">
            <a:extLst>
              <a:ext uri="{FF2B5EF4-FFF2-40B4-BE49-F238E27FC236}">
                <a16:creationId xmlns:a16="http://schemas.microsoft.com/office/drawing/2014/main" id="{C5846844-ECD8-4C56-A888-21D37B2C4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24" y="4071430"/>
            <a:ext cx="4320480" cy="24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Objetivos</a:t>
            </a:r>
            <a:r>
              <a:rPr lang="pt-BR" sz="3600" dirty="0">
                <a:latin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874690"/>
            <a:ext cx="9144000" cy="2016224"/>
          </a:xfrm>
        </p:spPr>
        <p:txBody>
          <a:bodyPr/>
          <a:lstStyle/>
          <a:p>
            <a:r>
              <a:rPr lang="pt-BR" dirty="0"/>
              <a:t>Ter maior domínio da linguagem JavaScript.</a:t>
            </a:r>
          </a:p>
          <a:p>
            <a:pPr>
              <a:lnSpc>
                <a:spcPct val="300000"/>
              </a:lnSpc>
            </a:pPr>
            <a:r>
              <a:rPr lang="pt-BR" dirty="0"/>
              <a:t>Desenvolver um projeto para portifólio.</a:t>
            </a:r>
          </a:p>
        </p:txBody>
      </p:sp>
      <p:pic>
        <p:nvPicPr>
          <p:cNvPr id="4098" name="Picture 2" descr="Conheça os 10 melhores sites com anúncios de vagas de emprego">
            <a:extLst>
              <a:ext uri="{FF2B5EF4-FFF2-40B4-BE49-F238E27FC236}">
                <a16:creationId xmlns:a16="http://schemas.microsoft.com/office/drawing/2014/main" id="{E7B1D094-4DC4-42EA-94AC-462E0C8F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72" y="5418905"/>
            <a:ext cx="2554978" cy="175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inkedin - ícones de mídia social grátis">
            <a:extLst>
              <a:ext uri="{FF2B5EF4-FFF2-40B4-BE49-F238E27FC236}">
                <a16:creationId xmlns:a16="http://schemas.microsoft.com/office/drawing/2014/main" id="{E59D2D9F-ADE1-417F-ABC4-9CBC4744E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2376">
            <a:off x="8031213" y="5022227"/>
            <a:ext cx="503672" cy="5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cheiro:LOGO CATHO.jpg – Wikipédia, a enciclopédia livre">
            <a:extLst>
              <a:ext uri="{FF2B5EF4-FFF2-40B4-BE49-F238E27FC236}">
                <a16:creationId xmlns:a16="http://schemas.microsoft.com/office/drawing/2014/main" id="{E644B55E-FAF8-4A68-B842-95166064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7954">
            <a:off x="5185573" y="5096283"/>
            <a:ext cx="1406160" cy="4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mo é trabalhar na empresa VAGAS.com | 99jobs.com">
            <a:extLst>
              <a:ext uri="{FF2B5EF4-FFF2-40B4-BE49-F238E27FC236}">
                <a16:creationId xmlns:a16="http://schemas.microsoft.com/office/drawing/2014/main" id="{1CED7A7E-A952-45A2-BE8D-872C50F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5" t="30802" r="10689" b="34847"/>
          <a:stretch/>
        </p:blipFill>
        <p:spPr bwMode="auto">
          <a:xfrm rot="20225999">
            <a:off x="7551996" y="6963819"/>
            <a:ext cx="1082452" cy="4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ml Dialog Element Taking Full Advantage Of Javascript - Html Css Js  Transparent, HD Png Download - kindpng">
            <a:extLst>
              <a:ext uri="{FF2B5EF4-FFF2-40B4-BE49-F238E27FC236}">
                <a16:creationId xmlns:a16="http://schemas.microsoft.com/office/drawing/2014/main" id="{67127303-01B6-4EFE-9E12-179AD5D9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04" y="5441599"/>
            <a:ext cx="1878562" cy="14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7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Objetivos</a:t>
            </a:r>
            <a:r>
              <a:rPr lang="pt-BR" sz="3600" dirty="0">
                <a:latin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2016224"/>
          </a:xfrm>
        </p:spPr>
        <p:txBody>
          <a:bodyPr/>
          <a:lstStyle/>
          <a:p>
            <a:r>
              <a:rPr lang="pt-BR" dirty="0"/>
              <a:t>Domínio da linguagem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F8DE4A-12C5-4F06-96A4-44566D5D7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60" b="17877"/>
          <a:stretch/>
        </p:blipFill>
        <p:spPr>
          <a:xfrm>
            <a:off x="3135784" y="3234730"/>
            <a:ext cx="365379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2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  <a:p>
            <a:pPr lvl="1"/>
            <a:r>
              <a:rPr lang="pt-BR" dirty="0"/>
              <a:t>Metodologia BEM { CSS }</a:t>
            </a:r>
          </a:p>
          <a:p>
            <a:pPr lvl="1"/>
            <a:r>
              <a:rPr lang="pt-BR" dirty="0"/>
              <a:t>Scrum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Organização com</a:t>
            </a:r>
          </a:p>
          <a:p>
            <a:pPr lvl="1"/>
            <a:r>
              <a:rPr lang="pt-BR" dirty="0"/>
              <a:t>TRELLO</a:t>
            </a:r>
          </a:p>
          <a:p>
            <a:pPr lvl="1"/>
            <a:r>
              <a:rPr lang="pt-BR" dirty="0"/>
              <a:t>AJUSTES DIÁRIOS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C1BE98-F33E-4542-87B7-B25DCE95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60" y="1506538"/>
            <a:ext cx="2448272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03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F09B3965-3B4F-5150-E870-12D37597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470"/>
            <a:ext cx="7112000" cy="1947739"/>
          </a:xfrm>
        </p:spPr>
        <p:txBody>
          <a:bodyPr/>
          <a:lstStyle/>
          <a:p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Diferenciais </a:t>
            </a:r>
          </a:p>
        </p:txBody>
      </p:sp>
    </p:spTree>
    <p:extLst>
      <p:ext uri="{BB962C8B-B14F-4D97-AF65-F5344CB8AC3E}">
        <p14:creationId xmlns:p14="http://schemas.microsoft.com/office/powerpoint/2010/main" val="2659362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Diferenciais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3EE45C-DE5F-41F1-871F-5F443CC8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44" y="3450754"/>
            <a:ext cx="8620125" cy="204787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75B6FEC-5FEF-4BC4-AC35-8A22D6B40407}"/>
              </a:ext>
            </a:extLst>
          </p:cNvPr>
          <p:cNvSpPr/>
          <p:nvPr/>
        </p:nvSpPr>
        <p:spPr>
          <a:xfrm rot="1929734">
            <a:off x="6572820" y="2346687"/>
            <a:ext cx="1872208" cy="1008112"/>
          </a:xfrm>
          <a:prstGeom prst="rightArrow">
            <a:avLst>
              <a:gd name="adj1" fmla="val 36075"/>
              <a:gd name="adj2" fmla="val 61955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312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Curiosidades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3056D5-39A9-4F87-A95F-DCA248811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890"/>
          <a:stretch/>
        </p:blipFill>
        <p:spPr>
          <a:xfrm>
            <a:off x="3253102" y="2154610"/>
            <a:ext cx="3653795" cy="22948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D9E384-1D71-4B01-9A26-77E5B5AFC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23"/>
          <a:stretch/>
        </p:blipFill>
        <p:spPr>
          <a:xfrm>
            <a:off x="3191935" y="4530874"/>
            <a:ext cx="3653795" cy="13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3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Curiosidades HTML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0C1EA55-8E79-4C43-9E18-807B6C0C9E83}"/>
              </a:ext>
            </a:extLst>
          </p:cNvPr>
          <p:cNvSpPr/>
          <p:nvPr/>
        </p:nvSpPr>
        <p:spPr>
          <a:xfrm>
            <a:off x="318960" y="3349129"/>
            <a:ext cx="9522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de 1.000 linhas feitas a mão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A1A6BF-CBF0-4A41-84CA-347BE912CE32}"/>
              </a:ext>
            </a:extLst>
          </p:cNvPr>
          <p:cNvSpPr/>
          <p:nvPr/>
        </p:nvSpPr>
        <p:spPr>
          <a:xfrm>
            <a:off x="955681" y="4299284"/>
            <a:ext cx="82541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Senado responsável por 38%</a:t>
            </a:r>
          </a:p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código </a:t>
            </a:r>
          </a:p>
        </p:txBody>
      </p:sp>
    </p:spTree>
    <p:extLst>
      <p:ext uri="{BB962C8B-B14F-4D97-AF65-F5344CB8AC3E}">
        <p14:creationId xmlns:p14="http://schemas.microsoft.com/office/powerpoint/2010/main" val="2867046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Curiosidades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A34EC6-05E3-42D2-B31F-121A7CBC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00" y="3018706"/>
            <a:ext cx="44430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64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794397"/>
            <a:ext cx="9144000" cy="203279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cs typeface="Arial" panose="020B0604020202020204" pitchFamily="34" charset="0"/>
              </a:rPr>
              <a:t>Um site de delivery que permite o usuário realizar ciclos de compra através de um dispositivo mobile ou desktop.</a:t>
            </a:r>
          </a:p>
        </p:txBody>
      </p:sp>
    </p:spTree>
    <p:extLst>
      <p:ext uri="{BB962C8B-B14F-4D97-AF65-F5344CB8AC3E}">
        <p14:creationId xmlns:p14="http://schemas.microsoft.com/office/powerpoint/2010/main" val="228466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Curiosidades do projeto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6CEB33-792C-450D-A907-A2B7F71D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5" y="2586658"/>
            <a:ext cx="1771650" cy="16097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B78A616-82B1-4A98-8ED9-C935FBE26AF7}"/>
              </a:ext>
            </a:extLst>
          </p:cNvPr>
          <p:cNvSpPr/>
          <p:nvPr/>
        </p:nvSpPr>
        <p:spPr>
          <a:xfrm>
            <a:off x="984939" y="4530874"/>
            <a:ext cx="85067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Foram 27 dias trabalhados </a:t>
            </a:r>
          </a:p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Consecutivamente no projeto</a:t>
            </a:r>
          </a:p>
        </p:txBody>
      </p:sp>
    </p:spTree>
    <p:extLst>
      <p:ext uri="{BB962C8B-B14F-4D97-AF65-F5344CB8AC3E}">
        <p14:creationId xmlns:p14="http://schemas.microsoft.com/office/powerpoint/2010/main" val="2804104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F09B3965-3B4F-5150-E870-12D37597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470"/>
            <a:ext cx="7112000" cy="1947739"/>
          </a:xfrm>
        </p:spPr>
        <p:txBody>
          <a:bodyPr/>
          <a:lstStyle/>
          <a:p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Conclusão </a:t>
            </a:r>
          </a:p>
        </p:txBody>
      </p:sp>
    </p:spTree>
    <p:extLst>
      <p:ext uri="{BB962C8B-B14F-4D97-AF65-F5344CB8AC3E}">
        <p14:creationId xmlns:p14="http://schemas.microsoft.com/office/powerpoint/2010/main" val="4294595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Conclusão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A34EC6-05E3-42D2-B31F-121A7CBC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00" y="3018706"/>
            <a:ext cx="44430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Para mais informações	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D70CCA-1E65-4043-B611-6E71CC113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6" t="43493" r="28746" b="7158"/>
          <a:stretch/>
        </p:blipFill>
        <p:spPr>
          <a:xfrm>
            <a:off x="1168742" y="4271938"/>
            <a:ext cx="2592288" cy="2491184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DC18C2E-A173-4C27-B663-6BBCE7C13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6" t="1889" r="15755" b="61265"/>
          <a:stretch/>
        </p:blipFill>
        <p:spPr>
          <a:xfrm>
            <a:off x="508000" y="1936440"/>
            <a:ext cx="3913772" cy="17748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87A09B3-2F15-4F3D-B035-1D694ABF84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9" t="42514" r="28389" b="14027"/>
          <a:stretch/>
        </p:blipFill>
        <p:spPr>
          <a:xfrm>
            <a:off x="6420361" y="4279303"/>
            <a:ext cx="2476454" cy="24764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535F7D9-8B51-488E-BB8E-4305586DD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8" t="6630" r="14871" b="59358"/>
          <a:stretch/>
        </p:blipFill>
        <p:spPr>
          <a:xfrm>
            <a:off x="5920161" y="1908944"/>
            <a:ext cx="3761342" cy="1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54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F09B3965-3B4F-5150-E870-12D37597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470"/>
            <a:ext cx="7112000" cy="1947739"/>
          </a:xfrm>
        </p:spPr>
        <p:txBody>
          <a:bodyPr>
            <a:normAutofit fontScale="85000" lnSpcReduction="10000"/>
          </a:bodyPr>
          <a:lstStyle/>
          <a:p>
            <a:r>
              <a:rPr lang="pt-BR" sz="138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OBRIGADO</a:t>
            </a:r>
            <a:endParaRPr lang="pt-BR" sz="53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17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F09B3965-3B4F-5150-E870-12D37597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470"/>
            <a:ext cx="7112000" cy="1947739"/>
          </a:xfrm>
        </p:spPr>
        <p:txBody>
          <a:bodyPr/>
          <a:lstStyle/>
          <a:p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BRIEFING</a:t>
            </a:r>
          </a:p>
        </p:txBody>
      </p:sp>
    </p:spTree>
    <p:extLst>
      <p:ext uri="{BB962C8B-B14F-4D97-AF65-F5344CB8AC3E}">
        <p14:creationId xmlns:p14="http://schemas.microsoft.com/office/powerpoint/2010/main" val="219459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949" y="2514650"/>
            <a:ext cx="9144000" cy="48909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Tamanho da empresa: Pequeno porte.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Publico-Alvo: </a:t>
            </a:r>
          </a:p>
          <a:p>
            <a:pPr lvl="1"/>
            <a:r>
              <a:rPr lang="pt-BR" sz="1800" dirty="0"/>
              <a:t>faixa etária: (18 a 65 anos)</a:t>
            </a:r>
          </a:p>
          <a:p>
            <a:pPr lvl="1"/>
            <a:r>
              <a:rPr lang="pt-BR" sz="1800" dirty="0"/>
              <a:t>classe social: Média</a:t>
            </a:r>
          </a:p>
          <a:p>
            <a:pPr lvl="1"/>
            <a:r>
              <a:rPr lang="pt-BR" sz="1800" dirty="0"/>
              <a:t>LOCALIZAÇÃO: Centro sul de Curitiba.</a:t>
            </a:r>
          </a:p>
          <a:p>
            <a:pPr lvl="1"/>
            <a:r>
              <a:rPr lang="pt-BR" sz="1800" dirty="0"/>
              <a:t>PREFERÊNCIAS GASTRONÔMICAS: Pratos naturais 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Concorrentes: </a:t>
            </a:r>
          </a:p>
          <a:p>
            <a:pPr marL="457200" lvl="1" indent="0">
              <a:buNone/>
            </a:pPr>
            <a:r>
              <a:rPr lang="pt-BR" sz="1800" dirty="0"/>
              <a:t>Ifood, Rappi, UberEats 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E0DDE3-FB3C-BCA2-EA9D-BEECF3EA3A36}"/>
              </a:ext>
            </a:extLst>
          </p:cNvPr>
          <p:cNvSpPr txBox="1"/>
          <p:nvPr/>
        </p:nvSpPr>
        <p:spPr>
          <a:xfrm>
            <a:off x="1479600" y="1929875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ARMAZÉM ALIMENTOS ORGÂNICOS LTDA.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E278DF-A5A0-43D8-A832-BBF9CC316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43" t="27756" r="37243" b="26449"/>
          <a:stretch/>
        </p:blipFill>
        <p:spPr>
          <a:xfrm>
            <a:off x="6880200" y="4026818"/>
            <a:ext cx="2592288" cy="252028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DFDAEF6-4023-4AEF-9BD8-94E2AEC7ACC6}"/>
              </a:ext>
            </a:extLst>
          </p:cNvPr>
          <p:cNvSpPr/>
          <p:nvPr/>
        </p:nvSpPr>
        <p:spPr>
          <a:xfrm>
            <a:off x="7816304" y="5755010"/>
            <a:ext cx="5760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30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504" y="3018706"/>
            <a:ext cx="9144000" cy="4104456"/>
          </a:xfrm>
        </p:spPr>
        <p:txBody>
          <a:bodyPr/>
          <a:lstStyle/>
          <a:p>
            <a:r>
              <a:rPr lang="pt-BR" dirty="0"/>
              <a:t>Datas: </a:t>
            </a:r>
          </a:p>
          <a:p>
            <a:pPr lvl="1"/>
            <a:r>
              <a:rPr lang="pt-BR" dirty="0"/>
              <a:t> Data de início: </a:t>
            </a:r>
            <a:r>
              <a:rPr lang="pt-BR" sz="2000" dirty="0"/>
              <a:t>15/09/2022</a:t>
            </a:r>
          </a:p>
          <a:p>
            <a:pPr lvl="1"/>
            <a:r>
              <a:rPr lang="pt-BR" dirty="0"/>
              <a:t> Data de entrega: </a:t>
            </a:r>
            <a:r>
              <a:rPr lang="pt-BR" sz="2000" dirty="0"/>
              <a:t>12/12/2022</a:t>
            </a:r>
          </a:p>
          <a:p>
            <a:pPr>
              <a:lnSpc>
                <a:spcPct val="200000"/>
              </a:lnSpc>
            </a:pPr>
            <a:r>
              <a:rPr lang="pt-BR" dirty="0"/>
              <a:t>Prioridade </a:t>
            </a:r>
          </a:p>
          <a:p>
            <a:pPr lvl="1"/>
            <a:r>
              <a:rPr lang="pt-BR" dirty="0"/>
              <a:t> </a:t>
            </a:r>
            <a:r>
              <a:rPr lang="pt-BR" sz="2000" dirty="0"/>
              <a:t>Ser responsivo</a:t>
            </a:r>
          </a:p>
          <a:p>
            <a:pPr lvl="1"/>
            <a:r>
              <a:rPr lang="pt-BR" sz="2000" dirty="0"/>
              <a:t> Fidelidade ou layout</a:t>
            </a:r>
          </a:p>
          <a:p>
            <a:pPr lvl="1"/>
            <a:r>
              <a:rPr lang="pt-BR" sz="2000" dirty="0"/>
              <a:t> Funcional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B3685A-BD01-45F5-9204-54BE43CBF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43" t="27756" r="37243" b="27756"/>
          <a:stretch/>
        </p:blipFill>
        <p:spPr>
          <a:xfrm>
            <a:off x="6736184" y="4026818"/>
            <a:ext cx="2592288" cy="24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3888432"/>
          </a:xfrm>
        </p:spPr>
        <p:txBody>
          <a:bodyPr/>
          <a:lstStyle/>
          <a:p>
            <a:r>
              <a:rPr lang="pt-BR" dirty="0"/>
              <a:t>Estilos: </a:t>
            </a:r>
          </a:p>
          <a:p>
            <a:pPr lvl="1"/>
            <a:r>
              <a:rPr lang="pt-BR" dirty="0"/>
              <a:t> Cores: </a:t>
            </a:r>
            <a:r>
              <a:rPr lang="pt-BR" sz="2000" dirty="0"/>
              <a:t>#FFFFFF, #FFA451, C2BDBD, #FFF2E7, #000000, #F08626; #27214D, #5D577E, #F7F5F5, #E63636, #F08626, #FCEBEA.</a:t>
            </a:r>
          </a:p>
          <a:p>
            <a:pPr lvl="1"/>
            <a:r>
              <a:rPr lang="pt-BR" dirty="0"/>
              <a:t> Fontes: </a:t>
            </a:r>
            <a:r>
              <a:rPr lang="pt-BR" sz="2000" dirty="0"/>
              <a:t>BadScript, Nunito.</a:t>
            </a:r>
          </a:p>
          <a:p>
            <a:pPr>
              <a:lnSpc>
                <a:spcPct val="250000"/>
              </a:lnSpc>
            </a:pPr>
            <a:r>
              <a:rPr lang="pt-BR" dirty="0"/>
              <a:t>Linguagens e tecnologias </a:t>
            </a:r>
          </a:p>
          <a:p>
            <a:pPr lvl="1"/>
            <a:r>
              <a:rPr lang="pt-BR" dirty="0"/>
              <a:t> </a:t>
            </a:r>
            <a:r>
              <a:rPr lang="pt-BR" sz="2000" dirty="0"/>
              <a:t>HTML/ CSS/ JAVASCRIPT/ SQL/ GIT/ GITHUB/C#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EFC312-C1E6-4BCE-991C-C8AD47670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51" t="27756" r="37951" b="27756"/>
          <a:stretch/>
        </p:blipFill>
        <p:spPr>
          <a:xfrm>
            <a:off x="7096224" y="3954810"/>
            <a:ext cx="2448272" cy="244827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75CE969-352A-4480-B6D6-87C5147F62D8}"/>
              </a:ext>
            </a:extLst>
          </p:cNvPr>
          <p:cNvSpPr/>
          <p:nvPr/>
        </p:nvSpPr>
        <p:spPr>
          <a:xfrm>
            <a:off x="6952208" y="3882802"/>
            <a:ext cx="79208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8B3D6C-B1FF-4F0D-B37E-F51475F23EF8}"/>
              </a:ext>
            </a:extLst>
          </p:cNvPr>
          <p:cNvSpPr/>
          <p:nvPr/>
        </p:nvSpPr>
        <p:spPr>
          <a:xfrm rot="4332633">
            <a:off x="7924315" y="3424793"/>
            <a:ext cx="79208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DED69D-0475-48C0-AC6E-55980D1F9BE6}"/>
              </a:ext>
            </a:extLst>
          </p:cNvPr>
          <p:cNvSpPr/>
          <p:nvPr/>
        </p:nvSpPr>
        <p:spPr>
          <a:xfrm rot="6731495">
            <a:off x="8909046" y="3558765"/>
            <a:ext cx="79208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28E620-5DA8-40F5-B3E4-BC327E7DF85B}"/>
              </a:ext>
            </a:extLst>
          </p:cNvPr>
          <p:cNvSpPr/>
          <p:nvPr/>
        </p:nvSpPr>
        <p:spPr>
          <a:xfrm rot="6731495">
            <a:off x="9061446" y="3711165"/>
            <a:ext cx="79208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95F2B2-52A0-4B34-8F6B-5090CAD52C5A}"/>
              </a:ext>
            </a:extLst>
          </p:cNvPr>
          <p:cNvSpPr/>
          <p:nvPr/>
        </p:nvSpPr>
        <p:spPr>
          <a:xfrm rot="11153109">
            <a:off x="9202205" y="3790151"/>
            <a:ext cx="79208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B7788D3-AC59-4C15-A0C5-06FC42D735A3}"/>
              </a:ext>
            </a:extLst>
          </p:cNvPr>
          <p:cNvSpPr/>
          <p:nvPr/>
        </p:nvSpPr>
        <p:spPr>
          <a:xfrm rot="8544204">
            <a:off x="8750498" y="3709469"/>
            <a:ext cx="79208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1BF4DB7-E415-483C-A4DB-6BA39A296FD1}"/>
              </a:ext>
            </a:extLst>
          </p:cNvPr>
          <p:cNvSpPr/>
          <p:nvPr/>
        </p:nvSpPr>
        <p:spPr>
          <a:xfrm rot="5400000" flipH="1" flipV="1">
            <a:off x="8694092" y="4357666"/>
            <a:ext cx="196702" cy="43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21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4890914"/>
          </a:xfrm>
        </p:spPr>
        <p:txBody>
          <a:bodyPr/>
          <a:lstStyle/>
          <a:p>
            <a:r>
              <a:rPr lang="pt-BR" dirty="0"/>
              <a:t>Orçamento: </a:t>
            </a:r>
          </a:p>
          <a:p>
            <a:pPr lvl="1"/>
            <a:r>
              <a:rPr lang="pt-BR" dirty="0"/>
              <a:t> Total: </a:t>
            </a:r>
            <a:r>
              <a:rPr lang="pt-BR" sz="2000" dirty="0"/>
              <a:t>R$  </a:t>
            </a:r>
            <a:r>
              <a:rPr lang="pt-BR" sz="2400" dirty="0"/>
              <a:t>6.000,00.</a:t>
            </a:r>
            <a:endParaRPr lang="pt-BR" sz="2000" dirty="0"/>
          </a:p>
          <a:p>
            <a:pPr lvl="1"/>
            <a:r>
              <a:rPr lang="pt-BR" dirty="0"/>
              <a:t> Manutenção: </a:t>
            </a:r>
            <a:r>
              <a:rPr lang="pt-BR" sz="2000" dirty="0"/>
              <a:t>R$</a:t>
            </a:r>
            <a:r>
              <a:rPr lang="pt-BR" dirty="0"/>
              <a:t>  </a:t>
            </a:r>
            <a:r>
              <a:rPr lang="pt-BR" sz="2400" dirty="0"/>
              <a:t>200,00 a 700,00</a:t>
            </a:r>
            <a:r>
              <a:rPr lang="pt-BR" sz="2800" dirty="0"/>
              <a:t>.</a:t>
            </a:r>
          </a:p>
          <a:p>
            <a:pPr lvl="1"/>
            <a:r>
              <a:rPr lang="pt-BR" dirty="0"/>
              <a:t>Novas funções: </a:t>
            </a:r>
            <a:r>
              <a:rPr lang="pt-BR" sz="2400" dirty="0"/>
              <a:t>R$</a:t>
            </a:r>
            <a:r>
              <a:rPr lang="pt-BR" dirty="0"/>
              <a:t>  </a:t>
            </a:r>
            <a:r>
              <a:rPr lang="pt-BR" sz="2400" dirty="0"/>
              <a:t>700,00 a 1700,00</a:t>
            </a:r>
            <a:r>
              <a:rPr lang="pt-BR" sz="3200" dirty="0"/>
              <a:t>.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sz="3600" dirty="0"/>
              <a:t>Páginas:</a:t>
            </a:r>
          </a:p>
          <a:p>
            <a:pPr marL="0" indent="0">
              <a:buNone/>
            </a:pPr>
            <a:r>
              <a:rPr lang="pt-BR" sz="3600" dirty="0"/>
              <a:t> </a:t>
            </a:r>
            <a:r>
              <a:rPr lang="pt-BR" sz="2000" dirty="0"/>
              <a:t>splash/   welcome/</a:t>
            </a:r>
            <a:r>
              <a:rPr lang="pt-BR" sz="3600" dirty="0"/>
              <a:t> </a:t>
            </a:r>
            <a:r>
              <a:rPr lang="pt-BR" sz="2000" dirty="0"/>
              <a:t>authentication/ cadastre-se/  home/  list/ complete/  card/                                address/  status/ perfil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dirty="0"/>
              <a:t>	  </a:t>
            </a:r>
            <a:r>
              <a:rPr lang="pt-BR" sz="2000" b="1" i="1" u="sng" dirty="0"/>
              <a:t>Total de páginas: 11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CE5F75-953E-43E3-B9AE-E787FF576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72" y="3201194"/>
            <a:ext cx="1219200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27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4890914"/>
          </a:xfrm>
        </p:spPr>
        <p:txBody>
          <a:bodyPr/>
          <a:lstStyle/>
          <a:p>
            <a:r>
              <a:rPr lang="pt-BR" dirty="0"/>
              <a:t>Sobre: 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Somos muito mais que um food delivery: somos saúde, fonte alimentícia, foco em orgânicos, benefícios. E temos fome de alimentar o futuro do mundo com nossos projeto, Meio Ambiente, Inclusão além de promover mais valorização para quem faz entregas!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sz="3600" dirty="0"/>
              <a:t>Objetivo do projeto: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Site dinâmico com etapas de compra, cadastro de usuário e que mostre os itens de compra.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031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946698"/>
            <a:ext cx="9144000" cy="386209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 Criar um projeto real para desenvolver nossas habilidades no front-end e mostrar através desse projeto também o conhecimento absorvido no curso técnico de Desenvolvimento de Sistemas.</a:t>
            </a:r>
          </a:p>
        </p:txBody>
      </p:sp>
    </p:spTree>
    <p:extLst>
      <p:ext uri="{BB962C8B-B14F-4D97-AF65-F5344CB8AC3E}">
        <p14:creationId xmlns:p14="http://schemas.microsoft.com/office/powerpoint/2010/main" val="123105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442</Words>
  <Application>Microsoft Office PowerPoint</Application>
  <PresentationFormat>Personalizar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Tema do Office</vt:lpstr>
      <vt:lpstr>Personalizar design</vt:lpstr>
      <vt:lpstr>Apresentação do PowerPoint</vt:lpstr>
      <vt:lpstr>Introdução</vt:lpstr>
      <vt:lpstr>Apresentação do PowerPoint</vt:lpstr>
      <vt:lpstr>Empresa</vt:lpstr>
      <vt:lpstr>Empresa</vt:lpstr>
      <vt:lpstr>Empresa</vt:lpstr>
      <vt:lpstr>Empresa</vt:lpstr>
      <vt:lpstr>Empresa</vt:lpstr>
      <vt:lpstr>Justificativa</vt:lpstr>
      <vt:lpstr>Problema</vt:lpstr>
      <vt:lpstr>Objetivo Geral</vt:lpstr>
      <vt:lpstr>Objetivos específicos</vt:lpstr>
      <vt:lpstr>Objetivos específicos</vt:lpstr>
      <vt:lpstr>Desenvolvimento</vt:lpstr>
      <vt:lpstr>Apresentação do PowerPoint</vt:lpstr>
      <vt:lpstr>Diferenciais</vt:lpstr>
      <vt:lpstr>Curiosidades</vt:lpstr>
      <vt:lpstr>Curiosidades HTML</vt:lpstr>
      <vt:lpstr>Curiosidades</vt:lpstr>
      <vt:lpstr>Curiosidades do projeto</vt:lpstr>
      <vt:lpstr>Apresentação do PowerPoint</vt:lpstr>
      <vt:lpstr>Conclusão</vt:lpstr>
      <vt:lpstr>Para mais informações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Malinverni Kubiak</dc:creator>
  <cp:lastModifiedBy>JHON� MARCELO DA LUZ</cp:lastModifiedBy>
  <cp:revision>46</cp:revision>
  <dcterms:created xsi:type="dcterms:W3CDTF">2012-04-11T11:26:33Z</dcterms:created>
  <dcterms:modified xsi:type="dcterms:W3CDTF">2022-12-12T12:20:25Z</dcterms:modified>
</cp:coreProperties>
</file>