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sldIdLst>
    <p:sldId id="256" r:id="rId3"/>
    <p:sldId id="263" r:id="rId4"/>
    <p:sldId id="259" r:id="rId5"/>
    <p:sldId id="266" r:id="rId6"/>
    <p:sldId id="268" r:id="rId7"/>
    <p:sldId id="269" r:id="rId8"/>
    <p:sldId id="270" r:id="rId9"/>
    <p:sldId id="271" r:id="rId10"/>
    <p:sldId id="267" r:id="rId11"/>
    <p:sldId id="260" r:id="rId12"/>
    <p:sldId id="261" r:id="rId13"/>
    <p:sldId id="262" r:id="rId14"/>
    <p:sldId id="264" r:id="rId15"/>
    <p:sldId id="265" r:id="rId16"/>
  </p:sldIdLst>
  <p:sldSz cx="10160000" cy="7621588"/>
  <p:notesSz cx="6858000" cy="9144000"/>
  <p:defaultTextStyle>
    <a:defPPr>
      <a:defRPr lang="pt-BR"/>
    </a:defPPr>
    <a:lvl1pPr marL="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1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424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63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4847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058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27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48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2969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64" d="100"/>
          <a:sy n="64" d="100"/>
        </p:scale>
        <p:origin x="1788" y="84"/>
      </p:cViewPr>
      <p:guideLst>
        <p:guide orient="horz" pos="24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5221"/>
            <a:ext cx="2286000" cy="6503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1" y="305221"/>
            <a:ext cx="6688667" cy="6503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8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0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8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0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89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2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0" y="4897580"/>
            <a:ext cx="8636000" cy="151373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570" y="3230356"/>
            <a:ext cx="8636000" cy="1667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6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2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9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4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9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3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2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64668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037"/>
            <a:ext cx="4489098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032"/>
            <a:ext cx="4489098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1144" y="1706037"/>
            <a:ext cx="4490861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1144" y="2417032"/>
            <a:ext cx="4490861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4" y="303453"/>
            <a:ext cx="3342570" cy="129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2279" y="303457"/>
            <a:ext cx="5679722" cy="650481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4" y="1594893"/>
            <a:ext cx="3342570" cy="52133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431" y="5335114"/>
            <a:ext cx="6096000" cy="629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1431" y="681004"/>
            <a:ext cx="6096000" cy="4572953"/>
          </a:xfrm>
        </p:spPr>
        <p:txBody>
          <a:bodyPr/>
          <a:lstStyle>
            <a:lvl1pPr marL="0" indent="0">
              <a:buNone/>
              <a:defRPr sz="3200"/>
            </a:lvl1pPr>
            <a:lvl2pPr marL="466212" indent="0">
              <a:buNone/>
              <a:defRPr sz="2900"/>
            </a:lvl2pPr>
            <a:lvl3pPr marL="932424" indent="0">
              <a:buNone/>
              <a:defRPr sz="2400"/>
            </a:lvl3pPr>
            <a:lvl4pPr marL="1398635" indent="0">
              <a:buNone/>
              <a:defRPr sz="2000"/>
            </a:lvl4pPr>
            <a:lvl5pPr marL="1864847" indent="0">
              <a:buNone/>
              <a:defRPr sz="2000"/>
            </a:lvl5pPr>
            <a:lvl6pPr marL="2331058" indent="0">
              <a:buNone/>
              <a:defRPr sz="2000"/>
            </a:lvl6pPr>
            <a:lvl7pPr marL="2797270" indent="0">
              <a:buNone/>
              <a:defRPr sz="2000"/>
            </a:lvl7pPr>
            <a:lvl8pPr marL="3263482" indent="0">
              <a:buNone/>
              <a:defRPr sz="2000"/>
            </a:lvl8pPr>
            <a:lvl9pPr marL="372969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1431" y="5964954"/>
            <a:ext cx="6096000" cy="8944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8000" y="305219"/>
            <a:ext cx="9144000" cy="1270265"/>
          </a:xfrm>
          <a:prstGeom prst="rect">
            <a:avLst/>
          </a:prstGeom>
        </p:spPr>
        <p:txBody>
          <a:bodyPr vert="horz" lIns="93241" tIns="46622" rIns="93241" bIns="4662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78372"/>
            <a:ext cx="9144000" cy="5029896"/>
          </a:xfrm>
          <a:prstGeom prst="rect">
            <a:avLst/>
          </a:prstGeom>
        </p:spPr>
        <p:txBody>
          <a:bodyPr vert="horz" lIns="93241" tIns="46622" rIns="93241" bIns="4662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1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786-5AF5-49DC-9045-FA446815DB20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335" y="7064087"/>
            <a:ext cx="3217333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333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9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658" indent="-349658" algn="l" defTabSz="932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594" indent="-291382" algn="l" defTabSz="93242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530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740" indent="-233106" algn="l" defTabSz="932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953" indent="-233106" algn="l" defTabSz="932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D717-C7D5-43BB-9F0C-DDEA8A279208}" type="datetimeFigureOut">
              <a:rPr lang="pt-BR" smtClean="0"/>
              <a:t>10/12/2022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12" y="0"/>
            <a:ext cx="428548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" y="2993943"/>
            <a:ext cx="10159998" cy="16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 anchor="ctr"/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DELIVERY ARMAZÉM </a:t>
            </a:r>
          </a:p>
          <a:p>
            <a:pPr algn="ctr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DESENVOLVIMENTO WEB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Jhony Marcelo da luz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Matheus Gomes</a:t>
            </a:r>
          </a:p>
        </p:txBody>
      </p:sp>
    </p:spTree>
    <p:extLst>
      <p:ext uri="{BB962C8B-B14F-4D97-AF65-F5344CB8AC3E}">
        <p14:creationId xmlns:p14="http://schemas.microsoft.com/office/powerpoint/2010/main" val="49377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Criar um projeto real para desenvolver nossas habilidades no front-end e mostrar através desse projeto também o conhecimento absorvido no curso técnico de Desenvolvimento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12310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Objetivo</a:t>
            </a:r>
            <a:r>
              <a:rPr lang="pt-BR" sz="3600" dirty="0"/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658666"/>
            <a:ext cx="9144000" cy="1384722"/>
          </a:xfrm>
        </p:spPr>
        <p:txBody>
          <a:bodyPr/>
          <a:lstStyle/>
          <a:p>
            <a:r>
              <a:rPr lang="pt-BR" sz="3000" dirty="0"/>
              <a:t>Projeto desenvolvido para evoluir na 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35215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Objetivos</a:t>
            </a:r>
            <a:r>
              <a:rPr lang="pt-BR" sz="3600" dirty="0">
                <a:latin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874690"/>
            <a:ext cx="9144000" cy="2016224"/>
          </a:xfrm>
        </p:spPr>
        <p:txBody>
          <a:bodyPr/>
          <a:lstStyle/>
          <a:p>
            <a:r>
              <a:rPr lang="pt-BR" dirty="0"/>
              <a:t>Ter maior domínio da linguagem JavaScript.</a:t>
            </a:r>
          </a:p>
          <a:p>
            <a:pPr>
              <a:lnSpc>
                <a:spcPct val="300000"/>
              </a:lnSpc>
            </a:pPr>
            <a:r>
              <a:rPr lang="pt-BR" dirty="0"/>
              <a:t>Desenvolver um projeto para portifólio.</a:t>
            </a:r>
          </a:p>
        </p:txBody>
      </p:sp>
    </p:spTree>
    <p:extLst>
      <p:ext uri="{BB962C8B-B14F-4D97-AF65-F5344CB8AC3E}">
        <p14:creationId xmlns:p14="http://schemas.microsoft.com/office/powerpoint/2010/main" val="356907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  <a:p>
            <a:endParaRPr lang="pt-BR" dirty="0"/>
          </a:p>
          <a:p>
            <a:r>
              <a:rPr lang="pt-BR" dirty="0"/>
              <a:t>Pesquisa de campo/Estudo de caso</a:t>
            </a:r>
          </a:p>
          <a:p>
            <a:endParaRPr lang="pt-BR" dirty="0"/>
          </a:p>
          <a:p>
            <a:r>
              <a:rPr lang="pt-BR" dirty="0"/>
              <a:t>Discussão dos resultados</a:t>
            </a:r>
          </a:p>
          <a:p>
            <a:endParaRPr lang="pt-BR" dirty="0"/>
          </a:p>
          <a:p>
            <a:r>
              <a:rPr lang="pt-BR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03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Projeto concluído com sucesso.</a:t>
            </a:r>
          </a:p>
        </p:txBody>
      </p:sp>
    </p:spTree>
    <p:extLst>
      <p:ext uri="{BB962C8B-B14F-4D97-AF65-F5344CB8AC3E}">
        <p14:creationId xmlns:p14="http://schemas.microsoft.com/office/powerpoint/2010/main" val="21550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203279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cs typeface="Arial" panose="020B0604020202020204" pitchFamily="34" charset="0"/>
              </a:rPr>
              <a:t>Um site de delivery que permite o usuário realizar ciclos de compra através de um dispositivo mobile ou desktop.</a:t>
            </a:r>
          </a:p>
        </p:txBody>
      </p:sp>
    </p:spTree>
    <p:extLst>
      <p:ext uri="{BB962C8B-B14F-4D97-AF65-F5344CB8AC3E}">
        <p14:creationId xmlns:p14="http://schemas.microsoft.com/office/powerpoint/2010/main" val="22846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Briefing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19459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514650"/>
            <a:ext cx="9144000" cy="48909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Tamanho da empresa: Pequeno porte.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Publico-Alvo: </a:t>
            </a:r>
          </a:p>
          <a:p>
            <a:pPr lvl="1"/>
            <a:r>
              <a:rPr lang="pt-BR" sz="1800" dirty="0"/>
              <a:t>faixa etária: (18 a 65 anos)</a:t>
            </a:r>
          </a:p>
          <a:p>
            <a:pPr lvl="1"/>
            <a:r>
              <a:rPr lang="pt-BR" sz="1800" dirty="0"/>
              <a:t>classe social: Média</a:t>
            </a:r>
          </a:p>
          <a:p>
            <a:pPr lvl="1"/>
            <a:r>
              <a:rPr lang="pt-BR" sz="1800" dirty="0"/>
              <a:t>LOCALIZAÇÃO: Centro sul de Curitiba.</a:t>
            </a:r>
          </a:p>
          <a:p>
            <a:pPr lvl="1"/>
            <a:r>
              <a:rPr lang="pt-BR" sz="1800" dirty="0"/>
              <a:t>PREFERÊNCIAS GASTRONÔMICAS: Pratos naturais 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Concorrentes: </a:t>
            </a:r>
          </a:p>
          <a:p>
            <a:pPr marL="457200" lvl="1" indent="0">
              <a:buNone/>
            </a:pPr>
            <a:r>
              <a:rPr lang="pt-BR" sz="1800" dirty="0"/>
              <a:t>Ifood, Rappi, UberEats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E0DDE3-FB3C-BCA2-EA9D-BEECF3EA3A36}"/>
              </a:ext>
            </a:extLst>
          </p:cNvPr>
          <p:cNvSpPr txBox="1"/>
          <p:nvPr/>
        </p:nvSpPr>
        <p:spPr>
          <a:xfrm>
            <a:off x="1479600" y="1929875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ARMAZÉM ALIMENTOS ORGÂNICOS LTDA.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504" y="3018706"/>
            <a:ext cx="9144000" cy="3024336"/>
          </a:xfrm>
        </p:spPr>
        <p:txBody>
          <a:bodyPr/>
          <a:lstStyle/>
          <a:p>
            <a:r>
              <a:rPr lang="pt-BR" dirty="0"/>
              <a:t>Datas: </a:t>
            </a:r>
          </a:p>
          <a:p>
            <a:pPr lvl="1"/>
            <a:r>
              <a:rPr lang="pt-BR" dirty="0"/>
              <a:t> Data de início: </a:t>
            </a:r>
            <a:r>
              <a:rPr lang="pt-BR" sz="2000" dirty="0"/>
              <a:t>15/09/2022</a:t>
            </a:r>
          </a:p>
          <a:p>
            <a:pPr lvl="1"/>
            <a:r>
              <a:rPr lang="pt-BR" dirty="0"/>
              <a:t> Data de entrega: </a:t>
            </a:r>
            <a:r>
              <a:rPr lang="pt-BR" sz="2000" dirty="0"/>
              <a:t>12/12/2022</a:t>
            </a:r>
          </a:p>
          <a:p>
            <a:pPr>
              <a:lnSpc>
                <a:spcPct val="200000"/>
              </a:lnSpc>
            </a:pPr>
            <a:r>
              <a:rPr lang="pt-BR" dirty="0"/>
              <a:t>Prioridade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Ser responsivo e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3888432"/>
          </a:xfrm>
        </p:spPr>
        <p:txBody>
          <a:bodyPr/>
          <a:lstStyle/>
          <a:p>
            <a:r>
              <a:rPr lang="pt-BR" dirty="0"/>
              <a:t>Estilos: </a:t>
            </a:r>
          </a:p>
          <a:p>
            <a:pPr lvl="1"/>
            <a:r>
              <a:rPr lang="pt-BR" dirty="0"/>
              <a:t> Cores: </a:t>
            </a:r>
            <a:r>
              <a:rPr lang="pt-BR" sz="2000" dirty="0"/>
              <a:t>#FFFFFF, #FFA451, C2BDBD, #FFF2E7, #000000, #F08626; #27214D, #5D577E, #F7F5F5, #E63636, #F08626, #FCEBEA.</a:t>
            </a:r>
          </a:p>
          <a:p>
            <a:pPr lvl="1"/>
            <a:r>
              <a:rPr lang="pt-BR" dirty="0"/>
              <a:t> Fontes: </a:t>
            </a:r>
            <a:r>
              <a:rPr lang="pt-BR" sz="2000" dirty="0"/>
              <a:t>BadScript, Nunito.</a:t>
            </a:r>
          </a:p>
          <a:p>
            <a:pPr>
              <a:lnSpc>
                <a:spcPct val="250000"/>
              </a:lnSpc>
            </a:pPr>
            <a:r>
              <a:rPr lang="pt-BR" dirty="0"/>
              <a:t>Linguagens e tecnologias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HTML/ CSS/ JAVASCRIPT/ SQL/ GIT/ GITHUB/C#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Orçamento: </a:t>
            </a:r>
          </a:p>
          <a:p>
            <a:pPr lvl="1"/>
            <a:r>
              <a:rPr lang="pt-BR" dirty="0"/>
              <a:t> Total: </a:t>
            </a:r>
            <a:r>
              <a:rPr lang="pt-BR" sz="2000" dirty="0"/>
              <a:t>R$  </a:t>
            </a:r>
            <a:r>
              <a:rPr lang="pt-BR" sz="2400" dirty="0"/>
              <a:t>6.000,00.</a:t>
            </a:r>
            <a:endParaRPr lang="pt-BR" sz="2000" dirty="0"/>
          </a:p>
          <a:p>
            <a:pPr lvl="1"/>
            <a:r>
              <a:rPr lang="pt-BR" dirty="0"/>
              <a:t> Manutenção: </a:t>
            </a:r>
            <a:r>
              <a:rPr lang="pt-BR" sz="2000" dirty="0"/>
              <a:t>R$</a:t>
            </a:r>
            <a:r>
              <a:rPr lang="pt-BR" dirty="0"/>
              <a:t>  </a:t>
            </a:r>
            <a:r>
              <a:rPr lang="pt-BR" sz="2400" dirty="0"/>
              <a:t>200,00 a 700,00</a:t>
            </a:r>
            <a:r>
              <a:rPr lang="pt-BR" sz="2800" dirty="0"/>
              <a:t>.</a:t>
            </a:r>
          </a:p>
          <a:p>
            <a:pPr lvl="1"/>
            <a:r>
              <a:rPr lang="pt-BR" dirty="0"/>
              <a:t>Novas funções: </a:t>
            </a:r>
            <a:r>
              <a:rPr lang="pt-BR" sz="2400" dirty="0"/>
              <a:t>R$</a:t>
            </a:r>
            <a:r>
              <a:rPr lang="pt-BR" dirty="0"/>
              <a:t>  </a:t>
            </a:r>
            <a:r>
              <a:rPr lang="pt-BR" sz="2400" dirty="0"/>
              <a:t>700,00 a 1700,00</a:t>
            </a:r>
            <a:r>
              <a:rPr lang="pt-BR" sz="3200" dirty="0"/>
              <a:t>.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Páginas:</a:t>
            </a:r>
          </a:p>
          <a:p>
            <a:pPr marL="0" indent="0">
              <a:buNone/>
            </a:pPr>
            <a:r>
              <a:rPr lang="pt-BR" sz="3600" dirty="0"/>
              <a:t> </a:t>
            </a:r>
            <a:r>
              <a:rPr lang="pt-BR" sz="2000" dirty="0"/>
              <a:t>splash/   welcome/</a:t>
            </a:r>
            <a:r>
              <a:rPr lang="pt-BR" sz="3600" dirty="0"/>
              <a:t> </a:t>
            </a:r>
            <a:r>
              <a:rPr lang="pt-BR" sz="2000" dirty="0"/>
              <a:t>authentication/ cadastre-se/  home/  list/ complete/  card/                                address/  status/ perfil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/>
              <a:t>	  </a:t>
            </a:r>
            <a:r>
              <a:rPr lang="pt-BR" sz="2000" b="1" i="1" u="sng" dirty="0"/>
              <a:t>Total de páginas: 11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7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Sobre: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muito mais que um food delivery: somos saúde, fonte alimentícia, foco em orgânicos, benefícios. E temos fome de alimentar o futuro do mundo com nossos projeto, Meio Ambiente, Inclusão além de promover mais valorização para quem faz entregas!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Objetivo do projeto: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Site dinâmico com etapas de compra, cadastro de usuário e que mostre os itens de compra.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3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Desenvolver um site de delivery com as principais funcionalidades e etapas de compra inspirado em grandes empresas de fast food como: Ifood, Rappi, UberEats .</a:t>
            </a:r>
          </a:p>
        </p:txBody>
      </p:sp>
    </p:spTree>
    <p:extLst>
      <p:ext uri="{BB962C8B-B14F-4D97-AF65-F5344CB8AC3E}">
        <p14:creationId xmlns:p14="http://schemas.microsoft.com/office/powerpoint/2010/main" val="37221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402</Words>
  <Application>Microsoft Office PowerPoint</Application>
  <PresentationFormat>Personalizar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Tema do Office</vt:lpstr>
      <vt:lpstr>Personalizar design</vt:lpstr>
      <vt:lpstr>Apresentação do PowerPoint</vt:lpstr>
      <vt:lpstr>Introdução</vt:lpstr>
      <vt:lpstr>Briefing</vt:lpstr>
      <vt:lpstr>Empresa</vt:lpstr>
      <vt:lpstr>Empresa</vt:lpstr>
      <vt:lpstr>Empresa</vt:lpstr>
      <vt:lpstr>Empresa</vt:lpstr>
      <vt:lpstr>Empresa</vt:lpstr>
      <vt:lpstr>Problema</vt:lpstr>
      <vt:lpstr>Justificativa</vt:lpstr>
      <vt:lpstr>Objetivo Geral</vt:lpstr>
      <vt:lpstr>Objetivos específicos</vt:lpstr>
      <vt:lpstr>Desenvolvimento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matheus gomes</cp:lastModifiedBy>
  <cp:revision>39</cp:revision>
  <dcterms:created xsi:type="dcterms:W3CDTF">2012-04-11T11:26:33Z</dcterms:created>
  <dcterms:modified xsi:type="dcterms:W3CDTF">2022-12-10T17:58:13Z</dcterms:modified>
</cp:coreProperties>
</file>