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60" r:id="rId2"/>
  </p:sldMasterIdLst>
  <p:sldIdLst>
    <p:sldId id="256" r:id="rId3"/>
    <p:sldId id="263" r:id="rId4"/>
    <p:sldId id="259" r:id="rId5"/>
    <p:sldId id="266" r:id="rId6"/>
    <p:sldId id="268" r:id="rId7"/>
    <p:sldId id="269" r:id="rId8"/>
    <p:sldId id="270" r:id="rId9"/>
    <p:sldId id="271" r:id="rId10"/>
    <p:sldId id="267" r:id="rId11"/>
    <p:sldId id="260" r:id="rId12"/>
    <p:sldId id="261" r:id="rId13"/>
    <p:sldId id="262" r:id="rId14"/>
    <p:sldId id="264" r:id="rId15"/>
    <p:sldId id="265" r:id="rId16"/>
  </p:sldIdLst>
  <p:sldSz cx="10160000" cy="7621588"/>
  <p:notesSz cx="6858000" cy="9144000"/>
  <p:defaultTextStyle>
    <a:defPPr>
      <a:defRPr lang="pt-BR"/>
    </a:defPPr>
    <a:lvl1pPr marL="0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12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424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635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4847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058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270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482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29695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>
      <p:cViewPr varScale="1">
        <p:scale>
          <a:sx n="62" d="100"/>
          <a:sy n="62" d="100"/>
        </p:scale>
        <p:origin x="53" y="350"/>
      </p:cViewPr>
      <p:guideLst>
        <p:guide orient="horz" pos="24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7638"/>
            <a:ext cx="8636000" cy="163370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900"/>
            <a:ext cx="7112000" cy="1947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9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66000" y="305221"/>
            <a:ext cx="2286000" cy="65030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1" y="305221"/>
            <a:ext cx="6688667" cy="65030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6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200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1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88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7438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3275" y="3230563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33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0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91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385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04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22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5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5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89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229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63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398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3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570" y="4897580"/>
            <a:ext cx="8636000" cy="1513733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570" y="3230356"/>
            <a:ext cx="8636000" cy="16672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6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324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986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648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31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97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634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296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7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8000" y="1778372"/>
            <a:ext cx="4487333" cy="502989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64668" y="1778372"/>
            <a:ext cx="4487333" cy="502989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3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06037"/>
            <a:ext cx="4489098" cy="7109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12" indent="0">
              <a:buNone/>
              <a:defRPr sz="2000" b="1"/>
            </a:lvl2pPr>
            <a:lvl3pPr marL="932424" indent="0">
              <a:buNone/>
              <a:defRPr sz="1800" b="1"/>
            </a:lvl3pPr>
            <a:lvl4pPr marL="1398635" indent="0">
              <a:buNone/>
              <a:defRPr sz="1700" b="1"/>
            </a:lvl4pPr>
            <a:lvl5pPr marL="1864847" indent="0">
              <a:buNone/>
              <a:defRPr sz="1700" b="1"/>
            </a:lvl5pPr>
            <a:lvl6pPr marL="2331058" indent="0">
              <a:buNone/>
              <a:defRPr sz="1700" b="1"/>
            </a:lvl6pPr>
            <a:lvl7pPr marL="2797270" indent="0">
              <a:buNone/>
              <a:defRPr sz="1700" b="1"/>
            </a:lvl7pPr>
            <a:lvl8pPr marL="3263482" indent="0">
              <a:buNone/>
              <a:defRPr sz="1700" b="1"/>
            </a:lvl8pPr>
            <a:lvl9pPr marL="3729695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17032"/>
            <a:ext cx="4489098" cy="4391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61144" y="1706037"/>
            <a:ext cx="4490861" cy="7109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12" indent="0">
              <a:buNone/>
              <a:defRPr sz="2000" b="1"/>
            </a:lvl2pPr>
            <a:lvl3pPr marL="932424" indent="0">
              <a:buNone/>
              <a:defRPr sz="1800" b="1"/>
            </a:lvl3pPr>
            <a:lvl4pPr marL="1398635" indent="0">
              <a:buNone/>
              <a:defRPr sz="1700" b="1"/>
            </a:lvl4pPr>
            <a:lvl5pPr marL="1864847" indent="0">
              <a:buNone/>
              <a:defRPr sz="1700" b="1"/>
            </a:lvl5pPr>
            <a:lvl6pPr marL="2331058" indent="0">
              <a:buNone/>
              <a:defRPr sz="1700" b="1"/>
            </a:lvl6pPr>
            <a:lvl7pPr marL="2797270" indent="0">
              <a:buNone/>
              <a:defRPr sz="1700" b="1"/>
            </a:lvl7pPr>
            <a:lvl8pPr marL="3263482" indent="0">
              <a:buNone/>
              <a:defRPr sz="1700" b="1"/>
            </a:lvl8pPr>
            <a:lvl9pPr marL="3729695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61144" y="2417032"/>
            <a:ext cx="4490861" cy="4391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56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5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38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4" y="303453"/>
            <a:ext cx="3342570" cy="1291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2279" y="303457"/>
            <a:ext cx="5679722" cy="650481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4" y="1594893"/>
            <a:ext cx="3342570" cy="5213378"/>
          </a:xfrm>
        </p:spPr>
        <p:txBody>
          <a:bodyPr/>
          <a:lstStyle>
            <a:lvl1pPr marL="0" indent="0">
              <a:buNone/>
              <a:defRPr sz="1400"/>
            </a:lvl1pPr>
            <a:lvl2pPr marL="466212" indent="0">
              <a:buNone/>
              <a:defRPr sz="1200"/>
            </a:lvl2pPr>
            <a:lvl3pPr marL="932424" indent="0">
              <a:buNone/>
              <a:defRPr sz="1100"/>
            </a:lvl3pPr>
            <a:lvl4pPr marL="1398635" indent="0">
              <a:buNone/>
              <a:defRPr sz="1000"/>
            </a:lvl4pPr>
            <a:lvl5pPr marL="1864847" indent="0">
              <a:buNone/>
              <a:defRPr sz="1000"/>
            </a:lvl5pPr>
            <a:lvl6pPr marL="2331058" indent="0">
              <a:buNone/>
              <a:defRPr sz="1000"/>
            </a:lvl6pPr>
            <a:lvl7pPr marL="2797270" indent="0">
              <a:buNone/>
              <a:defRPr sz="1000"/>
            </a:lvl7pPr>
            <a:lvl8pPr marL="3263482" indent="0">
              <a:buNone/>
              <a:defRPr sz="1000"/>
            </a:lvl8pPr>
            <a:lvl9pPr marL="372969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4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431" y="5335114"/>
            <a:ext cx="6096000" cy="6298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91431" y="681004"/>
            <a:ext cx="6096000" cy="4572953"/>
          </a:xfrm>
        </p:spPr>
        <p:txBody>
          <a:bodyPr/>
          <a:lstStyle>
            <a:lvl1pPr marL="0" indent="0">
              <a:buNone/>
              <a:defRPr sz="3200"/>
            </a:lvl1pPr>
            <a:lvl2pPr marL="466212" indent="0">
              <a:buNone/>
              <a:defRPr sz="2900"/>
            </a:lvl2pPr>
            <a:lvl3pPr marL="932424" indent="0">
              <a:buNone/>
              <a:defRPr sz="2400"/>
            </a:lvl3pPr>
            <a:lvl4pPr marL="1398635" indent="0">
              <a:buNone/>
              <a:defRPr sz="2000"/>
            </a:lvl4pPr>
            <a:lvl5pPr marL="1864847" indent="0">
              <a:buNone/>
              <a:defRPr sz="2000"/>
            </a:lvl5pPr>
            <a:lvl6pPr marL="2331058" indent="0">
              <a:buNone/>
              <a:defRPr sz="2000"/>
            </a:lvl6pPr>
            <a:lvl7pPr marL="2797270" indent="0">
              <a:buNone/>
              <a:defRPr sz="2000"/>
            </a:lvl7pPr>
            <a:lvl8pPr marL="3263482" indent="0">
              <a:buNone/>
              <a:defRPr sz="2000"/>
            </a:lvl8pPr>
            <a:lvl9pPr marL="3729695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91431" y="5964954"/>
            <a:ext cx="6096000" cy="894478"/>
          </a:xfrm>
        </p:spPr>
        <p:txBody>
          <a:bodyPr/>
          <a:lstStyle>
            <a:lvl1pPr marL="0" indent="0">
              <a:buNone/>
              <a:defRPr sz="1400"/>
            </a:lvl1pPr>
            <a:lvl2pPr marL="466212" indent="0">
              <a:buNone/>
              <a:defRPr sz="1200"/>
            </a:lvl2pPr>
            <a:lvl3pPr marL="932424" indent="0">
              <a:buNone/>
              <a:defRPr sz="1100"/>
            </a:lvl3pPr>
            <a:lvl4pPr marL="1398635" indent="0">
              <a:buNone/>
              <a:defRPr sz="1000"/>
            </a:lvl4pPr>
            <a:lvl5pPr marL="1864847" indent="0">
              <a:buNone/>
              <a:defRPr sz="1000"/>
            </a:lvl5pPr>
            <a:lvl6pPr marL="2331058" indent="0">
              <a:buNone/>
              <a:defRPr sz="1000"/>
            </a:lvl6pPr>
            <a:lvl7pPr marL="2797270" indent="0">
              <a:buNone/>
              <a:defRPr sz="1000"/>
            </a:lvl7pPr>
            <a:lvl8pPr marL="3263482" indent="0">
              <a:buNone/>
              <a:defRPr sz="1000"/>
            </a:lvl8pPr>
            <a:lvl9pPr marL="372969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9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08000" y="305219"/>
            <a:ext cx="9144000" cy="1270265"/>
          </a:xfrm>
          <a:prstGeom prst="rect">
            <a:avLst/>
          </a:prstGeom>
        </p:spPr>
        <p:txBody>
          <a:bodyPr vert="horz" lIns="93241" tIns="46622" rIns="93241" bIns="46622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78372"/>
            <a:ext cx="9144000" cy="5029896"/>
          </a:xfrm>
          <a:prstGeom prst="rect">
            <a:avLst/>
          </a:prstGeom>
        </p:spPr>
        <p:txBody>
          <a:bodyPr vert="horz" lIns="93241" tIns="46622" rIns="93241" bIns="46622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1" y="7064087"/>
            <a:ext cx="2370667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D786-5AF5-49DC-9045-FA446815DB2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335" y="7064087"/>
            <a:ext cx="3217333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333" y="7064087"/>
            <a:ext cx="2370667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9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324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658" indent="-349658" algn="l" defTabSz="93242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7594" indent="-291382" algn="l" defTabSz="932424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5530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740" indent="-233106" algn="l" defTabSz="93242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7953" indent="-233106" algn="l" defTabSz="93242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4164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37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8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801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1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24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63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847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058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27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48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69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0" y="7064375"/>
            <a:ext cx="2370138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D717-C7D5-43BB-9F0C-DDEA8A27920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863" y="7064375"/>
            <a:ext cx="3216275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863" y="7064375"/>
            <a:ext cx="2370137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512" y="0"/>
            <a:ext cx="4285488" cy="1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" y="2993943"/>
            <a:ext cx="10159998" cy="163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414" tIns="54707" rIns="109414" bIns="54707" anchor="ctr"/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53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pt-BR" sz="53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BR" sz="53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DELIVERY ARMAZÉM </a:t>
            </a:r>
          </a:p>
          <a:p>
            <a:pPr algn="ctr">
              <a:lnSpc>
                <a:spcPct val="200000"/>
              </a:lnSpc>
            </a:pPr>
            <a:r>
              <a:rPr lang="pt-B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DESENVOLVIMENTO WEB</a:t>
            </a:r>
          </a:p>
          <a:p>
            <a:pPr algn="ctr"/>
            <a:endParaRPr lang="pt-B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pt-B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pt-BR" sz="2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Jhony Marcelo da luz</a:t>
            </a:r>
          </a:p>
          <a:p>
            <a:pPr algn="ctr"/>
            <a:r>
              <a:rPr lang="pt-BR" sz="2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Matheus Gomes</a:t>
            </a:r>
          </a:p>
        </p:txBody>
      </p:sp>
    </p:spTree>
    <p:extLst>
      <p:ext uri="{BB962C8B-B14F-4D97-AF65-F5344CB8AC3E}">
        <p14:creationId xmlns:p14="http://schemas.microsoft.com/office/powerpoint/2010/main" val="49377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05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Objetivo</a:t>
            </a:r>
            <a:r>
              <a:rPr lang="pt-BR" sz="3600" dirty="0"/>
              <a:t> 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658666"/>
            <a:ext cx="9144000" cy="1384722"/>
          </a:xfrm>
        </p:spPr>
        <p:txBody>
          <a:bodyPr/>
          <a:lstStyle/>
          <a:p>
            <a:r>
              <a:rPr lang="pt-BR" sz="3000" dirty="0"/>
              <a:t>Projeto desenvolvido para evoluir na programação web</a:t>
            </a:r>
          </a:p>
        </p:txBody>
      </p:sp>
    </p:spTree>
    <p:extLst>
      <p:ext uri="{BB962C8B-B14F-4D97-AF65-F5344CB8AC3E}">
        <p14:creationId xmlns:p14="http://schemas.microsoft.com/office/powerpoint/2010/main" val="352153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Objetivos</a:t>
            </a:r>
            <a:r>
              <a:rPr lang="pt-BR" sz="3600" dirty="0">
                <a:latin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874690"/>
            <a:ext cx="9144000" cy="2016224"/>
          </a:xfrm>
        </p:spPr>
        <p:txBody>
          <a:bodyPr/>
          <a:lstStyle/>
          <a:p>
            <a:r>
              <a:rPr lang="pt-BR" dirty="0"/>
              <a:t>Ter maior domínio da linguagem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pPr>
              <a:lnSpc>
                <a:spcPct val="300000"/>
              </a:lnSpc>
            </a:pPr>
            <a:r>
              <a:rPr lang="pt-BR" dirty="0"/>
              <a:t>Desenvolver um projeto para portifólio.</a:t>
            </a:r>
          </a:p>
        </p:txBody>
      </p:sp>
    </p:spTree>
    <p:extLst>
      <p:ext uri="{BB962C8B-B14F-4D97-AF65-F5344CB8AC3E}">
        <p14:creationId xmlns:p14="http://schemas.microsoft.com/office/powerpoint/2010/main" val="356907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  <a:p>
            <a:endParaRPr lang="pt-BR" dirty="0"/>
          </a:p>
          <a:p>
            <a:r>
              <a:rPr lang="pt-BR" dirty="0"/>
              <a:t>Pesquisa de campo/Estudo de caso</a:t>
            </a:r>
          </a:p>
          <a:p>
            <a:endParaRPr lang="pt-BR" dirty="0"/>
          </a:p>
          <a:p>
            <a:r>
              <a:rPr lang="pt-BR" dirty="0"/>
              <a:t>Discussão dos resultados</a:t>
            </a:r>
          </a:p>
          <a:p>
            <a:endParaRPr lang="pt-BR" dirty="0"/>
          </a:p>
          <a:p>
            <a:r>
              <a:rPr lang="pt-BR"/>
              <a:t>TRELLO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03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05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6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Briefing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09B3965-3B4F-5150-E870-12D37597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470"/>
            <a:ext cx="7112000" cy="1947739"/>
          </a:xfrm>
        </p:spPr>
        <p:txBody>
          <a:bodyPr/>
          <a:lstStyle/>
          <a:p>
            <a:r>
              <a:rPr lang="pt-BR" sz="53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BRIEFING</a:t>
            </a:r>
          </a:p>
        </p:txBody>
      </p:sp>
    </p:spTree>
    <p:extLst>
      <p:ext uri="{BB962C8B-B14F-4D97-AF65-F5344CB8AC3E}">
        <p14:creationId xmlns:p14="http://schemas.microsoft.com/office/powerpoint/2010/main" val="219459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514650"/>
            <a:ext cx="9144000" cy="48909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Tamanho da empresa: Pequeno porte.</a:t>
            </a:r>
          </a:p>
          <a:p>
            <a:pPr>
              <a:lnSpc>
                <a:spcPct val="150000"/>
              </a:lnSpc>
            </a:pPr>
            <a:r>
              <a:rPr lang="pt-BR" sz="3600" dirty="0" err="1"/>
              <a:t>Publico-Alvo</a:t>
            </a:r>
            <a:r>
              <a:rPr lang="pt-BR" sz="3600" dirty="0"/>
              <a:t>: </a:t>
            </a:r>
          </a:p>
          <a:p>
            <a:pPr lvl="1"/>
            <a:r>
              <a:rPr lang="pt-BR" sz="1800" dirty="0"/>
              <a:t>faixa etária: (18 a 65 anos)</a:t>
            </a:r>
          </a:p>
          <a:p>
            <a:pPr lvl="1"/>
            <a:r>
              <a:rPr lang="pt-BR" sz="1800" dirty="0"/>
              <a:t>classe social: Média</a:t>
            </a:r>
          </a:p>
          <a:p>
            <a:pPr lvl="1"/>
            <a:r>
              <a:rPr lang="pt-BR" sz="1800" dirty="0"/>
              <a:t>LOCALIZAÇÃO: Centro sul de Curitiba.</a:t>
            </a:r>
          </a:p>
          <a:p>
            <a:pPr lvl="1"/>
            <a:r>
              <a:rPr lang="pt-BR" sz="1800" dirty="0"/>
              <a:t>PREFERÊNCIAS GASTRONÔMICAS: Pratos naturais </a:t>
            </a:r>
          </a:p>
          <a:p>
            <a:pPr>
              <a:lnSpc>
                <a:spcPct val="150000"/>
              </a:lnSpc>
            </a:pPr>
            <a:r>
              <a:rPr lang="pt-BR" sz="3600" dirty="0"/>
              <a:t>Concorrentes: </a:t>
            </a:r>
          </a:p>
          <a:p>
            <a:pPr marL="457200" lvl="1" indent="0">
              <a:buNone/>
            </a:pPr>
            <a:r>
              <a:rPr lang="pt-BR" sz="1800" dirty="0" err="1"/>
              <a:t>Ifood</a:t>
            </a:r>
            <a:r>
              <a:rPr lang="pt-BR" sz="1800" dirty="0"/>
              <a:t>, </a:t>
            </a:r>
            <a:r>
              <a:rPr lang="pt-BR" sz="1800" dirty="0" err="1"/>
              <a:t>Rappi</a:t>
            </a:r>
            <a:r>
              <a:rPr lang="pt-BR" sz="1800" dirty="0"/>
              <a:t>, </a:t>
            </a:r>
            <a:r>
              <a:rPr lang="pt-BR" sz="1800" dirty="0" err="1"/>
              <a:t>UberEats</a:t>
            </a:r>
            <a:r>
              <a:rPr lang="pt-BR" sz="1800" dirty="0"/>
              <a:t> 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E0DDE3-FB3C-BCA2-EA9D-BEECF3EA3A36}"/>
              </a:ext>
            </a:extLst>
          </p:cNvPr>
          <p:cNvSpPr txBox="1"/>
          <p:nvPr/>
        </p:nvSpPr>
        <p:spPr>
          <a:xfrm>
            <a:off x="1479600" y="1929875"/>
            <a:ext cx="72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ARMAZÉM ALIMENTOS ORGÂNICOS LTDA.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30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504" y="3018706"/>
            <a:ext cx="9144000" cy="3024336"/>
          </a:xfrm>
        </p:spPr>
        <p:txBody>
          <a:bodyPr/>
          <a:lstStyle/>
          <a:p>
            <a:r>
              <a:rPr lang="pt-BR" dirty="0"/>
              <a:t>Datas: </a:t>
            </a:r>
          </a:p>
          <a:p>
            <a:pPr lvl="1"/>
            <a:r>
              <a:rPr lang="pt-BR" dirty="0"/>
              <a:t> Data de início: </a:t>
            </a:r>
            <a:r>
              <a:rPr lang="pt-BR" sz="2000" dirty="0"/>
              <a:t>15/09/2022</a:t>
            </a:r>
          </a:p>
          <a:p>
            <a:pPr lvl="1"/>
            <a:r>
              <a:rPr lang="pt-BR" dirty="0"/>
              <a:t> Data de entrega: </a:t>
            </a:r>
            <a:r>
              <a:rPr lang="pt-BR" sz="2000" dirty="0"/>
              <a:t>05/12/2022</a:t>
            </a:r>
          </a:p>
          <a:p>
            <a:pPr>
              <a:lnSpc>
                <a:spcPct val="200000"/>
              </a:lnSpc>
            </a:pPr>
            <a:r>
              <a:rPr lang="pt-BR" dirty="0"/>
              <a:t>Prioridade </a:t>
            </a:r>
          </a:p>
          <a:p>
            <a:pPr lvl="1"/>
            <a:r>
              <a:rPr lang="pt-BR" dirty="0"/>
              <a:t> </a:t>
            </a:r>
            <a:r>
              <a:rPr lang="pt-BR" sz="2000" dirty="0"/>
              <a:t>Ser responsivo e funcional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3888432"/>
          </a:xfrm>
        </p:spPr>
        <p:txBody>
          <a:bodyPr/>
          <a:lstStyle/>
          <a:p>
            <a:r>
              <a:rPr lang="pt-BR" dirty="0"/>
              <a:t>Estilos: </a:t>
            </a:r>
          </a:p>
          <a:p>
            <a:pPr lvl="1"/>
            <a:r>
              <a:rPr lang="pt-BR" dirty="0"/>
              <a:t> Cores: </a:t>
            </a:r>
            <a:r>
              <a:rPr lang="pt-BR" sz="2000" dirty="0"/>
              <a:t>#FFFFFF, #FFA451, C2BDBD, #FFF2E7, #000000, #F08626; #27214D, #5D577E, #F7F5F5, #E63636, #F08626, #FCEBEA.</a:t>
            </a:r>
          </a:p>
          <a:p>
            <a:pPr lvl="1"/>
            <a:r>
              <a:rPr lang="pt-BR" dirty="0"/>
              <a:t> Fontes: </a:t>
            </a:r>
            <a:r>
              <a:rPr lang="pt-BR" sz="2000" dirty="0" err="1"/>
              <a:t>BadScript</a:t>
            </a:r>
            <a:r>
              <a:rPr lang="pt-BR" sz="2000" dirty="0"/>
              <a:t>, </a:t>
            </a:r>
            <a:r>
              <a:rPr lang="pt-BR" sz="2000" dirty="0" err="1"/>
              <a:t>Nunito</a:t>
            </a:r>
            <a:r>
              <a:rPr lang="pt-BR" sz="2000" dirty="0"/>
              <a:t>.</a:t>
            </a:r>
          </a:p>
          <a:p>
            <a:pPr>
              <a:lnSpc>
                <a:spcPct val="250000"/>
              </a:lnSpc>
            </a:pPr>
            <a:r>
              <a:rPr lang="pt-BR" dirty="0"/>
              <a:t>Linguagens e tecnologias </a:t>
            </a:r>
          </a:p>
          <a:p>
            <a:pPr lvl="1"/>
            <a:r>
              <a:rPr lang="pt-BR" dirty="0"/>
              <a:t> </a:t>
            </a:r>
            <a:r>
              <a:rPr lang="pt-BR" sz="2000" dirty="0"/>
              <a:t>HTML/ CSS/ JAVASCRIPT/ NODE.JS/ SQL/ GIT/ GITHUB/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18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4890914"/>
          </a:xfrm>
        </p:spPr>
        <p:txBody>
          <a:bodyPr/>
          <a:lstStyle/>
          <a:p>
            <a:r>
              <a:rPr lang="pt-BR" dirty="0"/>
              <a:t>Orçamento: </a:t>
            </a:r>
          </a:p>
          <a:p>
            <a:pPr lvl="1"/>
            <a:r>
              <a:rPr lang="pt-BR" dirty="0"/>
              <a:t> Total: </a:t>
            </a:r>
            <a:r>
              <a:rPr lang="pt-BR" sz="2000" dirty="0"/>
              <a:t>R$  </a:t>
            </a:r>
            <a:r>
              <a:rPr lang="pt-BR" sz="2400" dirty="0"/>
              <a:t>6.000,00.</a:t>
            </a:r>
            <a:endParaRPr lang="pt-BR" sz="2000" dirty="0"/>
          </a:p>
          <a:p>
            <a:pPr lvl="1"/>
            <a:r>
              <a:rPr lang="pt-BR" dirty="0"/>
              <a:t> Manutenção: </a:t>
            </a:r>
            <a:r>
              <a:rPr lang="pt-BR" sz="2000" dirty="0"/>
              <a:t>R$</a:t>
            </a:r>
            <a:r>
              <a:rPr lang="pt-BR" dirty="0"/>
              <a:t>  </a:t>
            </a:r>
            <a:r>
              <a:rPr lang="pt-BR" sz="2400" dirty="0"/>
              <a:t>200,00 a 700,00</a:t>
            </a:r>
            <a:r>
              <a:rPr lang="pt-BR" sz="2800" dirty="0"/>
              <a:t>.</a:t>
            </a:r>
          </a:p>
          <a:p>
            <a:pPr lvl="1"/>
            <a:r>
              <a:rPr lang="pt-BR" dirty="0"/>
              <a:t>Novas funções: </a:t>
            </a:r>
            <a:r>
              <a:rPr lang="pt-BR" sz="2400" dirty="0"/>
              <a:t>R$</a:t>
            </a:r>
            <a:r>
              <a:rPr lang="pt-BR" dirty="0"/>
              <a:t>  </a:t>
            </a:r>
            <a:r>
              <a:rPr lang="pt-BR" sz="2400" dirty="0"/>
              <a:t>700,00 a 1700,00</a:t>
            </a:r>
            <a:r>
              <a:rPr lang="pt-BR" sz="3200" dirty="0"/>
              <a:t>.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sz="3600" dirty="0"/>
              <a:t>Páginas:</a:t>
            </a:r>
          </a:p>
          <a:p>
            <a:pPr marL="0" indent="0">
              <a:buNone/>
            </a:pPr>
            <a:r>
              <a:rPr lang="pt-BR" sz="3600" dirty="0"/>
              <a:t> </a:t>
            </a:r>
            <a:r>
              <a:rPr lang="pt-BR" sz="2000" dirty="0" err="1"/>
              <a:t>splash</a:t>
            </a:r>
            <a:r>
              <a:rPr lang="pt-BR" sz="2000" dirty="0"/>
              <a:t>/   </a:t>
            </a:r>
            <a:r>
              <a:rPr lang="pt-BR" sz="2000" dirty="0" err="1"/>
              <a:t>welcome</a:t>
            </a:r>
            <a:r>
              <a:rPr lang="pt-BR" sz="2000" dirty="0"/>
              <a:t>/</a:t>
            </a:r>
            <a:r>
              <a:rPr lang="pt-BR" sz="3600" dirty="0"/>
              <a:t> </a:t>
            </a:r>
            <a:r>
              <a:rPr lang="pt-BR" sz="2000" dirty="0" err="1"/>
              <a:t>authentication</a:t>
            </a:r>
            <a:r>
              <a:rPr lang="pt-BR" sz="2000" dirty="0"/>
              <a:t>/ cadastre-se/  home/  </a:t>
            </a:r>
            <a:r>
              <a:rPr lang="pt-BR" sz="2000" dirty="0" err="1"/>
              <a:t>list</a:t>
            </a:r>
            <a:r>
              <a:rPr lang="pt-BR" sz="2000" dirty="0"/>
              <a:t>/ complete/  card/                                </a:t>
            </a:r>
            <a:r>
              <a:rPr lang="pt-BR" sz="2000" dirty="0" err="1"/>
              <a:t>address</a:t>
            </a:r>
            <a:r>
              <a:rPr lang="pt-BR" sz="2000" dirty="0"/>
              <a:t>/  status/ perfil/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dirty="0"/>
              <a:t>	  </a:t>
            </a:r>
            <a:r>
              <a:rPr lang="pt-BR" sz="2000" b="1" i="1" u="sng" dirty="0"/>
              <a:t>Total de páginas: 11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271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4890914"/>
          </a:xfrm>
        </p:spPr>
        <p:txBody>
          <a:bodyPr/>
          <a:lstStyle/>
          <a:p>
            <a:r>
              <a:rPr lang="pt-BR" dirty="0"/>
              <a:t>Sobre: 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Somos muito mais que um food delivery: somos saúde, fonte alimentícia, foco em orgânicos, benefícios. E temos fome de alimentar o futuro do mundo com nossos projeto, Meio Ambiente, Inclusão além de promover mais valorização para quem faz entregas!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sz="3600" dirty="0"/>
              <a:t>Objetivo do projeto: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Site dinâmico com etapas de compra, cadastro de usuário e que mostre os itens de compra.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031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16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322</Words>
  <Application>Microsoft Office PowerPoint</Application>
  <PresentationFormat>Personalizar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Tema do Office</vt:lpstr>
      <vt:lpstr>Personalizar design</vt:lpstr>
      <vt:lpstr>Apresentação do PowerPoint</vt:lpstr>
      <vt:lpstr>Introdução</vt:lpstr>
      <vt:lpstr>Briefing</vt:lpstr>
      <vt:lpstr>Empresa</vt:lpstr>
      <vt:lpstr>Empresa</vt:lpstr>
      <vt:lpstr>Empresa</vt:lpstr>
      <vt:lpstr>Empresa</vt:lpstr>
      <vt:lpstr>Empresa</vt:lpstr>
      <vt:lpstr>Problema</vt:lpstr>
      <vt:lpstr>Justificativa</vt:lpstr>
      <vt:lpstr>Objetivo Geral</vt:lpstr>
      <vt:lpstr>Objetivos específicos</vt:lpstr>
      <vt:lpstr>Desenvolvimento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Malinverni Kubiak</dc:creator>
  <cp:lastModifiedBy>Jhony Luz</cp:lastModifiedBy>
  <cp:revision>37</cp:revision>
  <dcterms:created xsi:type="dcterms:W3CDTF">2012-04-11T11:26:33Z</dcterms:created>
  <dcterms:modified xsi:type="dcterms:W3CDTF">2022-11-22T18:44:47Z</dcterms:modified>
</cp:coreProperties>
</file>