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29D17-2712-46FF-BD08-FD855429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85FA81-CC09-4FFC-ADB6-F248EE46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78897-512F-4C43-A1F4-51B9049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A8578-B162-4A3C-B469-45D581A1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A96A9-2FD2-4F28-BC62-E1CE9D48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EB639-7806-41D6-BC5A-375B87C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A0AD-79D4-48B6-BABD-BBD1FE20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642DD-4AEC-40EA-8060-2F968E07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C346F-C77D-467F-9DDC-A2D6282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0E98A-D138-4986-A79E-E247A43B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68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965B41-970A-4D6D-8958-8393CDF7A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ABCFB-7EEC-4937-A83F-87B8B2928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B78C1-2980-4946-AB8B-0EE75516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5DCB7-BC15-48D1-B66C-EBCCE5C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4B029-67B7-496B-8405-27510EC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711F7-F723-4316-814E-8E3B37F9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3B046-F244-49FA-94A3-5DECAAD1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585E9-84DB-4F05-97E3-77AB77C6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61460-EF78-4BF8-88E3-2B1FEC37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6510C-1B80-4ED5-8C6C-E0CE76CC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2C12-9301-495F-BEB6-6E7486D7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F4334-E34D-4023-B44C-85AA9FB4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AB20A-10ED-4210-8870-584E9B6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02E3B-7EE8-4F67-A8A7-50BDE74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BA44F-F1C8-42D3-B3A5-D833CD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04F9E-B16E-4F16-A1CD-19A281E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7E29B-2E42-4207-9C47-4B2E5F64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9FFD39-85DF-4089-9896-70EE24CC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71E4E-DBF9-4175-A1ED-F71E6547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4CB-4C67-417B-80B8-05D2E36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77DCA7-B377-4820-80DA-AE78994B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21E3-A3A0-43E5-AB22-FD3CD4DC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41C963-F9B3-479F-B0D2-60BFC187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AF43EA-00FD-4444-B7BB-DCEAA109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826D4-BF6B-41F7-BB43-416D5E38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FFD5D4-1064-44FC-8A00-E1702366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E4E5DE-F091-4C0D-AA92-EC787C52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A0CF96-48BC-48B0-A859-B6032DD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A006-D294-4B46-99F2-55071FBB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303A-1805-4078-A795-E6EA9DA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407ECA-1910-40FA-A40C-05B49422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3FB7A8-0BBA-461F-910D-377528C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9A3B7A-A4F6-4027-8F20-F17469BA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F3A018-4F67-445B-88E8-EB5AC22A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A7317C-4A8A-406B-B53C-70BE1272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3BEE0F-4F9A-441E-B09D-A38702BF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053-E842-4B02-9A4A-7EB9713A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6AAB0-B338-4CCC-A508-E69272D3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B5DAFD-6B11-4219-976A-D1AA041D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047EA-9EF6-4007-9746-0920C076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E5F4CD-51B6-4692-8036-3CD67B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A5E5F-A65B-41E5-BBDC-F99B0814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6A853-4D14-490D-8E5E-086D9B57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087236-3D2B-4211-90B3-CFBC8E3AA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771026-51B2-4DA5-9A01-7E55116D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68735E-F409-4F44-A4E5-9DB32026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6FD2D-3E41-4E33-8F9E-8A8F23D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F2D190-2F0C-4DEE-9CA9-0BD0636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462939-78CC-497D-B1F7-377413D2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40895-BF20-4075-A508-701E2071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3B8BF-9DBF-45C1-A311-CA7C1F8DB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851C-B339-4306-BAC2-DB203991DAA5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AAB8D-CFDD-4C77-B092-8FBB0ADB7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5DB8D-53AC-4B11-9081-ABD7A88E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DE46-5917-49C7-95C2-2F63AFB6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2F420A7-ECFB-0031-E4FB-AE7E4F095FB8}"/>
              </a:ext>
            </a:extLst>
          </p:cNvPr>
          <p:cNvSpPr txBox="1"/>
          <p:nvPr/>
        </p:nvSpPr>
        <p:spPr>
          <a:xfrm>
            <a:off x="586584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27529" y="1564048"/>
                </a:moveTo>
                <a:lnTo>
                  <a:pt x="2665046" y="1564048"/>
                </a:lnTo>
                <a:cubicBezTo>
                  <a:pt x="2736483" y="1564048"/>
                  <a:pt x="2779346" y="1565040"/>
                  <a:pt x="2793633" y="1567024"/>
                </a:cubicBezTo>
                <a:cubicBezTo>
                  <a:pt x="2822208" y="1571787"/>
                  <a:pt x="2844334" y="1583197"/>
                  <a:pt x="2860011" y="1601255"/>
                </a:cubicBezTo>
                <a:cubicBezTo>
                  <a:pt x="2875687" y="1619312"/>
                  <a:pt x="2883526" y="1643026"/>
                  <a:pt x="2883526" y="1672394"/>
                </a:cubicBezTo>
                <a:cubicBezTo>
                  <a:pt x="2883526" y="1698588"/>
                  <a:pt x="2877572" y="1720416"/>
                  <a:pt x="2865666" y="1737879"/>
                </a:cubicBezTo>
                <a:cubicBezTo>
                  <a:pt x="2853760" y="1755341"/>
                  <a:pt x="2837290" y="1767644"/>
                  <a:pt x="2816255" y="1774788"/>
                </a:cubicBezTo>
                <a:cubicBezTo>
                  <a:pt x="2795221" y="1781932"/>
                  <a:pt x="2742436" y="1785504"/>
                  <a:pt x="2657902" y="1785504"/>
                </a:cubicBezTo>
                <a:lnTo>
                  <a:pt x="2527529" y="1785504"/>
                </a:lnTo>
                <a:close/>
                <a:moveTo>
                  <a:pt x="3231783" y="1423554"/>
                </a:moveTo>
                <a:lnTo>
                  <a:pt x="3231783" y="2289138"/>
                </a:lnTo>
                <a:lnTo>
                  <a:pt x="3846146" y="2289138"/>
                </a:lnTo>
                <a:lnTo>
                  <a:pt x="3846146" y="2142096"/>
                </a:lnTo>
                <a:lnTo>
                  <a:pt x="3407996" y="2142096"/>
                </a:lnTo>
                <a:lnTo>
                  <a:pt x="3407996" y="1423554"/>
                </a:lnTo>
                <a:close/>
                <a:moveTo>
                  <a:pt x="5326688" y="1416410"/>
                </a:moveTo>
                <a:lnTo>
                  <a:pt x="5326688" y="1564048"/>
                </a:lnTo>
                <a:lnTo>
                  <a:pt x="5585649" y="1564048"/>
                </a:lnTo>
                <a:lnTo>
                  <a:pt x="5585649" y="2289138"/>
                </a:lnTo>
                <a:lnTo>
                  <a:pt x="5761861" y="2289138"/>
                </a:lnTo>
                <a:lnTo>
                  <a:pt x="5761861" y="1564048"/>
                </a:lnTo>
                <a:lnTo>
                  <a:pt x="6020227" y="1564048"/>
                </a:lnTo>
                <a:lnTo>
                  <a:pt x="6020227" y="1416410"/>
                </a:lnTo>
                <a:close/>
                <a:moveTo>
                  <a:pt x="5040938" y="1416410"/>
                </a:moveTo>
                <a:lnTo>
                  <a:pt x="5040938" y="2289138"/>
                </a:lnTo>
                <a:lnTo>
                  <a:pt x="5217151" y="2289138"/>
                </a:lnTo>
                <a:lnTo>
                  <a:pt x="5217151" y="1416410"/>
                </a:lnTo>
                <a:close/>
                <a:moveTo>
                  <a:pt x="4304536" y="1416410"/>
                </a:moveTo>
                <a:lnTo>
                  <a:pt x="4304536" y="2289138"/>
                </a:lnTo>
                <a:lnTo>
                  <a:pt x="4480749" y="2289138"/>
                </a:lnTo>
                <a:lnTo>
                  <a:pt x="4480749" y="1918258"/>
                </a:lnTo>
                <a:lnTo>
                  <a:pt x="4845080" y="1918258"/>
                </a:lnTo>
                <a:lnTo>
                  <a:pt x="4845080" y="1770621"/>
                </a:lnTo>
                <a:lnTo>
                  <a:pt x="4480749" y="1770621"/>
                </a:lnTo>
                <a:lnTo>
                  <a:pt x="4480749" y="1564048"/>
                </a:lnTo>
                <a:lnTo>
                  <a:pt x="4902826" y="1564048"/>
                </a:lnTo>
                <a:lnTo>
                  <a:pt x="4902826" y="1416410"/>
                </a:lnTo>
                <a:close/>
                <a:moveTo>
                  <a:pt x="2351316" y="1416410"/>
                </a:moveTo>
                <a:lnTo>
                  <a:pt x="2351316" y="2289138"/>
                </a:lnTo>
                <a:lnTo>
                  <a:pt x="2527529" y="2289138"/>
                </a:lnTo>
                <a:lnTo>
                  <a:pt x="2527529" y="1924807"/>
                </a:lnTo>
                <a:lnTo>
                  <a:pt x="2563247" y="1924807"/>
                </a:lnTo>
                <a:cubicBezTo>
                  <a:pt x="2603729" y="1924807"/>
                  <a:pt x="2633296" y="1928081"/>
                  <a:pt x="2651949" y="1934630"/>
                </a:cubicBezTo>
                <a:cubicBezTo>
                  <a:pt x="2670602" y="1941178"/>
                  <a:pt x="2688263" y="1953283"/>
                  <a:pt x="2704932" y="1970944"/>
                </a:cubicBezTo>
                <a:cubicBezTo>
                  <a:pt x="2721601" y="1988605"/>
                  <a:pt x="2752557" y="2031368"/>
                  <a:pt x="2797801" y="2099233"/>
                </a:cubicBezTo>
                <a:lnTo>
                  <a:pt x="2925197" y="2289138"/>
                </a:lnTo>
                <a:lnTo>
                  <a:pt x="3135938" y="2289138"/>
                </a:lnTo>
                <a:lnTo>
                  <a:pt x="3029377" y="2118879"/>
                </a:lnTo>
                <a:cubicBezTo>
                  <a:pt x="2987309" y="2051013"/>
                  <a:pt x="2953872" y="2003785"/>
                  <a:pt x="2929067" y="1977194"/>
                </a:cubicBezTo>
                <a:cubicBezTo>
                  <a:pt x="2904262" y="1950604"/>
                  <a:pt x="2872810" y="1926196"/>
                  <a:pt x="2834710" y="1903971"/>
                </a:cubicBezTo>
                <a:cubicBezTo>
                  <a:pt x="2911307" y="1892858"/>
                  <a:pt x="2968854" y="1865970"/>
                  <a:pt x="3007351" y="1823306"/>
                </a:cubicBezTo>
                <a:cubicBezTo>
                  <a:pt x="3045847" y="1780642"/>
                  <a:pt x="3065096" y="1726568"/>
                  <a:pt x="3065096" y="1661083"/>
                </a:cubicBezTo>
                <a:cubicBezTo>
                  <a:pt x="3065096" y="1609490"/>
                  <a:pt x="3052396" y="1563651"/>
                  <a:pt x="3026996" y="1523566"/>
                </a:cubicBezTo>
                <a:cubicBezTo>
                  <a:pt x="3001596" y="1483482"/>
                  <a:pt x="2967762" y="1455601"/>
                  <a:pt x="2925495" y="1439925"/>
                </a:cubicBezTo>
                <a:cubicBezTo>
                  <a:pt x="2883228" y="1424248"/>
                  <a:pt x="2815462" y="1416410"/>
                  <a:pt x="2722196" y="1416410"/>
                </a:cubicBezTo>
                <a:close/>
                <a:moveTo>
                  <a:pt x="1545263" y="1416410"/>
                </a:moveTo>
                <a:lnTo>
                  <a:pt x="1545263" y="1564048"/>
                </a:lnTo>
                <a:lnTo>
                  <a:pt x="1804224" y="1564048"/>
                </a:lnTo>
                <a:lnTo>
                  <a:pt x="1804224" y="2289138"/>
                </a:lnTo>
                <a:lnTo>
                  <a:pt x="1980437" y="2289138"/>
                </a:lnTo>
                <a:lnTo>
                  <a:pt x="1980437" y="1564048"/>
                </a:lnTo>
                <a:lnTo>
                  <a:pt x="2238802" y="1564048"/>
                </a:lnTo>
                <a:lnTo>
                  <a:pt x="2238802" y="1416410"/>
                </a:lnTo>
                <a:close/>
                <a:moveTo>
                  <a:pt x="1108899" y="1401527"/>
                </a:moveTo>
                <a:cubicBezTo>
                  <a:pt x="986662" y="1401527"/>
                  <a:pt x="888038" y="1441711"/>
                  <a:pt x="813029" y="1522078"/>
                </a:cubicBezTo>
                <a:cubicBezTo>
                  <a:pt x="738019" y="1602445"/>
                  <a:pt x="700515" y="1715257"/>
                  <a:pt x="700515" y="1860513"/>
                </a:cubicBezTo>
                <a:cubicBezTo>
                  <a:pt x="700515" y="1997832"/>
                  <a:pt x="737821" y="2106080"/>
                  <a:pt x="812434" y="2185256"/>
                </a:cubicBezTo>
                <a:cubicBezTo>
                  <a:pt x="887046" y="2264433"/>
                  <a:pt x="982296" y="2304021"/>
                  <a:pt x="1098184" y="2304021"/>
                </a:cubicBezTo>
                <a:cubicBezTo>
                  <a:pt x="1191846" y="2304021"/>
                  <a:pt x="1269138" y="2280903"/>
                  <a:pt x="1330058" y="2234667"/>
                </a:cubicBezTo>
                <a:cubicBezTo>
                  <a:pt x="1390978" y="2188431"/>
                  <a:pt x="1434535" y="2117688"/>
                  <a:pt x="1460729" y="2022438"/>
                </a:cubicBezTo>
                <a:lnTo>
                  <a:pt x="1289874" y="1968265"/>
                </a:lnTo>
                <a:cubicBezTo>
                  <a:pt x="1275190" y="2032162"/>
                  <a:pt x="1250980" y="2078993"/>
                  <a:pt x="1217246" y="2108759"/>
                </a:cubicBezTo>
                <a:cubicBezTo>
                  <a:pt x="1183512" y="2138524"/>
                  <a:pt x="1143229" y="2153407"/>
                  <a:pt x="1096398" y="2153407"/>
                </a:cubicBezTo>
                <a:cubicBezTo>
                  <a:pt x="1032897" y="2153407"/>
                  <a:pt x="981304" y="2129991"/>
                  <a:pt x="941616" y="2083160"/>
                </a:cubicBezTo>
                <a:cubicBezTo>
                  <a:pt x="901929" y="2036329"/>
                  <a:pt x="882085" y="1957748"/>
                  <a:pt x="882085" y="1847416"/>
                </a:cubicBezTo>
                <a:cubicBezTo>
                  <a:pt x="882085" y="1743435"/>
                  <a:pt x="902226" y="1668227"/>
                  <a:pt x="942509" y="1621793"/>
                </a:cubicBezTo>
                <a:cubicBezTo>
                  <a:pt x="982792" y="1575358"/>
                  <a:pt x="1035279" y="1552141"/>
                  <a:pt x="1099969" y="1552141"/>
                </a:cubicBezTo>
                <a:cubicBezTo>
                  <a:pt x="1146801" y="1552141"/>
                  <a:pt x="1186587" y="1565238"/>
                  <a:pt x="1219330" y="1591432"/>
                </a:cubicBezTo>
                <a:cubicBezTo>
                  <a:pt x="1252072" y="1617626"/>
                  <a:pt x="1273602" y="1653344"/>
                  <a:pt x="1283921" y="1698588"/>
                </a:cubicBezTo>
                <a:lnTo>
                  <a:pt x="1458347" y="1656916"/>
                </a:lnTo>
                <a:cubicBezTo>
                  <a:pt x="1438504" y="1587066"/>
                  <a:pt x="1408738" y="1533488"/>
                  <a:pt x="1369051" y="1496182"/>
                </a:cubicBezTo>
                <a:cubicBezTo>
                  <a:pt x="1302376" y="1433079"/>
                  <a:pt x="1215658" y="1401527"/>
                  <a:pt x="1108899" y="1401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916976-C90C-1311-5504-B2FC9D4EF23C}"/>
              </a:ext>
            </a:extLst>
          </p:cNvPr>
          <p:cNvSpPr txBox="1"/>
          <p:nvPr/>
        </p:nvSpPr>
        <p:spPr>
          <a:xfrm>
            <a:off x="6166161" y="2474893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academia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C92B45-B88A-44D6-549C-D57389B42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7885" l="1778" r="98889">
                        <a14:foregroundMark x1="23222" y1="17500" x2="21222" y2="92308"/>
                        <a14:foregroundMark x1="21222" y1="92308" x2="24556" y2="22308"/>
                        <a14:foregroundMark x1="24556" y1="22308" x2="20222" y2="43269"/>
                        <a14:foregroundMark x1="10815" y1="35326" x2="11333" y2="67115"/>
                        <a14:foregroundMark x1="10778" y1="33077" x2="10786" y2="33562"/>
                        <a14:foregroundMark x1="11889" y1="46346" x2="12556" y2="75192"/>
                        <a14:foregroundMark x1="10778" y1="38077" x2="6000" y2="47500"/>
                        <a14:foregroundMark x1="73889" y1="19615" x2="76778" y2="93462"/>
                        <a14:foregroundMark x1="76778" y1="93462" x2="76222" y2="10577"/>
                        <a14:foregroundMark x1="76222" y1="10577" x2="75111" y2="13462"/>
                        <a14:foregroundMark x1="67889" y1="54615" x2="28889" y2="54615"/>
                        <a14:foregroundMark x1="28889" y1="54615" x2="71222" y2="50577"/>
                        <a14:foregroundMark x1="71222" y1="50577" x2="31556" y2="51538"/>
                        <a14:foregroundMark x1="31556" y1="51538" x2="67889" y2="45385"/>
                        <a14:foregroundMark x1="87556" y1="41346" x2="88778" y2="38077"/>
                        <a14:foregroundMark x1="88778" y1="33077" x2="90000" y2="63846"/>
                        <a14:foregroundMark x1="88222" y1="26731" x2="92333" y2="77308"/>
                        <a14:foregroundMark x1="74444" y1="14423" x2="74444" y2="14423"/>
                        <a14:foregroundMark x1="97667" y1="47500" x2="98889" y2="41346"/>
                        <a14:foregroundMark x1="72111" y1="15385" x2="79222" y2="8269"/>
                        <a14:foregroundMark x1="18444" y1="10385" x2="26222" y2="7308"/>
                        <a14:foregroundMark x1="2532" y1="44760" x2="3000" y2="39231"/>
                        <a14:foregroundMark x1="1778" y1="53654" x2="2359" y2="46798"/>
                        <a14:foregroundMark x1="73333" y1="8269" x2="77444" y2="4038"/>
                        <a14:foregroundMark x1="21331" y1="96571" x2="24444" y2="92885"/>
                        <a14:backgroundMark x1="22222" y1="98990" x2="21053" y2="98990"/>
                        <a14:backgroundMark x1="20468" y1="96970" x2="18129" y2="96970"/>
                        <a14:backgroundMark x1="3509" y1="43434" x2="4094" y2="44444"/>
                        <a14:backgroundMark x1="3509" y1="45455" x2="4678" y2="36364"/>
                        <a14:backgroundMark x1="5263" y1="52525" x2="5263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9915">
            <a:off x="8180581" y="3477843"/>
            <a:ext cx="2519318" cy="14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B73A4C-DC6E-4B47-844A-F840DAFE6086}"/>
              </a:ext>
            </a:extLst>
          </p:cNvPr>
          <p:cNvSpPr txBox="1"/>
          <p:nvPr/>
        </p:nvSpPr>
        <p:spPr>
          <a:xfrm>
            <a:off x="12944475" y="1386168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Projeto “CTRL FIT” é um sistema de gerenciamento de academia que tem como objetivo ser uma ferramenta útil para a gestão de alunos, pagamentos, funcionários, planos e treinos da academia. O sistema será desenvolvido para a academia GYM FIT e o propósito do sistema é fazer com que a academia migre do registro em papel ou planilha para um sistema simples e objetivo que permite um melhor gerenciamento da academia.</a:t>
            </a:r>
          </a:p>
        </p:txBody>
      </p:sp>
    </p:spTree>
    <p:extLst>
      <p:ext uri="{BB962C8B-B14F-4D97-AF65-F5344CB8AC3E}">
        <p14:creationId xmlns:p14="http://schemas.microsoft.com/office/powerpoint/2010/main" val="23199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627B723-D3C4-6929-90DF-0A36112950D7}"/>
              </a:ext>
            </a:extLst>
          </p:cNvPr>
          <p:cNvGrpSpPr/>
          <p:nvPr/>
        </p:nvGrpSpPr>
        <p:grpSpPr>
          <a:xfrm>
            <a:off x="-11500143" y="0"/>
            <a:ext cx="10346521" cy="6400801"/>
            <a:chOff x="1770310" y="54678"/>
            <a:chExt cx="10346521" cy="640080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883EEA0-AE38-880C-FE0A-4FBB74E23882}"/>
                </a:ext>
              </a:extLst>
            </p:cNvPr>
            <p:cNvSpPr/>
            <p:nvPr/>
          </p:nvSpPr>
          <p:spPr>
            <a:xfrm>
              <a:off x="1770310" y="54678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9CDA654-780B-C48F-6B4E-60852AF50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9099" y="1081699"/>
              <a:ext cx="7702959" cy="414555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07172C8-364E-D35C-4E10-1B124FFE3C58}"/>
              </a:ext>
            </a:extLst>
          </p:cNvPr>
          <p:cNvGrpSpPr/>
          <p:nvPr/>
        </p:nvGrpSpPr>
        <p:grpSpPr>
          <a:xfrm>
            <a:off x="1079515" y="100413"/>
            <a:ext cx="10346521" cy="6400801"/>
            <a:chOff x="13345622" y="298250"/>
            <a:chExt cx="10346521" cy="640080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15D2035-ECC3-6C73-8C77-4435A1FF47E2}"/>
                </a:ext>
              </a:extLst>
            </p:cNvPr>
            <p:cNvSpPr/>
            <p:nvPr/>
          </p:nvSpPr>
          <p:spPr>
            <a:xfrm>
              <a:off x="13345622" y="298250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1DFE7E1-2CC0-0D9A-3844-12088EC8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89729" y="1106058"/>
              <a:ext cx="7026245" cy="4645883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21EEBE-C6DD-F788-CC4D-4C77CE1790DE}"/>
              </a:ext>
            </a:extLst>
          </p:cNvPr>
          <p:cNvGrpSpPr/>
          <p:nvPr/>
        </p:nvGrpSpPr>
        <p:grpSpPr>
          <a:xfrm>
            <a:off x="12782785" y="498937"/>
            <a:ext cx="10346521" cy="6400801"/>
            <a:chOff x="12782785" y="498937"/>
            <a:chExt cx="10346521" cy="64008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8A5417-64E3-A075-086F-7C26C3500A14}"/>
                </a:ext>
              </a:extLst>
            </p:cNvPr>
            <p:cNvSpPr/>
            <p:nvPr/>
          </p:nvSpPr>
          <p:spPr>
            <a:xfrm>
              <a:off x="12782785" y="498937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AC0232F-7DD0-5EBE-C947-1B04F4B9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87600" y="1102324"/>
              <a:ext cx="6422571" cy="4590525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Pagamento, nessa tela o usuário deve preencher os campos para cadastrar um.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503874" y="68424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Pagamentos</a:t>
            </a:r>
          </a:p>
        </p:txBody>
      </p:sp>
    </p:spTree>
    <p:extLst>
      <p:ext uri="{BB962C8B-B14F-4D97-AF65-F5344CB8AC3E}">
        <p14:creationId xmlns:p14="http://schemas.microsoft.com/office/powerpoint/2010/main" val="289487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2CE5CB8-2CE7-B9D1-3F0C-5A0C6A00F3F7}"/>
              </a:ext>
            </a:extLst>
          </p:cNvPr>
          <p:cNvGrpSpPr/>
          <p:nvPr/>
        </p:nvGrpSpPr>
        <p:grpSpPr>
          <a:xfrm>
            <a:off x="-10745297" y="58675"/>
            <a:ext cx="10346521" cy="6400801"/>
            <a:chOff x="13345622" y="298250"/>
            <a:chExt cx="10346521" cy="6400801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A45DD2B-999A-1354-63DE-BDFFC82C153E}"/>
                </a:ext>
              </a:extLst>
            </p:cNvPr>
            <p:cNvSpPr/>
            <p:nvPr/>
          </p:nvSpPr>
          <p:spPr>
            <a:xfrm>
              <a:off x="13345622" y="298250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5DFA677-CE29-7368-D1FD-FAC92413E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89729" y="1106058"/>
              <a:ext cx="7026245" cy="4645883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540F4EF-48FC-C9F2-9761-F64E2A004CD6}"/>
              </a:ext>
            </a:extLst>
          </p:cNvPr>
          <p:cNvGrpSpPr/>
          <p:nvPr/>
        </p:nvGrpSpPr>
        <p:grpSpPr>
          <a:xfrm>
            <a:off x="957973" y="457199"/>
            <a:ext cx="10346521" cy="6400801"/>
            <a:chOff x="12782785" y="498937"/>
            <a:chExt cx="10346521" cy="6400801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68E71EA-55E9-3C50-3A38-E2E9030018C3}"/>
                </a:ext>
              </a:extLst>
            </p:cNvPr>
            <p:cNvSpPr/>
            <p:nvPr/>
          </p:nvSpPr>
          <p:spPr>
            <a:xfrm>
              <a:off x="12782785" y="498937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6B11CD04-BDF5-E0BB-78CC-483CA731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87600" y="1102324"/>
              <a:ext cx="6422571" cy="4590525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F9FA287-FDA2-7936-3AF1-CC65952BEDD4}"/>
              </a:ext>
            </a:extLst>
          </p:cNvPr>
          <p:cNvGrpSpPr/>
          <p:nvPr/>
        </p:nvGrpSpPr>
        <p:grpSpPr>
          <a:xfrm>
            <a:off x="12921283" y="330907"/>
            <a:ext cx="10346521" cy="6400801"/>
            <a:chOff x="13143189" y="228599"/>
            <a:chExt cx="10346521" cy="640080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68F6BA1-4E93-6CE6-BEDE-1A4CDF5B897D}"/>
                </a:ext>
              </a:extLst>
            </p:cNvPr>
            <p:cNvSpPr/>
            <p:nvPr/>
          </p:nvSpPr>
          <p:spPr>
            <a:xfrm>
              <a:off x="13143189" y="228599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79156E9-A1C8-78EA-F4AF-2C0505131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9205" y="1094937"/>
              <a:ext cx="5466852" cy="4668123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exercício, o usuário deve preencher os campos para cadastrar um exercício no sistema.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503874" y="68424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58565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7051830-7A27-223C-9897-169B581666CF}"/>
              </a:ext>
            </a:extLst>
          </p:cNvPr>
          <p:cNvGrpSpPr/>
          <p:nvPr/>
        </p:nvGrpSpPr>
        <p:grpSpPr>
          <a:xfrm>
            <a:off x="13575781" y="228599"/>
            <a:ext cx="10346521" cy="6400801"/>
            <a:chOff x="13575781" y="228599"/>
            <a:chExt cx="10346521" cy="640080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AA0EA1C-087F-43CF-8900-B46C34B18260}"/>
                </a:ext>
              </a:extLst>
            </p:cNvPr>
            <p:cNvSpPr/>
            <p:nvPr/>
          </p:nvSpPr>
          <p:spPr>
            <a:xfrm>
              <a:off x="13575781" y="228599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3C61FDD-90BF-4999-E525-BFFFEBAE8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5465" y="1162912"/>
              <a:ext cx="8098971" cy="4532172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ACD24AB-8A61-3B21-4CD5-74E4F1524324}"/>
              </a:ext>
            </a:extLst>
          </p:cNvPr>
          <p:cNvGrpSpPr/>
          <p:nvPr/>
        </p:nvGrpSpPr>
        <p:grpSpPr>
          <a:xfrm>
            <a:off x="977153" y="177222"/>
            <a:ext cx="10346521" cy="6400801"/>
            <a:chOff x="13143189" y="228599"/>
            <a:chExt cx="10346521" cy="6400801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5CDD9E2-AF08-F225-469B-95E50554D7E4}"/>
                </a:ext>
              </a:extLst>
            </p:cNvPr>
            <p:cNvSpPr/>
            <p:nvPr/>
          </p:nvSpPr>
          <p:spPr>
            <a:xfrm>
              <a:off x="13143189" y="228599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E2BA202D-5CE7-58D4-3D5A-A3F2C2DC5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9205" y="1094937"/>
              <a:ext cx="5466852" cy="4668123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37411BE-9181-A3D6-73B6-42DFBB8D8335}"/>
              </a:ext>
            </a:extLst>
          </p:cNvPr>
          <p:cNvGrpSpPr/>
          <p:nvPr/>
        </p:nvGrpSpPr>
        <p:grpSpPr>
          <a:xfrm>
            <a:off x="-10966977" y="228599"/>
            <a:ext cx="10346521" cy="6400801"/>
            <a:chOff x="12782785" y="498937"/>
            <a:chExt cx="10346521" cy="6400801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BFA56B1-2EF3-A1BC-2002-37A5FB6FBC9E}"/>
                </a:ext>
              </a:extLst>
            </p:cNvPr>
            <p:cNvSpPr/>
            <p:nvPr/>
          </p:nvSpPr>
          <p:spPr>
            <a:xfrm>
              <a:off x="12782785" y="498937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0DFDD6B7-3E2A-C37B-69FC-D34DF5D2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87600" y="1102324"/>
              <a:ext cx="6422571" cy="4590525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plano, o usuário deve preencher os campos para cadastrar um plano do aluno no sistema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503874" y="68424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do Plano</a:t>
            </a:r>
          </a:p>
        </p:txBody>
      </p:sp>
    </p:spTree>
    <p:extLst>
      <p:ext uri="{BB962C8B-B14F-4D97-AF65-F5344CB8AC3E}">
        <p14:creationId xmlns:p14="http://schemas.microsoft.com/office/powerpoint/2010/main" val="12892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B756AF1-491B-939B-C146-BFE7D382997C}"/>
              </a:ext>
            </a:extLst>
          </p:cNvPr>
          <p:cNvGrpSpPr/>
          <p:nvPr/>
        </p:nvGrpSpPr>
        <p:grpSpPr>
          <a:xfrm>
            <a:off x="1167027" y="530926"/>
            <a:ext cx="10346521" cy="6400801"/>
            <a:chOff x="13575781" y="228599"/>
            <a:chExt cx="10346521" cy="6400801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6873CBB-53E4-9501-4285-B844FC241D6E}"/>
                </a:ext>
              </a:extLst>
            </p:cNvPr>
            <p:cNvSpPr/>
            <p:nvPr/>
          </p:nvSpPr>
          <p:spPr>
            <a:xfrm>
              <a:off x="13575781" y="228599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ED2F5284-1D85-6424-2AD1-7DEB482D1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4756" y="773860"/>
              <a:ext cx="8098971" cy="453217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7BF861D-6425-7785-0293-25EBB5ACD3D7}"/>
              </a:ext>
            </a:extLst>
          </p:cNvPr>
          <p:cNvGrpSpPr/>
          <p:nvPr/>
        </p:nvGrpSpPr>
        <p:grpSpPr>
          <a:xfrm>
            <a:off x="-11621475" y="405822"/>
            <a:ext cx="10346521" cy="6400801"/>
            <a:chOff x="13143189" y="228599"/>
            <a:chExt cx="10346521" cy="640080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87C626D-23DE-F134-27EA-3A375D0786D4}"/>
                </a:ext>
              </a:extLst>
            </p:cNvPr>
            <p:cNvSpPr/>
            <p:nvPr/>
          </p:nvSpPr>
          <p:spPr>
            <a:xfrm>
              <a:off x="13143189" y="228599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4013F6C-F389-A895-258A-C902ED49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9205" y="1094937"/>
              <a:ext cx="5466852" cy="4668123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funcionário, o usuário deve preencher os campos para cadastrar um funcionário no sistema.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424668" y="100413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funcionário</a:t>
            </a:r>
          </a:p>
        </p:txBody>
      </p:sp>
    </p:spTree>
    <p:extLst>
      <p:ext uri="{BB962C8B-B14F-4D97-AF65-F5344CB8AC3E}">
        <p14:creationId xmlns:p14="http://schemas.microsoft.com/office/powerpoint/2010/main" val="35293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D91CC0A7-A185-6180-05F9-55F2224105A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FA3AF14-E93F-007F-DF23-5F9A4C7CC397}"/>
                </a:ext>
              </a:extLst>
            </p:cNvPr>
            <p:cNvSpPr txBox="1"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2527529" y="1564048"/>
                  </a:moveTo>
                  <a:lnTo>
                    <a:pt x="2665046" y="1564048"/>
                  </a:lnTo>
                  <a:cubicBezTo>
                    <a:pt x="2736483" y="1564048"/>
                    <a:pt x="2779346" y="1565040"/>
                    <a:pt x="2793633" y="1567024"/>
                  </a:cubicBezTo>
                  <a:cubicBezTo>
                    <a:pt x="2822208" y="1571787"/>
                    <a:pt x="2844334" y="1583197"/>
                    <a:pt x="2860011" y="1601255"/>
                  </a:cubicBezTo>
                  <a:cubicBezTo>
                    <a:pt x="2875687" y="1619312"/>
                    <a:pt x="2883526" y="1643026"/>
                    <a:pt x="2883526" y="1672394"/>
                  </a:cubicBezTo>
                  <a:cubicBezTo>
                    <a:pt x="2883526" y="1698588"/>
                    <a:pt x="2877572" y="1720416"/>
                    <a:pt x="2865666" y="1737879"/>
                  </a:cubicBezTo>
                  <a:cubicBezTo>
                    <a:pt x="2853760" y="1755341"/>
                    <a:pt x="2837290" y="1767644"/>
                    <a:pt x="2816255" y="1774788"/>
                  </a:cubicBezTo>
                  <a:cubicBezTo>
                    <a:pt x="2795221" y="1781932"/>
                    <a:pt x="2742436" y="1785504"/>
                    <a:pt x="2657902" y="1785504"/>
                  </a:cubicBezTo>
                  <a:lnTo>
                    <a:pt x="2527529" y="1785504"/>
                  </a:lnTo>
                  <a:close/>
                  <a:moveTo>
                    <a:pt x="3231783" y="1423554"/>
                  </a:moveTo>
                  <a:lnTo>
                    <a:pt x="3231783" y="2289138"/>
                  </a:lnTo>
                  <a:lnTo>
                    <a:pt x="3846146" y="2289138"/>
                  </a:lnTo>
                  <a:lnTo>
                    <a:pt x="3846146" y="2142096"/>
                  </a:lnTo>
                  <a:lnTo>
                    <a:pt x="3407996" y="2142096"/>
                  </a:lnTo>
                  <a:lnTo>
                    <a:pt x="3407996" y="1423554"/>
                  </a:lnTo>
                  <a:close/>
                  <a:moveTo>
                    <a:pt x="5326688" y="1416410"/>
                  </a:moveTo>
                  <a:lnTo>
                    <a:pt x="5326688" y="1564048"/>
                  </a:lnTo>
                  <a:lnTo>
                    <a:pt x="5585649" y="1564048"/>
                  </a:lnTo>
                  <a:lnTo>
                    <a:pt x="5585649" y="2289138"/>
                  </a:lnTo>
                  <a:lnTo>
                    <a:pt x="5761861" y="2289138"/>
                  </a:lnTo>
                  <a:lnTo>
                    <a:pt x="5761861" y="1564048"/>
                  </a:lnTo>
                  <a:lnTo>
                    <a:pt x="6020227" y="1564048"/>
                  </a:lnTo>
                  <a:lnTo>
                    <a:pt x="6020227" y="1416410"/>
                  </a:lnTo>
                  <a:close/>
                  <a:moveTo>
                    <a:pt x="5040938" y="1416410"/>
                  </a:moveTo>
                  <a:lnTo>
                    <a:pt x="5040938" y="2289138"/>
                  </a:lnTo>
                  <a:lnTo>
                    <a:pt x="5217151" y="2289138"/>
                  </a:lnTo>
                  <a:lnTo>
                    <a:pt x="5217151" y="1416410"/>
                  </a:lnTo>
                  <a:close/>
                  <a:moveTo>
                    <a:pt x="4304536" y="1416410"/>
                  </a:moveTo>
                  <a:lnTo>
                    <a:pt x="4304536" y="2289138"/>
                  </a:lnTo>
                  <a:lnTo>
                    <a:pt x="4480749" y="2289138"/>
                  </a:lnTo>
                  <a:lnTo>
                    <a:pt x="4480749" y="1918258"/>
                  </a:lnTo>
                  <a:lnTo>
                    <a:pt x="4845080" y="1918258"/>
                  </a:lnTo>
                  <a:lnTo>
                    <a:pt x="4845080" y="1770621"/>
                  </a:lnTo>
                  <a:lnTo>
                    <a:pt x="4480749" y="1770621"/>
                  </a:lnTo>
                  <a:lnTo>
                    <a:pt x="4480749" y="1564048"/>
                  </a:lnTo>
                  <a:lnTo>
                    <a:pt x="4902826" y="1564048"/>
                  </a:lnTo>
                  <a:lnTo>
                    <a:pt x="4902826" y="1416410"/>
                  </a:lnTo>
                  <a:close/>
                  <a:moveTo>
                    <a:pt x="2351316" y="1416410"/>
                  </a:moveTo>
                  <a:lnTo>
                    <a:pt x="2351316" y="2289138"/>
                  </a:lnTo>
                  <a:lnTo>
                    <a:pt x="2527529" y="2289138"/>
                  </a:lnTo>
                  <a:lnTo>
                    <a:pt x="2527529" y="1924807"/>
                  </a:lnTo>
                  <a:lnTo>
                    <a:pt x="2563247" y="1924807"/>
                  </a:lnTo>
                  <a:cubicBezTo>
                    <a:pt x="2603729" y="1924807"/>
                    <a:pt x="2633296" y="1928081"/>
                    <a:pt x="2651949" y="1934630"/>
                  </a:cubicBezTo>
                  <a:cubicBezTo>
                    <a:pt x="2670602" y="1941178"/>
                    <a:pt x="2688263" y="1953283"/>
                    <a:pt x="2704932" y="1970944"/>
                  </a:cubicBezTo>
                  <a:cubicBezTo>
                    <a:pt x="2721601" y="1988605"/>
                    <a:pt x="2752557" y="2031368"/>
                    <a:pt x="2797801" y="2099233"/>
                  </a:cubicBezTo>
                  <a:lnTo>
                    <a:pt x="2925197" y="2289138"/>
                  </a:lnTo>
                  <a:lnTo>
                    <a:pt x="3135938" y="2289138"/>
                  </a:lnTo>
                  <a:lnTo>
                    <a:pt x="3029377" y="2118879"/>
                  </a:lnTo>
                  <a:cubicBezTo>
                    <a:pt x="2987309" y="2051013"/>
                    <a:pt x="2953872" y="2003785"/>
                    <a:pt x="2929067" y="1977194"/>
                  </a:cubicBezTo>
                  <a:cubicBezTo>
                    <a:pt x="2904262" y="1950604"/>
                    <a:pt x="2872810" y="1926196"/>
                    <a:pt x="2834710" y="1903971"/>
                  </a:cubicBezTo>
                  <a:cubicBezTo>
                    <a:pt x="2911307" y="1892858"/>
                    <a:pt x="2968854" y="1865970"/>
                    <a:pt x="3007351" y="1823306"/>
                  </a:cubicBezTo>
                  <a:cubicBezTo>
                    <a:pt x="3045847" y="1780642"/>
                    <a:pt x="3065096" y="1726568"/>
                    <a:pt x="3065096" y="1661083"/>
                  </a:cubicBezTo>
                  <a:cubicBezTo>
                    <a:pt x="3065096" y="1609490"/>
                    <a:pt x="3052396" y="1563651"/>
                    <a:pt x="3026996" y="1523566"/>
                  </a:cubicBezTo>
                  <a:cubicBezTo>
                    <a:pt x="3001596" y="1483482"/>
                    <a:pt x="2967762" y="1455601"/>
                    <a:pt x="2925495" y="1439925"/>
                  </a:cubicBezTo>
                  <a:cubicBezTo>
                    <a:pt x="2883228" y="1424248"/>
                    <a:pt x="2815462" y="1416410"/>
                    <a:pt x="2722196" y="1416410"/>
                  </a:cubicBezTo>
                  <a:close/>
                  <a:moveTo>
                    <a:pt x="1545263" y="1416410"/>
                  </a:moveTo>
                  <a:lnTo>
                    <a:pt x="1545263" y="1564048"/>
                  </a:lnTo>
                  <a:lnTo>
                    <a:pt x="1804224" y="1564048"/>
                  </a:lnTo>
                  <a:lnTo>
                    <a:pt x="1804224" y="2289138"/>
                  </a:lnTo>
                  <a:lnTo>
                    <a:pt x="1980437" y="2289138"/>
                  </a:lnTo>
                  <a:lnTo>
                    <a:pt x="1980437" y="1564048"/>
                  </a:lnTo>
                  <a:lnTo>
                    <a:pt x="2238802" y="1564048"/>
                  </a:lnTo>
                  <a:lnTo>
                    <a:pt x="2238802" y="1416410"/>
                  </a:lnTo>
                  <a:close/>
                  <a:moveTo>
                    <a:pt x="1108899" y="1401527"/>
                  </a:moveTo>
                  <a:cubicBezTo>
                    <a:pt x="986662" y="1401527"/>
                    <a:pt x="888038" y="1441711"/>
                    <a:pt x="813029" y="1522078"/>
                  </a:cubicBezTo>
                  <a:cubicBezTo>
                    <a:pt x="738019" y="1602445"/>
                    <a:pt x="700515" y="1715257"/>
                    <a:pt x="700515" y="1860513"/>
                  </a:cubicBezTo>
                  <a:cubicBezTo>
                    <a:pt x="700515" y="1997832"/>
                    <a:pt x="737821" y="2106080"/>
                    <a:pt x="812434" y="2185256"/>
                  </a:cubicBezTo>
                  <a:cubicBezTo>
                    <a:pt x="887046" y="2264433"/>
                    <a:pt x="982296" y="2304021"/>
                    <a:pt x="1098184" y="2304021"/>
                  </a:cubicBezTo>
                  <a:cubicBezTo>
                    <a:pt x="1191846" y="2304021"/>
                    <a:pt x="1269138" y="2280903"/>
                    <a:pt x="1330058" y="2234667"/>
                  </a:cubicBezTo>
                  <a:cubicBezTo>
                    <a:pt x="1390978" y="2188431"/>
                    <a:pt x="1434535" y="2117688"/>
                    <a:pt x="1460729" y="2022438"/>
                  </a:cubicBezTo>
                  <a:lnTo>
                    <a:pt x="1289874" y="1968265"/>
                  </a:lnTo>
                  <a:cubicBezTo>
                    <a:pt x="1275190" y="2032162"/>
                    <a:pt x="1250980" y="2078993"/>
                    <a:pt x="1217246" y="2108759"/>
                  </a:cubicBezTo>
                  <a:cubicBezTo>
                    <a:pt x="1183512" y="2138524"/>
                    <a:pt x="1143229" y="2153407"/>
                    <a:pt x="1096398" y="2153407"/>
                  </a:cubicBezTo>
                  <a:cubicBezTo>
                    <a:pt x="1032897" y="2153407"/>
                    <a:pt x="981304" y="2129991"/>
                    <a:pt x="941616" y="2083160"/>
                  </a:cubicBezTo>
                  <a:cubicBezTo>
                    <a:pt x="901929" y="2036329"/>
                    <a:pt x="882085" y="1957748"/>
                    <a:pt x="882085" y="1847416"/>
                  </a:cubicBezTo>
                  <a:cubicBezTo>
                    <a:pt x="882085" y="1743435"/>
                    <a:pt x="902226" y="1668227"/>
                    <a:pt x="942509" y="1621793"/>
                  </a:cubicBezTo>
                  <a:cubicBezTo>
                    <a:pt x="982792" y="1575358"/>
                    <a:pt x="1035279" y="1552141"/>
                    <a:pt x="1099969" y="1552141"/>
                  </a:cubicBezTo>
                  <a:cubicBezTo>
                    <a:pt x="1146801" y="1552141"/>
                    <a:pt x="1186587" y="1565238"/>
                    <a:pt x="1219330" y="1591432"/>
                  </a:cubicBezTo>
                  <a:cubicBezTo>
                    <a:pt x="1252072" y="1617626"/>
                    <a:pt x="1273602" y="1653344"/>
                    <a:pt x="1283921" y="1698588"/>
                  </a:cubicBezTo>
                  <a:lnTo>
                    <a:pt x="1458347" y="1656916"/>
                  </a:lnTo>
                  <a:cubicBezTo>
                    <a:pt x="1438504" y="1587066"/>
                    <a:pt x="1408738" y="1533488"/>
                    <a:pt x="1369051" y="1496182"/>
                  </a:cubicBezTo>
                  <a:cubicBezTo>
                    <a:pt x="1302376" y="1433079"/>
                    <a:pt x="1215658" y="1401527"/>
                    <a:pt x="1108899" y="1401527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366FF">
                    <a:shade val="30000"/>
                    <a:satMod val="115000"/>
                  </a:srgbClr>
                </a:gs>
                <a:gs pos="50000">
                  <a:srgbClr val="3366FF">
                    <a:shade val="67500"/>
                    <a:satMod val="115000"/>
                  </a:srgbClr>
                </a:gs>
                <a:gs pos="100000">
                  <a:srgbClr val="3366FF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9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CDADCFE4-9839-ED5F-44AC-19A4DDCEAF22}"/>
                </a:ext>
              </a:extLst>
            </p:cNvPr>
            <p:cNvGrpSpPr/>
            <p:nvPr/>
          </p:nvGrpSpPr>
          <p:grpSpPr>
            <a:xfrm>
              <a:off x="0" y="1006747"/>
              <a:ext cx="10907295" cy="4598745"/>
              <a:chOff x="-8310" y="949597"/>
              <a:chExt cx="10907295" cy="4598745"/>
            </a:xfrm>
          </p:grpSpPr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89F1456-9F31-50D8-7DCE-C19C0DD3C123}"/>
                  </a:ext>
                </a:extLst>
              </p:cNvPr>
              <p:cNvSpPr txBox="1"/>
              <p:nvPr/>
            </p:nvSpPr>
            <p:spPr>
              <a:xfrm>
                <a:off x="292007" y="2417743"/>
                <a:ext cx="6991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Sistema de gerenciamento de academia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68C6D82-A6E7-C925-5B2E-63E7A94354CF}"/>
                  </a:ext>
                </a:extLst>
              </p:cNvPr>
              <p:cNvSpPr txBox="1"/>
              <p:nvPr/>
            </p:nvSpPr>
            <p:spPr>
              <a:xfrm>
                <a:off x="-8310" y="3240018"/>
                <a:ext cx="7980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Grupo:</a:t>
                </a:r>
                <a:b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Augusto dos Santos Silva - 33090416</a:t>
                </a:r>
              </a:p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João Vittor Fontes - 33625291</a:t>
                </a:r>
              </a:p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Matheus Gonçalves Gomes de Souza- 34740597</a:t>
                </a:r>
              </a:p>
              <a:p>
                <a:pPr algn="ctr"/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Raul 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Tonti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Sorbara - 32764812</a:t>
                </a:r>
              </a:p>
              <a:p>
                <a:pPr algn="ctr"/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Vyctor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Santos do Nascimento Bezerra - 33073155</a:t>
                </a: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012CE979-C866-CCA6-2BB3-D54161F3D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846" b="97885" l="1778" r="98889">
                            <a14:foregroundMark x1="23222" y1="17500" x2="21222" y2="92308"/>
                            <a14:foregroundMark x1="21222" y1="92308" x2="24556" y2="22308"/>
                            <a14:foregroundMark x1="24556" y1="22308" x2="20222" y2="43269"/>
                            <a14:foregroundMark x1="10815" y1="35326" x2="11333" y2="67115"/>
                            <a14:foregroundMark x1="10778" y1="33077" x2="10786" y2="33562"/>
                            <a14:foregroundMark x1="11889" y1="46346" x2="12556" y2="75192"/>
                            <a14:foregroundMark x1="10778" y1="38077" x2="6000" y2="47500"/>
                            <a14:foregroundMark x1="73889" y1="19615" x2="76778" y2="93462"/>
                            <a14:foregroundMark x1="76778" y1="93462" x2="76222" y2="10577"/>
                            <a14:foregroundMark x1="76222" y1="10577" x2="75111" y2="13462"/>
                            <a14:foregroundMark x1="67889" y1="54615" x2="28889" y2="54615"/>
                            <a14:foregroundMark x1="28889" y1="54615" x2="71222" y2="50577"/>
                            <a14:foregroundMark x1="71222" y1="50577" x2="31556" y2="51538"/>
                            <a14:foregroundMark x1="31556" y1="51538" x2="67889" y2="45385"/>
                            <a14:foregroundMark x1="87556" y1="41346" x2="88778" y2="38077"/>
                            <a14:foregroundMark x1="88778" y1="33077" x2="90000" y2="63846"/>
                            <a14:foregroundMark x1="88222" y1="26731" x2="92333" y2="77308"/>
                            <a14:foregroundMark x1="74444" y1="14423" x2="74444" y2="14423"/>
                            <a14:foregroundMark x1="97667" y1="47500" x2="98889" y2="41346"/>
                            <a14:foregroundMark x1="72111" y1="15385" x2="79222" y2="8269"/>
                            <a14:foregroundMark x1="18444" y1="10385" x2="26222" y2="7308"/>
                            <a14:foregroundMark x1="2532" y1="44760" x2="3000" y2="39231"/>
                            <a14:foregroundMark x1="1778" y1="53654" x2="2359" y2="46798"/>
                            <a14:foregroundMark x1="73333" y1="8269" x2="77444" y2="4038"/>
                            <a14:foregroundMark x1="21331" y1="96571" x2="24444" y2="92885"/>
                            <a14:backgroundMark x1="22222" y1="98990" x2="21053" y2="98990"/>
                            <a14:backgroundMark x1="20468" y1="96970" x2="18129" y2="96970"/>
                            <a14:backgroundMark x1="3509" y1="43434" x2="4094" y2="44444"/>
                            <a14:backgroundMark x1="3509" y1="45455" x2="4678" y2="36364"/>
                            <a14:backgroundMark x1="5263" y1="52525" x2="5263" y2="454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39915">
                <a:off x="7743006" y="949597"/>
                <a:ext cx="3155979" cy="18227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3993303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DC564A-1613-EC52-82B3-2AD374B8EC0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27529" y="1564048"/>
                </a:moveTo>
                <a:lnTo>
                  <a:pt x="2665046" y="1564048"/>
                </a:lnTo>
                <a:cubicBezTo>
                  <a:pt x="2736483" y="1564048"/>
                  <a:pt x="2779346" y="1565040"/>
                  <a:pt x="2793633" y="1567024"/>
                </a:cubicBezTo>
                <a:cubicBezTo>
                  <a:pt x="2822208" y="1571787"/>
                  <a:pt x="2844334" y="1583197"/>
                  <a:pt x="2860011" y="1601255"/>
                </a:cubicBezTo>
                <a:cubicBezTo>
                  <a:pt x="2875687" y="1619312"/>
                  <a:pt x="2883526" y="1643026"/>
                  <a:pt x="2883526" y="1672394"/>
                </a:cubicBezTo>
                <a:cubicBezTo>
                  <a:pt x="2883526" y="1698588"/>
                  <a:pt x="2877572" y="1720416"/>
                  <a:pt x="2865666" y="1737879"/>
                </a:cubicBezTo>
                <a:cubicBezTo>
                  <a:pt x="2853760" y="1755341"/>
                  <a:pt x="2837290" y="1767644"/>
                  <a:pt x="2816255" y="1774788"/>
                </a:cubicBezTo>
                <a:cubicBezTo>
                  <a:pt x="2795221" y="1781932"/>
                  <a:pt x="2742436" y="1785504"/>
                  <a:pt x="2657902" y="1785504"/>
                </a:cubicBezTo>
                <a:lnTo>
                  <a:pt x="2527529" y="1785504"/>
                </a:lnTo>
                <a:close/>
                <a:moveTo>
                  <a:pt x="3231783" y="1423554"/>
                </a:moveTo>
                <a:lnTo>
                  <a:pt x="3231783" y="2289138"/>
                </a:lnTo>
                <a:lnTo>
                  <a:pt x="3846146" y="2289138"/>
                </a:lnTo>
                <a:lnTo>
                  <a:pt x="3846146" y="2142096"/>
                </a:lnTo>
                <a:lnTo>
                  <a:pt x="3407996" y="2142096"/>
                </a:lnTo>
                <a:lnTo>
                  <a:pt x="3407996" y="1423554"/>
                </a:lnTo>
                <a:close/>
                <a:moveTo>
                  <a:pt x="5326688" y="1416410"/>
                </a:moveTo>
                <a:lnTo>
                  <a:pt x="5326688" y="1564048"/>
                </a:lnTo>
                <a:lnTo>
                  <a:pt x="5585649" y="1564048"/>
                </a:lnTo>
                <a:lnTo>
                  <a:pt x="5585649" y="2289138"/>
                </a:lnTo>
                <a:lnTo>
                  <a:pt x="5761861" y="2289138"/>
                </a:lnTo>
                <a:lnTo>
                  <a:pt x="5761861" y="1564048"/>
                </a:lnTo>
                <a:lnTo>
                  <a:pt x="6020227" y="1564048"/>
                </a:lnTo>
                <a:lnTo>
                  <a:pt x="6020227" y="1416410"/>
                </a:lnTo>
                <a:close/>
                <a:moveTo>
                  <a:pt x="5040938" y="1416410"/>
                </a:moveTo>
                <a:lnTo>
                  <a:pt x="5040938" y="2289138"/>
                </a:lnTo>
                <a:lnTo>
                  <a:pt x="5217151" y="2289138"/>
                </a:lnTo>
                <a:lnTo>
                  <a:pt x="5217151" y="1416410"/>
                </a:lnTo>
                <a:close/>
                <a:moveTo>
                  <a:pt x="4304536" y="1416410"/>
                </a:moveTo>
                <a:lnTo>
                  <a:pt x="4304536" y="2289138"/>
                </a:lnTo>
                <a:lnTo>
                  <a:pt x="4480749" y="2289138"/>
                </a:lnTo>
                <a:lnTo>
                  <a:pt x="4480749" y="1918258"/>
                </a:lnTo>
                <a:lnTo>
                  <a:pt x="4845080" y="1918258"/>
                </a:lnTo>
                <a:lnTo>
                  <a:pt x="4845080" y="1770621"/>
                </a:lnTo>
                <a:lnTo>
                  <a:pt x="4480749" y="1770621"/>
                </a:lnTo>
                <a:lnTo>
                  <a:pt x="4480749" y="1564048"/>
                </a:lnTo>
                <a:lnTo>
                  <a:pt x="4902826" y="1564048"/>
                </a:lnTo>
                <a:lnTo>
                  <a:pt x="4902826" y="1416410"/>
                </a:lnTo>
                <a:close/>
                <a:moveTo>
                  <a:pt x="2351316" y="1416410"/>
                </a:moveTo>
                <a:lnTo>
                  <a:pt x="2351316" y="2289138"/>
                </a:lnTo>
                <a:lnTo>
                  <a:pt x="2527529" y="2289138"/>
                </a:lnTo>
                <a:lnTo>
                  <a:pt x="2527529" y="1924807"/>
                </a:lnTo>
                <a:lnTo>
                  <a:pt x="2563247" y="1924807"/>
                </a:lnTo>
                <a:cubicBezTo>
                  <a:pt x="2603729" y="1924807"/>
                  <a:pt x="2633296" y="1928081"/>
                  <a:pt x="2651949" y="1934630"/>
                </a:cubicBezTo>
                <a:cubicBezTo>
                  <a:pt x="2670602" y="1941178"/>
                  <a:pt x="2688263" y="1953283"/>
                  <a:pt x="2704932" y="1970944"/>
                </a:cubicBezTo>
                <a:cubicBezTo>
                  <a:pt x="2721601" y="1988605"/>
                  <a:pt x="2752557" y="2031368"/>
                  <a:pt x="2797801" y="2099233"/>
                </a:cubicBezTo>
                <a:lnTo>
                  <a:pt x="2925197" y="2289138"/>
                </a:lnTo>
                <a:lnTo>
                  <a:pt x="3135938" y="2289138"/>
                </a:lnTo>
                <a:lnTo>
                  <a:pt x="3029377" y="2118879"/>
                </a:lnTo>
                <a:cubicBezTo>
                  <a:pt x="2987309" y="2051013"/>
                  <a:pt x="2953872" y="2003785"/>
                  <a:pt x="2929067" y="1977194"/>
                </a:cubicBezTo>
                <a:cubicBezTo>
                  <a:pt x="2904262" y="1950604"/>
                  <a:pt x="2872810" y="1926196"/>
                  <a:pt x="2834710" y="1903971"/>
                </a:cubicBezTo>
                <a:cubicBezTo>
                  <a:pt x="2911307" y="1892858"/>
                  <a:pt x="2968854" y="1865970"/>
                  <a:pt x="3007351" y="1823306"/>
                </a:cubicBezTo>
                <a:cubicBezTo>
                  <a:pt x="3045847" y="1780642"/>
                  <a:pt x="3065096" y="1726568"/>
                  <a:pt x="3065096" y="1661083"/>
                </a:cubicBezTo>
                <a:cubicBezTo>
                  <a:pt x="3065096" y="1609490"/>
                  <a:pt x="3052396" y="1563651"/>
                  <a:pt x="3026996" y="1523566"/>
                </a:cubicBezTo>
                <a:cubicBezTo>
                  <a:pt x="3001596" y="1483482"/>
                  <a:pt x="2967762" y="1455601"/>
                  <a:pt x="2925495" y="1439925"/>
                </a:cubicBezTo>
                <a:cubicBezTo>
                  <a:pt x="2883228" y="1424248"/>
                  <a:pt x="2815462" y="1416410"/>
                  <a:pt x="2722196" y="1416410"/>
                </a:cubicBezTo>
                <a:close/>
                <a:moveTo>
                  <a:pt x="1545263" y="1416410"/>
                </a:moveTo>
                <a:lnTo>
                  <a:pt x="1545263" y="1564048"/>
                </a:lnTo>
                <a:lnTo>
                  <a:pt x="1804224" y="1564048"/>
                </a:lnTo>
                <a:lnTo>
                  <a:pt x="1804224" y="2289138"/>
                </a:lnTo>
                <a:lnTo>
                  <a:pt x="1980437" y="2289138"/>
                </a:lnTo>
                <a:lnTo>
                  <a:pt x="1980437" y="1564048"/>
                </a:lnTo>
                <a:lnTo>
                  <a:pt x="2238802" y="1564048"/>
                </a:lnTo>
                <a:lnTo>
                  <a:pt x="2238802" y="1416410"/>
                </a:lnTo>
                <a:close/>
                <a:moveTo>
                  <a:pt x="1108899" y="1401527"/>
                </a:moveTo>
                <a:cubicBezTo>
                  <a:pt x="986662" y="1401527"/>
                  <a:pt x="888038" y="1441711"/>
                  <a:pt x="813029" y="1522078"/>
                </a:cubicBezTo>
                <a:cubicBezTo>
                  <a:pt x="738019" y="1602445"/>
                  <a:pt x="700515" y="1715257"/>
                  <a:pt x="700515" y="1860513"/>
                </a:cubicBezTo>
                <a:cubicBezTo>
                  <a:pt x="700515" y="1997832"/>
                  <a:pt x="737821" y="2106080"/>
                  <a:pt x="812434" y="2185256"/>
                </a:cubicBezTo>
                <a:cubicBezTo>
                  <a:pt x="887046" y="2264433"/>
                  <a:pt x="982296" y="2304021"/>
                  <a:pt x="1098184" y="2304021"/>
                </a:cubicBezTo>
                <a:cubicBezTo>
                  <a:pt x="1191846" y="2304021"/>
                  <a:pt x="1269138" y="2280903"/>
                  <a:pt x="1330058" y="2234667"/>
                </a:cubicBezTo>
                <a:cubicBezTo>
                  <a:pt x="1390978" y="2188431"/>
                  <a:pt x="1434535" y="2117688"/>
                  <a:pt x="1460729" y="2022438"/>
                </a:cubicBezTo>
                <a:lnTo>
                  <a:pt x="1289874" y="1968265"/>
                </a:lnTo>
                <a:cubicBezTo>
                  <a:pt x="1275190" y="2032162"/>
                  <a:pt x="1250980" y="2078993"/>
                  <a:pt x="1217246" y="2108759"/>
                </a:cubicBezTo>
                <a:cubicBezTo>
                  <a:pt x="1183512" y="2138524"/>
                  <a:pt x="1143229" y="2153407"/>
                  <a:pt x="1096398" y="2153407"/>
                </a:cubicBezTo>
                <a:cubicBezTo>
                  <a:pt x="1032897" y="2153407"/>
                  <a:pt x="981304" y="2129991"/>
                  <a:pt x="941616" y="2083160"/>
                </a:cubicBezTo>
                <a:cubicBezTo>
                  <a:pt x="901929" y="2036329"/>
                  <a:pt x="882085" y="1957748"/>
                  <a:pt x="882085" y="1847416"/>
                </a:cubicBezTo>
                <a:cubicBezTo>
                  <a:pt x="882085" y="1743435"/>
                  <a:pt x="902226" y="1668227"/>
                  <a:pt x="942509" y="1621793"/>
                </a:cubicBezTo>
                <a:cubicBezTo>
                  <a:pt x="982792" y="1575358"/>
                  <a:pt x="1035279" y="1552141"/>
                  <a:pt x="1099969" y="1552141"/>
                </a:cubicBezTo>
                <a:cubicBezTo>
                  <a:pt x="1146801" y="1552141"/>
                  <a:pt x="1186587" y="1565238"/>
                  <a:pt x="1219330" y="1591432"/>
                </a:cubicBezTo>
                <a:cubicBezTo>
                  <a:pt x="1252072" y="1617626"/>
                  <a:pt x="1273602" y="1653344"/>
                  <a:pt x="1283921" y="1698588"/>
                </a:cubicBezTo>
                <a:lnTo>
                  <a:pt x="1458347" y="1656916"/>
                </a:lnTo>
                <a:cubicBezTo>
                  <a:pt x="1438504" y="1587066"/>
                  <a:pt x="1408738" y="1533488"/>
                  <a:pt x="1369051" y="1496182"/>
                </a:cubicBezTo>
                <a:cubicBezTo>
                  <a:pt x="1302376" y="1433079"/>
                  <a:pt x="1215658" y="1401527"/>
                  <a:pt x="1108899" y="1401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213612-7333-3E31-6E73-8180985F081F}"/>
              </a:ext>
            </a:extLst>
          </p:cNvPr>
          <p:cNvSpPr txBox="1"/>
          <p:nvPr/>
        </p:nvSpPr>
        <p:spPr>
          <a:xfrm>
            <a:off x="300317" y="2474893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academia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3F2022-B5E2-FDB5-2B58-A93A70C6F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7885" l="1778" r="98889">
                        <a14:foregroundMark x1="23222" y1="17500" x2="21222" y2="92308"/>
                        <a14:foregroundMark x1="21222" y1="92308" x2="24556" y2="22308"/>
                        <a14:foregroundMark x1="24556" y1="22308" x2="20222" y2="43269"/>
                        <a14:foregroundMark x1="10815" y1="35326" x2="11333" y2="67115"/>
                        <a14:foregroundMark x1="10778" y1="33077" x2="10786" y2="33562"/>
                        <a14:foregroundMark x1="11889" y1="46346" x2="12556" y2="75192"/>
                        <a14:foregroundMark x1="10778" y1="38077" x2="6000" y2="47500"/>
                        <a14:foregroundMark x1="73889" y1="19615" x2="76778" y2="93462"/>
                        <a14:foregroundMark x1="76778" y1="93462" x2="76222" y2="10577"/>
                        <a14:foregroundMark x1="76222" y1="10577" x2="75111" y2="13462"/>
                        <a14:foregroundMark x1="67889" y1="54615" x2="28889" y2="54615"/>
                        <a14:foregroundMark x1="28889" y1="54615" x2="71222" y2="50577"/>
                        <a14:foregroundMark x1="71222" y1="50577" x2="31556" y2="51538"/>
                        <a14:foregroundMark x1="31556" y1="51538" x2="67889" y2="45385"/>
                        <a14:foregroundMark x1="87556" y1="41346" x2="88778" y2="38077"/>
                        <a14:foregroundMark x1="88778" y1="33077" x2="90000" y2="63846"/>
                        <a14:foregroundMark x1="88222" y1="26731" x2="92333" y2="77308"/>
                        <a14:foregroundMark x1="74444" y1="14423" x2="74444" y2="14423"/>
                        <a14:foregroundMark x1="97667" y1="47500" x2="98889" y2="41346"/>
                        <a14:foregroundMark x1="72111" y1="15385" x2="79222" y2="8269"/>
                        <a14:foregroundMark x1="18444" y1="10385" x2="26222" y2="7308"/>
                        <a14:foregroundMark x1="2532" y1="44760" x2="3000" y2="39231"/>
                        <a14:foregroundMark x1="1778" y1="53654" x2="2359" y2="46798"/>
                        <a14:foregroundMark x1="73333" y1="8269" x2="77444" y2="4038"/>
                        <a14:foregroundMark x1="21331" y1="96571" x2="24444" y2="92885"/>
                        <a14:backgroundMark x1="22222" y1="98990" x2="21053" y2="98990"/>
                        <a14:backgroundMark x1="20468" y1="96970" x2="18129" y2="96970"/>
                        <a14:backgroundMark x1="3509" y1="43434" x2="4094" y2="44444"/>
                        <a14:backgroundMark x1="3509" y1="45455" x2="4678" y2="36364"/>
                        <a14:backgroundMark x1="5263" y1="52525" x2="5263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9915">
            <a:off x="2314737" y="3477843"/>
            <a:ext cx="2519318" cy="1455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FA338F-77E7-426F-9F50-6E1CAC8F5189}"/>
              </a:ext>
            </a:extLst>
          </p:cNvPr>
          <p:cNvSpPr txBox="1"/>
          <p:nvPr/>
        </p:nvSpPr>
        <p:spPr>
          <a:xfrm>
            <a:off x="6930940" y="1443318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Projeto “CTRL FIT” é um sistema de gerenciamento de academia que tem como objetivo ser uma ferramenta útil para a gestão de alunos, pagamentos, funcionários, planos e treinos da academia. O sistema será desenvolvido para a academia GYM FIT e o propósito do sistema é fazer com que a academia migre do registro em papel ou planilha para um sistema simples e objetivo que permite um melhor gerenciamento da academia.</a:t>
            </a:r>
          </a:p>
        </p:txBody>
      </p:sp>
    </p:spTree>
    <p:extLst>
      <p:ext uri="{BB962C8B-B14F-4D97-AF65-F5344CB8AC3E}">
        <p14:creationId xmlns:p14="http://schemas.microsoft.com/office/powerpoint/2010/main" val="30219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34A3FE-1335-27B2-1F15-8DC94B6C361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27529" y="1564048"/>
                </a:moveTo>
                <a:lnTo>
                  <a:pt x="2665046" y="1564048"/>
                </a:lnTo>
                <a:cubicBezTo>
                  <a:pt x="2736483" y="1564048"/>
                  <a:pt x="2779346" y="1565040"/>
                  <a:pt x="2793633" y="1567024"/>
                </a:cubicBezTo>
                <a:cubicBezTo>
                  <a:pt x="2822208" y="1571787"/>
                  <a:pt x="2844334" y="1583197"/>
                  <a:pt x="2860011" y="1601255"/>
                </a:cubicBezTo>
                <a:cubicBezTo>
                  <a:pt x="2875687" y="1619312"/>
                  <a:pt x="2883526" y="1643026"/>
                  <a:pt x="2883526" y="1672394"/>
                </a:cubicBezTo>
                <a:cubicBezTo>
                  <a:pt x="2883526" y="1698588"/>
                  <a:pt x="2877572" y="1720416"/>
                  <a:pt x="2865666" y="1737879"/>
                </a:cubicBezTo>
                <a:cubicBezTo>
                  <a:pt x="2853760" y="1755341"/>
                  <a:pt x="2837290" y="1767644"/>
                  <a:pt x="2816255" y="1774788"/>
                </a:cubicBezTo>
                <a:cubicBezTo>
                  <a:pt x="2795221" y="1781932"/>
                  <a:pt x="2742436" y="1785504"/>
                  <a:pt x="2657902" y="1785504"/>
                </a:cubicBezTo>
                <a:lnTo>
                  <a:pt x="2527529" y="1785504"/>
                </a:lnTo>
                <a:close/>
                <a:moveTo>
                  <a:pt x="3231783" y="1423554"/>
                </a:moveTo>
                <a:lnTo>
                  <a:pt x="3231783" y="2289138"/>
                </a:lnTo>
                <a:lnTo>
                  <a:pt x="3846146" y="2289138"/>
                </a:lnTo>
                <a:lnTo>
                  <a:pt x="3846146" y="2142096"/>
                </a:lnTo>
                <a:lnTo>
                  <a:pt x="3407996" y="2142096"/>
                </a:lnTo>
                <a:lnTo>
                  <a:pt x="3407996" y="1423554"/>
                </a:lnTo>
                <a:close/>
                <a:moveTo>
                  <a:pt x="5326688" y="1416410"/>
                </a:moveTo>
                <a:lnTo>
                  <a:pt x="5326688" y="1564048"/>
                </a:lnTo>
                <a:lnTo>
                  <a:pt x="5585649" y="1564048"/>
                </a:lnTo>
                <a:lnTo>
                  <a:pt x="5585649" y="2289138"/>
                </a:lnTo>
                <a:lnTo>
                  <a:pt x="5761861" y="2289138"/>
                </a:lnTo>
                <a:lnTo>
                  <a:pt x="5761861" y="1564048"/>
                </a:lnTo>
                <a:lnTo>
                  <a:pt x="6020227" y="1564048"/>
                </a:lnTo>
                <a:lnTo>
                  <a:pt x="6020227" y="1416410"/>
                </a:lnTo>
                <a:close/>
                <a:moveTo>
                  <a:pt x="5040938" y="1416410"/>
                </a:moveTo>
                <a:lnTo>
                  <a:pt x="5040938" y="2289138"/>
                </a:lnTo>
                <a:lnTo>
                  <a:pt x="5217151" y="2289138"/>
                </a:lnTo>
                <a:lnTo>
                  <a:pt x="5217151" y="1416410"/>
                </a:lnTo>
                <a:close/>
                <a:moveTo>
                  <a:pt x="4304536" y="1416410"/>
                </a:moveTo>
                <a:lnTo>
                  <a:pt x="4304536" y="2289138"/>
                </a:lnTo>
                <a:lnTo>
                  <a:pt x="4480749" y="2289138"/>
                </a:lnTo>
                <a:lnTo>
                  <a:pt x="4480749" y="1918258"/>
                </a:lnTo>
                <a:lnTo>
                  <a:pt x="4845080" y="1918258"/>
                </a:lnTo>
                <a:lnTo>
                  <a:pt x="4845080" y="1770621"/>
                </a:lnTo>
                <a:lnTo>
                  <a:pt x="4480749" y="1770621"/>
                </a:lnTo>
                <a:lnTo>
                  <a:pt x="4480749" y="1564048"/>
                </a:lnTo>
                <a:lnTo>
                  <a:pt x="4902826" y="1564048"/>
                </a:lnTo>
                <a:lnTo>
                  <a:pt x="4902826" y="1416410"/>
                </a:lnTo>
                <a:close/>
                <a:moveTo>
                  <a:pt x="2351316" y="1416410"/>
                </a:moveTo>
                <a:lnTo>
                  <a:pt x="2351316" y="2289138"/>
                </a:lnTo>
                <a:lnTo>
                  <a:pt x="2527529" y="2289138"/>
                </a:lnTo>
                <a:lnTo>
                  <a:pt x="2527529" y="1924807"/>
                </a:lnTo>
                <a:lnTo>
                  <a:pt x="2563247" y="1924807"/>
                </a:lnTo>
                <a:cubicBezTo>
                  <a:pt x="2603729" y="1924807"/>
                  <a:pt x="2633296" y="1928081"/>
                  <a:pt x="2651949" y="1934630"/>
                </a:cubicBezTo>
                <a:cubicBezTo>
                  <a:pt x="2670602" y="1941178"/>
                  <a:pt x="2688263" y="1953283"/>
                  <a:pt x="2704932" y="1970944"/>
                </a:cubicBezTo>
                <a:cubicBezTo>
                  <a:pt x="2721601" y="1988605"/>
                  <a:pt x="2752557" y="2031368"/>
                  <a:pt x="2797801" y="2099233"/>
                </a:cubicBezTo>
                <a:lnTo>
                  <a:pt x="2925197" y="2289138"/>
                </a:lnTo>
                <a:lnTo>
                  <a:pt x="3135938" y="2289138"/>
                </a:lnTo>
                <a:lnTo>
                  <a:pt x="3029377" y="2118879"/>
                </a:lnTo>
                <a:cubicBezTo>
                  <a:pt x="2987309" y="2051013"/>
                  <a:pt x="2953872" y="2003785"/>
                  <a:pt x="2929067" y="1977194"/>
                </a:cubicBezTo>
                <a:cubicBezTo>
                  <a:pt x="2904262" y="1950604"/>
                  <a:pt x="2872810" y="1926196"/>
                  <a:pt x="2834710" y="1903971"/>
                </a:cubicBezTo>
                <a:cubicBezTo>
                  <a:pt x="2911307" y="1892858"/>
                  <a:pt x="2968854" y="1865970"/>
                  <a:pt x="3007351" y="1823306"/>
                </a:cubicBezTo>
                <a:cubicBezTo>
                  <a:pt x="3045847" y="1780642"/>
                  <a:pt x="3065096" y="1726568"/>
                  <a:pt x="3065096" y="1661083"/>
                </a:cubicBezTo>
                <a:cubicBezTo>
                  <a:pt x="3065096" y="1609490"/>
                  <a:pt x="3052396" y="1563651"/>
                  <a:pt x="3026996" y="1523566"/>
                </a:cubicBezTo>
                <a:cubicBezTo>
                  <a:pt x="3001596" y="1483482"/>
                  <a:pt x="2967762" y="1455601"/>
                  <a:pt x="2925495" y="1439925"/>
                </a:cubicBezTo>
                <a:cubicBezTo>
                  <a:pt x="2883228" y="1424248"/>
                  <a:pt x="2815462" y="1416410"/>
                  <a:pt x="2722196" y="1416410"/>
                </a:cubicBezTo>
                <a:close/>
                <a:moveTo>
                  <a:pt x="1545263" y="1416410"/>
                </a:moveTo>
                <a:lnTo>
                  <a:pt x="1545263" y="1564048"/>
                </a:lnTo>
                <a:lnTo>
                  <a:pt x="1804224" y="1564048"/>
                </a:lnTo>
                <a:lnTo>
                  <a:pt x="1804224" y="2289138"/>
                </a:lnTo>
                <a:lnTo>
                  <a:pt x="1980437" y="2289138"/>
                </a:lnTo>
                <a:lnTo>
                  <a:pt x="1980437" y="1564048"/>
                </a:lnTo>
                <a:lnTo>
                  <a:pt x="2238802" y="1564048"/>
                </a:lnTo>
                <a:lnTo>
                  <a:pt x="2238802" y="1416410"/>
                </a:lnTo>
                <a:close/>
                <a:moveTo>
                  <a:pt x="1108899" y="1401527"/>
                </a:moveTo>
                <a:cubicBezTo>
                  <a:pt x="986662" y="1401527"/>
                  <a:pt x="888038" y="1441711"/>
                  <a:pt x="813029" y="1522078"/>
                </a:cubicBezTo>
                <a:cubicBezTo>
                  <a:pt x="738019" y="1602445"/>
                  <a:pt x="700515" y="1715257"/>
                  <a:pt x="700515" y="1860513"/>
                </a:cubicBezTo>
                <a:cubicBezTo>
                  <a:pt x="700515" y="1997832"/>
                  <a:pt x="737821" y="2106080"/>
                  <a:pt x="812434" y="2185256"/>
                </a:cubicBezTo>
                <a:cubicBezTo>
                  <a:pt x="887046" y="2264433"/>
                  <a:pt x="982296" y="2304021"/>
                  <a:pt x="1098184" y="2304021"/>
                </a:cubicBezTo>
                <a:cubicBezTo>
                  <a:pt x="1191846" y="2304021"/>
                  <a:pt x="1269138" y="2280903"/>
                  <a:pt x="1330058" y="2234667"/>
                </a:cubicBezTo>
                <a:cubicBezTo>
                  <a:pt x="1390978" y="2188431"/>
                  <a:pt x="1434535" y="2117688"/>
                  <a:pt x="1460729" y="2022438"/>
                </a:cubicBezTo>
                <a:lnTo>
                  <a:pt x="1289874" y="1968265"/>
                </a:lnTo>
                <a:cubicBezTo>
                  <a:pt x="1275190" y="2032162"/>
                  <a:pt x="1250980" y="2078993"/>
                  <a:pt x="1217246" y="2108759"/>
                </a:cubicBezTo>
                <a:cubicBezTo>
                  <a:pt x="1183512" y="2138524"/>
                  <a:pt x="1143229" y="2153407"/>
                  <a:pt x="1096398" y="2153407"/>
                </a:cubicBezTo>
                <a:cubicBezTo>
                  <a:pt x="1032897" y="2153407"/>
                  <a:pt x="981304" y="2129991"/>
                  <a:pt x="941616" y="2083160"/>
                </a:cubicBezTo>
                <a:cubicBezTo>
                  <a:pt x="901929" y="2036329"/>
                  <a:pt x="882085" y="1957748"/>
                  <a:pt x="882085" y="1847416"/>
                </a:cubicBezTo>
                <a:cubicBezTo>
                  <a:pt x="882085" y="1743435"/>
                  <a:pt x="902226" y="1668227"/>
                  <a:pt x="942509" y="1621793"/>
                </a:cubicBezTo>
                <a:cubicBezTo>
                  <a:pt x="982792" y="1575358"/>
                  <a:pt x="1035279" y="1552141"/>
                  <a:pt x="1099969" y="1552141"/>
                </a:cubicBezTo>
                <a:cubicBezTo>
                  <a:pt x="1146801" y="1552141"/>
                  <a:pt x="1186587" y="1565238"/>
                  <a:pt x="1219330" y="1591432"/>
                </a:cubicBezTo>
                <a:cubicBezTo>
                  <a:pt x="1252072" y="1617626"/>
                  <a:pt x="1273602" y="1653344"/>
                  <a:pt x="1283921" y="1698588"/>
                </a:cubicBezTo>
                <a:lnTo>
                  <a:pt x="1458347" y="1656916"/>
                </a:lnTo>
                <a:cubicBezTo>
                  <a:pt x="1438504" y="1587066"/>
                  <a:pt x="1408738" y="1533488"/>
                  <a:pt x="1369051" y="1496182"/>
                </a:cubicBezTo>
                <a:cubicBezTo>
                  <a:pt x="1302376" y="1433079"/>
                  <a:pt x="1215658" y="1401527"/>
                  <a:pt x="1108899" y="1401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7FF6D6-97FD-2C58-1676-CD3C1267A5D3}"/>
              </a:ext>
            </a:extLst>
          </p:cNvPr>
          <p:cNvSpPr txBox="1"/>
          <p:nvPr/>
        </p:nvSpPr>
        <p:spPr>
          <a:xfrm>
            <a:off x="300317" y="2474893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academia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A842942-E523-910C-38F8-B50F73396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7885" l="1778" r="98889">
                        <a14:foregroundMark x1="23222" y1="17500" x2="21222" y2="92308"/>
                        <a14:foregroundMark x1="21222" y1="92308" x2="24556" y2="22308"/>
                        <a14:foregroundMark x1="24556" y1="22308" x2="20222" y2="43269"/>
                        <a14:foregroundMark x1="10815" y1="35326" x2="11333" y2="67115"/>
                        <a14:foregroundMark x1="10778" y1="33077" x2="10786" y2="33562"/>
                        <a14:foregroundMark x1="11889" y1="46346" x2="12556" y2="75192"/>
                        <a14:foregroundMark x1="10778" y1="38077" x2="6000" y2="47500"/>
                        <a14:foregroundMark x1="73889" y1="19615" x2="76778" y2="93462"/>
                        <a14:foregroundMark x1="76778" y1="93462" x2="76222" y2="10577"/>
                        <a14:foregroundMark x1="76222" y1="10577" x2="75111" y2="13462"/>
                        <a14:foregroundMark x1="67889" y1="54615" x2="28889" y2="54615"/>
                        <a14:foregroundMark x1="28889" y1="54615" x2="71222" y2="50577"/>
                        <a14:foregroundMark x1="71222" y1="50577" x2="31556" y2="51538"/>
                        <a14:foregroundMark x1="31556" y1="51538" x2="67889" y2="45385"/>
                        <a14:foregroundMark x1="87556" y1="41346" x2="88778" y2="38077"/>
                        <a14:foregroundMark x1="88778" y1="33077" x2="90000" y2="63846"/>
                        <a14:foregroundMark x1="88222" y1="26731" x2="92333" y2="77308"/>
                        <a14:foregroundMark x1="74444" y1="14423" x2="74444" y2="14423"/>
                        <a14:foregroundMark x1="97667" y1="47500" x2="98889" y2="41346"/>
                        <a14:foregroundMark x1="72111" y1="15385" x2="79222" y2="8269"/>
                        <a14:foregroundMark x1="18444" y1="10385" x2="26222" y2="7308"/>
                        <a14:foregroundMark x1="2532" y1="44760" x2="3000" y2="39231"/>
                        <a14:foregroundMark x1="1778" y1="53654" x2="2359" y2="46798"/>
                        <a14:foregroundMark x1="73333" y1="8269" x2="77444" y2="4038"/>
                        <a14:foregroundMark x1="21331" y1="96571" x2="24444" y2="92885"/>
                        <a14:backgroundMark x1="22222" y1="98990" x2="21053" y2="98990"/>
                        <a14:backgroundMark x1="20468" y1="96970" x2="18129" y2="96970"/>
                        <a14:backgroundMark x1="3509" y1="43434" x2="4094" y2="44444"/>
                        <a14:backgroundMark x1="3509" y1="45455" x2="4678" y2="36364"/>
                        <a14:backgroundMark x1="5263" y1="52525" x2="5263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9915">
            <a:off x="2314737" y="3477843"/>
            <a:ext cx="2519318" cy="145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04CBF2-16FD-427E-8EBC-C23FBE8D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04" y="702816"/>
            <a:ext cx="5710518" cy="56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6B48307-FA03-436C-A67B-B0EDD25D6383}"/>
              </a:ext>
            </a:extLst>
          </p:cNvPr>
          <p:cNvGrpSpPr/>
          <p:nvPr/>
        </p:nvGrpSpPr>
        <p:grpSpPr>
          <a:xfrm>
            <a:off x="285937" y="164726"/>
            <a:ext cx="11429279" cy="6693274"/>
            <a:chOff x="-12466748" y="31072"/>
            <a:chExt cx="11429279" cy="6693274"/>
          </a:xfrm>
          <a:solidFill>
            <a:schemeClr val="bg1"/>
          </a:solidFill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ABC3014-5F16-4BDA-B4EE-B9E235B4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66748" y="46359"/>
              <a:ext cx="5030026" cy="5488885"/>
            </a:xfrm>
            <a:prstGeom prst="rect">
              <a:avLst/>
            </a:prstGeom>
            <a:grpFill/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839F596-883B-46DA-BFD8-8DD03DB45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76144" y="31072"/>
              <a:ext cx="4638675" cy="3190875"/>
            </a:xfrm>
            <a:prstGeom prst="rect">
              <a:avLst/>
            </a:prstGeom>
            <a:grpFill/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6CAA354-EDBA-4CA6-B439-0197EB9B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0620" y="3305074"/>
              <a:ext cx="3467626" cy="3419272"/>
            </a:xfrm>
            <a:prstGeom prst="rect">
              <a:avLst/>
            </a:prstGeom>
            <a:grpFill/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9930A4-4CEB-4ACD-8339-1E6AE7C739FC}"/>
                </a:ext>
              </a:extLst>
            </p:cNvPr>
            <p:cNvSpPr txBox="1"/>
            <p:nvPr/>
          </p:nvSpPr>
          <p:spPr>
            <a:xfrm>
              <a:off x="-11317152" y="5609757"/>
              <a:ext cx="28929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Diagrama do gerente: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AFFBDF3-340B-45CC-A657-BD85B6CE26DC}"/>
                </a:ext>
              </a:extLst>
            </p:cNvPr>
            <p:cNvSpPr txBox="1"/>
            <p:nvPr/>
          </p:nvSpPr>
          <p:spPr>
            <a:xfrm>
              <a:off x="-7357814" y="1551709"/>
              <a:ext cx="16920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Diagrama do instrutor: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B7B8CA0-AFCD-4B43-A45B-E9A4E373AE0E}"/>
                </a:ext>
              </a:extLst>
            </p:cNvPr>
            <p:cNvSpPr txBox="1"/>
            <p:nvPr/>
          </p:nvSpPr>
          <p:spPr>
            <a:xfrm>
              <a:off x="-7206076" y="4318488"/>
              <a:ext cx="203654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Diagrama do recepcionista: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176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A44258-3053-4238-909F-FBC5F8465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28" y="0"/>
            <a:ext cx="6212543" cy="685800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F9271-2EB3-4B1F-8C8A-DA0D3EE1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39" y="-121437"/>
            <a:ext cx="5481920" cy="861026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 completo:</a:t>
            </a:r>
          </a:p>
        </p:txBody>
      </p:sp>
    </p:spTree>
    <p:extLst>
      <p:ext uri="{BB962C8B-B14F-4D97-AF65-F5344CB8AC3E}">
        <p14:creationId xmlns:p14="http://schemas.microsoft.com/office/powerpoint/2010/main" val="22112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8D3EC8C-E4BB-D37E-78C2-C40A3EEC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52" y="0"/>
            <a:ext cx="716169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F9271-2EB3-4B1F-8C8A-DA0D3EE1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944" y="-184882"/>
            <a:ext cx="5481920" cy="861026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Modelagem de banco:</a:t>
            </a:r>
          </a:p>
        </p:txBody>
      </p:sp>
    </p:spTree>
    <p:extLst>
      <p:ext uri="{BB962C8B-B14F-4D97-AF65-F5344CB8AC3E}">
        <p14:creationId xmlns:p14="http://schemas.microsoft.com/office/powerpoint/2010/main" val="676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3D7DF00-7430-3E8C-F00C-8442995F4798}"/>
              </a:ext>
            </a:extLst>
          </p:cNvPr>
          <p:cNvGrpSpPr/>
          <p:nvPr/>
        </p:nvGrpSpPr>
        <p:grpSpPr>
          <a:xfrm>
            <a:off x="977153" y="616687"/>
            <a:ext cx="10346521" cy="6400801"/>
            <a:chOff x="977153" y="616687"/>
            <a:chExt cx="10346521" cy="64008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1DDE20E-9FBD-77A1-F0FA-FD5ED5B4F2EA}"/>
                </a:ext>
              </a:extLst>
            </p:cNvPr>
            <p:cNvSpPr/>
            <p:nvPr/>
          </p:nvSpPr>
          <p:spPr>
            <a:xfrm>
              <a:off x="977153" y="616687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22DE584-E13B-4217-9A61-F78CDAEE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027" y="1244853"/>
              <a:ext cx="7962500" cy="3998945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E4A124A-3489-511A-F5DF-06EA5CB6B829}"/>
              </a:ext>
            </a:extLst>
          </p:cNvPr>
          <p:cNvGrpSpPr/>
          <p:nvPr/>
        </p:nvGrpSpPr>
        <p:grpSpPr>
          <a:xfrm>
            <a:off x="12323524" y="616686"/>
            <a:ext cx="10346521" cy="6400801"/>
            <a:chOff x="12323524" y="616686"/>
            <a:chExt cx="10346521" cy="640080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DD3941-CEB1-D3F9-E176-1F156742B9F6}"/>
                </a:ext>
              </a:extLst>
            </p:cNvPr>
            <p:cNvSpPr/>
            <p:nvPr/>
          </p:nvSpPr>
          <p:spPr>
            <a:xfrm>
              <a:off x="12323524" y="616686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39B9FA7-0AB2-FE5B-92C6-1D40CB1C6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843" y="1643707"/>
              <a:ext cx="6879215" cy="4346757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E6A74B1-628B-4AA2-B16E-966210F7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69" y="-170143"/>
            <a:ext cx="5481920" cy="861026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Inicial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inicial do sistema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Fit onde é possível acessar as funcionalidades do sistema, a tela inicial possui um tamanho de 873x470, nas demais telas o tamanho varia de acordo com a quantidade de dados. </a:t>
            </a:r>
          </a:p>
        </p:txBody>
      </p:sp>
    </p:spTree>
    <p:extLst>
      <p:ext uri="{BB962C8B-B14F-4D97-AF65-F5344CB8AC3E}">
        <p14:creationId xmlns:p14="http://schemas.microsoft.com/office/powerpoint/2010/main" val="87484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B7A89F6-D2B1-2168-42AC-7502596ED548}"/>
              </a:ext>
            </a:extLst>
          </p:cNvPr>
          <p:cNvGrpSpPr/>
          <p:nvPr/>
        </p:nvGrpSpPr>
        <p:grpSpPr>
          <a:xfrm>
            <a:off x="12948811" y="464566"/>
            <a:ext cx="10346521" cy="6400801"/>
            <a:chOff x="1770310" y="54678"/>
            <a:chExt cx="10346521" cy="64008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6988F17-9C06-CA7A-FF5E-CA4B2C232D3A}"/>
                </a:ext>
              </a:extLst>
            </p:cNvPr>
            <p:cNvSpPr/>
            <p:nvPr/>
          </p:nvSpPr>
          <p:spPr>
            <a:xfrm>
              <a:off x="1770310" y="54678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185EAE1-2052-1B07-4A37-75565288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9099" y="1081699"/>
              <a:ext cx="7702959" cy="414555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D7DF00-7430-3E8C-F00C-8442995F4798}"/>
              </a:ext>
            </a:extLst>
          </p:cNvPr>
          <p:cNvGrpSpPr/>
          <p:nvPr/>
        </p:nvGrpSpPr>
        <p:grpSpPr>
          <a:xfrm>
            <a:off x="-10860784" y="464566"/>
            <a:ext cx="10346521" cy="6400801"/>
            <a:chOff x="977153" y="616687"/>
            <a:chExt cx="10346521" cy="64008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1DDE20E-9FBD-77A1-F0FA-FD5ED5B4F2EA}"/>
                </a:ext>
              </a:extLst>
            </p:cNvPr>
            <p:cNvSpPr/>
            <p:nvPr/>
          </p:nvSpPr>
          <p:spPr>
            <a:xfrm>
              <a:off x="977153" y="616687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22DE584-E13B-4217-9A61-F78CDAEE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027" y="1244853"/>
              <a:ext cx="7962500" cy="3998945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E4A124A-3489-511A-F5DF-06EA5CB6B829}"/>
              </a:ext>
            </a:extLst>
          </p:cNvPr>
          <p:cNvGrpSpPr/>
          <p:nvPr/>
        </p:nvGrpSpPr>
        <p:grpSpPr>
          <a:xfrm>
            <a:off x="999850" y="464566"/>
            <a:ext cx="10091483" cy="5970101"/>
            <a:chOff x="12323524" y="616686"/>
            <a:chExt cx="10346521" cy="640080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DD3941-CEB1-D3F9-E176-1F156742B9F6}"/>
                </a:ext>
              </a:extLst>
            </p:cNvPr>
            <p:cNvSpPr/>
            <p:nvPr/>
          </p:nvSpPr>
          <p:spPr>
            <a:xfrm>
              <a:off x="12323524" y="616686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39B9FA7-0AB2-FE5B-92C6-1D40CB1C6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91844" y="1643707"/>
              <a:ext cx="6680766" cy="4221363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E6A74B1-628B-4AA2-B16E-966210F7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45" y="180401"/>
            <a:ext cx="6720329" cy="861026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Alunos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gerenciamento de alunos, nessa tela o usuário pode visualizar as informações dos alunos cadastrados no sistema, além de poder pesquisar, alterar ou excluir alunos registrados e cadastrar novos alunos.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F8F39E-DB45-D721-80A5-899B1F2AF544}"/>
              </a:ext>
            </a:extLst>
          </p:cNvPr>
          <p:cNvGrpSpPr/>
          <p:nvPr/>
        </p:nvGrpSpPr>
        <p:grpSpPr>
          <a:xfrm>
            <a:off x="922739" y="126292"/>
            <a:ext cx="10346521" cy="6400801"/>
            <a:chOff x="1770310" y="54678"/>
            <a:chExt cx="10346521" cy="6400801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DB5D615-C174-35A0-A72C-83CB8A970075}"/>
                </a:ext>
              </a:extLst>
            </p:cNvPr>
            <p:cNvSpPr/>
            <p:nvPr/>
          </p:nvSpPr>
          <p:spPr>
            <a:xfrm>
              <a:off x="1770310" y="54678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D8AF476-AE67-79AD-ED38-9167B309C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9099" y="1081699"/>
              <a:ext cx="7702959" cy="4145559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85BDDF-5250-E8F7-EC06-2BE4CB549D6C}"/>
              </a:ext>
            </a:extLst>
          </p:cNvPr>
          <p:cNvGrpSpPr/>
          <p:nvPr/>
        </p:nvGrpSpPr>
        <p:grpSpPr>
          <a:xfrm>
            <a:off x="-11026222" y="126292"/>
            <a:ext cx="10091483" cy="5970101"/>
            <a:chOff x="12323524" y="616686"/>
            <a:chExt cx="10346521" cy="6400801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F69F23A-7A6C-D0D9-EA08-18051F47F9C7}"/>
                </a:ext>
              </a:extLst>
            </p:cNvPr>
            <p:cNvSpPr/>
            <p:nvPr/>
          </p:nvSpPr>
          <p:spPr>
            <a:xfrm>
              <a:off x="12323524" y="616686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006318F5-70F7-8B2D-B414-61595183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844" y="1643707"/>
              <a:ext cx="6680766" cy="4221363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FB3C41B-2726-C2C1-2110-9B53468AC36A}"/>
              </a:ext>
            </a:extLst>
          </p:cNvPr>
          <p:cNvGrpSpPr/>
          <p:nvPr/>
        </p:nvGrpSpPr>
        <p:grpSpPr>
          <a:xfrm>
            <a:off x="13345622" y="298250"/>
            <a:ext cx="10346521" cy="6400801"/>
            <a:chOff x="13345622" y="298250"/>
            <a:chExt cx="10346521" cy="6400801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AA936FD-6A13-6406-271B-2CB329B66923}"/>
                </a:ext>
              </a:extLst>
            </p:cNvPr>
            <p:cNvSpPr/>
            <p:nvPr/>
          </p:nvSpPr>
          <p:spPr>
            <a:xfrm>
              <a:off x="13345622" y="298250"/>
              <a:ext cx="10346521" cy="6400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A43E6F48-D1AE-4958-8528-194F1C5B0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89729" y="1106058"/>
              <a:ext cx="7026245" cy="4645883"/>
            </a:xfrm>
            <a:prstGeom prst="rect">
              <a:avLst/>
            </a:prstGeom>
          </p:spPr>
        </p:pic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35B4377-21D4-03B2-9742-4A8CDD8134B6}"/>
              </a:ext>
            </a:extLst>
          </p:cNvPr>
          <p:cNvSpPr/>
          <p:nvPr/>
        </p:nvSpPr>
        <p:spPr>
          <a:xfrm>
            <a:off x="-2726871" y="5356774"/>
            <a:ext cx="18516600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ECC2CC-0E7A-295C-7557-5C76FE5F4F8C}"/>
              </a:ext>
            </a:extLst>
          </p:cNvPr>
          <p:cNvSpPr/>
          <p:nvPr/>
        </p:nvSpPr>
        <p:spPr>
          <a:xfrm>
            <a:off x="-2155372" y="-1044026"/>
            <a:ext cx="17242972" cy="228887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8DC4F6-7041-4F41-BE46-FCAD81B80B87}"/>
              </a:ext>
            </a:extLst>
          </p:cNvPr>
          <p:cNvSpPr txBox="1"/>
          <p:nvPr/>
        </p:nvSpPr>
        <p:spPr>
          <a:xfrm>
            <a:off x="1465729" y="5808378"/>
            <a:ext cx="974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Nessa tela o usuário deve preencher os campos com as informações do aluno para cadastrar o aluno no sistema.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E2288FD-E1CD-9EBF-425C-A7DD2E05684D}"/>
              </a:ext>
            </a:extLst>
          </p:cNvPr>
          <p:cNvSpPr txBox="1">
            <a:spLocks/>
          </p:cNvSpPr>
          <p:nvPr/>
        </p:nvSpPr>
        <p:spPr>
          <a:xfrm>
            <a:off x="3503874" y="68424"/>
            <a:ext cx="6213522" cy="86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Tela de cadastro de Alunos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4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428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Diagrama completo:</vt:lpstr>
      <vt:lpstr>Modelagem de banco:</vt:lpstr>
      <vt:lpstr>Tela Inicial</vt:lpstr>
      <vt:lpstr>Tela de gerenciamento de Alunos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Auto Logon</dc:creator>
  <cp:lastModifiedBy>Matheus Gonçalves</cp:lastModifiedBy>
  <cp:revision>9</cp:revision>
  <dcterms:created xsi:type="dcterms:W3CDTF">2024-05-17T13:27:49Z</dcterms:created>
  <dcterms:modified xsi:type="dcterms:W3CDTF">2024-05-20T14:15:48Z</dcterms:modified>
</cp:coreProperties>
</file>