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62" r:id="rId5"/>
    <p:sldId id="273" r:id="rId6"/>
    <p:sldId id="274" r:id="rId7"/>
    <p:sldId id="280" r:id="rId8"/>
    <p:sldId id="275" r:id="rId9"/>
    <p:sldId id="281" r:id="rId10"/>
    <p:sldId id="285" r:id="rId11"/>
    <p:sldId id="276" r:id="rId12"/>
    <p:sldId id="282" r:id="rId13"/>
    <p:sldId id="277" r:id="rId14"/>
    <p:sldId id="283" r:id="rId15"/>
    <p:sldId id="278" r:id="rId16"/>
    <p:sldId id="284" r:id="rId17"/>
    <p:sldId id="286" r:id="rId18"/>
    <p:sldId id="287" r:id="rId19"/>
    <p:sldId id="288" r:id="rId20"/>
    <p:sldId id="289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orbara" userId="16224b834ca3e71a" providerId="LiveId" clId="{87AD793F-7013-43A2-9260-9C29732D14DE}"/>
    <pc:docChg chg="undo custSel addSld delSld modSld modMainMaster">
      <pc:chgData name="Raul Sorbara" userId="16224b834ca3e71a" providerId="LiveId" clId="{87AD793F-7013-43A2-9260-9C29732D14DE}" dt="2024-10-21T22:16:49.906" v="1968" actId="1076"/>
      <pc:docMkLst>
        <pc:docMk/>
      </pc:docMkLst>
      <pc:sldChg chg="del">
        <pc:chgData name="Raul Sorbara" userId="16224b834ca3e71a" providerId="LiveId" clId="{87AD793F-7013-43A2-9260-9C29732D14DE}" dt="2024-10-07T02:41:32.134" v="1315" actId="2696"/>
        <pc:sldMkLst>
          <pc:docMk/>
          <pc:sldMk cId="596982830" sldId="258"/>
        </pc:sldMkLst>
      </pc:sldChg>
      <pc:sldChg chg="del setBg">
        <pc:chgData name="Raul Sorbara" userId="16224b834ca3e71a" providerId="LiveId" clId="{87AD793F-7013-43A2-9260-9C29732D14DE}" dt="2024-10-07T02:36:38.126" v="1028" actId="2696"/>
        <pc:sldMkLst>
          <pc:docMk/>
          <pc:sldMk cId="1701176643" sldId="259"/>
        </pc:sldMkLst>
      </pc:sldChg>
      <pc:sldChg chg="del setBg">
        <pc:chgData name="Raul Sorbara" userId="16224b834ca3e71a" providerId="LiveId" clId="{87AD793F-7013-43A2-9260-9C29732D14DE}" dt="2024-10-07T02:41:18.159" v="1313" actId="2696"/>
        <pc:sldMkLst>
          <pc:docMk/>
          <pc:sldMk cId="2211239569" sldId="260"/>
        </pc:sldMkLst>
      </pc:sldChg>
      <pc:sldChg chg="del setBg">
        <pc:chgData name="Raul Sorbara" userId="16224b834ca3e71a" providerId="LiveId" clId="{87AD793F-7013-43A2-9260-9C29732D14DE}" dt="2024-10-07T02:41:21.192" v="1314" actId="2696"/>
        <pc:sldMkLst>
          <pc:docMk/>
          <pc:sldMk cId="67604804" sldId="261"/>
        </pc:sldMkLst>
      </pc:sldChg>
      <pc:sldChg chg="delSp modSp mod setBg">
        <pc:chgData name="Raul Sorbara" userId="16224b834ca3e71a" providerId="LiveId" clId="{87AD793F-7013-43A2-9260-9C29732D14DE}" dt="2024-10-07T21:22:27.327" v="1384" actId="20577"/>
        <pc:sldMkLst>
          <pc:docMk/>
          <pc:sldMk cId="874845235" sldId="262"/>
        </pc:sldMkLst>
        <pc:spChg chg="del topLvl">
          <ac:chgData name="Raul Sorbara" userId="16224b834ca3e71a" providerId="LiveId" clId="{87AD793F-7013-43A2-9260-9C29732D14DE}" dt="2024-10-06T21:07:00.625" v="19" actId="478"/>
          <ac:spMkLst>
            <pc:docMk/>
            <pc:sldMk cId="874845235" sldId="262"/>
            <ac:spMk id="2" creationId="{F1DDE20E-9FBD-77A1-F0FA-FD5ED5B4F2EA}"/>
          </ac:spMkLst>
        </pc:spChg>
        <pc:spChg chg="mod">
          <ac:chgData name="Raul Sorbara" userId="16224b834ca3e71a" providerId="LiveId" clId="{87AD793F-7013-43A2-9260-9C29732D14DE}" dt="2024-10-07T02:41:05.872" v="1311" actId="20577"/>
          <ac:spMkLst>
            <pc:docMk/>
            <pc:sldMk cId="874845235" sldId="262"/>
            <ac:spMk id="12" creationId="{4E6A74B1-628B-4AA2-B16E-966210F7F42A}"/>
          </ac:spMkLst>
        </pc:spChg>
        <pc:spChg chg="mod">
          <ac:chgData name="Raul Sorbara" userId="16224b834ca3e71a" providerId="LiveId" clId="{87AD793F-7013-43A2-9260-9C29732D14DE}" dt="2024-10-07T21:22:27.327" v="1384" actId="20577"/>
          <ac:spMkLst>
            <pc:docMk/>
            <pc:sldMk cId="874845235" sldId="262"/>
            <ac:spMk id="13" creationId="{468DC4F6-7041-4F41-BE46-FCAD81B80B87}"/>
          </ac:spMkLst>
        </pc:spChg>
        <pc:spChg chg="del">
          <ac:chgData name="Raul Sorbara" userId="16224b834ca3e71a" providerId="LiveId" clId="{87AD793F-7013-43A2-9260-9C29732D14DE}" dt="2024-10-06T21:05:58.003" v="13" actId="478"/>
          <ac:spMkLst>
            <pc:docMk/>
            <pc:sldMk cId="874845235" sldId="262"/>
            <ac:spMk id="15" creationId="{B35B4377-21D4-03B2-9742-4A8CDD8134B6}"/>
          </ac:spMkLst>
        </pc:spChg>
        <pc:spChg chg="del">
          <ac:chgData name="Raul Sorbara" userId="16224b834ca3e71a" providerId="LiveId" clId="{87AD793F-7013-43A2-9260-9C29732D14DE}" dt="2024-10-06T21:05:54.752" v="12" actId="478"/>
          <ac:spMkLst>
            <pc:docMk/>
            <pc:sldMk cId="874845235" sldId="262"/>
            <ac:spMk id="16" creationId="{8AECC2CC-0E7A-295C-7557-5C76FE5F4F8C}"/>
          </ac:spMkLst>
        </pc:spChg>
        <pc:grpChg chg="del mod">
          <ac:chgData name="Raul Sorbara" userId="16224b834ca3e71a" providerId="LiveId" clId="{87AD793F-7013-43A2-9260-9C29732D14DE}" dt="2024-10-06T21:07:00.625" v="19" actId="478"/>
          <ac:grpSpMkLst>
            <pc:docMk/>
            <pc:sldMk cId="874845235" sldId="262"/>
            <ac:grpSpMk id="9" creationId="{A3D7DF00-7430-3E8C-F00C-8442995F4798}"/>
          </ac:grpSpMkLst>
        </pc:grpChg>
        <pc:grpChg chg="del">
          <ac:chgData name="Raul Sorbara" userId="16224b834ca3e71a" providerId="LiveId" clId="{87AD793F-7013-43A2-9260-9C29732D14DE}" dt="2024-10-06T21:33:35.027" v="69" actId="478"/>
          <ac:grpSpMkLst>
            <pc:docMk/>
            <pc:sldMk cId="874845235" sldId="262"/>
            <ac:grpSpMk id="10" creationId="{DE4A124A-3489-511A-F5DF-06EA5CB6B829}"/>
          </ac:grpSpMkLst>
        </pc:grpChg>
        <pc:picChg chg="mod topLvl">
          <ac:chgData name="Raul Sorbara" userId="16224b834ca3e71a" providerId="LiveId" clId="{87AD793F-7013-43A2-9260-9C29732D14DE}" dt="2024-10-06T21:07:03.194" v="20" actId="1076"/>
          <ac:picMkLst>
            <pc:docMk/>
            <pc:sldMk cId="874845235" sldId="262"/>
            <ac:picMk id="11" creationId="{022DE584-E13B-4217-9A61-F78CDAEE71BE}"/>
          </ac:picMkLst>
        </pc:picChg>
      </pc:sldChg>
      <pc:sldChg chg="setBg">
        <pc:chgData name="Raul Sorbara" userId="16224b834ca3e71a" providerId="LiveId" clId="{87AD793F-7013-43A2-9260-9C29732D14DE}" dt="2024-10-06T21:06:25.686" v="16"/>
        <pc:sldMkLst>
          <pc:docMk/>
          <pc:sldMk cId="3399330307" sldId="269"/>
        </pc:sldMkLst>
      </pc:sldChg>
      <pc:sldChg chg="addSp delSp modSp mod setBg">
        <pc:chgData name="Raul Sorbara" userId="16224b834ca3e71a" providerId="LiveId" clId="{87AD793F-7013-43A2-9260-9C29732D14DE}" dt="2024-10-07T20:18:39.731" v="1350" actId="20577"/>
        <pc:sldMkLst>
          <pc:docMk/>
          <pc:sldMk cId="362936868" sldId="273"/>
        </pc:sldMkLst>
        <pc:spChg chg="mod">
          <ac:chgData name="Raul Sorbara" userId="16224b834ca3e71a" providerId="LiveId" clId="{87AD793F-7013-43A2-9260-9C29732D14DE}" dt="2024-10-07T02:41:02.122" v="1310" actId="20577"/>
          <ac:spMkLst>
            <pc:docMk/>
            <pc:sldMk cId="362936868" sldId="273"/>
            <ac:spMk id="12" creationId="{4E6A74B1-628B-4AA2-B16E-966210F7F42A}"/>
          </ac:spMkLst>
        </pc:spChg>
        <pc:spChg chg="mod">
          <ac:chgData name="Raul Sorbara" userId="16224b834ca3e71a" providerId="LiveId" clId="{87AD793F-7013-43A2-9260-9C29732D14DE}" dt="2024-10-07T20:18:39.731" v="1350" actId="20577"/>
          <ac:spMkLst>
            <pc:docMk/>
            <pc:sldMk cId="362936868" sldId="273"/>
            <ac:spMk id="13" creationId="{468DC4F6-7041-4F41-BE46-FCAD81B80B87}"/>
          </ac:spMkLst>
        </pc:spChg>
        <pc:spChg chg="del">
          <ac:chgData name="Raul Sorbara" userId="16224b834ca3e71a" providerId="LiveId" clId="{87AD793F-7013-43A2-9260-9C29732D14DE}" dt="2024-10-07T02:16:42.155" v="118" actId="478"/>
          <ac:spMkLst>
            <pc:docMk/>
            <pc:sldMk cId="362936868" sldId="273"/>
            <ac:spMk id="15" creationId="{B35B4377-21D4-03B2-9742-4A8CDD8134B6}"/>
          </ac:spMkLst>
        </pc:spChg>
        <pc:spChg chg="del">
          <ac:chgData name="Raul Sorbara" userId="16224b834ca3e71a" providerId="LiveId" clId="{87AD793F-7013-43A2-9260-9C29732D14DE}" dt="2024-10-07T02:16:48.696" v="120" actId="478"/>
          <ac:spMkLst>
            <pc:docMk/>
            <pc:sldMk cId="362936868" sldId="273"/>
            <ac:spMk id="16" creationId="{8AECC2CC-0E7A-295C-7557-5C76FE5F4F8C}"/>
          </ac:spMkLst>
        </pc:spChg>
        <pc:grpChg chg="del">
          <ac:chgData name="Raul Sorbara" userId="16224b834ca3e71a" providerId="LiveId" clId="{87AD793F-7013-43A2-9260-9C29732D14DE}" dt="2024-10-06T21:27:33.302" v="61" actId="478"/>
          <ac:grpSpMkLst>
            <pc:docMk/>
            <pc:sldMk cId="362936868" sldId="273"/>
            <ac:grpSpMk id="3" creationId="{BB7A89F6-D2B1-2168-42AC-7502596ED548}"/>
          </ac:grpSpMkLst>
        </pc:grpChg>
        <pc:grpChg chg="del">
          <ac:chgData name="Raul Sorbara" userId="16224b834ca3e71a" providerId="LiveId" clId="{87AD793F-7013-43A2-9260-9C29732D14DE}" dt="2024-10-06T21:27:26.642" v="60" actId="478"/>
          <ac:grpSpMkLst>
            <pc:docMk/>
            <pc:sldMk cId="362936868" sldId="273"/>
            <ac:grpSpMk id="9" creationId="{A3D7DF00-7430-3E8C-F00C-8442995F4798}"/>
          </ac:grpSpMkLst>
        </pc:grpChg>
        <pc:grpChg chg="del">
          <ac:chgData name="Raul Sorbara" userId="16224b834ca3e71a" providerId="LiveId" clId="{87AD793F-7013-43A2-9260-9C29732D14DE}" dt="2024-10-07T02:16:40.064" v="117" actId="478"/>
          <ac:grpSpMkLst>
            <pc:docMk/>
            <pc:sldMk cId="362936868" sldId="273"/>
            <ac:grpSpMk id="10" creationId="{DE4A124A-3489-511A-F5DF-06EA5CB6B829}"/>
          </ac:grpSpMkLst>
        </pc:grpChg>
        <pc:picChg chg="add mod ord">
          <ac:chgData name="Raul Sorbara" userId="16224b834ca3e71a" providerId="LiveId" clId="{87AD793F-7013-43A2-9260-9C29732D14DE}" dt="2024-10-07T02:17:00.387" v="127" actId="1076"/>
          <ac:picMkLst>
            <pc:docMk/>
            <pc:sldMk cId="362936868" sldId="273"/>
            <ac:picMk id="3" creationId="{697F7983-78DE-38E8-1A67-2CB0E75DBE73}"/>
          </ac:picMkLst>
        </pc:picChg>
      </pc:sldChg>
      <pc:sldChg chg="addSp delSp modSp mod setBg">
        <pc:chgData name="Raul Sorbara" userId="16224b834ca3e71a" providerId="LiveId" clId="{87AD793F-7013-43A2-9260-9C29732D14DE}" dt="2024-10-07T02:40:53.157" v="1309" actId="20577"/>
        <pc:sldMkLst>
          <pc:docMk/>
          <pc:sldMk cId="3578247683" sldId="274"/>
        </pc:sldMkLst>
        <pc:spChg chg="mod">
          <ac:chgData name="Raul Sorbara" userId="16224b834ca3e71a" providerId="LiveId" clId="{87AD793F-7013-43A2-9260-9C29732D14DE}" dt="2024-10-07T02:40:53.157" v="1309" actId="20577"/>
          <ac:spMkLst>
            <pc:docMk/>
            <pc:sldMk cId="3578247683" sldId="274"/>
            <ac:spMk id="8" creationId="{1E2288FD-E1CD-9EBF-425C-A7DD2E05684D}"/>
          </ac:spMkLst>
        </pc:spChg>
        <pc:spChg chg="del">
          <ac:chgData name="Raul Sorbara" userId="16224b834ca3e71a" providerId="LiveId" clId="{87AD793F-7013-43A2-9260-9C29732D14DE}" dt="2024-10-06T21:07:35.267" v="24" actId="478"/>
          <ac:spMkLst>
            <pc:docMk/>
            <pc:sldMk cId="3578247683" sldId="274"/>
            <ac:spMk id="15" creationId="{B35B4377-21D4-03B2-9742-4A8CDD8134B6}"/>
          </ac:spMkLst>
        </pc:spChg>
        <pc:spChg chg="del">
          <ac:chgData name="Raul Sorbara" userId="16224b834ca3e71a" providerId="LiveId" clId="{87AD793F-7013-43A2-9260-9C29732D14DE}" dt="2024-10-06T21:07:33.407" v="23" actId="478"/>
          <ac:spMkLst>
            <pc:docMk/>
            <pc:sldMk cId="3578247683" sldId="274"/>
            <ac:spMk id="16" creationId="{8AECC2CC-0E7A-295C-7557-5C76FE5F4F8C}"/>
          </ac:spMkLst>
        </pc:spChg>
        <pc:grpChg chg="del">
          <ac:chgData name="Raul Sorbara" userId="16224b834ca3e71a" providerId="LiveId" clId="{87AD793F-7013-43A2-9260-9C29732D14DE}" dt="2024-10-06T21:27:39.788" v="62" actId="478"/>
          <ac:grpSpMkLst>
            <pc:docMk/>
            <pc:sldMk cId="3578247683" sldId="274"/>
            <ac:grpSpMk id="2" creationId="{5FB3C41B-2726-C2C1-2110-9B53468AC36A}"/>
          </ac:grpSpMkLst>
        </pc:grpChg>
        <pc:grpChg chg="del">
          <ac:chgData name="Raul Sorbara" userId="16224b834ca3e71a" providerId="LiveId" clId="{87AD793F-7013-43A2-9260-9C29732D14DE}" dt="2024-10-06T21:05:29.145" v="0" actId="478"/>
          <ac:grpSpMkLst>
            <pc:docMk/>
            <pc:sldMk cId="3578247683" sldId="274"/>
            <ac:grpSpMk id="10" creationId="{B3F8F39E-DB45-D721-80A5-899B1F2AF544}"/>
          </ac:grpSpMkLst>
        </pc:grpChg>
        <pc:grpChg chg="del">
          <ac:chgData name="Raul Sorbara" userId="16224b834ca3e71a" providerId="LiveId" clId="{87AD793F-7013-43A2-9260-9C29732D14DE}" dt="2024-10-06T21:27:41.779" v="63" actId="478"/>
          <ac:grpSpMkLst>
            <pc:docMk/>
            <pc:sldMk cId="3578247683" sldId="274"/>
            <ac:grpSpMk id="22" creationId="{4685BDDF-5250-E8F7-EC06-2BE4CB549D6C}"/>
          </ac:grpSpMkLst>
        </pc:grpChg>
        <pc:picChg chg="add mod ord">
          <ac:chgData name="Raul Sorbara" userId="16224b834ca3e71a" providerId="LiveId" clId="{87AD793F-7013-43A2-9260-9C29732D14DE}" dt="2024-10-06T21:07:37.597" v="25" actId="1076"/>
          <ac:picMkLst>
            <pc:docMk/>
            <pc:sldMk cId="3578247683" sldId="274"/>
            <ac:picMk id="4" creationId="{FF8BF1C7-E1F2-554F-F487-CC8989589232}"/>
          </ac:picMkLst>
        </pc:picChg>
      </pc:sldChg>
      <pc:sldChg chg="addSp delSp modSp mod setBg">
        <pc:chgData name="Raul Sorbara" userId="16224b834ca3e71a" providerId="LiveId" clId="{87AD793F-7013-43A2-9260-9C29732D14DE}" dt="2024-10-07T21:21:35.179" v="1378" actId="20577"/>
        <pc:sldMkLst>
          <pc:docMk/>
          <pc:sldMk cId="2894875957" sldId="275"/>
        </pc:sldMkLst>
        <pc:spChg chg="mod">
          <ac:chgData name="Raul Sorbara" userId="16224b834ca3e71a" providerId="LiveId" clId="{87AD793F-7013-43A2-9260-9C29732D14DE}" dt="2024-10-07T02:40:32.180" v="1305" actId="1076"/>
          <ac:spMkLst>
            <pc:docMk/>
            <pc:sldMk cId="2894875957" sldId="275"/>
            <ac:spMk id="8" creationId="{1E2288FD-E1CD-9EBF-425C-A7DD2E05684D}"/>
          </ac:spMkLst>
        </pc:spChg>
        <pc:spChg chg="mod">
          <ac:chgData name="Raul Sorbara" userId="16224b834ca3e71a" providerId="LiveId" clId="{87AD793F-7013-43A2-9260-9C29732D14DE}" dt="2024-10-07T21:21:35.179" v="1378" actId="20577"/>
          <ac:spMkLst>
            <pc:docMk/>
            <pc:sldMk cId="2894875957" sldId="275"/>
            <ac:spMk id="13" creationId="{468DC4F6-7041-4F41-BE46-FCAD81B80B87}"/>
          </ac:spMkLst>
        </pc:spChg>
        <pc:spChg chg="del">
          <ac:chgData name="Raul Sorbara" userId="16224b834ca3e71a" providerId="LiveId" clId="{87AD793F-7013-43A2-9260-9C29732D14DE}" dt="2024-10-07T02:26:15.861" v="393" actId="478"/>
          <ac:spMkLst>
            <pc:docMk/>
            <pc:sldMk cId="2894875957" sldId="275"/>
            <ac:spMk id="15" creationId="{B35B4377-21D4-03B2-9742-4A8CDD8134B6}"/>
          </ac:spMkLst>
        </pc:spChg>
        <pc:spChg chg="del">
          <ac:chgData name="Raul Sorbara" userId="16224b834ca3e71a" providerId="LiveId" clId="{87AD793F-7013-43A2-9260-9C29732D14DE}" dt="2024-10-07T02:26:11.189" v="392" actId="478"/>
          <ac:spMkLst>
            <pc:docMk/>
            <pc:sldMk cId="2894875957" sldId="275"/>
            <ac:spMk id="16" creationId="{8AECC2CC-0E7A-295C-7557-5C76FE5F4F8C}"/>
          </ac:spMkLst>
        </pc:spChg>
        <pc:grpChg chg="del">
          <ac:chgData name="Raul Sorbara" userId="16224b834ca3e71a" providerId="LiveId" clId="{87AD793F-7013-43A2-9260-9C29732D14DE}" dt="2024-10-06T21:27:52.398" v="65" actId="478"/>
          <ac:grpSpMkLst>
            <pc:docMk/>
            <pc:sldMk cId="2894875957" sldId="275"/>
            <ac:grpSpMk id="4" creationId="{FC21EEBE-C6DD-F788-CC4D-4C77CE1790DE}"/>
          </ac:grpSpMkLst>
        </pc:grpChg>
        <pc:grpChg chg="del">
          <ac:chgData name="Raul Sorbara" userId="16224b834ca3e71a" providerId="LiveId" clId="{87AD793F-7013-43A2-9260-9C29732D14DE}" dt="2024-10-06T21:27:46.758" v="64" actId="478"/>
          <ac:grpSpMkLst>
            <pc:docMk/>
            <pc:sldMk cId="2894875957" sldId="275"/>
            <ac:grpSpMk id="5" creationId="{C627B723-D3C4-6929-90DF-0A36112950D7}"/>
          </ac:grpSpMkLst>
        </pc:grpChg>
        <pc:grpChg chg="del">
          <ac:chgData name="Raul Sorbara" userId="16224b834ca3e71a" providerId="LiveId" clId="{87AD793F-7013-43A2-9260-9C29732D14DE}" dt="2024-10-07T02:26:19.234" v="394" actId="478"/>
          <ac:grpSpMkLst>
            <pc:docMk/>
            <pc:sldMk cId="2894875957" sldId="275"/>
            <ac:grpSpMk id="9" creationId="{F07172C8-364E-D35C-4E10-1B124FFE3C58}"/>
          </ac:grpSpMkLst>
        </pc:grpChg>
        <pc:picChg chg="add mod">
          <ac:chgData name="Raul Sorbara" userId="16224b834ca3e71a" providerId="LiveId" clId="{87AD793F-7013-43A2-9260-9C29732D14DE}" dt="2024-10-07T02:26:26.192" v="397" actId="1076"/>
          <ac:picMkLst>
            <pc:docMk/>
            <pc:sldMk cId="2894875957" sldId="275"/>
            <ac:picMk id="3" creationId="{38027FE3-1221-E629-8EC1-72AA9AECBD61}"/>
          </ac:picMkLst>
        </pc:picChg>
      </pc:sldChg>
      <pc:sldChg chg="addSp delSp modSp mod setBg">
        <pc:chgData name="Raul Sorbara" userId="16224b834ca3e71a" providerId="LiveId" clId="{87AD793F-7013-43A2-9260-9C29732D14DE}" dt="2024-10-07T02:40:10.302" v="1294" actId="20577"/>
        <pc:sldMkLst>
          <pc:docMk/>
          <pc:sldMk cId="1585653357" sldId="276"/>
        </pc:sldMkLst>
        <pc:spChg chg="mod">
          <ac:chgData name="Raul Sorbara" userId="16224b834ca3e71a" providerId="LiveId" clId="{87AD793F-7013-43A2-9260-9C29732D14DE}" dt="2024-10-07T02:40:10.302" v="1294" actId="20577"/>
          <ac:spMkLst>
            <pc:docMk/>
            <pc:sldMk cId="1585653357" sldId="276"/>
            <ac:spMk id="8" creationId="{1E2288FD-E1CD-9EBF-425C-A7DD2E05684D}"/>
          </ac:spMkLst>
        </pc:spChg>
        <pc:spChg chg="del">
          <ac:chgData name="Raul Sorbara" userId="16224b834ca3e71a" providerId="LiveId" clId="{87AD793F-7013-43A2-9260-9C29732D14DE}" dt="2024-10-06T21:12:36.556" v="29" actId="478"/>
          <ac:spMkLst>
            <pc:docMk/>
            <pc:sldMk cId="1585653357" sldId="276"/>
            <ac:spMk id="15" creationId="{B35B4377-21D4-03B2-9742-4A8CDD8134B6}"/>
          </ac:spMkLst>
        </pc:spChg>
        <pc:spChg chg="del">
          <ac:chgData name="Raul Sorbara" userId="16224b834ca3e71a" providerId="LiveId" clId="{87AD793F-7013-43A2-9260-9C29732D14DE}" dt="2024-10-06T21:12:30.728" v="27" actId="478"/>
          <ac:spMkLst>
            <pc:docMk/>
            <pc:sldMk cId="1585653357" sldId="276"/>
            <ac:spMk id="16" creationId="{8AECC2CC-0E7A-295C-7557-5C76FE5F4F8C}"/>
          </ac:spMkLst>
        </pc:spChg>
        <pc:grpChg chg="del">
          <ac:chgData name="Raul Sorbara" userId="16224b834ca3e71a" providerId="LiveId" clId="{87AD793F-7013-43A2-9260-9C29732D14DE}" dt="2024-10-06T21:27:59.557" v="66" actId="478"/>
          <ac:grpSpMkLst>
            <pc:docMk/>
            <pc:sldMk cId="1585653357" sldId="276"/>
            <ac:grpSpMk id="7" creationId="{BF9FA287-FDA2-7936-3AF1-CC65952BEDD4}"/>
          </ac:grpSpMkLst>
        </pc:grpChg>
        <pc:grpChg chg="del">
          <ac:chgData name="Raul Sorbara" userId="16224b834ca3e71a" providerId="LiveId" clId="{87AD793F-7013-43A2-9260-9C29732D14DE}" dt="2024-10-06T21:28:01.379" v="67" actId="478"/>
          <ac:grpSpMkLst>
            <pc:docMk/>
            <pc:sldMk cId="1585653357" sldId="276"/>
            <ac:grpSpMk id="12" creationId="{A2CE5CB8-2CE7-B9D1-3F0C-5A0C6A00F3F7}"/>
          </ac:grpSpMkLst>
        </pc:grpChg>
        <pc:grpChg chg="del">
          <ac:chgData name="Raul Sorbara" userId="16224b834ca3e71a" providerId="LiveId" clId="{87AD793F-7013-43A2-9260-9C29732D14DE}" dt="2024-10-06T21:12:34.178" v="28" actId="478"/>
          <ac:grpSpMkLst>
            <pc:docMk/>
            <pc:sldMk cId="1585653357" sldId="276"/>
            <ac:grpSpMk id="18" creationId="{D540F4EF-48FC-C9F2-9761-F64E2A004CD6}"/>
          </ac:grpSpMkLst>
        </pc:grpChg>
        <pc:picChg chg="add mod ord">
          <ac:chgData name="Raul Sorbara" userId="16224b834ca3e71a" providerId="LiveId" clId="{87AD793F-7013-43A2-9260-9C29732D14DE}" dt="2024-10-06T21:12:57.045" v="37" actId="1076"/>
          <ac:picMkLst>
            <pc:docMk/>
            <pc:sldMk cId="1585653357" sldId="276"/>
            <ac:picMk id="3" creationId="{F46ECF1D-D606-96A7-EA24-03B617E23BDF}"/>
          </ac:picMkLst>
        </pc:picChg>
      </pc:sldChg>
      <pc:sldChg chg="addSp delSp modSp mod setBg">
        <pc:chgData name="Raul Sorbara" userId="16224b834ca3e71a" providerId="LiveId" clId="{87AD793F-7013-43A2-9260-9C29732D14DE}" dt="2024-10-07T22:35:19.920" v="1391" actId="1076"/>
        <pc:sldMkLst>
          <pc:docMk/>
          <pc:sldMk cId="1289279149" sldId="277"/>
        </pc:sldMkLst>
        <pc:spChg chg="mod">
          <ac:chgData name="Raul Sorbara" userId="16224b834ca3e71a" providerId="LiveId" clId="{87AD793F-7013-43A2-9260-9C29732D14DE}" dt="2024-10-07T02:40:00.371" v="1289" actId="20577"/>
          <ac:spMkLst>
            <pc:docMk/>
            <pc:sldMk cId="1289279149" sldId="277"/>
            <ac:spMk id="8" creationId="{1E2288FD-E1CD-9EBF-425C-A7DD2E05684D}"/>
          </ac:spMkLst>
        </pc:spChg>
        <pc:spChg chg="mod">
          <ac:chgData name="Raul Sorbara" userId="16224b834ca3e71a" providerId="LiveId" clId="{87AD793F-7013-43A2-9260-9C29732D14DE}" dt="2024-10-07T21:22:02.621" v="1382" actId="20577"/>
          <ac:spMkLst>
            <pc:docMk/>
            <pc:sldMk cId="1289279149" sldId="277"/>
            <ac:spMk id="13" creationId="{468DC4F6-7041-4F41-BE46-FCAD81B80B87}"/>
          </ac:spMkLst>
        </pc:spChg>
        <pc:spChg chg="del">
          <ac:chgData name="Raul Sorbara" userId="16224b834ca3e71a" providerId="LiveId" clId="{87AD793F-7013-43A2-9260-9C29732D14DE}" dt="2024-10-06T21:16:06.260" v="39" actId="478"/>
          <ac:spMkLst>
            <pc:docMk/>
            <pc:sldMk cId="1289279149" sldId="277"/>
            <ac:spMk id="15" creationId="{B35B4377-21D4-03B2-9742-4A8CDD8134B6}"/>
          </ac:spMkLst>
        </pc:spChg>
        <pc:spChg chg="del">
          <ac:chgData name="Raul Sorbara" userId="16224b834ca3e71a" providerId="LiveId" clId="{87AD793F-7013-43A2-9260-9C29732D14DE}" dt="2024-10-06T21:16:04.264" v="38" actId="478"/>
          <ac:spMkLst>
            <pc:docMk/>
            <pc:sldMk cId="1289279149" sldId="277"/>
            <ac:spMk id="16" creationId="{8AECC2CC-0E7A-295C-7557-5C76FE5F4F8C}"/>
          </ac:spMkLst>
        </pc:spChg>
        <pc:spChg chg="del topLvl">
          <ac:chgData name="Raul Sorbara" userId="16224b834ca3e71a" providerId="LiveId" clId="{87AD793F-7013-43A2-9260-9C29732D14DE}" dt="2024-10-06T21:16:14.689" v="41" actId="478"/>
          <ac:spMkLst>
            <pc:docMk/>
            <pc:sldMk cId="1289279149" sldId="277"/>
            <ac:spMk id="48" creationId="{25CDD9E2-AF08-F225-469B-95E50554D7E4}"/>
          </ac:spMkLst>
        </pc:spChg>
        <pc:grpChg chg="del">
          <ac:chgData name="Raul Sorbara" userId="16224b834ca3e71a" providerId="LiveId" clId="{87AD793F-7013-43A2-9260-9C29732D14DE}" dt="2024-10-07T02:28:45.967" v="475" actId="478"/>
          <ac:grpSpMkLst>
            <pc:docMk/>
            <pc:sldMk cId="1289279149" sldId="277"/>
            <ac:grpSpMk id="11" creationId="{07051830-7A27-223C-9897-169B581666CF}"/>
          </ac:grpSpMkLst>
        </pc:grpChg>
        <pc:grpChg chg="del">
          <ac:chgData name="Raul Sorbara" userId="16224b834ca3e71a" providerId="LiveId" clId="{87AD793F-7013-43A2-9260-9C29732D14DE}" dt="2024-10-06T21:16:14.689" v="41" actId="478"/>
          <ac:grpSpMkLst>
            <pc:docMk/>
            <pc:sldMk cId="1289279149" sldId="277"/>
            <ac:grpSpMk id="47" creationId="{0ACD24AB-8A61-3B21-4CD5-74E4F1524324}"/>
          </ac:grpSpMkLst>
        </pc:grpChg>
        <pc:grpChg chg="del">
          <ac:chgData name="Raul Sorbara" userId="16224b834ca3e71a" providerId="LiveId" clId="{87AD793F-7013-43A2-9260-9C29732D14DE}" dt="2024-10-07T02:28:44.405" v="474" actId="478"/>
          <ac:grpSpMkLst>
            <pc:docMk/>
            <pc:sldMk cId="1289279149" sldId="277"/>
            <ac:grpSpMk id="50" creationId="{037411BE-9181-A3D6-73B6-42DFBB8D8335}"/>
          </ac:grpSpMkLst>
        </pc:grpChg>
        <pc:picChg chg="add del mod ord">
          <ac:chgData name="Raul Sorbara" userId="16224b834ca3e71a" providerId="LiveId" clId="{87AD793F-7013-43A2-9260-9C29732D14DE}" dt="2024-10-07T22:35:10.032" v="1385" actId="478"/>
          <ac:picMkLst>
            <pc:docMk/>
            <pc:sldMk cId="1289279149" sldId="277"/>
            <ac:picMk id="3" creationId="{D63ECE39-896D-5339-621B-C48B677AF573}"/>
          </ac:picMkLst>
        </pc:picChg>
        <pc:picChg chg="add mod ord">
          <ac:chgData name="Raul Sorbara" userId="16224b834ca3e71a" providerId="LiveId" clId="{87AD793F-7013-43A2-9260-9C29732D14DE}" dt="2024-10-07T22:35:19.920" v="1391" actId="1076"/>
          <ac:picMkLst>
            <pc:docMk/>
            <pc:sldMk cId="1289279149" sldId="277"/>
            <ac:picMk id="4" creationId="{A09B7AF3-A1B4-5E5E-E2B9-44569A80854B}"/>
          </ac:picMkLst>
        </pc:picChg>
        <pc:picChg chg="del topLvl">
          <ac:chgData name="Raul Sorbara" userId="16224b834ca3e71a" providerId="LiveId" clId="{87AD793F-7013-43A2-9260-9C29732D14DE}" dt="2024-10-06T21:16:16.267" v="42" actId="478"/>
          <ac:picMkLst>
            <pc:docMk/>
            <pc:sldMk cId="1289279149" sldId="277"/>
            <ac:picMk id="49" creationId="{E2BA202D-5CE7-58D4-3D5A-A3F2C2DC5B38}"/>
          </ac:picMkLst>
        </pc:picChg>
      </pc:sldChg>
      <pc:sldChg chg="addSp delSp modSp mod setBg">
        <pc:chgData name="Raul Sorbara" userId="16224b834ca3e71a" providerId="LiveId" clId="{87AD793F-7013-43A2-9260-9C29732D14DE}" dt="2024-10-07T02:39:53.130" v="1287" actId="1076"/>
        <pc:sldMkLst>
          <pc:docMk/>
          <pc:sldMk cId="352934210" sldId="278"/>
        </pc:sldMkLst>
        <pc:spChg chg="mod">
          <ac:chgData name="Raul Sorbara" userId="16224b834ca3e71a" providerId="LiveId" clId="{87AD793F-7013-43A2-9260-9C29732D14DE}" dt="2024-10-07T02:39:53.130" v="1287" actId="1076"/>
          <ac:spMkLst>
            <pc:docMk/>
            <pc:sldMk cId="352934210" sldId="278"/>
            <ac:spMk id="8" creationId="{1E2288FD-E1CD-9EBF-425C-A7DD2E05684D}"/>
          </ac:spMkLst>
        </pc:spChg>
        <pc:spChg chg="del">
          <ac:chgData name="Raul Sorbara" userId="16224b834ca3e71a" providerId="LiveId" clId="{87AD793F-7013-43A2-9260-9C29732D14DE}" dt="2024-10-06T21:25:26.893" v="49" actId="478"/>
          <ac:spMkLst>
            <pc:docMk/>
            <pc:sldMk cId="352934210" sldId="278"/>
            <ac:spMk id="15" creationId="{B35B4377-21D4-03B2-9742-4A8CDD8134B6}"/>
          </ac:spMkLst>
        </pc:spChg>
        <pc:spChg chg="del">
          <ac:chgData name="Raul Sorbara" userId="16224b834ca3e71a" providerId="LiveId" clId="{87AD793F-7013-43A2-9260-9C29732D14DE}" dt="2024-10-06T21:25:25.204" v="48" actId="478"/>
          <ac:spMkLst>
            <pc:docMk/>
            <pc:sldMk cId="352934210" sldId="278"/>
            <ac:spMk id="16" creationId="{8AECC2CC-0E7A-295C-7557-5C76FE5F4F8C}"/>
          </ac:spMkLst>
        </pc:spChg>
        <pc:grpChg chg="del">
          <ac:chgData name="Raul Sorbara" userId="16224b834ca3e71a" providerId="LiveId" clId="{87AD793F-7013-43A2-9260-9C29732D14DE}" dt="2024-10-06T21:25:34.041" v="51" actId="478"/>
          <ac:grpSpMkLst>
            <pc:docMk/>
            <pc:sldMk cId="352934210" sldId="278"/>
            <ac:grpSpMk id="20" creationId="{2B756AF1-491B-939B-C146-BFE7D382997C}"/>
          </ac:grpSpMkLst>
        </pc:grpChg>
        <pc:grpChg chg="del">
          <ac:chgData name="Raul Sorbara" userId="16224b834ca3e71a" providerId="LiveId" clId="{87AD793F-7013-43A2-9260-9C29732D14DE}" dt="2024-10-06T21:28:09.513" v="68" actId="478"/>
          <ac:grpSpMkLst>
            <pc:docMk/>
            <pc:sldMk cId="352934210" sldId="278"/>
            <ac:grpSpMk id="23" creationId="{97BF861D-6425-7785-0293-25EBB5ACD3D7}"/>
          </ac:grpSpMkLst>
        </pc:grpChg>
        <pc:picChg chg="add mod ord">
          <ac:chgData name="Raul Sorbara" userId="16224b834ca3e71a" providerId="LiveId" clId="{87AD793F-7013-43A2-9260-9C29732D14DE}" dt="2024-10-06T21:25:59.501" v="59" actId="1076"/>
          <ac:picMkLst>
            <pc:docMk/>
            <pc:sldMk cId="352934210" sldId="278"/>
            <ac:picMk id="3" creationId="{DAFBB1C3-0971-B013-FE1E-905364EB8FC9}"/>
          </ac:picMkLst>
        </pc:picChg>
      </pc:sldChg>
      <pc:sldChg chg="addSp delSp modSp add mod">
        <pc:chgData name="Raul Sorbara" userId="16224b834ca3e71a" providerId="LiveId" clId="{87AD793F-7013-43A2-9260-9C29732D14DE}" dt="2024-10-07T02:41:09.905" v="1312" actId="1076"/>
        <pc:sldMkLst>
          <pc:docMk/>
          <pc:sldMk cId="3715075393" sldId="279"/>
        </pc:sldMkLst>
        <pc:spChg chg="mod">
          <ac:chgData name="Raul Sorbara" userId="16224b834ca3e71a" providerId="LiveId" clId="{87AD793F-7013-43A2-9260-9C29732D14DE}" dt="2024-10-07T02:41:09.905" v="1312" actId="1076"/>
          <ac:spMkLst>
            <pc:docMk/>
            <pc:sldMk cId="3715075393" sldId="279"/>
            <ac:spMk id="2" creationId="{D96F9271-2EB3-4B1F-8C8A-DA0D3EE11B53}"/>
          </ac:spMkLst>
        </pc:spChg>
        <pc:picChg chg="del">
          <ac:chgData name="Raul Sorbara" userId="16224b834ca3e71a" providerId="LiveId" clId="{87AD793F-7013-43A2-9260-9C29732D14DE}" dt="2024-10-07T02:13:05.987" v="112" actId="478"/>
          <ac:picMkLst>
            <pc:docMk/>
            <pc:sldMk cId="3715075393" sldId="279"/>
            <ac:picMk id="4" creationId="{F8D3EC8C-E4BB-D37E-78C2-C40A3EEC4C5D}"/>
          </ac:picMkLst>
        </pc:picChg>
        <pc:picChg chg="add mod">
          <ac:chgData name="Raul Sorbara" userId="16224b834ca3e71a" providerId="LiveId" clId="{87AD793F-7013-43A2-9260-9C29732D14DE}" dt="2024-10-07T02:13:41.551" v="116" actId="1076"/>
          <ac:picMkLst>
            <pc:docMk/>
            <pc:sldMk cId="3715075393" sldId="279"/>
            <ac:picMk id="5" creationId="{E2523994-7A9A-4B46-D5C2-CB6227422A79}"/>
          </ac:picMkLst>
        </pc:picChg>
      </pc:sldChg>
      <pc:sldChg chg="addSp delSp modSp add mod">
        <pc:chgData name="Raul Sorbara" userId="16224b834ca3e71a" providerId="LiveId" clId="{87AD793F-7013-43A2-9260-9C29732D14DE}" dt="2024-10-07T21:06:20.608" v="1365" actId="1076"/>
        <pc:sldMkLst>
          <pc:docMk/>
          <pc:sldMk cId="2672446411" sldId="280"/>
        </pc:sldMkLst>
        <pc:spChg chg="mod">
          <ac:chgData name="Raul Sorbara" userId="16224b834ca3e71a" providerId="LiveId" clId="{87AD793F-7013-43A2-9260-9C29732D14DE}" dt="2024-10-07T02:40:48.650" v="1308" actId="1076"/>
          <ac:spMkLst>
            <pc:docMk/>
            <pc:sldMk cId="2672446411" sldId="280"/>
            <ac:spMk id="8" creationId="{1E2288FD-E1CD-9EBF-425C-A7DD2E05684D}"/>
          </ac:spMkLst>
        </pc:spChg>
        <pc:spChg chg="mod">
          <ac:chgData name="Raul Sorbara" userId="16224b834ca3e71a" providerId="LiveId" clId="{87AD793F-7013-43A2-9260-9C29732D14DE}" dt="2024-10-07T02:21:43.004" v="391" actId="1076"/>
          <ac:spMkLst>
            <pc:docMk/>
            <pc:sldMk cId="2672446411" sldId="280"/>
            <ac:spMk id="13" creationId="{468DC4F6-7041-4F41-BE46-FCAD81B80B87}"/>
          </ac:spMkLst>
        </pc:spChg>
        <pc:picChg chg="add del mod ord">
          <ac:chgData name="Raul Sorbara" userId="16224b834ca3e71a" providerId="LiveId" clId="{87AD793F-7013-43A2-9260-9C29732D14DE}" dt="2024-10-07T21:06:17.824" v="1363" actId="478"/>
          <ac:picMkLst>
            <pc:docMk/>
            <pc:sldMk cId="2672446411" sldId="280"/>
            <ac:picMk id="3" creationId="{D6E749C4-0054-A5D7-64F7-D2CB909A1AAE}"/>
          </ac:picMkLst>
        </pc:picChg>
        <pc:picChg chg="add mod">
          <ac:chgData name="Raul Sorbara" userId="16224b834ca3e71a" providerId="LiveId" clId="{87AD793F-7013-43A2-9260-9C29732D14DE}" dt="2024-10-07T21:06:20.608" v="1365" actId="1076"/>
          <ac:picMkLst>
            <pc:docMk/>
            <pc:sldMk cId="2672446411" sldId="280"/>
            <ac:picMk id="4" creationId="{44F0AD31-4D60-B02B-69D8-6949FE8A92D9}"/>
          </ac:picMkLst>
        </pc:picChg>
        <pc:picChg chg="del mod">
          <ac:chgData name="Raul Sorbara" userId="16224b834ca3e71a" providerId="LiveId" clId="{87AD793F-7013-43A2-9260-9C29732D14DE}" dt="2024-10-07T02:18:27.108" v="184" actId="478"/>
          <ac:picMkLst>
            <pc:docMk/>
            <pc:sldMk cId="2672446411" sldId="280"/>
            <ac:picMk id="4" creationId="{FF8BF1C7-E1F2-554F-F487-CC8989589232}"/>
          </ac:picMkLst>
        </pc:picChg>
      </pc:sldChg>
      <pc:sldChg chg="addSp delSp modSp add mod">
        <pc:chgData name="Raul Sorbara" userId="16224b834ca3e71a" providerId="LiveId" clId="{87AD793F-7013-43A2-9260-9C29732D14DE}" dt="2024-10-07T21:04:37.817" v="1353" actId="1076"/>
        <pc:sldMkLst>
          <pc:docMk/>
          <pc:sldMk cId="1599803584" sldId="281"/>
        </pc:sldMkLst>
        <pc:spChg chg="mod">
          <ac:chgData name="Raul Sorbara" userId="16224b834ca3e71a" providerId="LiveId" clId="{87AD793F-7013-43A2-9260-9C29732D14DE}" dt="2024-10-07T02:40:26.726" v="1303" actId="1076"/>
          <ac:spMkLst>
            <pc:docMk/>
            <pc:sldMk cId="1599803584" sldId="281"/>
            <ac:spMk id="8" creationId="{1E2288FD-E1CD-9EBF-425C-A7DD2E05684D}"/>
          </ac:spMkLst>
        </pc:spChg>
        <pc:spChg chg="mod">
          <ac:chgData name="Raul Sorbara" userId="16224b834ca3e71a" providerId="LiveId" clId="{87AD793F-7013-43A2-9260-9C29732D14DE}" dt="2024-10-07T02:31:04.870" v="640" actId="20577"/>
          <ac:spMkLst>
            <pc:docMk/>
            <pc:sldMk cId="1599803584" sldId="281"/>
            <ac:spMk id="13" creationId="{468DC4F6-7041-4F41-BE46-FCAD81B80B87}"/>
          </ac:spMkLst>
        </pc:spChg>
        <pc:picChg chg="del">
          <ac:chgData name="Raul Sorbara" userId="16224b834ca3e71a" providerId="LiveId" clId="{87AD793F-7013-43A2-9260-9C29732D14DE}" dt="2024-10-07T02:27:30.557" v="453" actId="478"/>
          <ac:picMkLst>
            <pc:docMk/>
            <pc:sldMk cId="1599803584" sldId="281"/>
            <ac:picMk id="3" creationId="{38027FE3-1221-E629-8EC1-72AA9AECBD61}"/>
          </ac:picMkLst>
        </pc:picChg>
        <pc:picChg chg="add mod">
          <ac:chgData name="Raul Sorbara" userId="16224b834ca3e71a" providerId="LiveId" clId="{87AD793F-7013-43A2-9260-9C29732D14DE}" dt="2024-10-07T21:04:37.817" v="1353" actId="1076"/>
          <ac:picMkLst>
            <pc:docMk/>
            <pc:sldMk cId="1599803584" sldId="281"/>
            <ac:picMk id="3" creationId="{75573D8B-F1C3-8F20-EAC4-CE17C86318EA}"/>
          </ac:picMkLst>
        </pc:picChg>
        <pc:picChg chg="add del mod">
          <ac:chgData name="Raul Sorbara" userId="16224b834ca3e71a" providerId="LiveId" clId="{87AD793F-7013-43A2-9260-9C29732D14DE}" dt="2024-10-07T21:04:34.492" v="1351" actId="478"/>
          <ac:picMkLst>
            <pc:docMk/>
            <pc:sldMk cId="1599803584" sldId="281"/>
            <ac:picMk id="4" creationId="{1C42FCC9-23DD-1995-AA78-833BE1CBB0F3}"/>
          </ac:picMkLst>
        </pc:picChg>
      </pc:sldChg>
      <pc:sldChg chg="addSp delSp modSp add mod">
        <pc:chgData name="Raul Sorbara" userId="16224b834ca3e71a" providerId="LiveId" clId="{87AD793F-7013-43A2-9260-9C29732D14DE}" dt="2024-10-07T21:22:08.110" v="1383" actId="20577"/>
        <pc:sldMkLst>
          <pc:docMk/>
          <pc:sldMk cId="986426568" sldId="282"/>
        </pc:sldMkLst>
        <pc:spChg chg="mod">
          <ac:chgData name="Raul Sorbara" userId="16224b834ca3e71a" providerId="LiveId" clId="{87AD793F-7013-43A2-9260-9C29732D14DE}" dt="2024-10-07T02:40:06.604" v="1293" actId="27636"/>
          <ac:spMkLst>
            <pc:docMk/>
            <pc:sldMk cId="986426568" sldId="282"/>
            <ac:spMk id="8" creationId="{1E2288FD-E1CD-9EBF-425C-A7DD2E05684D}"/>
          </ac:spMkLst>
        </pc:spChg>
        <pc:spChg chg="mod">
          <ac:chgData name="Raul Sorbara" userId="16224b834ca3e71a" providerId="LiveId" clId="{87AD793F-7013-43A2-9260-9C29732D14DE}" dt="2024-10-07T21:22:08.110" v="1383" actId="20577"/>
          <ac:spMkLst>
            <pc:docMk/>
            <pc:sldMk cId="986426568" sldId="282"/>
            <ac:spMk id="13" creationId="{468DC4F6-7041-4F41-BE46-FCAD81B80B87}"/>
          </ac:spMkLst>
        </pc:spChg>
        <pc:picChg chg="del">
          <ac:chgData name="Raul Sorbara" userId="16224b834ca3e71a" providerId="LiveId" clId="{87AD793F-7013-43A2-9260-9C29732D14DE}" dt="2024-10-07T02:32:36.105" v="719" actId="478"/>
          <ac:picMkLst>
            <pc:docMk/>
            <pc:sldMk cId="986426568" sldId="282"/>
            <ac:picMk id="3" creationId="{F46ECF1D-D606-96A7-EA24-03B617E23BDF}"/>
          </ac:picMkLst>
        </pc:picChg>
        <pc:picChg chg="add mod">
          <ac:chgData name="Raul Sorbara" userId="16224b834ca3e71a" providerId="LiveId" clId="{87AD793F-7013-43A2-9260-9C29732D14DE}" dt="2024-10-07T21:06:52.164" v="1368" actId="1076"/>
          <ac:picMkLst>
            <pc:docMk/>
            <pc:sldMk cId="986426568" sldId="282"/>
            <ac:picMk id="3" creationId="{F8F559AE-8D2C-47B5-EAB0-FA890201F323}"/>
          </ac:picMkLst>
        </pc:picChg>
        <pc:picChg chg="add del mod ord">
          <ac:chgData name="Raul Sorbara" userId="16224b834ca3e71a" providerId="LiveId" clId="{87AD793F-7013-43A2-9260-9C29732D14DE}" dt="2024-10-07T21:06:48.774" v="1366" actId="478"/>
          <ac:picMkLst>
            <pc:docMk/>
            <pc:sldMk cId="986426568" sldId="282"/>
            <ac:picMk id="4" creationId="{A350E9EE-2550-3965-B8C4-9834A96BA382}"/>
          </ac:picMkLst>
        </pc:picChg>
      </pc:sldChg>
      <pc:sldChg chg="addSp delSp modSp add mod">
        <pc:chgData name="Raul Sorbara" userId="16224b834ca3e71a" providerId="LiveId" clId="{87AD793F-7013-43A2-9260-9C29732D14DE}" dt="2024-10-07T02:39:56.568" v="1288" actId="20577"/>
        <pc:sldMkLst>
          <pc:docMk/>
          <pc:sldMk cId="1704599403" sldId="283"/>
        </pc:sldMkLst>
        <pc:spChg chg="add mod">
          <ac:chgData name="Raul Sorbara" userId="16224b834ca3e71a" providerId="LiveId" clId="{87AD793F-7013-43A2-9260-9C29732D14DE}" dt="2024-10-07T02:38:23.662" v="1180" actId="2711"/>
          <ac:spMkLst>
            <pc:docMk/>
            <pc:sldMk cId="1704599403" sldId="283"/>
            <ac:spMk id="5" creationId="{73AC904E-9E69-91C4-6952-E6C6FDEE08DE}"/>
          </ac:spMkLst>
        </pc:spChg>
        <pc:spChg chg="mod">
          <ac:chgData name="Raul Sorbara" userId="16224b834ca3e71a" providerId="LiveId" clId="{87AD793F-7013-43A2-9260-9C29732D14DE}" dt="2024-10-07T02:39:56.568" v="1288" actId="20577"/>
          <ac:spMkLst>
            <pc:docMk/>
            <pc:sldMk cId="1704599403" sldId="283"/>
            <ac:spMk id="8" creationId="{1E2288FD-E1CD-9EBF-425C-A7DD2E05684D}"/>
          </ac:spMkLst>
        </pc:spChg>
        <pc:spChg chg="del mod">
          <ac:chgData name="Raul Sorbara" userId="16224b834ca3e71a" providerId="LiveId" clId="{87AD793F-7013-43A2-9260-9C29732D14DE}" dt="2024-10-07T02:36:14.892" v="1027"/>
          <ac:spMkLst>
            <pc:docMk/>
            <pc:sldMk cId="1704599403" sldId="283"/>
            <ac:spMk id="13" creationId="{468DC4F6-7041-4F41-BE46-FCAD81B80B87}"/>
          </ac:spMkLst>
        </pc:spChg>
        <pc:picChg chg="del">
          <ac:chgData name="Raul Sorbara" userId="16224b834ca3e71a" providerId="LiveId" clId="{87AD793F-7013-43A2-9260-9C29732D14DE}" dt="2024-10-07T02:36:00.155" v="1018" actId="478"/>
          <ac:picMkLst>
            <pc:docMk/>
            <pc:sldMk cId="1704599403" sldId="283"/>
            <ac:picMk id="3" creationId="{D63ECE39-896D-5339-621B-C48B677AF573}"/>
          </ac:picMkLst>
        </pc:picChg>
        <pc:picChg chg="add mod ord">
          <ac:chgData name="Raul Sorbara" userId="16224b834ca3e71a" providerId="LiveId" clId="{87AD793F-7013-43A2-9260-9C29732D14DE}" dt="2024-10-07T02:36:09.977" v="1024" actId="1076"/>
          <ac:picMkLst>
            <pc:docMk/>
            <pc:sldMk cId="1704599403" sldId="283"/>
            <ac:picMk id="4" creationId="{7218AE9D-20BF-0AF1-DF2A-487C66DFA7DB}"/>
          </ac:picMkLst>
        </pc:picChg>
      </pc:sldChg>
      <pc:sldChg chg="addSp delSp modSp add mod">
        <pc:chgData name="Raul Sorbara" userId="16224b834ca3e71a" providerId="LiveId" clId="{87AD793F-7013-43A2-9260-9C29732D14DE}" dt="2024-10-07T02:41:49.177" v="1317" actId="478"/>
        <pc:sldMkLst>
          <pc:docMk/>
          <pc:sldMk cId="407081452" sldId="284"/>
        </pc:sldMkLst>
        <pc:spChg chg="mod">
          <ac:chgData name="Raul Sorbara" userId="16224b834ca3e71a" providerId="LiveId" clId="{87AD793F-7013-43A2-9260-9C29732D14DE}" dt="2024-10-07T02:39:41.171" v="1282" actId="1076"/>
          <ac:spMkLst>
            <pc:docMk/>
            <pc:sldMk cId="407081452" sldId="284"/>
            <ac:spMk id="8" creationId="{1E2288FD-E1CD-9EBF-425C-A7DD2E05684D}"/>
          </ac:spMkLst>
        </pc:spChg>
        <pc:spChg chg="del mod">
          <ac:chgData name="Raul Sorbara" userId="16224b834ca3e71a" providerId="LiveId" clId="{87AD793F-7013-43A2-9260-9C29732D14DE}" dt="2024-10-07T02:41:49.177" v="1317" actId="478"/>
          <ac:spMkLst>
            <pc:docMk/>
            <pc:sldMk cId="407081452" sldId="284"/>
            <ac:spMk id="13" creationId="{468DC4F6-7041-4F41-BE46-FCAD81B80B87}"/>
          </ac:spMkLst>
        </pc:spChg>
        <pc:picChg chg="del">
          <ac:chgData name="Raul Sorbara" userId="16224b834ca3e71a" providerId="LiveId" clId="{87AD793F-7013-43A2-9260-9C29732D14DE}" dt="2024-10-07T02:38:58.861" v="1182" actId="478"/>
          <ac:picMkLst>
            <pc:docMk/>
            <pc:sldMk cId="407081452" sldId="284"/>
            <ac:picMk id="3" creationId="{DAFBB1C3-0971-B013-FE1E-905364EB8FC9}"/>
          </ac:picMkLst>
        </pc:picChg>
        <pc:picChg chg="add mod">
          <ac:chgData name="Raul Sorbara" userId="16224b834ca3e71a" providerId="LiveId" clId="{87AD793F-7013-43A2-9260-9C29732D14DE}" dt="2024-10-07T02:39:03.052" v="1185" actId="1076"/>
          <ac:picMkLst>
            <pc:docMk/>
            <pc:sldMk cId="407081452" sldId="284"/>
            <ac:picMk id="4" creationId="{831CE5D0-CFB2-EF4D-C971-E2928103A0E0}"/>
          </ac:picMkLst>
        </pc:picChg>
      </pc:sldChg>
      <pc:sldChg chg="addSp delSp modSp add mod">
        <pc:chgData name="Raul Sorbara" userId="16224b834ca3e71a" providerId="LiveId" clId="{87AD793F-7013-43A2-9260-9C29732D14DE}" dt="2024-10-07T21:05:17.829" v="1362" actId="1076"/>
        <pc:sldMkLst>
          <pc:docMk/>
          <pc:sldMk cId="3820685454" sldId="285"/>
        </pc:sldMkLst>
        <pc:spChg chg="del mod">
          <ac:chgData name="Raul Sorbara" userId="16224b834ca3e71a" providerId="LiveId" clId="{87AD793F-7013-43A2-9260-9C29732D14DE}" dt="2024-10-07T21:05:06.958" v="1357" actId="478"/>
          <ac:spMkLst>
            <pc:docMk/>
            <pc:sldMk cId="3820685454" sldId="285"/>
            <ac:spMk id="13" creationId="{78897796-3E47-493C-2F4D-F6B5D9D246DD}"/>
          </ac:spMkLst>
        </pc:spChg>
        <pc:picChg chg="del">
          <ac:chgData name="Raul Sorbara" userId="16224b834ca3e71a" providerId="LiveId" clId="{87AD793F-7013-43A2-9260-9C29732D14DE}" dt="2024-10-07T21:05:02.236" v="1355" actId="478"/>
          <ac:picMkLst>
            <pc:docMk/>
            <pc:sldMk cId="3820685454" sldId="285"/>
            <ac:picMk id="3" creationId="{8CC00798-0549-4D48-146C-7560A8288192}"/>
          </ac:picMkLst>
        </pc:picChg>
        <pc:picChg chg="add mod">
          <ac:chgData name="Raul Sorbara" userId="16224b834ca3e71a" providerId="LiveId" clId="{87AD793F-7013-43A2-9260-9C29732D14DE}" dt="2024-10-07T21:05:17.829" v="1362" actId="1076"/>
          <ac:picMkLst>
            <pc:docMk/>
            <pc:sldMk cId="3820685454" sldId="285"/>
            <ac:picMk id="4" creationId="{8F95A17E-DF89-D56A-1ED7-67984EDE8CEA}"/>
          </ac:picMkLst>
        </pc:picChg>
      </pc:sldChg>
      <pc:sldChg chg="addSp delSp modSp add mod">
        <pc:chgData name="Raul Sorbara" userId="16224b834ca3e71a" providerId="LiveId" clId="{87AD793F-7013-43A2-9260-9C29732D14DE}" dt="2024-10-21T19:22:33.692" v="1646" actId="20577"/>
        <pc:sldMkLst>
          <pc:docMk/>
          <pc:sldMk cId="3924308497" sldId="286"/>
        </pc:sldMkLst>
        <pc:spChg chg="add mod">
          <ac:chgData name="Raul Sorbara" userId="16224b834ca3e71a" providerId="LiveId" clId="{87AD793F-7013-43A2-9260-9C29732D14DE}" dt="2024-10-08T16:32:00.162" v="1595" actId="1076"/>
          <ac:spMkLst>
            <pc:docMk/>
            <pc:sldMk cId="3924308497" sldId="286"/>
            <ac:spMk id="5" creationId="{9CE261E2-B7D1-AAC0-E8D0-FC2CFA75B3E8}"/>
          </ac:spMkLst>
        </pc:spChg>
        <pc:spChg chg="mod">
          <ac:chgData name="Raul Sorbara" userId="16224b834ca3e71a" providerId="LiveId" clId="{87AD793F-7013-43A2-9260-9C29732D14DE}" dt="2024-10-21T19:22:33.692" v="1646" actId="20577"/>
          <ac:spMkLst>
            <pc:docMk/>
            <pc:sldMk cId="3924308497" sldId="286"/>
            <ac:spMk id="8" creationId="{3BD876ED-A9C9-E82F-FD30-8389DFC231E6}"/>
          </ac:spMkLst>
        </pc:spChg>
        <pc:spChg chg="add mod">
          <ac:chgData name="Raul Sorbara" userId="16224b834ca3e71a" providerId="LiveId" clId="{87AD793F-7013-43A2-9260-9C29732D14DE}" dt="2024-10-08T16:32:44.930" v="1608" actId="1076"/>
          <ac:spMkLst>
            <pc:docMk/>
            <pc:sldMk cId="3924308497" sldId="286"/>
            <ac:spMk id="9" creationId="{9F5EED9A-B2C9-D5F2-F03B-EA0C66AC7709}"/>
          </ac:spMkLst>
        </pc:spChg>
        <pc:picChg chg="add mod">
          <ac:chgData name="Raul Sorbara" userId="16224b834ca3e71a" providerId="LiveId" clId="{87AD793F-7013-43A2-9260-9C29732D14DE}" dt="2024-10-08T16:32:02.534" v="1599" actId="14100"/>
          <ac:picMkLst>
            <pc:docMk/>
            <pc:sldMk cId="3924308497" sldId="286"/>
            <ac:picMk id="3" creationId="{73A394A4-598A-DBBD-FFEC-6715725EB4C7}"/>
          </ac:picMkLst>
        </pc:picChg>
        <pc:picChg chg="del">
          <ac:chgData name="Raul Sorbara" userId="16224b834ca3e71a" providerId="LiveId" clId="{87AD793F-7013-43A2-9260-9C29732D14DE}" dt="2024-10-08T16:26:52.137" v="1393" actId="478"/>
          <ac:picMkLst>
            <pc:docMk/>
            <pc:sldMk cId="3924308497" sldId="286"/>
            <ac:picMk id="4" creationId="{3E663432-DD72-DCD6-B494-D6BD5FE10B85}"/>
          </ac:picMkLst>
        </pc:picChg>
        <pc:picChg chg="add mod">
          <ac:chgData name="Raul Sorbara" userId="16224b834ca3e71a" providerId="LiveId" clId="{87AD793F-7013-43A2-9260-9C29732D14DE}" dt="2024-10-08T16:32:41.535" v="1607" actId="1076"/>
          <ac:picMkLst>
            <pc:docMk/>
            <pc:sldMk cId="3924308497" sldId="286"/>
            <ac:picMk id="7" creationId="{430553C6-C050-4753-9AE1-520FC4B7E108}"/>
          </ac:picMkLst>
        </pc:picChg>
      </pc:sldChg>
      <pc:sldChg chg="addSp delSp modSp add mod">
        <pc:chgData name="Raul Sorbara" userId="16224b834ca3e71a" providerId="LiveId" clId="{87AD793F-7013-43A2-9260-9C29732D14DE}" dt="2024-10-21T19:22:46.114" v="1701" actId="20577"/>
        <pc:sldMkLst>
          <pc:docMk/>
          <pc:sldMk cId="2528702335" sldId="287"/>
        </pc:sldMkLst>
        <pc:spChg chg="mod">
          <ac:chgData name="Raul Sorbara" userId="16224b834ca3e71a" providerId="LiveId" clId="{87AD793F-7013-43A2-9260-9C29732D14DE}" dt="2024-10-08T16:32:05.261" v="1600" actId="1076"/>
          <ac:spMkLst>
            <pc:docMk/>
            <pc:sldMk cId="2528702335" sldId="287"/>
            <ac:spMk id="5" creationId="{1C12302B-351D-5697-B06E-AE79AC912BC0}"/>
          </ac:spMkLst>
        </pc:spChg>
        <pc:spChg chg="mod">
          <ac:chgData name="Raul Sorbara" userId="16224b834ca3e71a" providerId="LiveId" clId="{87AD793F-7013-43A2-9260-9C29732D14DE}" dt="2024-10-21T19:22:46.114" v="1701" actId="20577"/>
          <ac:spMkLst>
            <pc:docMk/>
            <pc:sldMk cId="2528702335" sldId="287"/>
            <ac:spMk id="8" creationId="{737065AE-BACF-D74F-5893-7870936689CA}"/>
          </ac:spMkLst>
        </pc:spChg>
        <pc:spChg chg="mod">
          <ac:chgData name="Raul Sorbara" userId="16224b834ca3e71a" providerId="LiveId" clId="{87AD793F-7013-43A2-9260-9C29732D14DE}" dt="2024-10-08T16:32:52.382" v="1610" actId="1076"/>
          <ac:spMkLst>
            <pc:docMk/>
            <pc:sldMk cId="2528702335" sldId="287"/>
            <ac:spMk id="9" creationId="{09EC7787-9D35-6439-7B41-DF1AC5E6DBEE}"/>
          </ac:spMkLst>
        </pc:spChg>
        <pc:picChg chg="del">
          <ac:chgData name="Raul Sorbara" userId="16224b834ca3e71a" providerId="LiveId" clId="{87AD793F-7013-43A2-9260-9C29732D14DE}" dt="2024-10-08T16:29:16.701" v="1480" actId="478"/>
          <ac:picMkLst>
            <pc:docMk/>
            <pc:sldMk cId="2528702335" sldId="287"/>
            <ac:picMk id="3" creationId="{FD192E87-9419-9B9B-16BC-DA1E846244AA}"/>
          </ac:picMkLst>
        </pc:picChg>
        <pc:picChg chg="add mod">
          <ac:chgData name="Raul Sorbara" userId="16224b834ca3e71a" providerId="LiveId" clId="{87AD793F-7013-43A2-9260-9C29732D14DE}" dt="2024-10-08T16:32:07.844" v="1604" actId="14100"/>
          <ac:picMkLst>
            <pc:docMk/>
            <pc:sldMk cId="2528702335" sldId="287"/>
            <ac:picMk id="4" creationId="{17376FA5-000D-AED8-D17D-B926C93ACDA4}"/>
          </ac:picMkLst>
        </pc:picChg>
        <pc:picChg chg="del">
          <ac:chgData name="Raul Sorbara" userId="16224b834ca3e71a" providerId="LiveId" clId="{87AD793F-7013-43A2-9260-9C29732D14DE}" dt="2024-10-08T16:29:40.779" v="1504" actId="478"/>
          <ac:picMkLst>
            <pc:docMk/>
            <pc:sldMk cId="2528702335" sldId="287"/>
            <ac:picMk id="7" creationId="{0F42C3FE-9396-5651-D25E-F2BFB254B6E9}"/>
          </ac:picMkLst>
        </pc:picChg>
        <pc:picChg chg="add mod">
          <ac:chgData name="Raul Sorbara" userId="16224b834ca3e71a" providerId="LiveId" clId="{87AD793F-7013-43A2-9260-9C29732D14DE}" dt="2024-10-08T16:32:49.144" v="1609" actId="1076"/>
          <ac:picMkLst>
            <pc:docMk/>
            <pc:sldMk cId="2528702335" sldId="287"/>
            <ac:picMk id="10" creationId="{FA0852DA-39C5-BD97-65DE-1C3D778AC258}"/>
          </ac:picMkLst>
        </pc:picChg>
      </pc:sldChg>
      <pc:sldChg chg="addSp delSp modSp add mod">
        <pc:chgData name="Raul Sorbara" userId="16224b834ca3e71a" providerId="LiveId" clId="{87AD793F-7013-43A2-9260-9C29732D14DE}" dt="2024-10-21T19:23:00.720" v="1743" actId="20577"/>
        <pc:sldMkLst>
          <pc:docMk/>
          <pc:sldMk cId="1741681168" sldId="288"/>
        </pc:sldMkLst>
        <pc:spChg chg="mod">
          <ac:chgData name="Raul Sorbara" userId="16224b834ca3e71a" providerId="LiveId" clId="{87AD793F-7013-43A2-9260-9C29732D14DE}" dt="2024-10-08T16:30:24.046" v="1536" actId="20577"/>
          <ac:spMkLst>
            <pc:docMk/>
            <pc:sldMk cId="1741681168" sldId="288"/>
            <ac:spMk id="5" creationId="{986DED37-D1A8-7F21-44C7-FC2DD094664E}"/>
          </ac:spMkLst>
        </pc:spChg>
        <pc:spChg chg="mod">
          <ac:chgData name="Raul Sorbara" userId="16224b834ca3e71a" providerId="LiveId" clId="{87AD793F-7013-43A2-9260-9C29732D14DE}" dt="2024-10-21T19:23:00.720" v="1743" actId="20577"/>
          <ac:spMkLst>
            <pc:docMk/>
            <pc:sldMk cId="1741681168" sldId="288"/>
            <ac:spMk id="8" creationId="{59CAACE4-C7FC-19A1-3EFA-DF33953AB9AB}"/>
          </ac:spMkLst>
        </pc:spChg>
        <pc:spChg chg="del">
          <ac:chgData name="Raul Sorbara" userId="16224b834ca3e71a" providerId="LiveId" clId="{87AD793F-7013-43A2-9260-9C29732D14DE}" dt="2024-10-08T16:30:31.295" v="1540" actId="478"/>
          <ac:spMkLst>
            <pc:docMk/>
            <pc:sldMk cId="1741681168" sldId="288"/>
            <ac:spMk id="9" creationId="{7C583D4C-B0DF-8812-019A-74AE124380B7}"/>
          </ac:spMkLst>
        </pc:spChg>
        <pc:spChg chg="add mod">
          <ac:chgData name="Raul Sorbara" userId="16224b834ca3e71a" providerId="LiveId" clId="{87AD793F-7013-43A2-9260-9C29732D14DE}" dt="2024-10-08T16:31:06.528" v="1571" actId="1076"/>
          <ac:spMkLst>
            <pc:docMk/>
            <pc:sldMk cId="1741681168" sldId="288"/>
            <ac:spMk id="11" creationId="{B7113FFC-71B5-70F8-E7A1-C7F9E515FB71}"/>
          </ac:spMkLst>
        </pc:spChg>
        <pc:picChg chg="add mod">
          <ac:chgData name="Raul Sorbara" userId="16224b834ca3e71a" providerId="LiveId" clId="{87AD793F-7013-43A2-9260-9C29732D14DE}" dt="2024-10-08T16:30:33.925" v="1541" actId="1076"/>
          <ac:picMkLst>
            <pc:docMk/>
            <pc:sldMk cId="1741681168" sldId="288"/>
            <ac:picMk id="3" creationId="{B4DF3B8C-C924-2A2C-8649-15737950B6ED}"/>
          </ac:picMkLst>
        </pc:picChg>
        <pc:picChg chg="del">
          <ac:chgData name="Raul Sorbara" userId="16224b834ca3e71a" providerId="LiveId" clId="{87AD793F-7013-43A2-9260-9C29732D14DE}" dt="2024-10-08T16:30:25.605" v="1537" actId="478"/>
          <ac:picMkLst>
            <pc:docMk/>
            <pc:sldMk cId="1741681168" sldId="288"/>
            <ac:picMk id="4" creationId="{8834ED90-36B7-7027-6B9B-3743D50A2816}"/>
          </ac:picMkLst>
        </pc:picChg>
        <pc:picChg chg="add mod">
          <ac:chgData name="Raul Sorbara" userId="16224b834ca3e71a" providerId="LiveId" clId="{87AD793F-7013-43A2-9260-9C29732D14DE}" dt="2024-10-08T16:33:40.516" v="1612" actId="1076"/>
          <ac:picMkLst>
            <pc:docMk/>
            <pc:sldMk cId="1741681168" sldId="288"/>
            <ac:picMk id="7" creationId="{FF0FC6A9-5012-C815-8871-C5C766B50751}"/>
          </ac:picMkLst>
        </pc:picChg>
        <pc:picChg chg="del mod">
          <ac:chgData name="Raul Sorbara" userId="16224b834ca3e71a" providerId="LiveId" clId="{87AD793F-7013-43A2-9260-9C29732D14DE}" dt="2024-10-08T16:30:35.779" v="1543" actId="478"/>
          <ac:picMkLst>
            <pc:docMk/>
            <pc:sldMk cId="1741681168" sldId="288"/>
            <ac:picMk id="10" creationId="{3B56AB09-F6CA-B3F2-3B36-F9F8FD30B356}"/>
          </ac:picMkLst>
        </pc:picChg>
      </pc:sldChg>
      <pc:sldChg chg="delSp modSp add mod">
        <pc:chgData name="Raul Sorbara" userId="16224b834ca3e71a" providerId="LiveId" clId="{87AD793F-7013-43A2-9260-9C29732D14DE}" dt="2024-10-21T22:16:49.906" v="1968" actId="1076"/>
        <pc:sldMkLst>
          <pc:docMk/>
          <pc:sldMk cId="2354882863" sldId="289"/>
        </pc:sldMkLst>
        <pc:spChg chg="mod">
          <ac:chgData name="Raul Sorbara" userId="16224b834ca3e71a" providerId="LiveId" clId="{87AD793F-7013-43A2-9260-9C29732D14DE}" dt="2024-10-21T22:16:49.906" v="1968" actId="1076"/>
          <ac:spMkLst>
            <pc:docMk/>
            <pc:sldMk cId="2354882863" sldId="289"/>
            <ac:spMk id="5" creationId="{1609CB35-7116-CC6C-4A94-4963B23F0401}"/>
          </ac:spMkLst>
        </pc:spChg>
        <pc:spChg chg="mod">
          <ac:chgData name="Raul Sorbara" userId="16224b834ca3e71a" providerId="LiveId" clId="{87AD793F-7013-43A2-9260-9C29732D14DE}" dt="2024-10-21T22:16:29.813" v="1964" actId="1076"/>
          <ac:spMkLst>
            <pc:docMk/>
            <pc:sldMk cId="2354882863" sldId="289"/>
            <ac:spMk id="8" creationId="{1B36E958-60CB-1567-30BA-CBC826DB30F5}"/>
          </ac:spMkLst>
        </pc:spChg>
        <pc:spChg chg="del">
          <ac:chgData name="Raul Sorbara" userId="16224b834ca3e71a" providerId="LiveId" clId="{87AD793F-7013-43A2-9260-9C29732D14DE}" dt="2024-10-21T22:16:13.657" v="1960" actId="478"/>
          <ac:spMkLst>
            <pc:docMk/>
            <pc:sldMk cId="2354882863" sldId="289"/>
            <ac:spMk id="11" creationId="{21C318AB-E045-F743-3130-3AF1E12B49F5}"/>
          </ac:spMkLst>
        </pc:spChg>
        <pc:picChg chg="del">
          <ac:chgData name="Raul Sorbara" userId="16224b834ca3e71a" providerId="LiveId" clId="{87AD793F-7013-43A2-9260-9C29732D14DE}" dt="2024-10-21T19:23:31.804" v="1805" actId="478"/>
          <ac:picMkLst>
            <pc:docMk/>
            <pc:sldMk cId="2354882863" sldId="289"/>
            <ac:picMk id="3" creationId="{E3973918-E97E-446B-358B-364398A58521}"/>
          </ac:picMkLst>
        </pc:picChg>
        <pc:picChg chg="del">
          <ac:chgData name="Raul Sorbara" userId="16224b834ca3e71a" providerId="LiveId" clId="{87AD793F-7013-43A2-9260-9C29732D14DE}" dt="2024-10-21T19:23:33.478" v="1806" actId="478"/>
          <ac:picMkLst>
            <pc:docMk/>
            <pc:sldMk cId="2354882863" sldId="289"/>
            <ac:picMk id="7" creationId="{71932996-2B55-5249-8AA0-33EAD781FD89}"/>
          </ac:picMkLst>
        </pc:picChg>
      </pc:sldChg>
      <pc:sldMasterChg chg="setBg modSldLayout">
        <pc:chgData name="Raul Sorbara" userId="16224b834ca3e71a" providerId="LiveId" clId="{87AD793F-7013-43A2-9260-9C29732D14DE}" dt="2024-10-06T21:06:25.686" v="16"/>
        <pc:sldMasterMkLst>
          <pc:docMk/>
          <pc:sldMasterMk cId="1851357662" sldId="2147483648"/>
        </pc:sldMasterMkLst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3008318433" sldId="2147483649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3699532108" sldId="2147483650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143491344" sldId="2147483651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3785151434" sldId="2147483652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2760001411" sldId="2147483653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1275121765" sldId="2147483654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3312733227" sldId="2147483655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3095765853" sldId="2147483656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989747532" sldId="2147483657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1093682064" sldId="2147483658"/>
          </pc:sldLayoutMkLst>
        </pc:sldLayoutChg>
        <pc:sldLayoutChg chg="setBg">
          <pc:chgData name="Raul Sorbara" userId="16224b834ca3e71a" providerId="LiveId" clId="{87AD793F-7013-43A2-9260-9C29732D14DE}" dt="2024-10-06T21:06:25.686" v="16"/>
          <pc:sldLayoutMkLst>
            <pc:docMk/>
            <pc:sldMasterMk cId="1851357662" sldId="2147483648"/>
            <pc:sldLayoutMk cId="287775540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29D17-2712-46FF-BD08-FD855429D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85FA81-CC09-4FFC-ADB6-F248EE461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78897-512F-4C43-A1F4-51B90496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A8578-B162-4A3C-B469-45D581A1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A96A9-2FD2-4F28-BC62-E1CE9D48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1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EB639-7806-41D6-BC5A-375B87C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BA0AD-79D4-48B6-BABD-BBD1FE20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642DD-4AEC-40EA-8060-2F968E07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C346F-C77D-467F-9DDC-A2D62828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0E98A-D138-4986-A79E-E247A43B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68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965B41-970A-4D6D-8958-8393CDF7A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1ABCFB-7EEC-4937-A83F-87B8B2928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B78C1-2980-4946-AB8B-0EE75516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5DCB7-BC15-48D1-B66C-EBCCE5CF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74B029-67B7-496B-8405-27510EC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5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711F7-F723-4316-814E-8E3B37F9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3B046-F244-49FA-94A3-5DECAAD1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585E9-84DB-4F05-97E3-77AB77C6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61460-EF78-4BF8-88E3-2B1FEC37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06510C-1B80-4ED5-8C6C-E0CE76CC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3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42C12-9301-495F-BEB6-6E7486D7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0F4334-E34D-4023-B44C-85AA9FB4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AB20A-10ED-4210-8870-584E9B6F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02E3B-7EE8-4F67-A8A7-50BDE74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BA44F-F1C8-42D3-B3A5-D833CDD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04F9E-B16E-4F16-A1CD-19A281EF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7E29B-2E42-4207-9C47-4B2E5F64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9FFD39-85DF-4089-9896-70EE24CCB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71E4E-DBF9-4175-A1ED-F71E6547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4CB-4C67-417B-80B8-05D2E36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77DCA7-B377-4820-80DA-AE78994B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121E3-A3A0-43E5-AB22-FD3CD4DC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41C963-F9B3-479F-B0D2-60BFC187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AF43EA-00FD-4444-B7BB-DCEAA109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8826D4-BF6B-41F7-BB43-416D5E387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FFD5D4-1064-44FC-8A00-E1702366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E4E5DE-F091-4C0D-AA92-EC787C52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A0CF96-48BC-48B0-A859-B6032DDD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D6A006-D294-4B46-99F2-55071FBB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8303A-1805-4078-A795-E6EA9DA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407ECA-1910-40FA-A40C-05B49422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3FB7A8-0BBA-461F-910D-377528C0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9A3B7A-A4F6-4027-8F20-F17469BA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2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F3A018-4F67-445B-88E8-EB5AC22A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A7317C-4A8A-406B-B53C-70BE1272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3BEE0F-4F9A-441E-B09D-A38702BF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053-E842-4B02-9A4A-7EB9713A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6AAB0-B338-4CCC-A508-E69272D3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B5DAFD-6B11-4219-976A-D1AA041D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5047EA-9EF6-4007-9746-0920C076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E5F4CD-51B6-4692-8036-3CD67B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A5E5F-A65B-41E5-BBDC-F99B0814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76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6A853-4D14-490D-8E5E-086D9B57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087236-3D2B-4211-90B3-CFBC8E3AA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771026-51B2-4DA5-9A01-7E55116D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68735E-F409-4F44-A4E5-9DB32026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D6FD2D-3E41-4E33-8F9E-8A8F23D4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F2D190-2F0C-4DEE-9CA9-0BD06366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7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462939-78CC-497D-B1F7-377413D2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940895-BF20-4075-A508-701E2071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3B8BF-9DBF-45C1-A311-CA7C1F8DB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851C-B339-4306-BAC2-DB203991DAA5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AAB8D-CFDD-4C77-B092-8FBB0ADB7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5DB8D-53AC-4B11-9081-ABD7A88EC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35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2F420A7-ECFB-0031-E4FB-AE7E4F095FB8}"/>
              </a:ext>
            </a:extLst>
          </p:cNvPr>
          <p:cNvSpPr txBox="1"/>
          <p:nvPr/>
        </p:nvSpPr>
        <p:spPr>
          <a:xfrm>
            <a:off x="5865844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527529" y="1564048"/>
                </a:moveTo>
                <a:lnTo>
                  <a:pt x="2665046" y="1564048"/>
                </a:lnTo>
                <a:cubicBezTo>
                  <a:pt x="2736483" y="1564048"/>
                  <a:pt x="2779346" y="1565040"/>
                  <a:pt x="2793633" y="1567024"/>
                </a:cubicBezTo>
                <a:cubicBezTo>
                  <a:pt x="2822208" y="1571787"/>
                  <a:pt x="2844334" y="1583197"/>
                  <a:pt x="2860011" y="1601255"/>
                </a:cubicBezTo>
                <a:cubicBezTo>
                  <a:pt x="2875687" y="1619312"/>
                  <a:pt x="2883526" y="1643026"/>
                  <a:pt x="2883526" y="1672394"/>
                </a:cubicBezTo>
                <a:cubicBezTo>
                  <a:pt x="2883526" y="1698588"/>
                  <a:pt x="2877572" y="1720416"/>
                  <a:pt x="2865666" y="1737879"/>
                </a:cubicBezTo>
                <a:cubicBezTo>
                  <a:pt x="2853760" y="1755341"/>
                  <a:pt x="2837290" y="1767644"/>
                  <a:pt x="2816255" y="1774788"/>
                </a:cubicBezTo>
                <a:cubicBezTo>
                  <a:pt x="2795221" y="1781932"/>
                  <a:pt x="2742436" y="1785504"/>
                  <a:pt x="2657902" y="1785504"/>
                </a:cubicBezTo>
                <a:lnTo>
                  <a:pt x="2527529" y="1785504"/>
                </a:lnTo>
                <a:close/>
                <a:moveTo>
                  <a:pt x="3231783" y="1423554"/>
                </a:moveTo>
                <a:lnTo>
                  <a:pt x="3231783" y="2289138"/>
                </a:lnTo>
                <a:lnTo>
                  <a:pt x="3846146" y="2289138"/>
                </a:lnTo>
                <a:lnTo>
                  <a:pt x="3846146" y="2142096"/>
                </a:lnTo>
                <a:lnTo>
                  <a:pt x="3407996" y="2142096"/>
                </a:lnTo>
                <a:lnTo>
                  <a:pt x="3407996" y="1423554"/>
                </a:lnTo>
                <a:close/>
                <a:moveTo>
                  <a:pt x="5326688" y="1416410"/>
                </a:moveTo>
                <a:lnTo>
                  <a:pt x="5326688" y="1564048"/>
                </a:lnTo>
                <a:lnTo>
                  <a:pt x="5585649" y="1564048"/>
                </a:lnTo>
                <a:lnTo>
                  <a:pt x="5585649" y="2289138"/>
                </a:lnTo>
                <a:lnTo>
                  <a:pt x="5761861" y="2289138"/>
                </a:lnTo>
                <a:lnTo>
                  <a:pt x="5761861" y="1564048"/>
                </a:lnTo>
                <a:lnTo>
                  <a:pt x="6020227" y="1564048"/>
                </a:lnTo>
                <a:lnTo>
                  <a:pt x="6020227" y="1416410"/>
                </a:lnTo>
                <a:close/>
                <a:moveTo>
                  <a:pt x="5040938" y="1416410"/>
                </a:moveTo>
                <a:lnTo>
                  <a:pt x="5040938" y="2289138"/>
                </a:lnTo>
                <a:lnTo>
                  <a:pt x="5217151" y="2289138"/>
                </a:lnTo>
                <a:lnTo>
                  <a:pt x="5217151" y="1416410"/>
                </a:lnTo>
                <a:close/>
                <a:moveTo>
                  <a:pt x="4304536" y="1416410"/>
                </a:moveTo>
                <a:lnTo>
                  <a:pt x="4304536" y="2289138"/>
                </a:lnTo>
                <a:lnTo>
                  <a:pt x="4480749" y="2289138"/>
                </a:lnTo>
                <a:lnTo>
                  <a:pt x="4480749" y="1918258"/>
                </a:lnTo>
                <a:lnTo>
                  <a:pt x="4845080" y="1918258"/>
                </a:lnTo>
                <a:lnTo>
                  <a:pt x="4845080" y="1770621"/>
                </a:lnTo>
                <a:lnTo>
                  <a:pt x="4480749" y="1770621"/>
                </a:lnTo>
                <a:lnTo>
                  <a:pt x="4480749" y="1564048"/>
                </a:lnTo>
                <a:lnTo>
                  <a:pt x="4902826" y="1564048"/>
                </a:lnTo>
                <a:lnTo>
                  <a:pt x="4902826" y="1416410"/>
                </a:lnTo>
                <a:close/>
                <a:moveTo>
                  <a:pt x="2351316" y="1416410"/>
                </a:moveTo>
                <a:lnTo>
                  <a:pt x="2351316" y="2289138"/>
                </a:lnTo>
                <a:lnTo>
                  <a:pt x="2527529" y="2289138"/>
                </a:lnTo>
                <a:lnTo>
                  <a:pt x="2527529" y="1924807"/>
                </a:lnTo>
                <a:lnTo>
                  <a:pt x="2563247" y="1924807"/>
                </a:lnTo>
                <a:cubicBezTo>
                  <a:pt x="2603729" y="1924807"/>
                  <a:pt x="2633296" y="1928081"/>
                  <a:pt x="2651949" y="1934630"/>
                </a:cubicBezTo>
                <a:cubicBezTo>
                  <a:pt x="2670602" y="1941178"/>
                  <a:pt x="2688263" y="1953283"/>
                  <a:pt x="2704932" y="1970944"/>
                </a:cubicBezTo>
                <a:cubicBezTo>
                  <a:pt x="2721601" y="1988605"/>
                  <a:pt x="2752557" y="2031368"/>
                  <a:pt x="2797801" y="2099233"/>
                </a:cubicBezTo>
                <a:lnTo>
                  <a:pt x="2925197" y="2289138"/>
                </a:lnTo>
                <a:lnTo>
                  <a:pt x="3135938" y="2289138"/>
                </a:lnTo>
                <a:lnTo>
                  <a:pt x="3029377" y="2118879"/>
                </a:lnTo>
                <a:cubicBezTo>
                  <a:pt x="2987309" y="2051013"/>
                  <a:pt x="2953872" y="2003785"/>
                  <a:pt x="2929067" y="1977194"/>
                </a:cubicBezTo>
                <a:cubicBezTo>
                  <a:pt x="2904262" y="1950604"/>
                  <a:pt x="2872810" y="1926196"/>
                  <a:pt x="2834710" y="1903971"/>
                </a:cubicBezTo>
                <a:cubicBezTo>
                  <a:pt x="2911307" y="1892858"/>
                  <a:pt x="2968854" y="1865970"/>
                  <a:pt x="3007351" y="1823306"/>
                </a:cubicBezTo>
                <a:cubicBezTo>
                  <a:pt x="3045847" y="1780642"/>
                  <a:pt x="3065096" y="1726568"/>
                  <a:pt x="3065096" y="1661083"/>
                </a:cubicBezTo>
                <a:cubicBezTo>
                  <a:pt x="3065096" y="1609490"/>
                  <a:pt x="3052396" y="1563651"/>
                  <a:pt x="3026996" y="1523566"/>
                </a:cubicBezTo>
                <a:cubicBezTo>
                  <a:pt x="3001596" y="1483482"/>
                  <a:pt x="2967762" y="1455601"/>
                  <a:pt x="2925495" y="1439925"/>
                </a:cubicBezTo>
                <a:cubicBezTo>
                  <a:pt x="2883228" y="1424248"/>
                  <a:pt x="2815462" y="1416410"/>
                  <a:pt x="2722196" y="1416410"/>
                </a:cubicBezTo>
                <a:close/>
                <a:moveTo>
                  <a:pt x="1545263" y="1416410"/>
                </a:moveTo>
                <a:lnTo>
                  <a:pt x="1545263" y="1564048"/>
                </a:lnTo>
                <a:lnTo>
                  <a:pt x="1804224" y="1564048"/>
                </a:lnTo>
                <a:lnTo>
                  <a:pt x="1804224" y="2289138"/>
                </a:lnTo>
                <a:lnTo>
                  <a:pt x="1980437" y="2289138"/>
                </a:lnTo>
                <a:lnTo>
                  <a:pt x="1980437" y="1564048"/>
                </a:lnTo>
                <a:lnTo>
                  <a:pt x="2238802" y="1564048"/>
                </a:lnTo>
                <a:lnTo>
                  <a:pt x="2238802" y="1416410"/>
                </a:lnTo>
                <a:close/>
                <a:moveTo>
                  <a:pt x="1108899" y="1401527"/>
                </a:moveTo>
                <a:cubicBezTo>
                  <a:pt x="986662" y="1401527"/>
                  <a:pt x="888038" y="1441711"/>
                  <a:pt x="813029" y="1522078"/>
                </a:cubicBezTo>
                <a:cubicBezTo>
                  <a:pt x="738019" y="1602445"/>
                  <a:pt x="700515" y="1715257"/>
                  <a:pt x="700515" y="1860513"/>
                </a:cubicBezTo>
                <a:cubicBezTo>
                  <a:pt x="700515" y="1997832"/>
                  <a:pt x="737821" y="2106080"/>
                  <a:pt x="812434" y="2185256"/>
                </a:cubicBezTo>
                <a:cubicBezTo>
                  <a:pt x="887046" y="2264433"/>
                  <a:pt x="982296" y="2304021"/>
                  <a:pt x="1098184" y="2304021"/>
                </a:cubicBezTo>
                <a:cubicBezTo>
                  <a:pt x="1191846" y="2304021"/>
                  <a:pt x="1269138" y="2280903"/>
                  <a:pt x="1330058" y="2234667"/>
                </a:cubicBezTo>
                <a:cubicBezTo>
                  <a:pt x="1390978" y="2188431"/>
                  <a:pt x="1434535" y="2117688"/>
                  <a:pt x="1460729" y="2022438"/>
                </a:cubicBezTo>
                <a:lnTo>
                  <a:pt x="1289874" y="1968265"/>
                </a:lnTo>
                <a:cubicBezTo>
                  <a:pt x="1275190" y="2032162"/>
                  <a:pt x="1250980" y="2078993"/>
                  <a:pt x="1217246" y="2108759"/>
                </a:cubicBezTo>
                <a:cubicBezTo>
                  <a:pt x="1183512" y="2138524"/>
                  <a:pt x="1143229" y="2153407"/>
                  <a:pt x="1096398" y="2153407"/>
                </a:cubicBezTo>
                <a:cubicBezTo>
                  <a:pt x="1032897" y="2153407"/>
                  <a:pt x="981304" y="2129991"/>
                  <a:pt x="941616" y="2083160"/>
                </a:cubicBezTo>
                <a:cubicBezTo>
                  <a:pt x="901929" y="2036329"/>
                  <a:pt x="882085" y="1957748"/>
                  <a:pt x="882085" y="1847416"/>
                </a:cubicBezTo>
                <a:cubicBezTo>
                  <a:pt x="882085" y="1743435"/>
                  <a:pt x="902226" y="1668227"/>
                  <a:pt x="942509" y="1621793"/>
                </a:cubicBezTo>
                <a:cubicBezTo>
                  <a:pt x="982792" y="1575358"/>
                  <a:pt x="1035279" y="1552141"/>
                  <a:pt x="1099969" y="1552141"/>
                </a:cubicBezTo>
                <a:cubicBezTo>
                  <a:pt x="1146801" y="1552141"/>
                  <a:pt x="1186587" y="1565238"/>
                  <a:pt x="1219330" y="1591432"/>
                </a:cubicBezTo>
                <a:cubicBezTo>
                  <a:pt x="1252072" y="1617626"/>
                  <a:pt x="1273602" y="1653344"/>
                  <a:pt x="1283921" y="1698588"/>
                </a:cubicBezTo>
                <a:lnTo>
                  <a:pt x="1458347" y="1656916"/>
                </a:lnTo>
                <a:cubicBezTo>
                  <a:pt x="1438504" y="1587066"/>
                  <a:pt x="1408738" y="1533488"/>
                  <a:pt x="1369051" y="1496182"/>
                </a:cubicBezTo>
                <a:cubicBezTo>
                  <a:pt x="1302376" y="1433079"/>
                  <a:pt x="1215658" y="1401527"/>
                  <a:pt x="1108899" y="14015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366FF">
                  <a:shade val="30000"/>
                  <a:satMod val="115000"/>
                </a:srgbClr>
              </a:gs>
              <a:gs pos="50000">
                <a:srgbClr val="3366FF">
                  <a:shade val="67500"/>
                  <a:satMod val="115000"/>
                </a:srgbClr>
              </a:gs>
              <a:gs pos="100000">
                <a:srgbClr val="3366F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BR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916976-C90C-1311-5504-B2FC9D4EF23C}"/>
              </a:ext>
            </a:extLst>
          </p:cNvPr>
          <p:cNvSpPr txBox="1"/>
          <p:nvPr/>
        </p:nvSpPr>
        <p:spPr>
          <a:xfrm>
            <a:off x="6166161" y="2474893"/>
            <a:ext cx="699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gerenciamento de academia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C92B45-B88A-44D6-549C-D57389B42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46" b="97885" l="1778" r="98889">
                        <a14:foregroundMark x1="23222" y1="17500" x2="21222" y2="92308"/>
                        <a14:foregroundMark x1="21222" y1="92308" x2="24556" y2="22308"/>
                        <a14:foregroundMark x1="24556" y1="22308" x2="20222" y2="43269"/>
                        <a14:foregroundMark x1="10815" y1="35326" x2="11333" y2="67115"/>
                        <a14:foregroundMark x1="10778" y1="33077" x2="10786" y2="33562"/>
                        <a14:foregroundMark x1="11889" y1="46346" x2="12556" y2="75192"/>
                        <a14:foregroundMark x1="10778" y1="38077" x2="6000" y2="47500"/>
                        <a14:foregroundMark x1="73889" y1="19615" x2="76778" y2="93462"/>
                        <a14:foregroundMark x1="76778" y1="93462" x2="76222" y2="10577"/>
                        <a14:foregroundMark x1="76222" y1="10577" x2="75111" y2="13462"/>
                        <a14:foregroundMark x1="67889" y1="54615" x2="28889" y2="54615"/>
                        <a14:foregroundMark x1="28889" y1="54615" x2="71222" y2="50577"/>
                        <a14:foregroundMark x1="71222" y1="50577" x2="31556" y2="51538"/>
                        <a14:foregroundMark x1="31556" y1="51538" x2="67889" y2="45385"/>
                        <a14:foregroundMark x1="87556" y1="41346" x2="88778" y2="38077"/>
                        <a14:foregroundMark x1="88778" y1="33077" x2="90000" y2="63846"/>
                        <a14:foregroundMark x1="88222" y1="26731" x2="92333" y2="77308"/>
                        <a14:foregroundMark x1="74444" y1="14423" x2="74444" y2="14423"/>
                        <a14:foregroundMark x1="97667" y1="47500" x2="98889" y2="41346"/>
                        <a14:foregroundMark x1="72111" y1="15385" x2="79222" y2="8269"/>
                        <a14:foregroundMark x1="18444" y1="10385" x2="26222" y2="7308"/>
                        <a14:foregroundMark x1="2532" y1="44760" x2="3000" y2="39231"/>
                        <a14:foregroundMark x1="1778" y1="53654" x2="2359" y2="46798"/>
                        <a14:foregroundMark x1="73333" y1="8269" x2="77444" y2="4038"/>
                        <a14:foregroundMark x1="21331" y1="96571" x2="24444" y2="92885"/>
                        <a14:backgroundMark x1="22222" y1="98990" x2="21053" y2="98990"/>
                        <a14:backgroundMark x1="20468" y1="96970" x2="18129" y2="96970"/>
                        <a14:backgroundMark x1="3509" y1="43434" x2="4094" y2="44444"/>
                        <a14:backgroundMark x1="3509" y1="45455" x2="4678" y2="36364"/>
                        <a14:backgroundMark x1="5263" y1="52525" x2="5263" y2="4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9915">
            <a:off x="8180581" y="3477843"/>
            <a:ext cx="2519318" cy="1455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B73A4C-DC6E-4B47-844A-F840DAFE6086}"/>
              </a:ext>
            </a:extLst>
          </p:cNvPr>
          <p:cNvSpPr txBox="1"/>
          <p:nvPr/>
        </p:nvSpPr>
        <p:spPr>
          <a:xfrm>
            <a:off x="12944475" y="1386168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Projeto “CTRL FIT” é um sistema de gerenciamento de academia que tem como objetivo ser uma ferramenta útil para a gestão de alunos, pagamentos, funcionários, planos e treinos da academia. O sistema será desenvolvido para a academia GYM FIT e o propósito do sistema é fazer com que a academia migre do registro em papel ou planilha para um sistema simples e objetivo que permite um melhor gerenciamento da academia.</a:t>
            </a:r>
          </a:p>
        </p:txBody>
      </p:sp>
    </p:spTree>
    <p:extLst>
      <p:ext uri="{BB962C8B-B14F-4D97-AF65-F5344CB8AC3E}">
        <p14:creationId xmlns:p14="http://schemas.microsoft.com/office/powerpoint/2010/main" val="23199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460DF-7686-D8FC-1EBD-C80EEB33D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D5107A9-F118-A028-7C85-8BA1DFB351A7}"/>
              </a:ext>
            </a:extLst>
          </p:cNvPr>
          <p:cNvSpPr txBox="1">
            <a:spLocks/>
          </p:cNvSpPr>
          <p:nvPr/>
        </p:nvSpPr>
        <p:spPr>
          <a:xfrm>
            <a:off x="2809867" y="58185"/>
            <a:ext cx="6572265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treinos: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95A17E-DF89-D56A-1ED7-67984EDE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16" y="1094966"/>
            <a:ext cx="9975168" cy="46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6ECF1D-D606-96A7-EA24-03B617E2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77" y="686270"/>
            <a:ext cx="6857728" cy="514561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exercício, o usuário deve preencher os campos para cadastrar um exercício no sistema.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3503874" y="68424"/>
            <a:ext cx="6213522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do Treino:</a:t>
            </a:r>
          </a:p>
        </p:txBody>
      </p:sp>
    </p:spTree>
    <p:extLst>
      <p:ext uri="{BB962C8B-B14F-4D97-AF65-F5344CB8AC3E}">
        <p14:creationId xmlns:p14="http://schemas.microsoft.com/office/powerpoint/2010/main" val="158565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planos e mensalidades, nesta tela é possível pesquisar, cadastrar, exibir, excluir e exportar os dados desejados.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1366682" y="126292"/>
            <a:ext cx="9517627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planos e mensalidades: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F559AE-8D2C-47B5-EAB0-FA890201F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22" y="1056353"/>
            <a:ext cx="78009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2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09B7AF3-A1B4-5E5E-E2B9-44569A80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78" y="567689"/>
            <a:ext cx="6352854" cy="483431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plano, o usuário deve preencher os campos para cadastrar um plano no sistema.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1767606" y="137176"/>
            <a:ext cx="8656788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Planos e mensalidades:</a:t>
            </a:r>
          </a:p>
        </p:txBody>
      </p:sp>
    </p:spTree>
    <p:extLst>
      <p:ext uri="{BB962C8B-B14F-4D97-AF65-F5344CB8AC3E}">
        <p14:creationId xmlns:p14="http://schemas.microsoft.com/office/powerpoint/2010/main" val="128927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218AE9D-20BF-0AF1-DF2A-487C66DF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06" y="766916"/>
            <a:ext cx="7745428" cy="446103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1934755" y="127343"/>
            <a:ext cx="8656788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funcionários: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AC904E-9E69-91C4-6952-E6C6FDEE08DE}"/>
              </a:ext>
            </a:extLst>
          </p:cNvPr>
          <p:cNvSpPr txBox="1"/>
          <p:nvPr/>
        </p:nvSpPr>
        <p:spPr>
          <a:xfrm>
            <a:off x="1671484" y="5555226"/>
            <a:ext cx="828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Nesta tela é possível pesquisar, cadastrar, exibir, excluir e exportar os dados dos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70459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FBB1C3-0971-B013-FE1E-905364EB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69" y="897954"/>
            <a:ext cx="7296148" cy="506209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funcionário, o usuário deve preencher os campos para cadastrar um funcionário no sistema.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2498116" y="36928"/>
            <a:ext cx="7981320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funcionários:</a:t>
            </a:r>
          </a:p>
        </p:txBody>
      </p:sp>
    </p:spTree>
    <p:extLst>
      <p:ext uri="{BB962C8B-B14F-4D97-AF65-F5344CB8AC3E}">
        <p14:creationId xmlns:p14="http://schemas.microsoft.com/office/powerpoint/2010/main" val="352934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1022166" y="222535"/>
            <a:ext cx="10726271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 com os dados dos usuários do sistema: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1CE5D0-CFB2-EF4D-C971-E2928103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78" y="1661652"/>
            <a:ext cx="10373448" cy="29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9A8D2-5C11-67DF-639B-761FB0DC9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BD876ED-A9C9-E82F-FD30-8389DFC231E6}"/>
              </a:ext>
            </a:extLst>
          </p:cNvPr>
          <p:cNvSpPr txBox="1">
            <a:spLocks/>
          </p:cNvSpPr>
          <p:nvPr/>
        </p:nvSpPr>
        <p:spPr>
          <a:xfrm>
            <a:off x="1022166" y="222535"/>
            <a:ext cx="10726271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 com os dados do aluno e do funcionário: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A394A4-598A-DBBD-FFEC-6715725E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1619647"/>
            <a:ext cx="10374173" cy="905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E261E2-B7D1-AAC0-E8D0-FC2CFA75B3E8}"/>
              </a:ext>
            </a:extLst>
          </p:cNvPr>
          <p:cNvSpPr txBox="1"/>
          <p:nvPr/>
        </p:nvSpPr>
        <p:spPr>
          <a:xfrm>
            <a:off x="4802308" y="1083561"/>
            <a:ext cx="158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aluno: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0553C6-C050-4753-9AE1-520FC4B7E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3880852"/>
            <a:ext cx="10326541" cy="9050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F5EED9A-B2C9-D5F2-F03B-EA0C66AC7709}"/>
              </a:ext>
            </a:extLst>
          </p:cNvPr>
          <p:cNvSpPr txBox="1"/>
          <p:nvPr/>
        </p:nvSpPr>
        <p:spPr>
          <a:xfrm>
            <a:off x="4802308" y="3318520"/>
            <a:ext cx="24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funcionário:</a:t>
            </a:r>
          </a:p>
        </p:txBody>
      </p:sp>
    </p:spTree>
    <p:extLst>
      <p:ext uri="{BB962C8B-B14F-4D97-AF65-F5344CB8AC3E}">
        <p14:creationId xmlns:p14="http://schemas.microsoft.com/office/powerpoint/2010/main" val="3924308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0BC30-F802-8D11-130A-83B323DDB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37065AE-BACF-D74F-5893-7870936689CA}"/>
              </a:ext>
            </a:extLst>
          </p:cNvPr>
          <p:cNvSpPr txBox="1">
            <a:spLocks/>
          </p:cNvSpPr>
          <p:nvPr/>
        </p:nvSpPr>
        <p:spPr>
          <a:xfrm>
            <a:off x="1022166" y="222535"/>
            <a:ext cx="10726271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 com os dados das mensalidades e pagamentos: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12302B-351D-5697-B06E-AE79AC912BC0}"/>
              </a:ext>
            </a:extLst>
          </p:cNvPr>
          <p:cNvSpPr txBox="1"/>
          <p:nvPr/>
        </p:nvSpPr>
        <p:spPr>
          <a:xfrm>
            <a:off x="4517172" y="1114473"/>
            <a:ext cx="33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de Mensalidades e planos 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EC7787-9D35-6439-7B41-DF1AC5E6DBEE}"/>
              </a:ext>
            </a:extLst>
          </p:cNvPr>
          <p:cNvSpPr txBox="1"/>
          <p:nvPr/>
        </p:nvSpPr>
        <p:spPr>
          <a:xfrm>
            <a:off x="4802306" y="3363098"/>
            <a:ext cx="24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pagamento: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376FA5-000D-AED8-D17D-B926C93AC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79" y="1587692"/>
            <a:ext cx="7087589" cy="10574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0852DA-39C5-BD97-65DE-1C3D778AC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9" y="3858407"/>
            <a:ext cx="1004075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02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0AF71E-CC07-C6B8-6EB6-64ACADA5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9CAACE4-C7FC-19A1-3EFA-DF33953AB9AB}"/>
              </a:ext>
            </a:extLst>
          </p:cNvPr>
          <p:cNvSpPr txBox="1">
            <a:spLocks/>
          </p:cNvSpPr>
          <p:nvPr/>
        </p:nvSpPr>
        <p:spPr>
          <a:xfrm>
            <a:off x="1022166" y="222535"/>
            <a:ext cx="10726271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 com os dados dos treinos e triggers: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DED37-D1A8-7F21-44C7-FC2DD094664E}"/>
              </a:ext>
            </a:extLst>
          </p:cNvPr>
          <p:cNvSpPr txBox="1"/>
          <p:nvPr/>
        </p:nvSpPr>
        <p:spPr>
          <a:xfrm>
            <a:off x="4517172" y="1114473"/>
            <a:ext cx="33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de treinos 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DF3B8C-C924-2A2C-8649-15737950B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2" y="1483805"/>
            <a:ext cx="8707065" cy="18862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0FC6A9-5012-C815-8871-C5C766B50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57" y="4204613"/>
            <a:ext cx="5677692" cy="8478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113FFC-71B5-70F8-E7A1-C7F9E515FB71}"/>
              </a:ext>
            </a:extLst>
          </p:cNvPr>
          <p:cNvSpPr txBox="1"/>
          <p:nvPr/>
        </p:nvSpPr>
        <p:spPr>
          <a:xfrm>
            <a:off x="4777727" y="3739350"/>
            <a:ext cx="33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Triggers :</a:t>
            </a:r>
          </a:p>
        </p:txBody>
      </p:sp>
    </p:spTree>
    <p:extLst>
      <p:ext uri="{BB962C8B-B14F-4D97-AF65-F5344CB8AC3E}">
        <p14:creationId xmlns:p14="http://schemas.microsoft.com/office/powerpoint/2010/main" val="174168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DC564A-1613-EC52-82B3-2AD374B8EC0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527529" y="1564048"/>
                </a:moveTo>
                <a:lnTo>
                  <a:pt x="2665046" y="1564048"/>
                </a:lnTo>
                <a:cubicBezTo>
                  <a:pt x="2736483" y="1564048"/>
                  <a:pt x="2779346" y="1565040"/>
                  <a:pt x="2793633" y="1567024"/>
                </a:cubicBezTo>
                <a:cubicBezTo>
                  <a:pt x="2822208" y="1571787"/>
                  <a:pt x="2844334" y="1583197"/>
                  <a:pt x="2860011" y="1601255"/>
                </a:cubicBezTo>
                <a:cubicBezTo>
                  <a:pt x="2875687" y="1619312"/>
                  <a:pt x="2883526" y="1643026"/>
                  <a:pt x="2883526" y="1672394"/>
                </a:cubicBezTo>
                <a:cubicBezTo>
                  <a:pt x="2883526" y="1698588"/>
                  <a:pt x="2877572" y="1720416"/>
                  <a:pt x="2865666" y="1737879"/>
                </a:cubicBezTo>
                <a:cubicBezTo>
                  <a:pt x="2853760" y="1755341"/>
                  <a:pt x="2837290" y="1767644"/>
                  <a:pt x="2816255" y="1774788"/>
                </a:cubicBezTo>
                <a:cubicBezTo>
                  <a:pt x="2795221" y="1781932"/>
                  <a:pt x="2742436" y="1785504"/>
                  <a:pt x="2657902" y="1785504"/>
                </a:cubicBezTo>
                <a:lnTo>
                  <a:pt x="2527529" y="1785504"/>
                </a:lnTo>
                <a:close/>
                <a:moveTo>
                  <a:pt x="3231783" y="1423554"/>
                </a:moveTo>
                <a:lnTo>
                  <a:pt x="3231783" y="2289138"/>
                </a:lnTo>
                <a:lnTo>
                  <a:pt x="3846146" y="2289138"/>
                </a:lnTo>
                <a:lnTo>
                  <a:pt x="3846146" y="2142096"/>
                </a:lnTo>
                <a:lnTo>
                  <a:pt x="3407996" y="2142096"/>
                </a:lnTo>
                <a:lnTo>
                  <a:pt x="3407996" y="1423554"/>
                </a:lnTo>
                <a:close/>
                <a:moveTo>
                  <a:pt x="5326688" y="1416410"/>
                </a:moveTo>
                <a:lnTo>
                  <a:pt x="5326688" y="1564048"/>
                </a:lnTo>
                <a:lnTo>
                  <a:pt x="5585649" y="1564048"/>
                </a:lnTo>
                <a:lnTo>
                  <a:pt x="5585649" y="2289138"/>
                </a:lnTo>
                <a:lnTo>
                  <a:pt x="5761861" y="2289138"/>
                </a:lnTo>
                <a:lnTo>
                  <a:pt x="5761861" y="1564048"/>
                </a:lnTo>
                <a:lnTo>
                  <a:pt x="6020227" y="1564048"/>
                </a:lnTo>
                <a:lnTo>
                  <a:pt x="6020227" y="1416410"/>
                </a:lnTo>
                <a:close/>
                <a:moveTo>
                  <a:pt x="5040938" y="1416410"/>
                </a:moveTo>
                <a:lnTo>
                  <a:pt x="5040938" y="2289138"/>
                </a:lnTo>
                <a:lnTo>
                  <a:pt x="5217151" y="2289138"/>
                </a:lnTo>
                <a:lnTo>
                  <a:pt x="5217151" y="1416410"/>
                </a:lnTo>
                <a:close/>
                <a:moveTo>
                  <a:pt x="4304536" y="1416410"/>
                </a:moveTo>
                <a:lnTo>
                  <a:pt x="4304536" y="2289138"/>
                </a:lnTo>
                <a:lnTo>
                  <a:pt x="4480749" y="2289138"/>
                </a:lnTo>
                <a:lnTo>
                  <a:pt x="4480749" y="1918258"/>
                </a:lnTo>
                <a:lnTo>
                  <a:pt x="4845080" y="1918258"/>
                </a:lnTo>
                <a:lnTo>
                  <a:pt x="4845080" y="1770621"/>
                </a:lnTo>
                <a:lnTo>
                  <a:pt x="4480749" y="1770621"/>
                </a:lnTo>
                <a:lnTo>
                  <a:pt x="4480749" y="1564048"/>
                </a:lnTo>
                <a:lnTo>
                  <a:pt x="4902826" y="1564048"/>
                </a:lnTo>
                <a:lnTo>
                  <a:pt x="4902826" y="1416410"/>
                </a:lnTo>
                <a:close/>
                <a:moveTo>
                  <a:pt x="2351316" y="1416410"/>
                </a:moveTo>
                <a:lnTo>
                  <a:pt x="2351316" y="2289138"/>
                </a:lnTo>
                <a:lnTo>
                  <a:pt x="2527529" y="2289138"/>
                </a:lnTo>
                <a:lnTo>
                  <a:pt x="2527529" y="1924807"/>
                </a:lnTo>
                <a:lnTo>
                  <a:pt x="2563247" y="1924807"/>
                </a:lnTo>
                <a:cubicBezTo>
                  <a:pt x="2603729" y="1924807"/>
                  <a:pt x="2633296" y="1928081"/>
                  <a:pt x="2651949" y="1934630"/>
                </a:cubicBezTo>
                <a:cubicBezTo>
                  <a:pt x="2670602" y="1941178"/>
                  <a:pt x="2688263" y="1953283"/>
                  <a:pt x="2704932" y="1970944"/>
                </a:cubicBezTo>
                <a:cubicBezTo>
                  <a:pt x="2721601" y="1988605"/>
                  <a:pt x="2752557" y="2031368"/>
                  <a:pt x="2797801" y="2099233"/>
                </a:cubicBezTo>
                <a:lnTo>
                  <a:pt x="2925197" y="2289138"/>
                </a:lnTo>
                <a:lnTo>
                  <a:pt x="3135938" y="2289138"/>
                </a:lnTo>
                <a:lnTo>
                  <a:pt x="3029377" y="2118879"/>
                </a:lnTo>
                <a:cubicBezTo>
                  <a:pt x="2987309" y="2051013"/>
                  <a:pt x="2953872" y="2003785"/>
                  <a:pt x="2929067" y="1977194"/>
                </a:cubicBezTo>
                <a:cubicBezTo>
                  <a:pt x="2904262" y="1950604"/>
                  <a:pt x="2872810" y="1926196"/>
                  <a:pt x="2834710" y="1903971"/>
                </a:cubicBezTo>
                <a:cubicBezTo>
                  <a:pt x="2911307" y="1892858"/>
                  <a:pt x="2968854" y="1865970"/>
                  <a:pt x="3007351" y="1823306"/>
                </a:cubicBezTo>
                <a:cubicBezTo>
                  <a:pt x="3045847" y="1780642"/>
                  <a:pt x="3065096" y="1726568"/>
                  <a:pt x="3065096" y="1661083"/>
                </a:cubicBezTo>
                <a:cubicBezTo>
                  <a:pt x="3065096" y="1609490"/>
                  <a:pt x="3052396" y="1563651"/>
                  <a:pt x="3026996" y="1523566"/>
                </a:cubicBezTo>
                <a:cubicBezTo>
                  <a:pt x="3001596" y="1483482"/>
                  <a:pt x="2967762" y="1455601"/>
                  <a:pt x="2925495" y="1439925"/>
                </a:cubicBezTo>
                <a:cubicBezTo>
                  <a:pt x="2883228" y="1424248"/>
                  <a:pt x="2815462" y="1416410"/>
                  <a:pt x="2722196" y="1416410"/>
                </a:cubicBezTo>
                <a:close/>
                <a:moveTo>
                  <a:pt x="1545263" y="1416410"/>
                </a:moveTo>
                <a:lnTo>
                  <a:pt x="1545263" y="1564048"/>
                </a:lnTo>
                <a:lnTo>
                  <a:pt x="1804224" y="1564048"/>
                </a:lnTo>
                <a:lnTo>
                  <a:pt x="1804224" y="2289138"/>
                </a:lnTo>
                <a:lnTo>
                  <a:pt x="1980437" y="2289138"/>
                </a:lnTo>
                <a:lnTo>
                  <a:pt x="1980437" y="1564048"/>
                </a:lnTo>
                <a:lnTo>
                  <a:pt x="2238802" y="1564048"/>
                </a:lnTo>
                <a:lnTo>
                  <a:pt x="2238802" y="1416410"/>
                </a:lnTo>
                <a:close/>
                <a:moveTo>
                  <a:pt x="1108899" y="1401527"/>
                </a:moveTo>
                <a:cubicBezTo>
                  <a:pt x="986662" y="1401527"/>
                  <a:pt x="888038" y="1441711"/>
                  <a:pt x="813029" y="1522078"/>
                </a:cubicBezTo>
                <a:cubicBezTo>
                  <a:pt x="738019" y="1602445"/>
                  <a:pt x="700515" y="1715257"/>
                  <a:pt x="700515" y="1860513"/>
                </a:cubicBezTo>
                <a:cubicBezTo>
                  <a:pt x="700515" y="1997832"/>
                  <a:pt x="737821" y="2106080"/>
                  <a:pt x="812434" y="2185256"/>
                </a:cubicBezTo>
                <a:cubicBezTo>
                  <a:pt x="887046" y="2264433"/>
                  <a:pt x="982296" y="2304021"/>
                  <a:pt x="1098184" y="2304021"/>
                </a:cubicBezTo>
                <a:cubicBezTo>
                  <a:pt x="1191846" y="2304021"/>
                  <a:pt x="1269138" y="2280903"/>
                  <a:pt x="1330058" y="2234667"/>
                </a:cubicBezTo>
                <a:cubicBezTo>
                  <a:pt x="1390978" y="2188431"/>
                  <a:pt x="1434535" y="2117688"/>
                  <a:pt x="1460729" y="2022438"/>
                </a:cubicBezTo>
                <a:lnTo>
                  <a:pt x="1289874" y="1968265"/>
                </a:lnTo>
                <a:cubicBezTo>
                  <a:pt x="1275190" y="2032162"/>
                  <a:pt x="1250980" y="2078993"/>
                  <a:pt x="1217246" y="2108759"/>
                </a:cubicBezTo>
                <a:cubicBezTo>
                  <a:pt x="1183512" y="2138524"/>
                  <a:pt x="1143229" y="2153407"/>
                  <a:pt x="1096398" y="2153407"/>
                </a:cubicBezTo>
                <a:cubicBezTo>
                  <a:pt x="1032897" y="2153407"/>
                  <a:pt x="981304" y="2129991"/>
                  <a:pt x="941616" y="2083160"/>
                </a:cubicBezTo>
                <a:cubicBezTo>
                  <a:pt x="901929" y="2036329"/>
                  <a:pt x="882085" y="1957748"/>
                  <a:pt x="882085" y="1847416"/>
                </a:cubicBezTo>
                <a:cubicBezTo>
                  <a:pt x="882085" y="1743435"/>
                  <a:pt x="902226" y="1668227"/>
                  <a:pt x="942509" y="1621793"/>
                </a:cubicBezTo>
                <a:cubicBezTo>
                  <a:pt x="982792" y="1575358"/>
                  <a:pt x="1035279" y="1552141"/>
                  <a:pt x="1099969" y="1552141"/>
                </a:cubicBezTo>
                <a:cubicBezTo>
                  <a:pt x="1146801" y="1552141"/>
                  <a:pt x="1186587" y="1565238"/>
                  <a:pt x="1219330" y="1591432"/>
                </a:cubicBezTo>
                <a:cubicBezTo>
                  <a:pt x="1252072" y="1617626"/>
                  <a:pt x="1273602" y="1653344"/>
                  <a:pt x="1283921" y="1698588"/>
                </a:cubicBezTo>
                <a:lnTo>
                  <a:pt x="1458347" y="1656916"/>
                </a:lnTo>
                <a:cubicBezTo>
                  <a:pt x="1438504" y="1587066"/>
                  <a:pt x="1408738" y="1533488"/>
                  <a:pt x="1369051" y="1496182"/>
                </a:cubicBezTo>
                <a:cubicBezTo>
                  <a:pt x="1302376" y="1433079"/>
                  <a:pt x="1215658" y="1401527"/>
                  <a:pt x="1108899" y="14015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366FF">
                  <a:shade val="30000"/>
                  <a:satMod val="115000"/>
                </a:srgbClr>
              </a:gs>
              <a:gs pos="50000">
                <a:srgbClr val="3366FF">
                  <a:shade val="67500"/>
                  <a:satMod val="115000"/>
                </a:srgbClr>
              </a:gs>
              <a:gs pos="100000">
                <a:srgbClr val="3366F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BR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213612-7333-3E31-6E73-8180985F081F}"/>
              </a:ext>
            </a:extLst>
          </p:cNvPr>
          <p:cNvSpPr txBox="1"/>
          <p:nvPr/>
        </p:nvSpPr>
        <p:spPr>
          <a:xfrm>
            <a:off x="300317" y="2474893"/>
            <a:ext cx="699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gerenciamento de academia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53F2022-B5E2-FDB5-2B58-A93A70C6F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46" b="97885" l="1778" r="98889">
                        <a14:foregroundMark x1="23222" y1="17500" x2="21222" y2="92308"/>
                        <a14:foregroundMark x1="21222" y1="92308" x2="24556" y2="22308"/>
                        <a14:foregroundMark x1="24556" y1="22308" x2="20222" y2="43269"/>
                        <a14:foregroundMark x1="10815" y1="35326" x2="11333" y2="67115"/>
                        <a14:foregroundMark x1="10778" y1="33077" x2="10786" y2="33562"/>
                        <a14:foregroundMark x1="11889" y1="46346" x2="12556" y2="75192"/>
                        <a14:foregroundMark x1="10778" y1="38077" x2="6000" y2="47500"/>
                        <a14:foregroundMark x1="73889" y1="19615" x2="76778" y2="93462"/>
                        <a14:foregroundMark x1="76778" y1="93462" x2="76222" y2="10577"/>
                        <a14:foregroundMark x1="76222" y1="10577" x2="75111" y2="13462"/>
                        <a14:foregroundMark x1="67889" y1="54615" x2="28889" y2="54615"/>
                        <a14:foregroundMark x1="28889" y1="54615" x2="71222" y2="50577"/>
                        <a14:foregroundMark x1="71222" y1="50577" x2="31556" y2="51538"/>
                        <a14:foregroundMark x1="31556" y1="51538" x2="67889" y2="45385"/>
                        <a14:foregroundMark x1="87556" y1="41346" x2="88778" y2="38077"/>
                        <a14:foregroundMark x1="88778" y1="33077" x2="90000" y2="63846"/>
                        <a14:foregroundMark x1="88222" y1="26731" x2="92333" y2="77308"/>
                        <a14:foregroundMark x1="74444" y1="14423" x2="74444" y2="14423"/>
                        <a14:foregroundMark x1="97667" y1="47500" x2="98889" y2="41346"/>
                        <a14:foregroundMark x1="72111" y1="15385" x2="79222" y2="8269"/>
                        <a14:foregroundMark x1="18444" y1="10385" x2="26222" y2="7308"/>
                        <a14:foregroundMark x1="2532" y1="44760" x2="3000" y2="39231"/>
                        <a14:foregroundMark x1="1778" y1="53654" x2="2359" y2="46798"/>
                        <a14:foregroundMark x1="73333" y1="8269" x2="77444" y2="4038"/>
                        <a14:foregroundMark x1="21331" y1="96571" x2="24444" y2="92885"/>
                        <a14:backgroundMark x1="22222" y1="98990" x2="21053" y2="98990"/>
                        <a14:backgroundMark x1="20468" y1="96970" x2="18129" y2="96970"/>
                        <a14:backgroundMark x1="3509" y1="43434" x2="4094" y2="44444"/>
                        <a14:backgroundMark x1="3509" y1="45455" x2="4678" y2="36364"/>
                        <a14:backgroundMark x1="5263" y1="52525" x2="5263" y2="4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9915">
            <a:off x="2314737" y="3477843"/>
            <a:ext cx="2519318" cy="1455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FA338F-77E7-426F-9F50-6E1CAC8F5189}"/>
              </a:ext>
            </a:extLst>
          </p:cNvPr>
          <p:cNvSpPr txBox="1"/>
          <p:nvPr/>
        </p:nvSpPr>
        <p:spPr>
          <a:xfrm>
            <a:off x="6930940" y="1443318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Projeto “CTRL FIT” é um sistema de gerenciamento de academia que tem como objetivo ser uma ferramenta útil para a gestão de alunos, pagamentos, funcionários, planos e treinos da academia. O sistema será desenvolvido para a academia GYM FIT e o propósito do sistema é fazer com que a academia migre do registro em papel ou planilha para um sistema simples e objetivo que permite um melhor gerenciamento da academia.</a:t>
            </a:r>
          </a:p>
        </p:txBody>
      </p:sp>
    </p:spTree>
    <p:extLst>
      <p:ext uri="{BB962C8B-B14F-4D97-AF65-F5344CB8AC3E}">
        <p14:creationId xmlns:p14="http://schemas.microsoft.com/office/powerpoint/2010/main" val="30219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5FABC-745A-AE62-FEFA-D5F9240E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B36E958-60CB-1567-30BA-CBC826DB30F5}"/>
              </a:ext>
            </a:extLst>
          </p:cNvPr>
          <p:cNvSpPr txBox="1">
            <a:spLocks/>
          </p:cNvSpPr>
          <p:nvPr/>
        </p:nvSpPr>
        <p:spPr>
          <a:xfrm>
            <a:off x="619043" y="409348"/>
            <a:ext cx="10726271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09CB35-7116-CC6C-4A94-4963B23F0401}"/>
              </a:ext>
            </a:extLst>
          </p:cNvPr>
          <p:cNvSpPr txBox="1"/>
          <p:nvPr/>
        </p:nvSpPr>
        <p:spPr>
          <a:xfrm>
            <a:off x="2768446" y="2343504"/>
            <a:ext cx="6655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Dificuldades encontradas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Vantagens da linguagem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Metodologia Scrum</a:t>
            </a:r>
          </a:p>
        </p:txBody>
      </p:sp>
    </p:spTree>
    <p:extLst>
      <p:ext uri="{BB962C8B-B14F-4D97-AF65-F5344CB8AC3E}">
        <p14:creationId xmlns:p14="http://schemas.microsoft.com/office/powerpoint/2010/main" val="235488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D91CC0A7-A185-6180-05F9-55F2224105A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FA3AF14-E93F-007F-DF23-5F9A4C7CC397}"/>
                </a:ext>
              </a:extLst>
            </p:cNvPr>
            <p:cNvSpPr txBox="1"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2527529" y="1564048"/>
                  </a:moveTo>
                  <a:lnTo>
                    <a:pt x="2665046" y="1564048"/>
                  </a:lnTo>
                  <a:cubicBezTo>
                    <a:pt x="2736483" y="1564048"/>
                    <a:pt x="2779346" y="1565040"/>
                    <a:pt x="2793633" y="1567024"/>
                  </a:cubicBezTo>
                  <a:cubicBezTo>
                    <a:pt x="2822208" y="1571787"/>
                    <a:pt x="2844334" y="1583197"/>
                    <a:pt x="2860011" y="1601255"/>
                  </a:cubicBezTo>
                  <a:cubicBezTo>
                    <a:pt x="2875687" y="1619312"/>
                    <a:pt x="2883526" y="1643026"/>
                    <a:pt x="2883526" y="1672394"/>
                  </a:cubicBezTo>
                  <a:cubicBezTo>
                    <a:pt x="2883526" y="1698588"/>
                    <a:pt x="2877572" y="1720416"/>
                    <a:pt x="2865666" y="1737879"/>
                  </a:cubicBezTo>
                  <a:cubicBezTo>
                    <a:pt x="2853760" y="1755341"/>
                    <a:pt x="2837290" y="1767644"/>
                    <a:pt x="2816255" y="1774788"/>
                  </a:cubicBezTo>
                  <a:cubicBezTo>
                    <a:pt x="2795221" y="1781932"/>
                    <a:pt x="2742436" y="1785504"/>
                    <a:pt x="2657902" y="1785504"/>
                  </a:cubicBezTo>
                  <a:lnTo>
                    <a:pt x="2527529" y="1785504"/>
                  </a:lnTo>
                  <a:close/>
                  <a:moveTo>
                    <a:pt x="3231783" y="1423554"/>
                  </a:moveTo>
                  <a:lnTo>
                    <a:pt x="3231783" y="2289138"/>
                  </a:lnTo>
                  <a:lnTo>
                    <a:pt x="3846146" y="2289138"/>
                  </a:lnTo>
                  <a:lnTo>
                    <a:pt x="3846146" y="2142096"/>
                  </a:lnTo>
                  <a:lnTo>
                    <a:pt x="3407996" y="2142096"/>
                  </a:lnTo>
                  <a:lnTo>
                    <a:pt x="3407996" y="1423554"/>
                  </a:lnTo>
                  <a:close/>
                  <a:moveTo>
                    <a:pt x="5326688" y="1416410"/>
                  </a:moveTo>
                  <a:lnTo>
                    <a:pt x="5326688" y="1564048"/>
                  </a:lnTo>
                  <a:lnTo>
                    <a:pt x="5585649" y="1564048"/>
                  </a:lnTo>
                  <a:lnTo>
                    <a:pt x="5585649" y="2289138"/>
                  </a:lnTo>
                  <a:lnTo>
                    <a:pt x="5761861" y="2289138"/>
                  </a:lnTo>
                  <a:lnTo>
                    <a:pt x="5761861" y="1564048"/>
                  </a:lnTo>
                  <a:lnTo>
                    <a:pt x="6020227" y="1564048"/>
                  </a:lnTo>
                  <a:lnTo>
                    <a:pt x="6020227" y="1416410"/>
                  </a:lnTo>
                  <a:close/>
                  <a:moveTo>
                    <a:pt x="5040938" y="1416410"/>
                  </a:moveTo>
                  <a:lnTo>
                    <a:pt x="5040938" y="2289138"/>
                  </a:lnTo>
                  <a:lnTo>
                    <a:pt x="5217151" y="2289138"/>
                  </a:lnTo>
                  <a:lnTo>
                    <a:pt x="5217151" y="1416410"/>
                  </a:lnTo>
                  <a:close/>
                  <a:moveTo>
                    <a:pt x="4304536" y="1416410"/>
                  </a:moveTo>
                  <a:lnTo>
                    <a:pt x="4304536" y="2289138"/>
                  </a:lnTo>
                  <a:lnTo>
                    <a:pt x="4480749" y="2289138"/>
                  </a:lnTo>
                  <a:lnTo>
                    <a:pt x="4480749" y="1918258"/>
                  </a:lnTo>
                  <a:lnTo>
                    <a:pt x="4845080" y="1918258"/>
                  </a:lnTo>
                  <a:lnTo>
                    <a:pt x="4845080" y="1770621"/>
                  </a:lnTo>
                  <a:lnTo>
                    <a:pt x="4480749" y="1770621"/>
                  </a:lnTo>
                  <a:lnTo>
                    <a:pt x="4480749" y="1564048"/>
                  </a:lnTo>
                  <a:lnTo>
                    <a:pt x="4902826" y="1564048"/>
                  </a:lnTo>
                  <a:lnTo>
                    <a:pt x="4902826" y="1416410"/>
                  </a:lnTo>
                  <a:close/>
                  <a:moveTo>
                    <a:pt x="2351316" y="1416410"/>
                  </a:moveTo>
                  <a:lnTo>
                    <a:pt x="2351316" y="2289138"/>
                  </a:lnTo>
                  <a:lnTo>
                    <a:pt x="2527529" y="2289138"/>
                  </a:lnTo>
                  <a:lnTo>
                    <a:pt x="2527529" y="1924807"/>
                  </a:lnTo>
                  <a:lnTo>
                    <a:pt x="2563247" y="1924807"/>
                  </a:lnTo>
                  <a:cubicBezTo>
                    <a:pt x="2603729" y="1924807"/>
                    <a:pt x="2633296" y="1928081"/>
                    <a:pt x="2651949" y="1934630"/>
                  </a:cubicBezTo>
                  <a:cubicBezTo>
                    <a:pt x="2670602" y="1941178"/>
                    <a:pt x="2688263" y="1953283"/>
                    <a:pt x="2704932" y="1970944"/>
                  </a:cubicBezTo>
                  <a:cubicBezTo>
                    <a:pt x="2721601" y="1988605"/>
                    <a:pt x="2752557" y="2031368"/>
                    <a:pt x="2797801" y="2099233"/>
                  </a:cubicBezTo>
                  <a:lnTo>
                    <a:pt x="2925197" y="2289138"/>
                  </a:lnTo>
                  <a:lnTo>
                    <a:pt x="3135938" y="2289138"/>
                  </a:lnTo>
                  <a:lnTo>
                    <a:pt x="3029377" y="2118879"/>
                  </a:lnTo>
                  <a:cubicBezTo>
                    <a:pt x="2987309" y="2051013"/>
                    <a:pt x="2953872" y="2003785"/>
                    <a:pt x="2929067" y="1977194"/>
                  </a:cubicBezTo>
                  <a:cubicBezTo>
                    <a:pt x="2904262" y="1950604"/>
                    <a:pt x="2872810" y="1926196"/>
                    <a:pt x="2834710" y="1903971"/>
                  </a:cubicBezTo>
                  <a:cubicBezTo>
                    <a:pt x="2911307" y="1892858"/>
                    <a:pt x="2968854" y="1865970"/>
                    <a:pt x="3007351" y="1823306"/>
                  </a:cubicBezTo>
                  <a:cubicBezTo>
                    <a:pt x="3045847" y="1780642"/>
                    <a:pt x="3065096" y="1726568"/>
                    <a:pt x="3065096" y="1661083"/>
                  </a:cubicBezTo>
                  <a:cubicBezTo>
                    <a:pt x="3065096" y="1609490"/>
                    <a:pt x="3052396" y="1563651"/>
                    <a:pt x="3026996" y="1523566"/>
                  </a:cubicBezTo>
                  <a:cubicBezTo>
                    <a:pt x="3001596" y="1483482"/>
                    <a:pt x="2967762" y="1455601"/>
                    <a:pt x="2925495" y="1439925"/>
                  </a:cubicBezTo>
                  <a:cubicBezTo>
                    <a:pt x="2883228" y="1424248"/>
                    <a:pt x="2815462" y="1416410"/>
                    <a:pt x="2722196" y="1416410"/>
                  </a:cubicBezTo>
                  <a:close/>
                  <a:moveTo>
                    <a:pt x="1545263" y="1416410"/>
                  </a:moveTo>
                  <a:lnTo>
                    <a:pt x="1545263" y="1564048"/>
                  </a:lnTo>
                  <a:lnTo>
                    <a:pt x="1804224" y="1564048"/>
                  </a:lnTo>
                  <a:lnTo>
                    <a:pt x="1804224" y="2289138"/>
                  </a:lnTo>
                  <a:lnTo>
                    <a:pt x="1980437" y="2289138"/>
                  </a:lnTo>
                  <a:lnTo>
                    <a:pt x="1980437" y="1564048"/>
                  </a:lnTo>
                  <a:lnTo>
                    <a:pt x="2238802" y="1564048"/>
                  </a:lnTo>
                  <a:lnTo>
                    <a:pt x="2238802" y="1416410"/>
                  </a:lnTo>
                  <a:close/>
                  <a:moveTo>
                    <a:pt x="1108899" y="1401527"/>
                  </a:moveTo>
                  <a:cubicBezTo>
                    <a:pt x="986662" y="1401527"/>
                    <a:pt x="888038" y="1441711"/>
                    <a:pt x="813029" y="1522078"/>
                  </a:cubicBezTo>
                  <a:cubicBezTo>
                    <a:pt x="738019" y="1602445"/>
                    <a:pt x="700515" y="1715257"/>
                    <a:pt x="700515" y="1860513"/>
                  </a:cubicBezTo>
                  <a:cubicBezTo>
                    <a:pt x="700515" y="1997832"/>
                    <a:pt x="737821" y="2106080"/>
                    <a:pt x="812434" y="2185256"/>
                  </a:cubicBezTo>
                  <a:cubicBezTo>
                    <a:pt x="887046" y="2264433"/>
                    <a:pt x="982296" y="2304021"/>
                    <a:pt x="1098184" y="2304021"/>
                  </a:cubicBezTo>
                  <a:cubicBezTo>
                    <a:pt x="1191846" y="2304021"/>
                    <a:pt x="1269138" y="2280903"/>
                    <a:pt x="1330058" y="2234667"/>
                  </a:cubicBezTo>
                  <a:cubicBezTo>
                    <a:pt x="1390978" y="2188431"/>
                    <a:pt x="1434535" y="2117688"/>
                    <a:pt x="1460729" y="2022438"/>
                  </a:cubicBezTo>
                  <a:lnTo>
                    <a:pt x="1289874" y="1968265"/>
                  </a:lnTo>
                  <a:cubicBezTo>
                    <a:pt x="1275190" y="2032162"/>
                    <a:pt x="1250980" y="2078993"/>
                    <a:pt x="1217246" y="2108759"/>
                  </a:cubicBezTo>
                  <a:cubicBezTo>
                    <a:pt x="1183512" y="2138524"/>
                    <a:pt x="1143229" y="2153407"/>
                    <a:pt x="1096398" y="2153407"/>
                  </a:cubicBezTo>
                  <a:cubicBezTo>
                    <a:pt x="1032897" y="2153407"/>
                    <a:pt x="981304" y="2129991"/>
                    <a:pt x="941616" y="2083160"/>
                  </a:cubicBezTo>
                  <a:cubicBezTo>
                    <a:pt x="901929" y="2036329"/>
                    <a:pt x="882085" y="1957748"/>
                    <a:pt x="882085" y="1847416"/>
                  </a:cubicBezTo>
                  <a:cubicBezTo>
                    <a:pt x="882085" y="1743435"/>
                    <a:pt x="902226" y="1668227"/>
                    <a:pt x="942509" y="1621793"/>
                  </a:cubicBezTo>
                  <a:cubicBezTo>
                    <a:pt x="982792" y="1575358"/>
                    <a:pt x="1035279" y="1552141"/>
                    <a:pt x="1099969" y="1552141"/>
                  </a:cubicBezTo>
                  <a:cubicBezTo>
                    <a:pt x="1146801" y="1552141"/>
                    <a:pt x="1186587" y="1565238"/>
                    <a:pt x="1219330" y="1591432"/>
                  </a:cubicBezTo>
                  <a:cubicBezTo>
                    <a:pt x="1252072" y="1617626"/>
                    <a:pt x="1273602" y="1653344"/>
                    <a:pt x="1283921" y="1698588"/>
                  </a:cubicBezTo>
                  <a:lnTo>
                    <a:pt x="1458347" y="1656916"/>
                  </a:lnTo>
                  <a:cubicBezTo>
                    <a:pt x="1438504" y="1587066"/>
                    <a:pt x="1408738" y="1533488"/>
                    <a:pt x="1369051" y="1496182"/>
                  </a:cubicBezTo>
                  <a:cubicBezTo>
                    <a:pt x="1302376" y="1433079"/>
                    <a:pt x="1215658" y="1401527"/>
                    <a:pt x="1108899" y="1401527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366FF">
                    <a:shade val="30000"/>
                    <a:satMod val="115000"/>
                  </a:srgbClr>
                </a:gs>
                <a:gs pos="50000">
                  <a:srgbClr val="3366FF">
                    <a:shade val="67500"/>
                    <a:satMod val="115000"/>
                  </a:srgbClr>
                </a:gs>
                <a:gs pos="100000">
                  <a:srgbClr val="3366FF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9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CDADCFE4-9839-ED5F-44AC-19A4DDCEAF22}"/>
                </a:ext>
              </a:extLst>
            </p:cNvPr>
            <p:cNvGrpSpPr/>
            <p:nvPr/>
          </p:nvGrpSpPr>
          <p:grpSpPr>
            <a:xfrm>
              <a:off x="0" y="1006747"/>
              <a:ext cx="10907295" cy="4598745"/>
              <a:chOff x="-8310" y="949597"/>
              <a:chExt cx="10907295" cy="4598745"/>
            </a:xfrm>
          </p:grpSpPr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89F1456-9F31-50D8-7DCE-C19C0DD3C123}"/>
                  </a:ext>
                </a:extLst>
              </p:cNvPr>
              <p:cNvSpPr txBox="1"/>
              <p:nvPr/>
            </p:nvSpPr>
            <p:spPr>
              <a:xfrm>
                <a:off x="292007" y="2417743"/>
                <a:ext cx="6991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Sistema de gerenciamento de academia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68C6D82-A6E7-C925-5B2E-63E7A94354CF}"/>
                  </a:ext>
                </a:extLst>
              </p:cNvPr>
              <p:cNvSpPr txBox="1"/>
              <p:nvPr/>
            </p:nvSpPr>
            <p:spPr>
              <a:xfrm>
                <a:off x="-8310" y="3240018"/>
                <a:ext cx="7980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Grupo:</a:t>
                </a:r>
                <a:b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Augusto dos Santos Silva - 33090416</a:t>
                </a:r>
              </a:p>
              <a:p>
                <a:pPr algn="ctr"/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João Vittor Fontes - 33625291</a:t>
                </a:r>
              </a:p>
              <a:p>
                <a:pPr algn="ctr"/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Matheus Gonçalves Gomes de Souza- 34740597</a:t>
                </a:r>
              </a:p>
              <a:p>
                <a:pPr algn="ctr"/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Raul </a:t>
                </a:r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Tonti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Sorbara - 32764812</a:t>
                </a:r>
              </a:p>
              <a:p>
                <a:pPr algn="ctr"/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Vyctor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Santos do Nascimento Bezerra - 33073155</a:t>
                </a:r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012CE979-C866-CCA6-2BB3-D54161F3D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846" b="97885" l="1778" r="98889">
                            <a14:foregroundMark x1="23222" y1="17500" x2="21222" y2="92308"/>
                            <a14:foregroundMark x1="21222" y1="92308" x2="24556" y2="22308"/>
                            <a14:foregroundMark x1="24556" y1="22308" x2="20222" y2="43269"/>
                            <a14:foregroundMark x1="10815" y1="35326" x2="11333" y2="67115"/>
                            <a14:foregroundMark x1="10778" y1="33077" x2="10786" y2="33562"/>
                            <a14:foregroundMark x1="11889" y1="46346" x2="12556" y2="75192"/>
                            <a14:foregroundMark x1="10778" y1="38077" x2="6000" y2="47500"/>
                            <a14:foregroundMark x1="73889" y1="19615" x2="76778" y2="93462"/>
                            <a14:foregroundMark x1="76778" y1="93462" x2="76222" y2="10577"/>
                            <a14:foregroundMark x1="76222" y1="10577" x2="75111" y2="13462"/>
                            <a14:foregroundMark x1="67889" y1="54615" x2="28889" y2="54615"/>
                            <a14:foregroundMark x1="28889" y1="54615" x2="71222" y2="50577"/>
                            <a14:foregroundMark x1="71222" y1="50577" x2="31556" y2="51538"/>
                            <a14:foregroundMark x1="31556" y1="51538" x2="67889" y2="45385"/>
                            <a14:foregroundMark x1="87556" y1="41346" x2="88778" y2="38077"/>
                            <a14:foregroundMark x1="88778" y1="33077" x2="90000" y2="63846"/>
                            <a14:foregroundMark x1="88222" y1="26731" x2="92333" y2="77308"/>
                            <a14:foregroundMark x1="74444" y1="14423" x2="74444" y2="14423"/>
                            <a14:foregroundMark x1="97667" y1="47500" x2="98889" y2="41346"/>
                            <a14:foregroundMark x1="72111" y1="15385" x2="79222" y2="8269"/>
                            <a14:foregroundMark x1="18444" y1="10385" x2="26222" y2="7308"/>
                            <a14:foregroundMark x1="2532" y1="44760" x2="3000" y2="39231"/>
                            <a14:foregroundMark x1="1778" y1="53654" x2="2359" y2="46798"/>
                            <a14:foregroundMark x1="73333" y1="8269" x2="77444" y2="4038"/>
                            <a14:foregroundMark x1="21331" y1="96571" x2="24444" y2="92885"/>
                            <a14:backgroundMark x1="22222" y1="98990" x2="21053" y2="98990"/>
                            <a14:backgroundMark x1="20468" y1="96970" x2="18129" y2="96970"/>
                            <a14:backgroundMark x1="3509" y1="43434" x2="4094" y2="44444"/>
                            <a14:backgroundMark x1="3509" y1="45455" x2="4678" y2="36364"/>
                            <a14:backgroundMark x1="5263" y1="52525" x2="5263" y2="4545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039915">
                <a:off x="7743006" y="949597"/>
                <a:ext cx="3155979" cy="18227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3993303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F9271-2EB3-4B1F-8C8A-DA0D3EE1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099" y="-184882"/>
            <a:ext cx="5481920" cy="861026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Login: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523994-7A9A-4B46-D5C2-CB622742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94" y="1002892"/>
            <a:ext cx="8146813" cy="45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22DE584-E13B-4217-9A61-F78CDAEE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38" y="800047"/>
            <a:ext cx="7962500" cy="399894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E6A74B1-628B-4AA2-B16E-966210F7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69" y="-170143"/>
            <a:ext cx="5481920" cy="861026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Inicial: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715851" y="5405794"/>
            <a:ext cx="974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inicial do sistema Ctrl Fit onde é possível acessar as funcionalidades do sistema.</a:t>
            </a:r>
          </a:p>
        </p:txBody>
      </p:sp>
    </p:spTree>
    <p:extLst>
      <p:ext uri="{BB962C8B-B14F-4D97-AF65-F5344CB8AC3E}">
        <p14:creationId xmlns:p14="http://schemas.microsoft.com/office/powerpoint/2010/main" val="87484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7F7983-78DE-38E8-1A67-2CB0E75D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29" y="847626"/>
            <a:ext cx="9156414" cy="496075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E6A74B1-628B-4AA2-B16E-966210F7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45" y="180401"/>
            <a:ext cx="6720329" cy="861026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Alunos: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alunos, nessa tela o usuário pode visualizar as informações dos alunos cadastrados no sistema, além de poder pesquisar, alterar ou excluir alunos registrados, cadastrar novos alunos e exportar os dados.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F8BF1C7-E1F2-554F-F487-CC898958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68" y="498937"/>
            <a:ext cx="9485747" cy="48766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Nessa tela o usuário deve preencher os campos com as informações do aluno para cadastrar o aluno no sistema.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3503874" y="68424"/>
            <a:ext cx="6213522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Alunos:</a:t>
            </a:r>
          </a:p>
        </p:txBody>
      </p:sp>
    </p:spTree>
    <p:extLst>
      <p:ext uri="{BB962C8B-B14F-4D97-AF65-F5344CB8AC3E}">
        <p14:creationId xmlns:p14="http://schemas.microsoft.com/office/powerpoint/2010/main" val="357824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377239" y="5439160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pagamentos, nessa tela o usuário pode visualizar as informações dos pagamentos realizados, além de poder registrar novos, atualizar ou exportar os dados.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2035108" y="126292"/>
            <a:ext cx="9091249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pagamentos: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F0AD31-4D60-B02B-69D8-6949FE8A9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30" y="861552"/>
            <a:ext cx="8858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Pagamento, nessa tela o usuário deve preencher os campos para cadastrar um pagamento.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3233527" y="110309"/>
            <a:ext cx="6213522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Pagamentos: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027FE3-1221-E629-8EC1-72AA9AEC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56" y="884605"/>
            <a:ext cx="6224088" cy="45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treinos, nessa tela é possível pesquisar, cadastrar, excluir</a:t>
            </a:r>
          </a:p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 exibir os treinos desejados.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2809867" y="58185"/>
            <a:ext cx="6572265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treinos: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573D8B-F1C3-8F20-EAC4-CE17C863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7" y="1026857"/>
            <a:ext cx="78009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03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601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Tela de Login:</vt:lpstr>
      <vt:lpstr>Tela Inicial:</vt:lpstr>
      <vt:lpstr>Tela de gerenciamento de Alunos: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Auto Logon</dc:creator>
  <cp:lastModifiedBy>Raul Sorbara</cp:lastModifiedBy>
  <cp:revision>9</cp:revision>
  <dcterms:created xsi:type="dcterms:W3CDTF">2024-05-17T13:27:49Z</dcterms:created>
  <dcterms:modified xsi:type="dcterms:W3CDTF">2024-10-21T22:16:51Z</dcterms:modified>
</cp:coreProperties>
</file>