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83" r:id="rId2"/>
    <p:sldId id="743" r:id="rId3"/>
    <p:sldId id="741" r:id="rId4"/>
    <p:sldId id="746" r:id="rId5"/>
  </p:sldIdLst>
  <p:sldSz cx="9144000" cy="6858000" type="screen4x3"/>
  <p:notesSz cx="6735763" cy="9866313"/>
  <p:custDataLst>
    <p:tags r:id="rId8"/>
  </p:custDataLst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9933"/>
    <a:srgbClr val="DAA520"/>
    <a:srgbClr val="008000"/>
    <a:srgbClr val="005392"/>
    <a:srgbClr val="FF3300"/>
    <a:srgbClr val="073645"/>
    <a:srgbClr val="0A4D62"/>
    <a:srgbClr val="EEEEEE"/>
    <a:srgbClr val="DDD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F59A7-9550-49D7-B471-0A11697C5FCC}" v="16" dt="2020-05-07T20:40:51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8824" autoAdjust="0"/>
  </p:normalViewPr>
  <p:slideViewPr>
    <p:cSldViewPr>
      <p:cViewPr varScale="1">
        <p:scale>
          <a:sx n="89" d="100"/>
          <a:sy n="89" d="100"/>
        </p:scale>
        <p:origin x="1195" y="58"/>
      </p:cViewPr>
      <p:guideLst>
        <p:guide orient="horz" pos="754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28" y="-8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5214568-C3D1-DB45-BEE3-2924EE1CF8A2}" type="datetimeFigureOut">
              <a:rPr lang="pt-BR"/>
              <a:pPr>
                <a:defRPr/>
              </a:pPr>
              <a:t>29/12/2021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C37AEE2-F33C-5E4C-97AA-61EFAD964A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951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A92E47FB-02E2-DC47-A6D7-F9E2C595C2AB}" type="datetimeFigureOut">
              <a:rPr lang="pt-BR"/>
              <a:pPr>
                <a:defRPr/>
              </a:pPr>
              <a:t>29/12/2021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F36702B-75A8-8647-BE50-C563105611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549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024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3276FB6-C7AA-6842-B77A-B31F30AF263B}" type="slidenum">
              <a:rPr lang="pt-BR" sz="1200">
                <a:latin typeface="Calibri" charset="0"/>
                <a:cs typeface="Arial" charset="0"/>
              </a:rPr>
              <a:pPr/>
              <a:t>1</a:t>
            </a:fld>
            <a:endParaRPr lang="pt-BR" sz="1200"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1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17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8"/>
          <p:cNvCxnSpPr/>
          <p:nvPr userDrawn="1"/>
        </p:nvCxnSpPr>
        <p:spPr>
          <a:xfrm>
            <a:off x="3059113" y="5732463"/>
            <a:ext cx="6084887" cy="1587"/>
          </a:xfrm>
          <a:prstGeom prst="line">
            <a:avLst/>
          </a:prstGeom>
          <a:ln>
            <a:solidFill>
              <a:srgbClr val="FFFF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8"/>
          <p:cNvSpPr txBox="1">
            <a:spLocks noChangeArrowheads="1"/>
          </p:cNvSpPr>
          <p:nvPr userDrawn="1"/>
        </p:nvSpPr>
        <p:spPr bwMode="auto">
          <a:xfrm>
            <a:off x="2987675" y="5732463"/>
            <a:ext cx="62277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i="1" dirty="0">
                <a:solidFill>
                  <a:schemeClr val="bg1"/>
                </a:solidFill>
                <a:latin typeface="Verdana" pitchFamily="34" charset="0"/>
                <a:ea typeface="+mn-ea"/>
              </a:rPr>
              <a:t>Status </a:t>
            </a:r>
            <a:r>
              <a:rPr lang="pt-BR" sz="2800" b="1" i="1" dirty="0" err="1">
                <a:solidFill>
                  <a:schemeClr val="bg1"/>
                </a:solidFill>
                <a:latin typeface="Verdana" pitchFamily="34" charset="0"/>
                <a:ea typeface="+mn-ea"/>
              </a:rPr>
              <a:t>Report</a:t>
            </a:r>
            <a:endParaRPr lang="pt-BR" sz="2800" b="1" i="1" dirty="0">
              <a:solidFill>
                <a:schemeClr val="bg1"/>
              </a:solidFill>
              <a:latin typeface="Verdana" pitchFamily="34" charset="0"/>
              <a:ea typeface="+mn-ea"/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60648"/>
            <a:ext cx="2491815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4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 userDrawn="1"/>
        </p:nvCxnSpPr>
        <p:spPr>
          <a:xfrm>
            <a:off x="277813" y="419100"/>
            <a:ext cx="8615362" cy="0"/>
          </a:xfrm>
          <a:prstGeom prst="line">
            <a:avLst/>
          </a:prstGeom>
          <a:ln>
            <a:solidFill>
              <a:srgbClr val="0A5167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9513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199633" y="1124745"/>
            <a:ext cx="8764855" cy="508873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-144000">
              <a:spcBef>
                <a:spcPts val="0"/>
              </a:spcBef>
              <a:buFont typeface="Wingdings" pitchFamily="2" charset="2"/>
              <a:buChar char="§"/>
              <a:defRPr lang="pt-BR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2000" indent="-144000">
              <a:buFont typeface="Verdana" pitchFamily="34" charset="0"/>
              <a:buChar char="▫"/>
              <a:defRPr sz="16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51520" y="-87936"/>
            <a:ext cx="8640960" cy="490066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>
          <a:xfrm>
            <a:off x="251521" y="625475"/>
            <a:ext cx="8640960" cy="427038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>
                <a:solidFill>
                  <a:schemeClr val="tx2"/>
                </a:solidFill>
              </a:defRPr>
            </a:lvl2pPr>
            <a:lvl3pPr marL="914400" indent="0">
              <a:buNone/>
              <a:defRPr sz="2000" b="1">
                <a:solidFill>
                  <a:schemeClr val="tx2"/>
                </a:solidFill>
              </a:defRPr>
            </a:lvl3pPr>
            <a:lvl4pPr marL="1371600" indent="0">
              <a:buNone/>
              <a:defRPr sz="2000" b="1">
                <a:solidFill>
                  <a:schemeClr val="tx2"/>
                </a:solidFill>
              </a:defRPr>
            </a:lvl4pPr>
            <a:lvl5pPr marL="1828800" indent="0">
              <a:buNone/>
              <a:defRPr sz="2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0021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7"/>
          <p:cNvCxnSpPr/>
          <p:nvPr userDrawn="1"/>
        </p:nvCxnSpPr>
        <p:spPr>
          <a:xfrm>
            <a:off x="3851275" y="1143000"/>
            <a:ext cx="0" cy="1609725"/>
          </a:xfrm>
          <a:prstGeom prst="line">
            <a:avLst/>
          </a:prstGeom>
          <a:ln w="12700">
            <a:solidFill>
              <a:srgbClr val="8F909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8"/>
          <p:cNvCxnSpPr/>
          <p:nvPr userDrawn="1"/>
        </p:nvCxnSpPr>
        <p:spPr>
          <a:xfrm>
            <a:off x="3851275" y="2809875"/>
            <a:ext cx="0" cy="1609725"/>
          </a:xfrm>
          <a:prstGeom prst="line">
            <a:avLst/>
          </a:prstGeom>
          <a:ln w="12700">
            <a:solidFill>
              <a:srgbClr val="8F909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9"/>
          <p:cNvCxnSpPr/>
          <p:nvPr userDrawn="1"/>
        </p:nvCxnSpPr>
        <p:spPr>
          <a:xfrm>
            <a:off x="3851275" y="4476750"/>
            <a:ext cx="0" cy="1752600"/>
          </a:xfrm>
          <a:prstGeom prst="line">
            <a:avLst/>
          </a:prstGeom>
          <a:ln w="12700">
            <a:solidFill>
              <a:srgbClr val="8F909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0"/>
          <p:cNvCxnSpPr/>
          <p:nvPr userDrawn="1"/>
        </p:nvCxnSpPr>
        <p:spPr>
          <a:xfrm>
            <a:off x="277813" y="625475"/>
            <a:ext cx="8615362" cy="0"/>
          </a:xfrm>
          <a:prstGeom prst="line">
            <a:avLst/>
          </a:prstGeom>
          <a:ln>
            <a:solidFill>
              <a:srgbClr val="0A5167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9513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3923928" y="1124745"/>
            <a:ext cx="5040560" cy="508873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-144000">
              <a:spcBef>
                <a:spcPts val="0"/>
              </a:spcBef>
              <a:buFont typeface="Wingdings" pitchFamily="2" charset="2"/>
              <a:buChar char="§"/>
              <a:defRPr lang="pt-BR" sz="14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52000" indent="-144000">
              <a:buFont typeface="Verdana" pitchFamily="34" charset="0"/>
              <a:buChar char="▫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250825" y="-99392"/>
            <a:ext cx="8642350" cy="4905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28" name="Espaço Reservado para Texto 10"/>
          <p:cNvSpPr>
            <a:spLocks noGrp="1"/>
          </p:cNvSpPr>
          <p:nvPr>
            <p:ph type="body" sz="quarter" idx="11"/>
          </p:nvPr>
        </p:nvSpPr>
        <p:spPr>
          <a:xfrm>
            <a:off x="251521" y="625475"/>
            <a:ext cx="8640960" cy="427038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>
                <a:solidFill>
                  <a:schemeClr val="tx2"/>
                </a:solidFill>
              </a:defRPr>
            </a:lvl2pPr>
            <a:lvl3pPr marL="914400" indent="0">
              <a:buNone/>
              <a:defRPr sz="2000" b="1">
                <a:solidFill>
                  <a:schemeClr val="tx2"/>
                </a:solidFill>
              </a:defRPr>
            </a:lvl3pPr>
            <a:lvl4pPr marL="1371600" indent="0">
              <a:buNone/>
              <a:defRPr sz="2000" b="1">
                <a:solidFill>
                  <a:schemeClr val="tx2"/>
                </a:solidFill>
              </a:defRPr>
            </a:lvl4pPr>
            <a:lvl5pPr marL="1828800" indent="0">
              <a:buNone/>
              <a:defRPr sz="2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Espaço Reservado para Texto 24"/>
          <p:cNvSpPr>
            <a:spLocks noGrp="1"/>
          </p:cNvSpPr>
          <p:nvPr>
            <p:ph type="body" sz="quarter" idx="18"/>
          </p:nvPr>
        </p:nvSpPr>
        <p:spPr>
          <a:xfrm>
            <a:off x="227346" y="1052736"/>
            <a:ext cx="3624574" cy="216024"/>
          </a:xfrm>
        </p:spPr>
        <p:txBody>
          <a:bodyPr anchor="ctr">
            <a:noAutofit/>
          </a:bodyPr>
          <a:lstStyle>
            <a:lvl1pPr marL="0" indent="0">
              <a:buNone/>
              <a:defRPr sz="10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7" name="Espaço Reservado para Texto 24"/>
          <p:cNvSpPr>
            <a:spLocks noGrp="1"/>
          </p:cNvSpPr>
          <p:nvPr>
            <p:ph type="body" sz="quarter" idx="19"/>
          </p:nvPr>
        </p:nvSpPr>
        <p:spPr>
          <a:xfrm>
            <a:off x="227346" y="2809875"/>
            <a:ext cx="3624574" cy="216024"/>
          </a:xfrm>
        </p:spPr>
        <p:txBody>
          <a:bodyPr anchor="ctr">
            <a:noAutofit/>
          </a:bodyPr>
          <a:lstStyle>
            <a:lvl1pPr marL="0" indent="0">
              <a:buNone/>
              <a:defRPr sz="10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Espaço Reservado para Texto 24"/>
          <p:cNvSpPr>
            <a:spLocks noGrp="1"/>
          </p:cNvSpPr>
          <p:nvPr>
            <p:ph type="body" sz="quarter" idx="20"/>
          </p:nvPr>
        </p:nvSpPr>
        <p:spPr>
          <a:xfrm>
            <a:off x="227346" y="4470301"/>
            <a:ext cx="3624574" cy="216024"/>
          </a:xfrm>
        </p:spPr>
        <p:txBody>
          <a:bodyPr anchor="ctr">
            <a:noAutofit/>
          </a:bodyPr>
          <a:lstStyle>
            <a:lvl1pPr marL="0" indent="0">
              <a:buNone/>
              <a:defRPr sz="10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8664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em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7"/>
          <p:cNvSpPr/>
          <p:nvPr userDrawn="1"/>
        </p:nvSpPr>
        <p:spPr>
          <a:xfrm>
            <a:off x="3117850" y="4056063"/>
            <a:ext cx="5892800" cy="2160587"/>
          </a:xfrm>
          <a:prstGeom prst="roundRect">
            <a:avLst>
              <a:gd name="adj" fmla="val 883"/>
            </a:avLst>
          </a:prstGeom>
          <a:solidFill>
            <a:srgbClr val="FFFFFF">
              <a:alpha val="60000"/>
            </a:srgbClr>
          </a:solidFill>
          <a:ln w="9525">
            <a:solidFill>
              <a:srgbClr val="8F9093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cxnSp>
        <p:nvCxnSpPr>
          <p:cNvPr id="11" name="Conector reto 8"/>
          <p:cNvCxnSpPr/>
          <p:nvPr userDrawn="1"/>
        </p:nvCxnSpPr>
        <p:spPr>
          <a:xfrm>
            <a:off x="277813" y="404813"/>
            <a:ext cx="8615362" cy="0"/>
          </a:xfrm>
          <a:prstGeom prst="line">
            <a:avLst/>
          </a:prstGeom>
          <a:ln>
            <a:solidFill>
              <a:srgbClr val="0A5167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9513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de cantos arredondados 11"/>
          <p:cNvSpPr/>
          <p:nvPr userDrawn="1"/>
        </p:nvSpPr>
        <p:spPr>
          <a:xfrm>
            <a:off x="179388" y="4076700"/>
            <a:ext cx="2908300" cy="2160588"/>
          </a:xfrm>
          <a:prstGeom prst="roundRect">
            <a:avLst>
              <a:gd name="adj" fmla="val 883"/>
            </a:avLst>
          </a:prstGeom>
          <a:solidFill>
            <a:srgbClr val="FFFFFF">
              <a:alpha val="60000"/>
            </a:srgbClr>
          </a:solidFill>
          <a:ln w="9525">
            <a:solidFill>
              <a:srgbClr val="8F9093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4" name="Retângulo de cantos arredondados 12"/>
          <p:cNvSpPr/>
          <p:nvPr userDrawn="1"/>
        </p:nvSpPr>
        <p:spPr>
          <a:xfrm>
            <a:off x="6056313" y="911225"/>
            <a:ext cx="2908300" cy="2733675"/>
          </a:xfrm>
          <a:prstGeom prst="roundRect">
            <a:avLst>
              <a:gd name="adj" fmla="val 883"/>
            </a:avLst>
          </a:prstGeom>
          <a:solidFill>
            <a:srgbClr val="FFFFFF">
              <a:alpha val="60000"/>
            </a:srgbClr>
          </a:solidFill>
          <a:ln w="9525">
            <a:solidFill>
              <a:srgbClr val="8F9093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5" name="Retângulo de cantos arredondados 13"/>
          <p:cNvSpPr/>
          <p:nvPr userDrawn="1"/>
        </p:nvSpPr>
        <p:spPr>
          <a:xfrm>
            <a:off x="179388" y="908050"/>
            <a:ext cx="2908300" cy="2733675"/>
          </a:xfrm>
          <a:prstGeom prst="roundRect">
            <a:avLst>
              <a:gd name="adj" fmla="val 883"/>
            </a:avLst>
          </a:prstGeom>
          <a:solidFill>
            <a:srgbClr val="FFFFFF">
              <a:alpha val="60000"/>
            </a:srgbClr>
          </a:solidFill>
          <a:ln w="9525">
            <a:solidFill>
              <a:srgbClr val="8F9093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6" name="Retângulo de cantos arredondados 14"/>
          <p:cNvSpPr/>
          <p:nvPr userDrawn="1"/>
        </p:nvSpPr>
        <p:spPr>
          <a:xfrm>
            <a:off x="3117850" y="908050"/>
            <a:ext cx="2908300" cy="2733675"/>
          </a:xfrm>
          <a:prstGeom prst="roundRect">
            <a:avLst>
              <a:gd name="adj" fmla="val 883"/>
            </a:avLst>
          </a:prstGeom>
          <a:solidFill>
            <a:srgbClr val="FFFFFF">
              <a:alpha val="60000"/>
            </a:srgbClr>
          </a:solidFill>
          <a:ln w="9525">
            <a:solidFill>
              <a:srgbClr val="8F9093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825" y="-99392"/>
            <a:ext cx="8642350" cy="4905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28" name="Espaço Reservado para Texto 24"/>
          <p:cNvSpPr>
            <a:spLocks noGrp="1"/>
          </p:cNvSpPr>
          <p:nvPr>
            <p:ph type="body" sz="quarter" idx="17"/>
          </p:nvPr>
        </p:nvSpPr>
        <p:spPr>
          <a:xfrm>
            <a:off x="3117584" y="3667919"/>
            <a:ext cx="5893207" cy="37941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0" name="Espaço Reservado para Texto 24"/>
          <p:cNvSpPr>
            <a:spLocks noGrp="1"/>
          </p:cNvSpPr>
          <p:nvPr>
            <p:ph type="body" sz="quarter" idx="20"/>
          </p:nvPr>
        </p:nvSpPr>
        <p:spPr>
          <a:xfrm>
            <a:off x="172352" y="3671846"/>
            <a:ext cx="2915816" cy="37941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35" name="Espaço Reservado para Texto 24"/>
          <p:cNvSpPr>
            <a:spLocks noGrp="1"/>
          </p:cNvSpPr>
          <p:nvPr>
            <p:ph type="body" sz="quarter" idx="22"/>
          </p:nvPr>
        </p:nvSpPr>
        <p:spPr>
          <a:xfrm>
            <a:off x="6048627" y="529308"/>
            <a:ext cx="2915861" cy="37941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37" name="Espaço Reservado para Texto 24"/>
          <p:cNvSpPr>
            <a:spLocks noGrp="1"/>
          </p:cNvSpPr>
          <p:nvPr>
            <p:ph type="body" sz="quarter" idx="23"/>
          </p:nvPr>
        </p:nvSpPr>
        <p:spPr>
          <a:xfrm>
            <a:off x="172352" y="526654"/>
            <a:ext cx="2915861" cy="37941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39" name="Espaço Reservado para Texto 24"/>
          <p:cNvSpPr>
            <a:spLocks noGrp="1"/>
          </p:cNvSpPr>
          <p:nvPr>
            <p:ph type="body" sz="quarter" idx="24"/>
          </p:nvPr>
        </p:nvSpPr>
        <p:spPr>
          <a:xfrm>
            <a:off x="3110599" y="526653"/>
            <a:ext cx="2915861" cy="37941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6311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rizontal em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7"/>
          <p:cNvSpPr/>
          <p:nvPr userDrawn="1"/>
        </p:nvSpPr>
        <p:spPr>
          <a:xfrm>
            <a:off x="3117850" y="4056063"/>
            <a:ext cx="5892800" cy="2160587"/>
          </a:xfrm>
          <a:prstGeom prst="roundRect">
            <a:avLst>
              <a:gd name="adj" fmla="val 883"/>
            </a:avLst>
          </a:prstGeom>
          <a:solidFill>
            <a:srgbClr val="FFFFFF">
              <a:alpha val="60000"/>
            </a:srgbClr>
          </a:solidFill>
          <a:ln w="9525">
            <a:solidFill>
              <a:srgbClr val="8F9093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cxnSp>
        <p:nvCxnSpPr>
          <p:cNvPr id="10" name="Conector reto 8"/>
          <p:cNvCxnSpPr/>
          <p:nvPr userDrawn="1"/>
        </p:nvCxnSpPr>
        <p:spPr>
          <a:xfrm>
            <a:off x="277813" y="404813"/>
            <a:ext cx="8615362" cy="0"/>
          </a:xfrm>
          <a:prstGeom prst="line">
            <a:avLst/>
          </a:prstGeom>
          <a:ln>
            <a:solidFill>
              <a:srgbClr val="0A5167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9513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de cantos arredondados 12"/>
          <p:cNvSpPr/>
          <p:nvPr userDrawn="1"/>
        </p:nvSpPr>
        <p:spPr>
          <a:xfrm>
            <a:off x="6056313" y="911225"/>
            <a:ext cx="2908300" cy="2733675"/>
          </a:xfrm>
          <a:prstGeom prst="roundRect">
            <a:avLst>
              <a:gd name="adj" fmla="val 883"/>
            </a:avLst>
          </a:prstGeom>
          <a:solidFill>
            <a:srgbClr val="FFFFFF">
              <a:alpha val="60000"/>
            </a:srgbClr>
          </a:solidFill>
          <a:ln w="9525">
            <a:solidFill>
              <a:srgbClr val="8F9093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3" name="Retângulo de cantos arredondados 13"/>
          <p:cNvSpPr/>
          <p:nvPr userDrawn="1"/>
        </p:nvSpPr>
        <p:spPr>
          <a:xfrm>
            <a:off x="179388" y="908050"/>
            <a:ext cx="2908300" cy="5308600"/>
          </a:xfrm>
          <a:prstGeom prst="roundRect">
            <a:avLst>
              <a:gd name="adj" fmla="val 883"/>
            </a:avLst>
          </a:prstGeom>
          <a:solidFill>
            <a:srgbClr val="FFFFFF">
              <a:alpha val="60000"/>
            </a:srgbClr>
          </a:solidFill>
          <a:ln w="9525">
            <a:solidFill>
              <a:srgbClr val="8F9093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4" name="Retângulo de cantos arredondados 14"/>
          <p:cNvSpPr/>
          <p:nvPr userDrawn="1"/>
        </p:nvSpPr>
        <p:spPr>
          <a:xfrm>
            <a:off x="3117850" y="908050"/>
            <a:ext cx="2908300" cy="2733675"/>
          </a:xfrm>
          <a:prstGeom prst="roundRect">
            <a:avLst>
              <a:gd name="adj" fmla="val 883"/>
            </a:avLst>
          </a:prstGeom>
          <a:solidFill>
            <a:srgbClr val="FFFFFF">
              <a:alpha val="60000"/>
            </a:srgbClr>
          </a:solidFill>
          <a:ln w="9525">
            <a:solidFill>
              <a:srgbClr val="8F9093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825" y="-99392"/>
            <a:ext cx="8642350" cy="4905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28" name="Espaço Reservado para Texto 24"/>
          <p:cNvSpPr>
            <a:spLocks noGrp="1"/>
          </p:cNvSpPr>
          <p:nvPr>
            <p:ph type="body" sz="quarter" idx="17"/>
          </p:nvPr>
        </p:nvSpPr>
        <p:spPr>
          <a:xfrm>
            <a:off x="3117584" y="3667919"/>
            <a:ext cx="5893207" cy="37941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35" name="Espaço Reservado para Texto 24"/>
          <p:cNvSpPr>
            <a:spLocks noGrp="1"/>
          </p:cNvSpPr>
          <p:nvPr>
            <p:ph type="body" sz="quarter" idx="22"/>
          </p:nvPr>
        </p:nvSpPr>
        <p:spPr>
          <a:xfrm>
            <a:off x="6048627" y="529308"/>
            <a:ext cx="2915861" cy="37941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37" name="Espaço Reservado para Texto 24"/>
          <p:cNvSpPr>
            <a:spLocks noGrp="1"/>
          </p:cNvSpPr>
          <p:nvPr>
            <p:ph type="body" sz="quarter" idx="23"/>
          </p:nvPr>
        </p:nvSpPr>
        <p:spPr>
          <a:xfrm>
            <a:off x="172352" y="526654"/>
            <a:ext cx="2915861" cy="37941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39" name="Espaço Reservado para Texto 24"/>
          <p:cNvSpPr>
            <a:spLocks noGrp="1"/>
          </p:cNvSpPr>
          <p:nvPr>
            <p:ph type="body" sz="quarter" idx="24"/>
          </p:nvPr>
        </p:nvSpPr>
        <p:spPr>
          <a:xfrm>
            <a:off x="3110599" y="526653"/>
            <a:ext cx="2915861" cy="379412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accent5"/>
                </a:solidFill>
              </a:defRPr>
            </a:lvl1pPr>
            <a:lvl2pPr marL="457200" indent="0">
              <a:buNone/>
              <a:defRPr sz="1000" b="1">
                <a:solidFill>
                  <a:schemeClr val="accent5"/>
                </a:solidFill>
              </a:defRPr>
            </a:lvl2pPr>
            <a:lvl3pPr marL="914400" indent="0">
              <a:buNone/>
              <a:defRPr sz="1000" b="1">
                <a:solidFill>
                  <a:schemeClr val="accent5"/>
                </a:solidFill>
              </a:defRPr>
            </a:lvl3pPr>
            <a:lvl4pPr marL="1371600" indent="0">
              <a:buNone/>
              <a:defRPr sz="1000" b="1">
                <a:solidFill>
                  <a:schemeClr val="accent5"/>
                </a:solidFill>
              </a:defRPr>
            </a:lvl4pPr>
            <a:lvl5pPr marL="1828800" indent="0">
              <a:buNone/>
              <a:defRPr sz="1000"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2702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9513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EFF353A-9E79-432C-AF5D-1A8262352D20}"/>
              </a:ext>
            </a:extLst>
          </p:cNvPr>
          <p:cNvSpPr/>
          <p:nvPr userDrawn="1"/>
        </p:nvSpPr>
        <p:spPr>
          <a:xfrm>
            <a:off x="0" y="0"/>
            <a:ext cx="9144000" cy="6285639"/>
          </a:xfrm>
          <a:prstGeom prst="rect">
            <a:avLst/>
          </a:prstGeom>
          <a:solidFill>
            <a:srgbClr val="FFFFFF"/>
          </a:solidFill>
          <a:ln w="9525">
            <a:solidFill>
              <a:srgbClr val="0A5167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Conector reto 7"/>
          <p:cNvCxnSpPr>
            <a:cxnSpLocks/>
          </p:cNvCxnSpPr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rgbClr val="0A5167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8809" y="58614"/>
            <a:ext cx="8640960" cy="49006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109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20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Espaço Reservado para Título 23"/>
          <p:cNvSpPr>
            <a:spLocks noGrp="1"/>
          </p:cNvSpPr>
          <p:nvPr>
            <p:ph type="title"/>
          </p:nvPr>
        </p:nvSpPr>
        <p:spPr>
          <a:xfrm>
            <a:off x="250825" y="130175"/>
            <a:ext cx="864235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8" name="Espaço Reservado para Texto 24"/>
          <p:cNvSpPr>
            <a:spLocks noGrp="1"/>
          </p:cNvSpPr>
          <p:nvPr>
            <p:ph type="body" idx="1"/>
          </p:nvPr>
        </p:nvSpPr>
        <p:spPr bwMode="auto">
          <a:xfrm>
            <a:off x="250825" y="1052513"/>
            <a:ext cx="864235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26" name="Espaço Reservado para Número de Slide 2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339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accent1"/>
                </a:solidFill>
                <a:latin typeface="Verdana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- </a:t>
            </a:r>
            <a:fld id="{BDF79971-D1B7-4A4F-AA0C-CBEE37DDF809}" type="slidenum">
              <a:rPr lang="pt-BR"/>
              <a:pPr>
                <a:defRPr/>
              </a:pPr>
              <a:t>‹nº›</a:t>
            </a:fld>
            <a:r>
              <a:rPr lang="pt-BR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359" r:id="rId1"/>
    <p:sldLayoutId id="2147493360" r:id="rId2"/>
    <p:sldLayoutId id="2147493361" r:id="rId3"/>
    <p:sldLayoutId id="2147493362" r:id="rId4"/>
    <p:sldLayoutId id="2147493363" r:id="rId5"/>
    <p:sldLayoutId id="2147493364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2200" b="1" kern="1200" cap="all">
          <a:solidFill>
            <a:srgbClr val="0A5167"/>
          </a:solidFill>
          <a:latin typeface="Verdana" pitchFamily="34" charset="0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A5167"/>
          </a:solidFill>
          <a:latin typeface="Verdana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A5167"/>
          </a:solidFill>
          <a:latin typeface="Verdana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A5167"/>
          </a:solidFill>
          <a:latin typeface="Verdana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A5167"/>
          </a:solidFill>
          <a:latin typeface="Verdana" pitchFamily="34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A5167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A5167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A5167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A5167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1600" kern="1200">
          <a:solidFill>
            <a:srgbClr val="7F7F7F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pt-BR" sz="1600" kern="1200">
          <a:solidFill>
            <a:srgbClr val="7F7F7F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1600" kern="1200">
          <a:solidFill>
            <a:srgbClr val="7F7F7F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pt-BR" sz="1400" kern="1200">
          <a:solidFill>
            <a:srgbClr val="7F7F7F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pt-BR" sz="1400" kern="1200">
          <a:solidFill>
            <a:srgbClr val="7F7F7F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8"/>
          <p:cNvSpPr txBox="1">
            <a:spLocks noChangeArrowheads="1"/>
          </p:cNvSpPr>
          <p:nvPr/>
        </p:nvSpPr>
        <p:spPr bwMode="auto">
          <a:xfrm>
            <a:off x="2987675" y="5208588"/>
            <a:ext cx="62277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 smtClean="0">
                <a:solidFill>
                  <a:schemeClr val="bg1"/>
                </a:solidFill>
                <a:latin typeface="Verdana" pitchFamily="34" charset="0"/>
                <a:ea typeface="+mn-ea"/>
              </a:rPr>
              <a:t>&lt;Nome do Projeto&gt;</a:t>
            </a:r>
            <a:endParaRPr lang="pt-BR" sz="2800" b="1" dirty="0">
              <a:solidFill>
                <a:schemeClr val="bg1"/>
              </a:solidFill>
              <a:latin typeface="Verdana" pitchFamily="34" charset="0"/>
              <a:ea typeface="+mn-ea"/>
            </a:endParaRPr>
          </a:p>
        </p:txBody>
      </p:sp>
      <p:sp>
        <p:nvSpPr>
          <p:cNvPr id="6" name="CaixaDeTexto 8"/>
          <p:cNvSpPr txBox="1">
            <a:spLocks noChangeArrowheads="1"/>
          </p:cNvSpPr>
          <p:nvPr/>
        </p:nvSpPr>
        <p:spPr bwMode="auto">
          <a:xfrm>
            <a:off x="2987675" y="6308725"/>
            <a:ext cx="46482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solidFill>
                  <a:schemeClr val="bg1"/>
                </a:solidFill>
                <a:latin typeface="Verdana" pitchFamily="34" charset="0"/>
                <a:ea typeface="+mn-ea"/>
              </a:rPr>
              <a:t>&lt;dia&gt; </a:t>
            </a:r>
            <a:r>
              <a:rPr lang="pt-BR" b="1" dirty="0">
                <a:solidFill>
                  <a:schemeClr val="bg1"/>
                </a:solidFill>
                <a:latin typeface="Verdana" pitchFamily="34" charset="0"/>
                <a:ea typeface="+mn-ea"/>
              </a:rPr>
              <a:t>de </a:t>
            </a:r>
            <a:r>
              <a:rPr lang="pt-BR" b="1" dirty="0" smtClean="0">
                <a:solidFill>
                  <a:schemeClr val="bg1"/>
                </a:solidFill>
                <a:latin typeface="Verdana" pitchFamily="34" charset="0"/>
                <a:ea typeface="+mn-ea"/>
              </a:rPr>
              <a:t>&lt;mês&gt; </a:t>
            </a:r>
            <a:r>
              <a:rPr lang="pt-BR" b="1" dirty="0">
                <a:solidFill>
                  <a:schemeClr val="bg1"/>
                </a:solidFill>
                <a:latin typeface="Verdana" pitchFamily="34" charset="0"/>
                <a:ea typeface="+mn-ea"/>
              </a:rPr>
              <a:t>de </a:t>
            </a:r>
            <a:r>
              <a:rPr lang="pt-BR" b="1" dirty="0" smtClean="0">
                <a:solidFill>
                  <a:schemeClr val="bg1"/>
                </a:solidFill>
                <a:latin typeface="Verdana" pitchFamily="34" charset="0"/>
                <a:ea typeface="+mn-ea"/>
              </a:rPr>
              <a:t>&lt;ano&gt;</a:t>
            </a:r>
            <a:endParaRPr lang="pt-BR" b="1" dirty="0">
              <a:solidFill>
                <a:schemeClr val="bg1"/>
              </a:solidFill>
              <a:latin typeface="Verdana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6" y="44897"/>
            <a:ext cx="8640960" cy="49006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000" cap="none" dirty="0" smtClean="0">
                <a:latin typeface="Verdana" charset="0"/>
                <a:ea typeface="MS PGothic" charset="0"/>
              </a:rPr>
              <a:t>&lt;Nome do Projeto ou Módulo&gt; </a:t>
            </a:r>
            <a:r>
              <a:rPr lang="pt-BR" sz="2000" cap="none" dirty="0">
                <a:latin typeface="Verdana" charset="0"/>
                <a:ea typeface="MS PGothic" charset="0"/>
              </a:rPr>
              <a:t>- Status: </a:t>
            </a:r>
            <a:r>
              <a:rPr lang="pt-BR" sz="2000" cap="none" dirty="0" smtClean="0">
                <a:latin typeface="Verdana" charset="0"/>
                <a:ea typeface="MS PGothic" charset="0"/>
              </a:rPr>
              <a:t>DD/MM/AAAA</a:t>
            </a:r>
            <a:endParaRPr lang="en-US" sz="2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45423EA6-5EC3-4DB9-8232-9FD7C3B25416}"/>
              </a:ext>
            </a:extLst>
          </p:cNvPr>
          <p:cNvSpPr/>
          <p:nvPr/>
        </p:nvSpPr>
        <p:spPr>
          <a:xfrm>
            <a:off x="0" y="687522"/>
            <a:ext cx="3024000" cy="22316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3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E2D6BBE0-D294-4520-84EB-FC579D7D3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39" t="852" r="61377" b="25004"/>
          <a:stretch/>
        </p:blipFill>
        <p:spPr>
          <a:xfrm>
            <a:off x="206176" y="663509"/>
            <a:ext cx="765424" cy="54777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B2A3708-CF8C-443A-9E2F-94147AFAE6E2}"/>
              </a:ext>
            </a:extLst>
          </p:cNvPr>
          <p:cNvSpPr txBox="1"/>
          <p:nvPr/>
        </p:nvSpPr>
        <p:spPr>
          <a:xfrm>
            <a:off x="662300" y="798897"/>
            <a:ext cx="186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Atividades Concluídas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77770"/>
              </p:ext>
            </p:extLst>
          </p:nvPr>
        </p:nvGraphicFramePr>
        <p:xfrm>
          <a:off x="45064" y="1196752"/>
          <a:ext cx="3024000" cy="9363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8820">
                <a:tc>
                  <a:txBody>
                    <a:bodyPr/>
                    <a:lstStyle/>
                    <a:p>
                      <a:pPr lvl="0" algn="ctr"/>
                      <a:r>
                        <a:rPr lang="pt-BR" sz="900" noProof="0" dirty="0"/>
                        <a:t>Atividades</a:t>
                      </a:r>
                    </a:p>
                  </a:txBody>
                  <a:tcPr marL="91472" marR="91472" marT="45742" marB="45742"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noProof="0" dirty="0"/>
                        <a:t>Data Base Data Alvo</a:t>
                      </a:r>
                    </a:p>
                  </a:txBody>
                  <a:tcPr marL="91472" marR="91472" marT="45742" marB="45742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noProof="0" dirty="0" smtClean="0">
                          <a:solidFill>
                            <a:schemeClr val="tx1"/>
                          </a:solidFill>
                        </a:rPr>
                        <a:t>&lt;atividade 1&gt;</a:t>
                      </a:r>
                      <a:endParaRPr lang="pt-BR" sz="9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4" marB="45794"/>
                </a:tc>
                <a:tc>
                  <a:txBody>
                    <a:bodyPr/>
                    <a:lstStyle/>
                    <a:p>
                      <a:pPr algn="ctr"/>
                      <a:endParaRPr lang="pt-B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4" marB="45794" anchor="ctr"/>
                </a:tc>
                <a:extLst>
                  <a:ext uri="{0D108BD9-81ED-4DB2-BD59-A6C34878D82A}">
                    <a16:rowId xmlns:a16="http://schemas.microsoft.com/office/drawing/2014/main" xmlns="" val="2524480558"/>
                  </a:ext>
                </a:extLst>
              </a:tr>
              <a:tr h="204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4" marB="45794"/>
                </a:tc>
                <a:tc>
                  <a:txBody>
                    <a:bodyPr/>
                    <a:lstStyle/>
                    <a:p>
                      <a:pPr algn="ctr"/>
                      <a:endParaRPr lang="pt-B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4" marB="45794" anchor="ctr"/>
                </a:tc>
                <a:extLst>
                  <a:ext uri="{0D108BD9-81ED-4DB2-BD59-A6C34878D82A}">
                    <a16:rowId xmlns:a16="http://schemas.microsoft.com/office/drawing/2014/main" xmlns="" val="3120787129"/>
                  </a:ext>
                </a:extLst>
              </a:tr>
            </a:tbl>
          </a:graphicData>
        </a:graphic>
      </p:graphicFrame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7E9552BD-848F-4207-B1E5-99358F225377}"/>
              </a:ext>
            </a:extLst>
          </p:cNvPr>
          <p:cNvSpPr/>
          <p:nvPr/>
        </p:nvSpPr>
        <p:spPr>
          <a:xfrm>
            <a:off x="6096200" y="652821"/>
            <a:ext cx="3024000" cy="22316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3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4873DD96-2979-45A2-ACE6-EF286A1CF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6" t="594" r="81707" b="24866"/>
          <a:stretch/>
        </p:blipFill>
        <p:spPr>
          <a:xfrm>
            <a:off x="6177114" y="648425"/>
            <a:ext cx="627134" cy="5515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49FF19CC-5BE9-41E9-AAA1-5A9CD740B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78" t="851" r="21050" b="25004"/>
          <a:stretch/>
        </p:blipFill>
        <p:spPr>
          <a:xfrm>
            <a:off x="3131840" y="663509"/>
            <a:ext cx="764633" cy="547778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F9C7010E-28F6-4289-84DE-21AF2FA4EE20}"/>
              </a:ext>
            </a:extLst>
          </p:cNvPr>
          <p:cNvSpPr txBox="1"/>
          <p:nvPr/>
        </p:nvSpPr>
        <p:spPr>
          <a:xfrm>
            <a:off x="3571176" y="798897"/>
            <a:ext cx="221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Atividades em Andamento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89B4BE0C-0F8F-473D-A20E-A2E9A8433AA3}"/>
              </a:ext>
            </a:extLst>
          </p:cNvPr>
          <p:cNvSpPr txBox="1"/>
          <p:nvPr/>
        </p:nvSpPr>
        <p:spPr>
          <a:xfrm>
            <a:off x="6605700" y="798897"/>
            <a:ext cx="1867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Atividades Planejadas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1627"/>
              </p:ext>
            </p:extLst>
          </p:nvPr>
        </p:nvGraphicFramePr>
        <p:xfrm>
          <a:off x="3068609" y="1196752"/>
          <a:ext cx="3024000" cy="8699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34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0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vl="0" algn="ctr"/>
                      <a:r>
                        <a:rPr lang="pt-BR" sz="900" noProof="0" dirty="0"/>
                        <a:t>Atividades</a:t>
                      </a:r>
                    </a:p>
                  </a:txBody>
                  <a:tcPr marL="91466" marR="91466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noProof="0" dirty="0"/>
                        <a:t>Data Base Data Alvo</a:t>
                      </a:r>
                    </a:p>
                  </a:txBody>
                  <a:tcPr marL="91466" marR="91466" marT="45694" marB="45694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noProof="0" dirty="0" smtClean="0">
                          <a:solidFill>
                            <a:schemeClr val="tx1"/>
                          </a:solidFill>
                        </a:rPr>
                        <a:t>&lt;atividade 2&gt;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4" marB="45794"/>
                </a:tc>
                <a:tc>
                  <a:txBody>
                    <a:bodyPr/>
                    <a:lstStyle/>
                    <a:p>
                      <a:pPr algn="ctr"/>
                      <a:endParaRPr lang="pt-B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4" marB="45794" anchor="ctr"/>
                </a:tc>
                <a:extLst>
                  <a:ext uri="{0D108BD9-81ED-4DB2-BD59-A6C34878D82A}">
                    <a16:rowId xmlns:a16="http://schemas.microsoft.com/office/drawing/2014/main" xmlns="" val="423472115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82217"/>
              </p:ext>
            </p:extLst>
          </p:nvPr>
        </p:nvGraphicFramePr>
        <p:xfrm>
          <a:off x="6096200" y="1196752"/>
          <a:ext cx="3024000" cy="1212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48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5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2280">
                <a:tc>
                  <a:txBody>
                    <a:bodyPr/>
                    <a:lstStyle/>
                    <a:p>
                      <a:pPr lvl="0" algn="ctr"/>
                      <a:r>
                        <a:rPr lang="pt-BR" sz="900" noProof="0" dirty="0"/>
                        <a:t>Atividades</a:t>
                      </a:r>
                    </a:p>
                  </a:txBody>
                  <a:tcPr marL="91421" marR="91421" marT="45794" marB="45794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noProof="0" dirty="0"/>
                        <a:t>Data Base Data Alvo</a:t>
                      </a:r>
                    </a:p>
                  </a:txBody>
                  <a:tcPr marL="91421" marR="91421" marT="45794" marB="45794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4" marB="45794"/>
                </a:tc>
                <a:tc>
                  <a:txBody>
                    <a:bodyPr/>
                    <a:lstStyle/>
                    <a:p>
                      <a:pPr algn="ctr"/>
                      <a:endParaRPr lang="pt-B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4" marB="45794" anchor="ctr"/>
                </a:tc>
                <a:extLst>
                  <a:ext uri="{0D108BD9-81ED-4DB2-BD59-A6C34878D82A}">
                    <a16:rowId xmlns:a16="http://schemas.microsoft.com/office/drawing/2014/main" xmlns="" val="2429811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4" marB="45794"/>
                </a:tc>
                <a:tc>
                  <a:txBody>
                    <a:bodyPr/>
                    <a:lstStyle/>
                    <a:p>
                      <a:pPr algn="ctr"/>
                      <a:endParaRPr lang="pt-BR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21" marR="91421" marT="45794" marB="45794" anchor="ctr"/>
                </a:tc>
                <a:extLst>
                  <a:ext uri="{0D108BD9-81ED-4DB2-BD59-A6C34878D82A}">
                    <a16:rowId xmlns:a16="http://schemas.microsoft.com/office/drawing/2014/main" xmlns="" val="293481770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D5B42D9A-22C0-4A92-99D5-A8F3829B6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2000" cap="none" dirty="0" smtClean="0">
                <a:latin typeface="Verdana" charset="0"/>
                <a:ea typeface="MS PGothic" charset="0"/>
              </a:rPr>
              <a:t>Status</a:t>
            </a:r>
            <a:r>
              <a:rPr lang="pt-BR" sz="2000" cap="none" dirty="0">
                <a:latin typeface="Verdana" charset="0"/>
                <a:ea typeface="MS PGothic" charset="0"/>
              </a:rPr>
              <a:t>: Cronograma – </a:t>
            </a:r>
            <a:r>
              <a:rPr lang="pt-BR" sz="2000" cap="none" dirty="0" smtClean="0">
                <a:latin typeface="Verdana" charset="0"/>
                <a:ea typeface="MS PGothic" charset="0"/>
              </a:rPr>
              <a:t>DD/MM/AAAA</a:t>
            </a:r>
            <a:endParaRPr lang="en-US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67544" y="2812866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  <a:latin typeface="Verdana" charset="0"/>
              </a:rPr>
              <a:t>&lt;imagem do cronograma&gt;</a:t>
            </a:r>
          </a:p>
        </p:txBody>
      </p:sp>
    </p:spTree>
    <p:extLst>
      <p:ext uri="{BB962C8B-B14F-4D97-AF65-F5344CB8AC3E}">
        <p14:creationId xmlns:p14="http://schemas.microsoft.com/office/powerpoint/2010/main" val="31844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4A5AF71-2C95-435B-9961-5D2F1159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9" y="-13394"/>
            <a:ext cx="8640960" cy="49006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sz="2000" cap="none" dirty="0" smtClean="0">
                <a:latin typeface="Verdana" charset="0"/>
                <a:ea typeface="MS PGothic" charset="0"/>
              </a:rPr>
              <a:t>Pontos </a:t>
            </a:r>
            <a:r>
              <a:rPr lang="pt-BR" sz="2000" cap="none" dirty="0">
                <a:latin typeface="Verdana" charset="0"/>
                <a:ea typeface="MS PGothic" charset="0"/>
              </a:rPr>
              <a:t>de </a:t>
            </a:r>
            <a:r>
              <a:rPr lang="pt-BR" sz="2000" cap="none" dirty="0" smtClean="0">
                <a:latin typeface="Verdana" charset="0"/>
                <a:ea typeface="MS PGothic" charset="0"/>
              </a:rPr>
              <a:t>Atenção / Impedimentos - </a:t>
            </a:r>
            <a:r>
              <a:rPr lang="pt-BR" sz="2000" cap="none" dirty="0">
                <a:latin typeface="Verdana" charset="0"/>
                <a:ea typeface="MS PGothic" charset="0"/>
              </a:rPr>
              <a:t>Status: </a:t>
            </a:r>
            <a:r>
              <a:rPr lang="pt-BR" sz="2000" cap="none" dirty="0" smtClean="0">
                <a:latin typeface="Verdana" charset="0"/>
                <a:ea typeface="MS PGothic" charset="0"/>
              </a:rPr>
              <a:t>DD/MM/AAAA</a:t>
            </a:r>
            <a:endParaRPr lang="en-US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5EF51A03-0254-435F-8EEA-ED9D1A428FDF}"/>
              </a:ext>
            </a:extLst>
          </p:cNvPr>
          <p:cNvSpPr txBox="1"/>
          <p:nvPr/>
        </p:nvSpPr>
        <p:spPr>
          <a:xfrm>
            <a:off x="323528" y="665976"/>
            <a:ext cx="8148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&lt;Título&gt;</a:t>
            </a:r>
            <a:endParaRPr lang="pt-BR" b="1" dirty="0"/>
          </a:p>
          <a:p>
            <a:pPr marL="285750" indent="-285750">
              <a:buFontTx/>
              <a:buChar char="-"/>
            </a:pPr>
            <a:r>
              <a:rPr lang="pt-BR" dirty="0" smtClean="0"/>
              <a:t>&lt;Item 1&gt;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smtClean="0"/>
              <a:t>&lt;Item 2&gt;</a:t>
            </a:r>
            <a:endParaRPr lang="pt-BR" dirty="0"/>
          </a:p>
          <a:p>
            <a:pPr lvl="1"/>
            <a:endParaRPr lang="pt-BR" dirty="0"/>
          </a:p>
          <a:p>
            <a:r>
              <a:rPr lang="pt-BR" b="1" dirty="0" smtClean="0"/>
              <a:t>&lt;Título&gt;</a:t>
            </a:r>
            <a:endParaRPr lang="pt-BR" b="1" dirty="0"/>
          </a:p>
          <a:p>
            <a:pPr marL="285750" indent="-285750">
              <a:buFontTx/>
              <a:buChar char="-"/>
            </a:pPr>
            <a:r>
              <a:rPr lang="pt-BR" dirty="0" smtClean="0"/>
              <a:t>&lt;Item 1&gt;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&lt;Item 2&gt;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0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5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2&quot;&gt;&lt;elem m_fUsage=&quot;7.36783416104816080000E+000&quot;&gt;&lt;m_ppcolschidx val=&quot;0&quot;/&gt;&lt;m_rgb r=&quot;0&quot; g=&quot;41&quot; b=&quot;53&quot;/&gt;&lt;/elem&gt;&lt;elem m_fUsage=&quot;1.13121948598185010000E+000&quot;&gt;&lt;m_ppcolschidx val=&quot;0&quot;/&gt;&lt;m_rgb r=&quot;98&quot; g=&quot;1e&quot; b=&quot;32&quot;/&gt;&lt;/elem&gt;&lt;/m_vecMRU&gt;&lt;/m_mruColor&gt;&lt;m_mapectfillschemeMRU&gt;&lt;key val=&quot;4&quot;/&gt;&lt;elem&gt;&lt;m_nPartnerID val=&quot;530&quot;/&gt;&lt;m_nIndex val=&quot;4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789"/>
</p:tagLst>
</file>

<file path=ppt/theme/theme1.xml><?xml version="1.0" encoding="utf-8"?>
<a:theme xmlns:a="http://schemas.openxmlformats.org/drawingml/2006/main" name="Tema do Office">
  <a:themeElements>
    <a:clrScheme name="melhor">
      <a:dk1>
        <a:srgbClr val="000000"/>
      </a:dk1>
      <a:lt1>
        <a:sysClr val="window" lastClr="FFFFFF"/>
      </a:lt1>
      <a:dk2>
        <a:srgbClr val="0A4C60"/>
      </a:dk2>
      <a:lt2>
        <a:srgbClr val="E3EFF1"/>
      </a:lt2>
      <a:accent1>
        <a:srgbClr val="0C607A"/>
      </a:accent1>
      <a:accent2>
        <a:srgbClr val="608D41"/>
      </a:accent2>
      <a:accent3>
        <a:srgbClr val="027F8F"/>
      </a:accent3>
      <a:accent4>
        <a:srgbClr val="EAB200"/>
      </a:accent4>
      <a:accent5>
        <a:srgbClr val="9A0526"/>
      </a:accent5>
      <a:accent6>
        <a:srgbClr val="595959"/>
      </a:accent6>
      <a:hlink>
        <a:srgbClr val="25BBE9"/>
      </a:hlink>
      <a:folHlink>
        <a:srgbClr val="B6E8F7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uman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>
              <a:srgbClr val="000000">
                <a:alpha val="40000"/>
              </a:srgbClr>
            </a:outerShdw>
          </a:effectLst>
          <a:scene3d>
            <a:camera prst="perspective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60000"/>
          </a:srgbClr>
        </a:solidFill>
        <a:ln w="9525">
          <a:solidFill>
            <a:srgbClr val="0A5167">
              <a:alpha val="34902"/>
            </a:srgbClr>
          </a:solidFill>
        </a:ln>
      </a:spPr>
      <a:bodyPr rtlCol="0" anchor="ctr"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1200" cap="none" spc="0" normalizeH="0" baseline="0" noProof="0" smtClean="0">
            <a:ln>
              <a:noFill/>
            </a:ln>
            <a:solidFill>
              <a:srgbClr val="000000">
                <a:lumMod val="65000"/>
                <a:lumOff val="35000"/>
              </a:srgbClr>
            </a:solidFill>
            <a:effectLst/>
            <a:uLnTx/>
            <a:uFillTx/>
            <a:latin typeface="Verdana" pitchFamily="34" charset="0"/>
            <a:ea typeface="Verdana" pitchFamily="34" charset="0"/>
            <a:cs typeface="Verdan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217911</TotalTime>
  <Words>100</Words>
  <Application>Microsoft Office PowerPoint</Application>
  <PresentationFormat>Apresentação na tela (4:3)</PresentationFormat>
  <Paragraphs>26</Paragraphs>
  <Slides>4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MS PGothic</vt:lpstr>
      <vt:lpstr>Arial</vt:lpstr>
      <vt:lpstr>Calibri</vt:lpstr>
      <vt:lpstr>Verdana</vt:lpstr>
      <vt:lpstr>Wingdings</vt:lpstr>
      <vt:lpstr>Tema do Office</vt:lpstr>
      <vt:lpstr>Apresentação do PowerPoint</vt:lpstr>
      <vt:lpstr>&lt;Nome do Projeto ou Módulo&gt; - Status: DD/MM/AAAA</vt:lpstr>
      <vt:lpstr>Status: Cronograma – DD/MM/AAAA</vt:lpstr>
      <vt:lpstr>Pontos de Atenção / Impedimentos - Status: DD/MM/AAAA</vt:lpstr>
    </vt:vector>
  </TitlesOfParts>
  <Company>OWSE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Souza</dc:creator>
  <cp:lastModifiedBy>User</cp:lastModifiedBy>
  <cp:revision>7366</cp:revision>
  <cp:lastPrinted>2014-07-04T13:47:55Z</cp:lastPrinted>
  <dcterms:created xsi:type="dcterms:W3CDTF">2012-02-02T11:23:05Z</dcterms:created>
  <dcterms:modified xsi:type="dcterms:W3CDTF">2021-12-29T12:55:13Z</dcterms:modified>
</cp:coreProperties>
</file>