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4" autoAdjust="0"/>
  </p:normalViewPr>
  <p:slideViewPr>
    <p:cSldViewPr>
      <p:cViewPr varScale="1">
        <p:scale>
          <a:sx n="53" d="100"/>
          <a:sy n="53" d="100"/>
        </p:scale>
        <p:origin x="-9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CBEA-B261-441B-8588-6533A8E5AB58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15F3-E8E4-489F-BA87-2818EB5E0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Index apenas chama para login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315F3-E8E4-489F-BA87-2818EB5E0F0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09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Após</a:t>
            </a:r>
            <a:r>
              <a:rPr lang="pt-BR" baseline="0" dirty="0" smtClean="0"/>
              <a:t> login com sucesso...  Homepage do usuario que da acesso aos modulos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315F3-E8E4-489F-BA87-2818EB5E0F0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3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  <a:r>
              <a:rPr lang="pt-BR" baseline="0" dirty="0" smtClean="0"/>
              <a:t> Metrologica somente para login de administrador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315F3-E8E4-489F-BA87-2818EB5E0F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5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Gestão de Recursos Humanos (por enquanto administrador)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315F3-E8E4-489F-BA87-2818EB5E0F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5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Gestão da</a:t>
            </a:r>
            <a:r>
              <a:rPr lang="pt-BR" baseline="0" dirty="0" smtClean="0"/>
              <a:t> informação, todos CRUD,   guest  only Read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315F3-E8E4-489F-BA87-2818EB5E0F0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5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  <a:r>
              <a:rPr lang="pt-BR" baseline="0" dirty="0" smtClean="0"/>
              <a:t> Metrologica somente para login de administrador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315F3-E8E4-489F-BA87-2818EB5E0F0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66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4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72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85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85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9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6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5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3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4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5A09-2E85-4081-B64B-7A11125BB723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C2B8-C0E8-470E-80B8-E81ACD5CD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6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GESTANP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851920" y="3717032"/>
            <a:ext cx="12961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979712" y="558924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Bablabalbalabllab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81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778098"/>
          </a:xfrm>
        </p:spPr>
        <p:txBody>
          <a:bodyPr>
            <a:normAutofit/>
          </a:bodyPr>
          <a:lstStyle/>
          <a:p>
            <a:r>
              <a:rPr lang="pt-BR" dirty="0" smtClean="0"/>
              <a:t>GESTAMP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/>
          <a:lstStyle/>
          <a:p>
            <a:r>
              <a:rPr lang="pt-BR" dirty="0" smtClean="0"/>
              <a:t>Homepage do Usuario com informações personalizadas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55576" y="1082770"/>
            <a:ext cx="2160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Funçao Metrologica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131840" y="1082770"/>
            <a:ext cx="2160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Gestao de Recursos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436096" y="1082770"/>
            <a:ext cx="2160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Comprov. Metrologiica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613703" y="1681446"/>
            <a:ext cx="2160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Analise e Melhoria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32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21705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- Gerenciamento de Usuarios</a:t>
            </a:r>
          </a:p>
          <a:p>
            <a:pPr marL="0" indent="0">
              <a:buNone/>
            </a:pPr>
            <a:r>
              <a:rPr lang="pt-BR" sz="1600" dirty="0" smtClean="0"/>
              <a:t>-Gerenciamento de Requisitos Metrologicos</a:t>
            </a:r>
          </a:p>
          <a:p>
            <a:pPr marL="0" indent="0">
              <a:buNone/>
            </a:pPr>
            <a:r>
              <a:rPr lang="pt-BR" sz="1600" dirty="0" smtClean="0"/>
              <a:t>- Logs de Atividade de cada usuario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539552" y="374122"/>
            <a:ext cx="2376264" cy="678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Função metrologica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2699792" y="1484784"/>
            <a:ext cx="72008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402523" y="1052736"/>
            <a:ext cx="460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Usuarios:   CRUD</a:t>
            </a:r>
          </a:p>
          <a:p>
            <a:r>
              <a:rPr lang="pt-BR" dirty="0" smtClean="0"/>
              <a:t>Requisitos Metrologicos (CRUD)</a:t>
            </a:r>
          </a:p>
          <a:p>
            <a:r>
              <a:rPr lang="pt-BR" dirty="0" smtClean="0"/>
              <a:t>      - id</a:t>
            </a:r>
          </a:p>
          <a:p>
            <a:r>
              <a:rPr lang="pt-BR" dirty="0" smtClean="0"/>
              <a:t>      - Nome_do_usuario</a:t>
            </a:r>
          </a:p>
          <a:p>
            <a:r>
              <a:rPr lang="pt-BR" dirty="0" smtClean="0"/>
              <a:t>      - id_Grupo_do_usuario</a:t>
            </a:r>
          </a:p>
          <a:p>
            <a:r>
              <a:rPr lang="pt-BR" dirty="0" smtClean="0"/>
              <a:t>   (Usuarios não se criam, soh administrador que cria, deleta e muda grupos de usuarios)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19872" y="3429000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Requisitos Metrologicos (CRUD)</a:t>
            </a:r>
          </a:p>
          <a:p>
            <a:r>
              <a:rPr lang="pt-BR" dirty="0" smtClean="0"/>
              <a:t>      - id</a:t>
            </a:r>
          </a:p>
          <a:p>
            <a:r>
              <a:rPr lang="pt-BR" dirty="0" smtClean="0"/>
              <a:t>      - Nome_do_requisito</a:t>
            </a:r>
          </a:p>
          <a:p>
            <a:r>
              <a:rPr lang="pt-BR" dirty="0"/>
              <a:t> </a:t>
            </a:r>
            <a:r>
              <a:rPr lang="pt-BR" dirty="0" smtClean="0"/>
              <a:t>     - Valor_do_requisito</a:t>
            </a:r>
          </a:p>
          <a:p>
            <a:r>
              <a:rPr lang="pt-BR" dirty="0"/>
              <a:t> </a:t>
            </a:r>
            <a:r>
              <a:rPr lang="pt-BR" dirty="0" smtClean="0"/>
              <a:t>     - Data_Type</a:t>
            </a:r>
            <a:endParaRPr lang="pt-BR" dirty="0"/>
          </a:p>
          <a:p>
            <a:r>
              <a:rPr lang="pt-BR" dirty="0" smtClean="0"/>
              <a:t>(funciona como variaveis globais)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364088" y="515719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Grupos_Usuarios</a:t>
            </a:r>
          </a:p>
          <a:p>
            <a:r>
              <a:rPr lang="pt-BR" dirty="0"/>
              <a:t> </a:t>
            </a:r>
            <a:r>
              <a:rPr lang="pt-BR" dirty="0" smtClean="0"/>
              <a:t>   -id</a:t>
            </a:r>
          </a:p>
          <a:p>
            <a:r>
              <a:rPr lang="pt-BR" dirty="0"/>
              <a:t> </a:t>
            </a:r>
            <a:r>
              <a:rPr lang="pt-BR" dirty="0" smtClean="0"/>
              <a:t>   -Nome</a:t>
            </a:r>
          </a:p>
          <a:p>
            <a:r>
              <a:rPr lang="pt-BR" dirty="0"/>
              <a:t> </a:t>
            </a:r>
            <a:r>
              <a:rPr lang="pt-BR" dirty="0" smtClean="0"/>
              <a:t>   -descricao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4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21705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- Matrix de Competencias</a:t>
            </a:r>
          </a:p>
          <a:p>
            <a:pPr marL="0" indent="0">
              <a:buNone/>
            </a:pPr>
            <a:r>
              <a:rPr lang="pt-BR" sz="1600" dirty="0" smtClean="0"/>
              <a:t>-Gestão de Competencias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539552" y="374122"/>
            <a:ext cx="2376264" cy="678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Gestão Recursos Humanos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2699792" y="1484784"/>
            <a:ext cx="72008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491880" y="364502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Competencia (CRUD)</a:t>
            </a:r>
          </a:p>
          <a:p>
            <a:r>
              <a:rPr lang="pt-BR" dirty="0" smtClean="0"/>
              <a:t>      - id</a:t>
            </a:r>
          </a:p>
          <a:p>
            <a:r>
              <a:rPr lang="pt-BR" dirty="0" smtClean="0"/>
              <a:t>      - Nome_da_competencia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491880" y="154109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Matrix de Competencia (CRUD)</a:t>
            </a:r>
          </a:p>
          <a:p>
            <a:r>
              <a:rPr lang="pt-BR" dirty="0" smtClean="0"/>
              <a:t>      - id</a:t>
            </a:r>
          </a:p>
          <a:p>
            <a:r>
              <a:rPr lang="pt-BR" dirty="0" smtClean="0"/>
              <a:t>      - id_usuario</a:t>
            </a:r>
          </a:p>
          <a:p>
            <a:r>
              <a:rPr lang="pt-BR" dirty="0"/>
              <a:t> </a:t>
            </a:r>
            <a:r>
              <a:rPr lang="pt-BR" dirty="0" smtClean="0"/>
              <a:t>     - id_competencia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2708920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Procedimento (CRUD)</a:t>
            </a:r>
          </a:p>
          <a:p>
            <a:r>
              <a:rPr lang="pt-BR" dirty="0" smtClean="0"/>
              <a:t>      - id</a:t>
            </a:r>
          </a:p>
          <a:p>
            <a:r>
              <a:rPr lang="pt-BR" dirty="0" smtClean="0"/>
              <a:t>      - Numero_Nome_Procedimento</a:t>
            </a:r>
          </a:p>
          <a:p>
            <a:r>
              <a:rPr lang="pt-BR" dirty="0"/>
              <a:t> </a:t>
            </a:r>
            <a:r>
              <a:rPr lang="pt-BR" dirty="0" smtClean="0"/>
              <a:t>     - descrição</a:t>
            </a:r>
          </a:p>
          <a:p>
            <a:r>
              <a:rPr lang="pt-BR" dirty="0"/>
              <a:t> </a:t>
            </a:r>
            <a:r>
              <a:rPr lang="pt-BR" dirty="0" smtClean="0"/>
              <a:t>     - autor(usuario)</a:t>
            </a:r>
          </a:p>
          <a:p>
            <a:r>
              <a:rPr lang="pt-BR" dirty="0" smtClean="0"/>
              <a:t>      - array[id_documento]</a:t>
            </a:r>
          </a:p>
        </p:txBody>
      </p:sp>
    </p:spTree>
    <p:extLst>
      <p:ext uri="{BB962C8B-B14F-4D97-AF65-F5344CB8AC3E}">
        <p14:creationId xmlns:p14="http://schemas.microsoft.com/office/powerpoint/2010/main" val="356656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21705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- Procedimento</a:t>
            </a:r>
          </a:p>
          <a:p>
            <a:pPr>
              <a:buFontTx/>
              <a:buChar char="-"/>
            </a:pPr>
            <a:r>
              <a:rPr lang="pt-BR" sz="1600" dirty="0" smtClean="0"/>
              <a:t>Softwares</a:t>
            </a:r>
          </a:p>
          <a:p>
            <a:pPr>
              <a:buFontTx/>
              <a:buChar char="-"/>
            </a:pPr>
            <a:r>
              <a:rPr lang="pt-BR" sz="1600" dirty="0" smtClean="0"/>
              <a:t>Documentos/Registros</a:t>
            </a:r>
          </a:p>
          <a:p>
            <a:pPr lvl="1">
              <a:buFontTx/>
              <a:buChar char="-"/>
            </a:pPr>
            <a:endParaRPr lang="pt-BR" sz="1200" dirty="0" smtClean="0"/>
          </a:p>
          <a:p>
            <a:pPr>
              <a:buFontTx/>
              <a:buChar char="-"/>
            </a:pP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539552" y="374122"/>
            <a:ext cx="2376264" cy="678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Gestão da Informacao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2699792" y="1484784"/>
            <a:ext cx="72008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51520" y="4410978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Procedimento (CRUD)  [lista ou categoria de documentos]</a:t>
            </a:r>
          </a:p>
          <a:p>
            <a:r>
              <a:rPr lang="pt-BR" dirty="0" smtClean="0"/>
              <a:t>      - id</a:t>
            </a:r>
          </a:p>
          <a:p>
            <a:r>
              <a:rPr lang="pt-BR" dirty="0" smtClean="0"/>
              <a:t>      - Numero_Nome_Procedimento</a:t>
            </a:r>
          </a:p>
          <a:p>
            <a:r>
              <a:rPr lang="pt-BR" dirty="0"/>
              <a:t> </a:t>
            </a:r>
            <a:r>
              <a:rPr lang="pt-BR" dirty="0" smtClean="0"/>
              <a:t>     - descrição</a:t>
            </a:r>
          </a:p>
          <a:p>
            <a:r>
              <a:rPr lang="pt-BR" dirty="0"/>
              <a:t> </a:t>
            </a:r>
            <a:r>
              <a:rPr lang="pt-BR" dirty="0" smtClean="0"/>
              <a:t>     - autor(usuario)</a:t>
            </a:r>
          </a:p>
          <a:p>
            <a:r>
              <a:rPr lang="pt-BR" dirty="0" smtClean="0"/>
              <a:t>      - array[id_documento]</a:t>
            </a:r>
          </a:p>
          <a:p>
            <a:r>
              <a:rPr lang="pt-BR" dirty="0"/>
              <a:t> </a:t>
            </a:r>
            <a:r>
              <a:rPr lang="pt-BR" dirty="0" smtClean="0"/>
              <a:t>     - array[id_equipamentos]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724128" y="260648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Documento[arquivo](CRUD)</a:t>
            </a:r>
          </a:p>
          <a:p>
            <a:r>
              <a:rPr lang="pt-BR" dirty="0" smtClean="0"/>
              <a:t>      - id</a:t>
            </a:r>
          </a:p>
          <a:p>
            <a:r>
              <a:rPr lang="pt-BR" dirty="0" smtClean="0"/>
              <a:t>      - nome</a:t>
            </a:r>
          </a:p>
          <a:p>
            <a:r>
              <a:rPr lang="pt-BR" dirty="0"/>
              <a:t> </a:t>
            </a:r>
            <a:r>
              <a:rPr lang="pt-BR" dirty="0" smtClean="0"/>
              <a:t>     - versao  (os dois de cima tem q ser unicos)</a:t>
            </a:r>
          </a:p>
          <a:p>
            <a:r>
              <a:rPr lang="pt-BR" dirty="0"/>
              <a:t> </a:t>
            </a:r>
            <a:r>
              <a:rPr lang="pt-BR" dirty="0" smtClean="0"/>
              <a:t>     - usuario que fez upload</a:t>
            </a:r>
          </a:p>
          <a:p>
            <a:r>
              <a:rPr lang="pt-BR" dirty="0"/>
              <a:t> </a:t>
            </a:r>
            <a:r>
              <a:rPr lang="pt-BR" dirty="0" smtClean="0"/>
              <a:t>     - timestamp</a:t>
            </a:r>
            <a:endParaRPr lang="pt-BR" dirty="0"/>
          </a:p>
          <a:p>
            <a:r>
              <a:rPr lang="pt-BR" dirty="0" smtClean="0"/>
              <a:t>      - arquivo  em si  (pode ser qualquer tipo e tamanho de arquivo)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24345" y="4549477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Softwares (CRUD)</a:t>
            </a:r>
          </a:p>
          <a:p>
            <a:r>
              <a:rPr lang="pt-BR" dirty="0" smtClean="0"/>
              <a:t>      - id</a:t>
            </a:r>
          </a:p>
          <a:p>
            <a:r>
              <a:rPr lang="pt-BR" dirty="0" smtClean="0"/>
              <a:t>      - nome</a:t>
            </a:r>
          </a:p>
          <a:p>
            <a:r>
              <a:rPr lang="pt-BR" dirty="0"/>
              <a:t> </a:t>
            </a:r>
            <a:r>
              <a:rPr lang="pt-BR" dirty="0" smtClean="0"/>
              <a:t>     - descrição</a:t>
            </a:r>
          </a:p>
          <a:p>
            <a:r>
              <a:rPr lang="pt-BR" dirty="0"/>
              <a:t> </a:t>
            </a:r>
            <a:r>
              <a:rPr lang="pt-BR" dirty="0" smtClean="0"/>
              <a:t>     - autor(usuario)</a:t>
            </a:r>
          </a:p>
          <a:p>
            <a:r>
              <a:rPr lang="pt-BR" dirty="0" smtClean="0"/>
              <a:t>      - array[id_documento]</a:t>
            </a:r>
          </a:p>
          <a:p>
            <a:r>
              <a:rPr lang="pt-BR" dirty="0"/>
              <a:t> </a:t>
            </a:r>
            <a:r>
              <a:rPr lang="pt-BR" dirty="0" smtClean="0"/>
              <a:t>     - array[id_equipamentos]</a:t>
            </a:r>
          </a:p>
        </p:txBody>
      </p:sp>
    </p:spTree>
    <p:extLst>
      <p:ext uri="{BB962C8B-B14F-4D97-AF65-F5344CB8AC3E}">
        <p14:creationId xmlns:p14="http://schemas.microsoft.com/office/powerpoint/2010/main" val="15625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21705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- Gerenciamento de Equipamentos</a:t>
            </a:r>
          </a:p>
          <a:p>
            <a:pPr marL="0" indent="0">
              <a:buNone/>
            </a:pPr>
            <a:r>
              <a:rPr lang="pt-BR" sz="1600" dirty="0" smtClean="0"/>
              <a:t>-Gerenciamento de Tipos de equipamentos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9552" y="374122"/>
            <a:ext cx="2376264" cy="678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Recursos Materiais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2699792" y="1484784"/>
            <a:ext cx="72008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283968" y="548680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Tipo_Equipamento:   CRUD</a:t>
            </a:r>
          </a:p>
          <a:p>
            <a:r>
              <a:rPr lang="pt-BR" dirty="0" smtClean="0"/>
              <a:t>Requisitos Metrologicos (CRUD)</a:t>
            </a:r>
          </a:p>
          <a:p>
            <a:r>
              <a:rPr lang="pt-BR" dirty="0" smtClean="0"/>
              <a:t>      - id</a:t>
            </a:r>
          </a:p>
          <a:p>
            <a:r>
              <a:rPr lang="pt-BR" dirty="0" smtClean="0"/>
              <a:t>      - Nome_do_Tipo</a:t>
            </a:r>
          </a:p>
          <a:p>
            <a:r>
              <a:rPr lang="pt-BR" dirty="0" smtClean="0"/>
              <a:t>      - Descrição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63716" y="2413337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Equipamento(CRUD)</a:t>
            </a:r>
          </a:p>
          <a:p>
            <a:r>
              <a:rPr lang="pt-BR" dirty="0" smtClean="0"/>
              <a:t>      - id</a:t>
            </a:r>
          </a:p>
          <a:p>
            <a:r>
              <a:rPr lang="pt-BR" dirty="0" smtClean="0"/>
              <a:t>      - id_Tipo</a:t>
            </a:r>
          </a:p>
          <a:p>
            <a:r>
              <a:rPr lang="pt-BR" dirty="0"/>
              <a:t> </a:t>
            </a:r>
            <a:r>
              <a:rPr lang="pt-BR" dirty="0" smtClean="0"/>
              <a:t>     - consultar item  3.2.3.1.1</a:t>
            </a:r>
          </a:p>
          <a:p>
            <a:r>
              <a:rPr lang="pt-BR" dirty="0"/>
              <a:t> </a:t>
            </a:r>
            <a:r>
              <a:rPr lang="pt-BR" dirty="0" smtClean="0"/>
              <a:t>     - Boolean_Padrao_ou_Nao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80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378</Words>
  <Application>Microsoft Office PowerPoint</Application>
  <PresentationFormat>Apresentação na tela (4:3)</PresentationFormat>
  <Paragraphs>95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GESTANP</vt:lpstr>
      <vt:lpstr>GESTAMP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GESTANP</dc:title>
  <dc:creator>Matheus</dc:creator>
  <cp:lastModifiedBy>Matheus</cp:lastModifiedBy>
  <cp:revision>6</cp:revision>
  <dcterms:created xsi:type="dcterms:W3CDTF">2014-04-08T18:41:59Z</dcterms:created>
  <dcterms:modified xsi:type="dcterms:W3CDTF">2014-04-08T21:53:53Z</dcterms:modified>
</cp:coreProperties>
</file>