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8"/>
  </p:notesMasterIdLst>
  <p:sldIdLst>
    <p:sldId id="257" r:id="rId5"/>
    <p:sldId id="258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019925" cy="9737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erson Paiva Dos Santos" initials="JPDS" lastIdx="4" clrIdx="0">
    <p:extLst>
      <p:ext uri="{19B8F6BF-5375-455C-9EA6-DF929625EA0E}">
        <p15:presenceInfo xmlns:p15="http://schemas.microsoft.com/office/powerpoint/2012/main" userId="Jeferson Paiva Dos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C63"/>
    <a:srgbClr val="0C162D"/>
    <a:srgbClr val="A669ED"/>
    <a:srgbClr val="464CB4"/>
    <a:srgbClr val="1B177B"/>
    <a:srgbClr val="14DDED"/>
    <a:srgbClr val="884CD1"/>
    <a:srgbClr val="943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7FE21-F52E-4753-B52F-D04E7BB71C1A}" v="7" dt="2022-10-13T11:48:12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9" autoAdjust="0"/>
    <p:restoredTop sz="94796" autoAdjust="0"/>
  </p:normalViewPr>
  <p:slideViewPr>
    <p:cSldViewPr snapToGrid="0" snapToObjects="1">
      <p:cViewPr>
        <p:scale>
          <a:sx n="50" d="100"/>
          <a:sy n="50" d="100"/>
        </p:scale>
        <p:origin x="235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Yurie Takahashi" userId="ed057388-274d-47b1-8955-e5b14c2f9cee" providerId="ADAL" clId="{7B97FE21-F52E-4753-B52F-D04E7BB71C1A}"/>
    <pc:docChg chg="custSel delSld modSld">
      <pc:chgData name="Cristina Yurie Takahashi" userId="ed057388-274d-47b1-8955-e5b14c2f9cee" providerId="ADAL" clId="{7B97FE21-F52E-4753-B52F-D04E7BB71C1A}" dt="2022-10-13T12:02:21.353" v="427" actId="20577"/>
      <pc:docMkLst>
        <pc:docMk/>
      </pc:docMkLst>
      <pc:sldChg chg="addSp delSp modSp mod">
        <pc:chgData name="Cristina Yurie Takahashi" userId="ed057388-274d-47b1-8955-e5b14c2f9cee" providerId="ADAL" clId="{7B97FE21-F52E-4753-B52F-D04E7BB71C1A}" dt="2022-10-13T11:59:48.895" v="414" actId="20577"/>
        <pc:sldMkLst>
          <pc:docMk/>
          <pc:sldMk cId="1328364986" sldId="259"/>
        </pc:sldMkLst>
        <pc:spChg chg="mod">
          <ac:chgData name="Cristina Yurie Takahashi" userId="ed057388-274d-47b1-8955-e5b14c2f9cee" providerId="ADAL" clId="{7B97FE21-F52E-4753-B52F-D04E7BB71C1A}" dt="2022-10-13T11:59:46.098" v="413" actId="20577"/>
          <ac:spMkLst>
            <pc:docMk/>
            <pc:sldMk cId="1328364986" sldId="259"/>
            <ac:spMk id="2" creationId="{3FB0C8AE-D6EE-F94F-92E4-65ED085399B1}"/>
          </ac:spMkLst>
        </pc:spChg>
        <pc:spChg chg="mod">
          <ac:chgData name="Cristina Yurie Takahashi" userId="ed057388-274d-47b1-8955-e5b14c2f9cee" providerId="ADAL" clId="{7B97FE21-F52E-4753-B52F-D04E7BB71C1A}" dt="2022-10-13T11:59:48.895" v="414" actId="20577"/>
          <ac:spMkLst>
            <pc:docMk/>
            <pc:sldMk cId="1328364986" sldId="259"/>
            <ac:spMk id="10" creationId="{BD19405A-E27B-6E03-2155-79B29A7F3BFB}"/>
          </ac:spMkLst>
        </pc:spChg>
        <pc:spChg chg="del">
          <ac:chgData name="Cristina Yurie Takahashi" userId="ed057388-274d-47b1-8955-e5b14c2f9cee" providerId="ADAL" clId="{7B97FE21-F52E-4753-B52F-D04E7BB71C1A}" dt="2022-10-13T11:26:56.890" v="33" actId="478"/>
          <ac:spMkLst>
            <pc:docMk/>
            <pc:sldMk cId="1328364986" sldId="259"/>
            <ac:spMk id="11" creationId="{62519C57-88BF-FFF4-28BD-5E7E6D02A49C}"/>
          </ac:spMkLst>
        </pc:spChg>
        <pc:spChg chg="mod">
          <ac:chgData name="Cristina Yurie Takahashi" userId="ed057388-274d-47b1-8955-e5b14c2f9cee" providerId="ADAL" clId="{7B97FE21-F52E-4753-B52F-D04E7BB71C1A}" dt="2022-10-13T11:05:22.790" v="17" actId="113"/>
          <ac:spMkLst>
            <pc:docMk/>
            <pc:sldMk cId="1328364986" sldId="259"/>
            <ac:spMk id="12" creationId="{D29C6F63-3FA9-EF66-32DC-C9D99A4F8E45}"/>
          </ac:spMkLst>
        </pc:spChg>
        <pc:spChg chg="add mod">
          <ac:chgData name="Cristina Yurie Takahashi" userId="ed057388-274d-47b1-8955-e5b14c2f9cee" providerId="ADAL" clId="{7B97FE21-F52E-4753-B52F-D04E7BB71C1A}" dt="2022-10-13T11:30:49.584" v="120" actId="1035"/>
          <ac:spMkLst>
            <pc:docMk/>
            <pc:sldMk cId="1328364986" sldId="259"/>
            <ac:spMk id="13" creationId="{2D110D43-FBCB-595A-F257-708AB79DC4CA}"/>
          </ac:spMkLst>
        </pc:spChg>
        <pc:spChg chg="add mod">
          <ac:chgData name="Cristina Yurie Takahashi" userId="ed057388-274d-47b1-8955-e5b14c2f9cee" providerId="ADAL" clId="{7B97FE21-F52E-4753-B52F-D04E7BB71C1A}" dt="2022-10-13T11:31:00.213" v="150" actId="1035"/>
          <ac:spMkLst>
            <pc:docMk/>
            <pc:sldMk cId="1328364986" sldId="259"/>
            <ac:spMk id="14" creationId="{979EB97B-E81F-DD03-1E22-9A8A1F3CA7DE}"/>
          </ac:spMkLst>
        </pc:spChg>
        <pc:spChg chg="del">
          <ac:chgData name="Cristina Yurie Takahashi" userId="ed057388-274d-47b1-8955-e5b14c2f9cee" providerId="ADAL" clId="{7B97FE21-F52E-4753-B52F-D04E7BB71C1A}" dt="2022-10-13T11:27:01.913" v="34" actId="478"/>
          <ac:spMkLst>
            <pc:docMk/>
            <pc:sldMk cId="1328364986" sldId="259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27:01.913" v="34" actId="478"/>
          <ac:spMkLst>
            <pc:docMk/>
            <pc:sldMk cId="1328364986" sldId="259"/>
            <ac:spMk id="18" creationId="{D207103C-2DFE-A0B3-29A3-DF0AEF6ACF13}"/>
          </ac:spMkLst>
        </pc:spChg>
        <pc:spChg chg="mod">
          <ac:chgData name="Cristina Yurie Takahashi" userId="ed057388-274d-47b1-8955-e5b14c2f9cee" providerId="ADAL" clId="{7B97FE21-F52E-4753-B52F-D04E7BB71C1A}" dt="2022-10-13T11:05:05.198" v="13" actId="113"/>
          <ac:spMkLst>
            <pc:docMk/>
            <pc:sldMk cId="1328364986" sldId="259"/>
            <ac:spMk id="21" creationId="{1A10BC1D-840E-AAE8-AEC0-37102D7DBEE9}"/>
          </ac:spMkLst>
        </pc:spChg>
        <pc:spChg chg="mod">
          <ac:chgData name="Cristina Yurie Takahashi" userId="ed057388-274d-47b1-8955-e5b14c2f9cee" providerId="ADAL" clId="{7B97FE21-F52E-4753-B52F-D04E7BB71C1A}" dt="2022-10-13T11:30:40.801" v="55" actId="207"/>
          <ac:spMkLst>
            <pc:docMk/>
            <pc:sldMk cId="1328364986" sldId="259"/>
            <ac:spMk id="24" creationId="{B9DF13D0-CCFE-5BAE-1617-033D0195BDA6}"/>
          </ac:spMkLst>
        </pc:spChg>
      </pc:sldChg>
      <pc:sldChg chg="del">
        <pc:chgData name="Cristina Yurie Takahashi" userId="ed057388-274d-47b1-8955-e5b14c2f9cee" providerId="ADAL" clId="{7B97FE21-F52E-4753-B52F-D04E7BB71C1A}" dt="2022-10-13T10:56:38.882" v="0" actId="2696"/>
        <pc:sldMkLst>
          <pc:docMk/>
          <pc:sldMk cId="914132828" sldId="261"/>
        </pc:sldMkLst>
      </pc:sldChg>
      <pc:sldChg chg="addSp delSp modSp mod">
        <pc:chgData name="Cristina Yurie Takahashi" userId="ed057388-274d-47b1-8955-e5b14c2f9cee" providerId="ADAL" clId="{7B97FE21-F52E-4753-B52F-D04E7BB71C1A}" dt="2022-10-13T11:59:41.987" v="412" actId="20577"/>
        <pc:sldMkLst>
          <pc:docMk/>
          <pc:sldMk cId="1281404926" sldId="262"/>
        </pc:sldMkLst>
        <pc:spChg chg="mod">
          <ac:chgData name="Cristina Yurie Takahashi" userId="ed057388-274d-47b1-8955-e5b14c2f9cee" providerId="ADAL" clId="{7B97FE21-F52E-4753-B52F-D04E7BB71C1A}" dt="2022-10-13T11:59:41.987" v="412" actId="20577"/>
          <ac:spMkLst>
            <pc:docMk/>
            <pc:sldMk cId="1281404926" sldId="262"/>
            <ac:spMk id="10" creationId="{BD19405A-E27B-6E03-2155-79B29A7F3BFB}"/>
          </ac:spMkLst>
        </pc:spChg>
        <pc:spChg chg="del">
          <ac:chgData name="Cristina Yurie Takahashi" userId="ed057388-274d-47b1-8955-e5b14c2f9cee" providerId="ADAL" clId="{7B97FE21-F52E-4753-B52F-D04E7BB71C1A}" dt="2022-10-13T11:26:51.099" v="32" actId="478"/>
          <ac:spMkLst>
            <pc:docMk/>
            <pc:sldMk cId="1281404926" sldId="262"/>
            <ac:spMk id="11" creationId="{62519C57-88BF-FFF4-28BD-5E7E6D02A49C}"/>
          </ac:spMkLst>
        </pc:spChg>
        <pc:spChg chg="mod">
          <ac:chgData name="Cristina Yurie Takahashi" userId="ed057388-274d-47b1-8955-e5b14c2f9cee" providerId="ADAL" clId="{7B97FE21-F52E-4753-B52F-D04E7BB71C1A}" dt="2022-10-13T11:03:51.723" v="8" actId="113"/>
          <ac:spMkLst>
            <pc:docMk/>
            <pc:sldMk cId="1281404926" sldId="262"/>
            <ac:spMk id="12" creationId="{D29C6F63-3FA9-EF66-32DC-C9D99A4F8E45}"/>
          </ac:spMkLst>
        </pc:spChg>
        <pc:spChg chg="mod">
          <ac:chgData name="Cristina Yurie Takahashi" userId="ed057388-274d-47b1-8955-e5b14c2f9cee" providerId="ADAL" clId="{7B97FE21-F52E-4753-B52F-D04E7BB71C1A}" dt="2022-10-13T11:27:25.872" v="37" actId="207"/>
          <ac:spMkLst>
            <pc:docMk/>
            <pc:sldMk cId="1281404926" sldId="262"/>
            <ac:spMk id="13" creationId="{114A5C73-DDB1-E81D-28CF-E866A4B056CF}"/>
          </ac:spMkLst>
        </pc:spChg>
        <pc:spChg chg="add mod">
          <ac:chgData name="Cristina Yurie Takahashi" userId="ed057388-274d-47b1-8955-e5b14c2f9cee" providerId="ADAL" clId="{7B97FE21-F52E-4753-B52F-D04E7BB71C1A}" dt="2022-10-13T11:29:56.457" v="54" actId="1035"/>
          <ac:spMkLst>
            <pc:docMk/>
            <pc:sldMk cId="1281404926" sldId="262"/>
            <ac:spMk id="14" creationId="{579A10A5-868F-AEF6-6E6D-C5C5D8B37849}"/>
          </ac:spMkLst>
        </pc:spChg>
        <pc:spChg chg="mod">
          <ac:chgData name="Cristina Yurie Takahashi" userId="ed057388-274d-47b1-8955-e5b14c2f9cee" providerId="ADAL" clId="{7B97FE21-F52E-4753-B52F-D04E7BB71C1A}" dt="2022-10-13T11:29:14.350" v="43" actId="207"/>
          <ac:spMkLst>
            <pc:docMk/>
            <pc:sldMk cId="1281404926" sldId="262"/>
            <ac:spMk id="23" creationId="{95630353-66ED-1D82-D84C-0CA17F6C8160}"/>
          </ac:spMkLst>
        </pc:spChg>
      </pc:sldChg>
      <pc:sldChg chg="addSp delSp modSp mod">
        <pc:chgData name="Cristina Yurie Takahashi" userId="ed057388-274d-47b1-8955-e5b14c2f9cee" providerId="ADAL" clId="{7B97FE21-F52E-4753-B52F-D04E7BB71C1A}" dt="2022-10-13T11:59:55.671" v="416" actId="20577"/>
        <pc:sldMkLst>
          <pc:docMk/>
          <pc:sldMk cId="2739052256" sldId="263"/>
        </pc:sldMkLst>
        <pc:spChg chg="mod">
          <ac:chgData name="Cristina Yurie Takahashi" userId="ed057388-274d-47b1-8955-e5b14c2f9cee" providerId="ADAL" clId="{7B97FE21-F52E-4753-B52F-D04E7BB71C1A}" dt="2022-10-13T11:59:52.884" v="415" actId="20577"/>
          <ac:spMkLst>
            <pc:docMk/>
            <pc:sldMk cId="2739052256" sldId="263"/>
            <ac:spMk id="2" creationId="{3FB0C8AE-D6EE-F94F-92E4-65ED085399B1}"/>
          </ac:spMkLst>
        </pc:spChg>
        <pc:spChg chg="mod">
          <ac:chgData name="Cristina Yurie Takahashi" userId="ed057388-274d-47b1-8955-e5b14c2f9cee" providerId="ADAL" clId="{7B97FE21-F52E-4753-B52F-D04E7BB71C1A}" dt="2022-10-13T11:32:01.426" v="256" actId="20577"/>
          <ac:spMkLst>
            <pc:docMk/>
            <pc:sldMk cId="2739052256" sldId="263"/>
            <ac:spMk id="3" creationId="{A75AC535-3D6D-FD04-41A5-A0FA9DC51C9C}"/>
          </ac:spMkLst>
        </pc:spChg>
        <pc:spChg chg="mod">
          <ac:chgData name="Cristina Yurie Takahashi" userId="ed057388-274d-47b1-8955-e5b14c2f9cee" providerId="ADAL" clId="{7B97FE21-F52E-4753-B52F-D04E7BB71C1A}" dt="2022-10-13T11:59:55.671" v="416" actId="20577"/>
          <ac:spMkLst>
            <pc:docMk/>
            <pc:sldMk cId="2739052256" sldId="263"/>
            <ac:spMk id="10" creationId="{BD19405A-E27B-6E03-2155-79B29A7F3BFB}"/>
          </ac:spMkLst>
        </pc:spChg>
        <pc:spChg chg="del">
          <ac:chgData name="Cristina Yurie Takahashi" userId="ed057388-274d-47b1-8955-e5b14c2f9cee" providerId="ADAL" clId="{7B97FE21-F52E-4753-B52F-D04E7BB71C1A}" dt="2022-10-13T11:59:16.406" v="411" actId="478"/>
          <ac:spMkLst>
            <pc:docMk/>
            <pc:sldMk cId="2739052256" sldId="263"/>
            <ac:spMk id="11" creationId="{62519C57-88BF-FFF4-28BD-5E7E6D02A49C}"/>
          </ac:spMkLst>
        </pc:spChg>
        <pc:spChg chg="add mod">
          <ac:chgData name="Cristina Yurie Takahashi" userId="ed057388-274d-47b1-8955-e5b14c2f9cee" providerId="ADAL" clId="{7B97FE21-F52E-4753-B52F-D04E7BB71C1A}" dt="2022-10-13T11:31:22.939" v="216" actId="14100"/>
          <ac:spMkLst>
            <pc:docMk/>
            <pc:sldMk cId="2739052256" sldId="263"/>
            <ac:spMk id="12" creationId="{9D5CE970-42D0-C4CC-EA7C-2AB4D1BD43B3}"/>
          </ac:spMkLst>
        </pc:spChg>
        <pc:spChg chg="add mod">
          <ac:chgData name="Cristina Yurie Takahashi" userId="ed057388-274d-47b1-8955-e5b14c2f9cee" providerId="ADAL" clId="{7B97FE21-F52E-4753-B52F-D04E7BB71C1A}" dt="2022-10-13T11:32:05.354" v="260" actId="1036"/>
          <ac:spMkLst>
            <pc:docMk/>
            <pc:sldMk cId="2739052256" sldId="263"/>
            <ac:spMk id="13" creationId="{D8D89B59-2020-C8DC-9EB5-5287904C8DB5}"/>
          </ac:spMkLst>
        </pc:spChg>
        <pc:spChg chg="del">
          <ac:chgData name="Cristina Yurie Takahashi" userId="ed057388-274d-47b1-8955-e5b14c2f9cee" providerId="ADAL" clId="{7B97FE21-F52E-4753-B52F-D04E7BB71C1A}" dt="2022-10-13T11:31:11.946" v="151" actId="478"/>
          <ac:spMkLst>
            <pc:docMk/>
            <pc:sldMk cId="2739052256" sldId="263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31:11.946" v="151" actId="478"/>
          <ac:spMkLst>
            <pc:docMk/>
            <pc:sldMk cId="2739052256" sldId="263"/>
            <ac:spMk id="18" creationId="{D207103C-2DFE-A0B3-29A3-DF0AEF6ACF13}"/>
          </ac:spMkLst>
        </pc:spChg>
      </pc:sldChg>
      <pc:sldChg chg="delSp modSp mod">
        <pc:chgData name="Cristina Yurie Takahashi" userId="ed057388-274d-47b1-8955-e5b14c2f9cee" providerId="ADAL" clId="{7B97FE21-F52E-4753-B52F-D04E7BB71C1A}" dt="2022-10-13T12:00:01.764" v="419" actId="20577"/>
        <pc:sldMkLst>
          <pc:docMk/>
          <pc:sldMk cId="1232886095" sldId="264"/>
        </pc:sldMkLst>
        <pc:spChg chg="mod">
          <ac:chgData name="Cristina Yurie Takahashi" userId="ed057388-274d-47b1-8955-e5b14c2f9cee" providerId="ADAL" clId="{7B97FE21-F52E-4753-B52F-D04E7BB71C1A}" dt="2022-10-13T12:00:01.764" v="419" actId="20577"/>
          <ac:spMkLst>
            <pc:docMk/>
            <pc:sldMk cId="1232886095" sldId="264"/>
            <ac:spMk id="10" creationId="{BD19405A-E27B-6E03-2155-79B29A7F3BFB}"/>
          </ac:spMkLst>
        </pc:spChg>
        <pc:spChg chg="mod ord">
          <ac:chgData name="Cristina Yurie Takahashi" userId="ed057388-274d-47b1-8955-e5b14c2f9cee" providerId="ADAL" clId="{7B97FE21-F52E-4753-B52F-D04E7BB71C1A}" dt="2022-10-13T11:32:36.795" v="269" actId="1076"/>
          <ac:spMkLst>
            <pc:docMk/>
            <pc:sldMk cId="1232886095" sldId="264"/>
            <ac:spMk id="11" creationId="{62519C57-88BF-FFF4-28BD-5E7E6D02A49C}"/>
          </ac:spMkLst>
        </pc:spChg>
        <pc:spChg chg="del">
          <ac:chgData name="Cristina Yurie Takahashi" userId="ed057388-274d-47b1-8955-e5b14c2f9cee" providerId="ADAL" clId="{7B97FE21-F52E-4753-B52F-D04E7BB71C1A}" dt="2022-10-13T11:59:12.624" v="410" actId="478"/>
          <ac:spMkLst>
            <pc:docMk/>
            <pc:sldMk cId="1232886095" sldId="264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59:12.624" v="410" actId="478"/>
          <ac:spMkLst>
            <pc:docMk/>
            <pc:sldMk cId="1232886095" sldId="264"/>
            <ac:spMk id="18" creationId="{D207103C-2DFE-A0B3-29A3-DF0AEF6ACF13}"/>
          </ac:spMkLst>
        </pc:spChg>
        <pc:spChg chg="mod">
          <ac:chgData name="Cristina Yurie Takahashi" userId="ed057388-274d-47b1-8955-e5b14c2f9cee" providerId="ADAL" clId="{7B97FE21-F52E-4753-B52F-D04E7BB71C1A}" dt="2022-10-13T11:32:56.390" v="275" actId="113"/>
          <ac:spMkLst>
            <pc:docMk/>
            <pc:sldMk cId="1232886095" sldId="264"/>
            <ac:spMk id="26" creationId="{4DDF610A-EDC9-5DE5-E826-C863BDDFDA6C}"/>
          </ac:spMkLst>
        </pc:spChg>
      </pc:sldChg>
      <pc:sldChg chg="addSp delSp modSp mod">
        <pc:chgData name="Cristina Yurie Takahashi" userId="ed057388-274d-47b1-8955-e5b14c2f9cee" providerId="ADAL" clId="{7B97FE21-F52E-4753-B52F-D04E7BB71C1A}" dt="2022-10-13T12:00:05.958" v="420" actId="20577"/>
        <pc:sldMkLst>
          <pc:docMk/>
          <pc:sldMk cId="330282008" sldId="265"/>
        </pc:sldMkLst>
        <pc:spChg chg="mod">
          <ac:chgData name="Cristina Yurie Takahashi" userId="ed057388-274d-47b1-8955-e5b14c2f9cee" providerId="ADAL" clId="{7B97FE21-F52E-4753-B52F-D04E7BB71C1A}" dt="2022-10-13T12:00:05.958" v="420" actId="20577"/>
          <ac:spMkLst>
            <pc:docMk/>
            <pc:sldMk cId="330282008" sldId="265"/>
            <ac:spMk id="2" creationId="{3FB0C8AE-D6EE-F94F-92E4-65ED085399B1}"/>
          </ac:spMkLst>
        </pc:spChg>
        <pc:spChg chg="add mod">
          <ac:chgData name="Cristina Yurie Takahashi" userId="ed057388-274d-47b1-8955-e5b14c2f9cee" providerId="ADAL" clId="{7B97FE21-F52E-4753-B52F-D04E7BB71C1A}" dt="2022-10-13T11:37:57.626" v="277" actId="14100"/>
          <ac:spMkLst>
            <pc:docMk/>
            <pc:sldMk cId="330282008" sldId="265"/>
            <ac:spMk id="9" creationId="{C16DF9DB-8F7E-DF2B-806C-860A3A3ED0D4}"/>
          </ac:spMkLst>
        </pc:spChg>
        <pc:spChg chg="del">
          <ac:chgData name="Cristina Yurie Takahashi" userId="ed057388-274d-47b1-8955-e5b14c2f9cee" providerId="ADAL" clId="{7B97FE21-F52E-4753-B52F-D04E7BB71C1A}" dt="2022-10-13T11:38:05.491" v="278" actId="478"/>
          <ac:spMkLst>
            <pc:docMk/>
            <pc:sldMk cId="330282008" sldId="265"/>
            <ac:spMk id="11" creationId="{62519C57-88BF-FFF4-28BD-5E7E6D02A49C}"/>
          </ac:spMkLst>
        </pc:spChg>
        <pc:spChg chg="del mod">
          <ac:chgData name="Cristina Yurie Takahashi" userId="ed057388-274d-47b1-8955-e5b14c2f9cee" providerId="ADAL" clId="{7B97FE21-F52E-4753-B52F-D04E7BB71C1A}" dt="2022-10-13T11:38:06.714" v="280" actId="478"/>
          <ac:spMkLst>
            <pc:docMk/>
            <pc:sldMk cId="330282008" sldId="265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38:09.488" v="281" actId="478"/>
          <ac:spMkLst>
            <pc:docMk/>
            <pc:sldMk cId="330282008" sldId="265"/>
            <ac:spMk id="18" creationId="{D207103C-2DFE-A0B3-29A3-DF0AEF6ACF13}"/>
          </ac:spMkLst>
        </pc:spChg>
        <pc:spChg chg="mod">
          <ac:chgData name="Cristina Yurie Takahashi" userId="ed057388-274d-47b1-8955-e5b14c2f9cee" providerId="ADAL" clId="{7B97FE21-F52E-4753-B52F-D04E7BB71C1A}" dt="2022-10-13T11:47:58.966" v="291" actId="113"/>
          <ac:spMkLst>
            <pc:docMk/>
            <pc:sldMk cId="330282008" sldId="265"/>
            <ac:spMk id="21" creationId="{1A10BC1D-840E-AAE8-AEC0-37102D7DBEE9}"/>
          </ac:spMkLst>
        </pc:spChg>
      </pc:sldChg>
      <pc:sldChg chg="addSp delSp modSp mod">
        <pc:chgData name="Cristina Yurie Takahashi" userId="ed057388-274d-47b1-8955-e5b14c2f9cee" providerId="ADAL" clId="{7B97FE21-F52E-4753-B52F-D04E7BB71C1A}" dt="2022-10-13T12:00:11.009" v="421" actId="20577"/>
        <pc:sldMkLst>
          <pc:docMk/>
          <pc:sldMk cId="2873161162" sldId="266"/>
        </pc:sldMkLst>
        <pc:spChg chg="mod">
          <ac:chgData name="Cristina Yurie Takahashi" userId="ed057388-274d-47b1-8955-e5b14c2f9cee" providerId="ADAL" clId="{7B97FE21-F52E-4753-B52F-D04E7BB71C1A}" dt="2022-10-13T12:00:11.009" v="421" actId="20577"/>
          <ac:spMkLst>
            <pc:docMk/>
            <pc:sldMk cId="2873161162" sldId="266"/>
            <ac:spMk id="2" creationId="{3FB0C8AE-D6EE-F94F-92E4-65ED085399B1}"/>
          </ac:spMkLst>
        </pc:spChg>
        <pc:spChg chg="add mod">
          <ac:chgData name="Cristina Yurie Takahashi" userId="ed057388-274d-47b1-8955-e5b14c2f9cee" providerId="ADAL" clId="{7B97FE21-F52E-4753-B52F-D04E7BB71C1A}" dt="2022-10-13T11:49:50.426" v="344" actId="1035"/>
          <ac:spMkLst>
            <pc:docMk/>
            <pc:sldMk cId="2873161162" sldId="266"/>
            <ac:spMk id="8" creationId="{A0F79820-1979-FD4F-0660-03BFD0A10929}"/>
          </ac:spMkLst>
        </pc:spChg>
        <pc:spChg chg="del">
          <ac:chgData name="Cristina Yurie Takahashi" userId="ed057388-274d-47b1-8955-e5b14c2f9cee" providerId="ADAL" clId="{7B97FE21-F52E-4753-B52F-D04E7BB71C1A}" dt="2022-10-13T11:50:00.597" v="345" actId="478"/>
          <ac:spMkLst>
            <pc:docMk/>
            <pc:sldMk cId="2873161162" sldId="266"/>
            <ac:spMk id="11" creationId="{62519C57-88BF-FFF4-28BD-5E7E6D02A49C}"/>
          </ac:spMkLst>
        </pc:spChg>
        <pc:spChg chg="del">
          <ac:chgData name="Cristina Yurie Takahashi" userId="ed057388-274d-47b1-8955-e5b14c2f9cee" providerId="ADAL" clId="{7B97FE21-F52E-4753-B52F-D04E7BB71C1A}" dt="2022-10-13T11:50:03.013" v="346" actId="478"/>
          <ac:spMkLst>
            <pc:docMk/>
            <pc:sldMk cId="2873161162" sldId="266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50:03.013" v="346" actId="478"/>
          <ac:spMkLst>
            <pc:docMk/>
            <pc:sldMk cId="2873161162" sldId="266"/>
            <ac:spMk id="18" creationId="{D207103C-2DFE-A0B3-29A3-DF0AEF6ACF13}"/>
          </ac:spMkLst>
        </pc:spChg>
      </pc:sldChg>
      <pc:sldChg chg="delSp modSp mod">
        <pc:chgData name="Cristina Yurie Takahashi" userId="ed057388-274d-47b1-8955-e5b14c2f9cee" providerId="ADAL" clId="{7B97FE21-F52E-4753-B52F-D04E7BB71C1A}" dt="2022-10-13T12:00:16.182" v="423" actId="20577"/>
        <pc:sldMkLst>
          <pc:docMk/>
          <pc:sldMk cId="448820950" sldId="267"/>
        </pc:sldMkLst>
        <pc:spChg chg="mod">
          <ac:chgData name="Cristina Yurie Takahashi" userId="ed057388-274d-47b1-8955-e5b14c2f9cee" providerId="ADAL" clId="{7B97FE21-F52E-4753-B52F-D04E7BB71C1A}" dt="2022-10-13T12:00:16.182" v="423" actId="20577"/>
          <ac:spMkLst>
            <pc:docMk/>
            <pc:sldMk cId="448820950" sldId="267"/>
            <ac:spMk id="10" creationId="{BD19405A-E27B-6E03-2155-79B29A7F3BFB}"/>
          </ac:spMkLst>
        </pc:spChg>
        <pc:spChg chg="del">
          <ac:chgData name="Cristina Yurie Takahashi" userId="ed057388-274d-47b1-8955-e5b14c2f9cee" providerId="ADAL" clId="{7B97FE21-F52E-4753-B52F-D04E7BB71C1A}" dt="2022-10-13T11:59:02.457" v="408" actId="478"/>
          <ac:spMkLst>
            <pc:docMk/>
            <pc:sldMk cId="448820950" sldId="267"/>
            <ac:spMk id="11" creationId="{62519C57-88BF-FFF4-28BD-5E7E6D02A49C}"/>
          </ac:spMkLst>
        </pc:spChg>
        <pc:spChg chg="del">
          <ac:chgData name="Cristina Yurie Takahashi" userId="ed057388-274d-47b1-8955-e5b14c2f9cee" providerId="ADAL" clId="{7B97FE21-F52E-4753-B52F-D04E7BB71C1A}" dt="2022-10-13T11:59:04.491" v="409" actId="478"/>
          <ac:spMkLst>
            <pc:docMk/>
            <pc:sldMk cId="448820950" sldId="267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59:04.491" v="409" actId="478"/>
          <ac:spMkLst>
            <pc:docMk/>
            <pc:sldMk cId="448820950" sldId="267"/>
            <ac:spMk id="18" creationId="{D207103C-2DFE-A0B3-29A3-DF0AEF6ACF13}"/>
          </ac:spMkLst>
        </pc:spChg>
        <pc:spChg chg="mod">
          <ac:chgData name="Cristina Yurie Takahashi" userId="ed057388-274d-47b1-8955-e5b14c2f9cee" providerId="ADAL" clId="{7B97FE21-F52E-4753-B52F-D04E7BB71C1A}" dt="2022-10-13T11:57:11.306" v="387" actId="113"/>
          <ac:spMkLst>
            <pc:docMk/>
            <pc:sldMk cId="448820950" sldId="267"/>
            <ac:spMk id="22" creationId="{FC50A86F-DD0E-757B-E36A-E64379658693}"/>
          </ac:spMkLst>
        </pc:spChg>
      </pc:sldChg>
      <pc:sldChg chg="delSp mod">
        <pc:chgData name="Cristina Yurie Takahashi" userId="ed057388-274d-47b1-8955-e5b14c2f9cee" providerId="ADAL" clId="{7B97FE21-F52E-4753-B52F-D04E7BB71C1A}" dt="2022-10-13T11:28:56.165" v="41" actId="21"/>
        <pc:sldMkLst>
          <pc:docMk/>
          <pc:sldMk cId="3999337730" sldId="268"/>
        </pc:sldMkLst>
        <pc:spChg chg="del">
          <ac:chgData name="Cristina Yurie Takahashi" userId="ed057388-274d-47b1-8955-e5b14c2f9cee" providerId="ADAL" clId="{7B97FE21-F52E-4753-B52F-D04E7BB71C1A}" dt="2022-10-13T11:28:56.165" v="41" actId="21"/>
          <ac:spMkLst>
            <pc:docMk/>
            <pc:sldMk cId="3999337730" sldId="268"/>
            <ac:spMk id="11" creationId="{62519C57-88BF-FFF4-28BD-5E7E6D02A49C}"/>
          </ac:spMkLst>
        </pc:spChg>
        <pc:spChg chg="del">
          <ac:chgData name="Cristina Yurie Takahashi" userId="ed057388-274d-47b1-8955-e5b14c2f9cee" providerId="ADAL" clId="{7B97FE21-F52E-4753-B52F-D04E7BB71C1A}" dt="2022-10-13T11:28:53.479" v="40" actId="478"/>
          <ac:spMkLst>
            <pc:docMk/>
            <pc:sldMk cId="3999337730" sldId="268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28:53.479" v="40" actId="478"/>
          <ac:spMkLst>
            <pc:docMk/>
            <pc:sldMk cId="3999337730" sldId="268"/>
            <ac:spMk id="18" creationId="{D207103C-2DFE-A0B3-29A3-DF0AEF6ACF13}"/>
          </ac:spMkLst>
        </pc:spChg>
      </pc:sldChg>
      <pc:sldChg chg="delSp modSp mod">
        <pc:chgData name="Cristina Yurie Takahashi" userId="ed057388-274d-47b1-8955-e5b14c2f9cee" providerId="ADAL" clId="{7B97FE21-F52E-4753-B52F-D04E7BB71C1A}" dt="2022-10-13T12:02:13.402" v="425" actId="20577"/>
        <pc:sldMkLst>
          <pc:docMk/>
          <pc:sldMk cId="34989892" sldId="269"/>
        </pc:sldMkLst>
        <pc:spChg chg="mod">
          <ac:chgData name="Cristina Yurie Takahashi" userId="ed057388-274d-47b1-8955-e5b14c2f9cee" providerId="ADAL" clId="{7B97FE21-F52E-4753-B52F-D04E7BB71C1A}" dt="2022-10-13T12:00:22.138" v="424" actId="20577"/>
          <ac:spMkLst>
            <pc:docMk/>
            <pc:sldMk cId="34989892" sldId="269"/>
            <ac:spMk id="2" creationId="{3FB0C8AE-D6EE-F94F-92E4-65ED085399B1}"/>
          </ac:spMkLst>
        </pc:spChg>
        <pc:spChg chg="mod">
          <ac:chgData name="Cristina Yurie Takahashi" userId="ed057388-274d-47b1-8955-e5b14c2f9cee" providerId="ADAL" clId="{7B97FE21-F52E-4753-B52F-D04E7BB71C1A}" dt="2022-10-13T12:02:13.402" v="425" actId="20577"/>
          <ac:spMkLst>
            <pc:docMk/>
            <pc:sldMk cId="34989892" sldId="269"/>
            <ac:spMk id="6" creationId="{FDE2F363-2342-717B-72C4-F8C51565C4AF}"/>
          </ac:spMkLst>
        </pc:spChg>
        <pc:spChg chg="del">
          <ac:chgData name="Cristina Yurie Takahashi" userId="ed057388-274d-47b1-8955-e5b14c2f9cee" providerId="ADAL" clId="{7B97FE21-F52E-4753-B52F-D04E7BB71C1A}" dt="2022-10-13T11:58:53.993" v="405" actId="478"/>
          <ac:spMkLst>
            <pc:docMk/>
            <pc:sldMk cId="34989892" sldId="269"/>
            <ac:spMk id="11" creationId="{62519C57-88BF-FFF4-28BD-5E7E6D02A49C}"/>
          </ac:spMkLst>
        </pc:spChg>
        <pc:spChg chg="del">
          <ac:chgData name="Cristina Yurie Takahashi" userId="ed057388-274d-47b1-8955-e5b14c2f9cee" providerId="ADAL" clId="{7B97FE21-F52E-4753-B52F-D04E7BB71C1A}" dt="2022-10-13T11:58:57.606" v="407" actId="478"/>
          <ac:spMkLst>
            <pc:docMk/>
            <pc:sldMk cId="34989892" sldId="269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58:56.273" v="406" actId="478"/>
          <ac:spMkLst>
            <pc:docMk/>
            <pc:sldMk cId="34989892" sldId="269"/>
            <ac:spMk id="18" creationId="{D207103C-2DFE-A0B3-29A3-DF0AEF6ACF13}"/>
          </ac:spMkLst>
        </pc:spChg>
      </pc:sldChg>
      <pc:sldChg chg="delSp modSp mod">
        <pc:chgData name="Cristina Yurie Takahashi" userId="ed057388-274d-47b1-8955-e5b14c2f9cee" providerId="ADAL" clId="{7B97FE21-F52E-4753-B52F-D04E7BB71C1A}" dt="2022-10-13T12:02:21.353" v="427" actId="20577"/>
        <pc:sldMkLst>
          <pc:docMk/>
          <pc:sldMk cId="1928800690" sldId="270"/>
        </pc:sldMkLst>
        <pc:spChg chg="mod">
          <ac:chgData name="Cristina Yurie Takahashi" userId="ed057388-274d-47b1-8955-e5b14c2f9cee" providerId="ADAL" clId="{7B97FE21-F52E-4753-B52F-D04E7BB71C1A}" dt="2022-10-13T12:02:18.558" v="426" actId="20577"/>
          <ac:spMkLst>
            <pc:docMk/>
            <pc:sldMk cId="1928800690" sldId="270"/>
            <ac:spMk id="2" creationId="{3FB0C8AE-D6EE-F94F-92E4-65ED085399B1}"/>
          </ac:spMkLst>
        </pc:spChg>
        <pc:spChg chg="mod">
          <ac:chgData name="Cristina Yurie Takahashi" userId="ed057388-274d-47b1-8955-e5b14c2f9cee" providerId="ADAL" clId="{7B97FE21-F52E-4753-B52F-D04E7BB71C1A}" dt="2022-10-13T12:02:21.353" v="427" actId="20577"/>
          <ac:spMkLst>
            <pc:docMk/>
            <pc:sldMk cId="1928800690" sldId="270"/>
            <ac:spMk id="9" creationId="{1A5AA51A-3C65-A2CD-46D4-E3D7479A3C93}"/>
          </ac:spMkLst>
        </pc:spChg>
        <pc:spChg chg="del">
          <ac:chgData name="Cristina Yurie Takahashi" userId="ed057388-274d-47b1-8955-e5b14c2f9cee" providerId="ADAL" clId="{7B97FE21-F52E-4753-B52F-D04E7BB71C1A}" dt="2022-10-13T11:58:48.579" v="403" actId="478"/>
          <ac:spMkLst>
            <pc:docMk/>
            <pc:sldMk cId="1928800690" sldId="270"/>
            <ac:spMk id="11" creationId="{62519C57-88BF-FFF4-28BD-5E7E6D02A49C}"/>
          </ac:spMkLst>
        </pc:spChg>
        <pc:spChg chg="del">
          <ac:chgData name="Cristina Yurie Takahashi" userId="ed057388-274d-47b1-8955-e5b14c2f9cee" providerId="ADAL" clId="{7B97FE21-F52E-4753-B52F-D04E7BB71C1A}" dt="2022-10-13T11:58:50.668" v="404" actId="478"/>
          <ac:spMkLst>
            <pc:docMk/>
            <pc:sldMk cId="1928800690" sldId="270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58:50.668" v="404" actId="478"/>
          <ac:spMkLst>
            <pc:docMk/>
            <pc:sldMk cId="1928800690" sldId="270"/>
            <ac:spMk id="18" creationId="{D207103C-2DFE-A0B3-29A3-DF0AEF6ACF13}"/>
          </ac:spMkLst>
        </pc:spChg>
      </pc:sldChg>
      <pc:sldChg chg="delSp modSp mod">
        <pc:chgData name="Cristina Yurie Takahashi" userId="ed057388-274d-47b1-8955-e5b14c2f9cee" providerId="ADAL" clId="{7B97FE21-F52E-4753-B52F-D04E7BB71C1A}" dt="2022-10-13T11:58:44.128" v="402" actId="478"/>
        <pc:sldMkLst>
          <pc:docMk/>
          <pc:sldMk cId="3931677103" sldId="271"/>
        </pc:sldMkLst>
        <pc:spChg chg="mod">
          <ac:chgData name="Cristina Yurie Takahashi" userId="ed057388-274d-47b1-8955-e5b14c2f9cee" providerId="ADAL" clId="{7B97FE21-F52E-4753-B52F-D04E7BB71C1A}" dt="2022-10-13T11:58:28.387" v="399" actId="113"/>
          <ac:spMkLst>
            <pc:docMk/>
            <pc:sldMk cId="3931677103" sldId="271"/>
            <ac:spMk id="2" creationId="{3FB0C8AE-D6EE-F94F-92E4-65ED085399B1}"/>
          </ac:spMkLst>
        </pc:spChg>
        <pc:spChg chg="mod">
          <ac:chgData name="Cristina Yurie Takahashi" userId="ed057388-274d-47b1-8955-e5b14c2f9cee" providerId="ADAL" clId="{7B97FE21-F52E-4753-B52F-D04E7BB71C1A}" dt="2022-10-13T11:58:36.808" v="400" actId="113"/>
          <ac:spMkLst>
            <pc:docMk/>
            <pc:sldMk cId="3931677103" sldId="271"/>
            <ac:spMk id="9" creationId="{1A5AA51A-3C65-A2CD-46D4-E3D7479A3C93}"/>
          </ac:spMkLst>
        </pc:spChg>
        <pc:spChg chg="del">
          <ac:chgData name="Cristina Yurie Takahashi" userId="ed057388-274d-47b1-8955-e5b14c2f9cee" providerId="ADAL" clId="{7B97FE21-F52E-4753-B52F-D04E7BB71C1A}" dt="2022-10-13T11:58:41.617" v="401" actId="478"/>
          <ac:spMkLst>
            <pc:docMk/>
            <pc:sldMk cId="3931677103" sldId="271"/>
            <ac:spMk id="11" creationId="{62519C57-88BF-FFF4-28BD-5E7E6D02A49C}"/>
          </ac:spMkLst>
        </pc:spChg>
        <pc:spChg chg="del">
          <ac:chgData name="Cristina Yurie Takahashi" userId="ed057388-274d-47b1-8955-e5b14c2f9cee" providerId="ADAL" clId="{7B97FE21-F52E-4753-B52F-D04E7BB71C1A}" dt="2022-10-13T11:58:44.128" v="402" actId="478"/>
          <ac:spMkLst>
            <pc:docMk/>
            <pc:sldMk cId="3931677103" sldId="271"/>
            <ac:spMk id="15" creationId="{CB4EE510-FAF7-3E4B-65B8-BF105EFE6A0D}"/>
          </ac:spMkLst>
        </pc:spChg>
        <pc:spChg chg="del">
          <ac:chgData name="Cristina Yurie Takahashi" userId="ed057388-274d-47b1-8955-e5b14c2f9cee" providerId="ADAL" clId="{7B97FE21-F52E-4753-B52F-D04E7BB71C1A}" dt="2022-10-13T11:58:44.128" v="402" actId="478"/>
          <ac:spMkLst>
            <pc:docMk/>
            <pc:sldMk cId="3931677103" sldId="271"/>
            <ac:spMk id="18" creationId="{D207103C-2DFE-A0B3-29A3-DF0AEF6ACF13}"/>
          </ac:spMkLst>
        </pc:spChg>
      </pc:sldChg>
    </pc:docChg>
  </pc:docChgLst>
  <pc:docChgLst>
    <pc:chgData name="Regina Kambara Hirata" userId="e66b23fa-62f1-4b63-9f21-a7a437a57970" providerId="ADAL" clId="{2CEB0424-C99D-41DF-A916-76EC10915D5D}"/>
    <pc:docChg chg="undo custSel addSld delSld modSld sldOrd modMainMaster">
      <pc:chgData name="Regina Kambara Hirata" userId="e66b23fa-62f1-4b63-9f21-a7a437a57970" providerId="ADAL" clId="{2CEB0424-C99D-41DF-A916-76EC10915D5D}" dt="2022-10-05T19:05:58.939" v="12162" actId="732"/>
      <pc:docMkLst>
        <pc:docMk/>
      </pc:docMkLst>
      <pc:sldChg chg="addSp modSp mod">
        <pc:chgData name="Regina Kambara Hirata" userId="e66b23fa-62f1-4b63-9f21-a7a437a57970" providerId="ADAL" clId="{2CEB0424-C99D-41DF-A916-76EC10915D5D}" dt="2022-10-05T17:35:38.563" v="11529" actId="20577"/>
        <pc:sldMkLst>
          <pc:docMk/>
          <pc:sldMk cId="2356267460" sldId="257"/>
        </pc:sldMkLst>
        <pc:spChg chg="mod">
          <ac:chgData name="Regina Kambara Hirata" userId="e66b23fa-62f1-4b63-9f21-a7a437a57970" providerId="ADAL" clId="{2CEB0424-C99D-41DF-A916-76EC10915D5D}" dt="2022-10-03T13:54:41.942" v="2"/>
          <ac:spMkLst>
            <pc:docMk/>
            <pc:sldMk cId="2356267460" sldId="257"/>
            <ac:spMk id="2" creationId="{06826F53-5435-7BCE-B1E4-94C1F3916B34}"/>
          </ac:spMkLst>
        </pc:spChg>
        <pc:spChg chg="mod">
          <ac:chgData name="Regina Kambara Hirata" userId="e66b23fa-62f1-4b63-9f21-a7a437a57970" providerId="ADAL" clId="{2CEB0424-C99D-41DF-A916-76EC10915D5D}" dt="2022-10-03T14:02:59.863" v="39" actId="20577"/>
          <ac:spMkLst>
            <pc:docMk/>
            <pc:sldMk cId="2356267460" sldId="257"/>
            <ac:spMk id="3" creationId="{D18F04DF-5E27-0F49-9BBB-C1F39A12F262}"/>
          </ac:spMkLst>
        </pc:spChg>
        <pc:spChg chg="mod">
          <ac:chgData name="Regina Kambara Hirata" userId="e66b23fa-62f1-4b63-9f21-a7a437a57970" providerId="ADAL" clId="{2CEB0424-C99D-41DF-A916-76EC10915D5D}" dt="2022-10-05T17:30:51.069" v="11453" actId="14100"/>
          <ac:spMkLst>
            <pc:docMk/>
            <pc:sldMk cId="2356267460" sldId="257"/>
            <ac:spMk id="4" creationId="{24DD3217-2C04-967D-9490-A993A24A85B2}"/>
          </ac:spMkLst>
        </pc:spChg>
        <pc:spChg chg="mod">
          <ac:chgData name="Regina Kambara Hirata" userId="e66b23fa-62f1-4b63-9f21-a7a437a57970" providerId="ADAL" clId="{2CEB0424-C99D-41DF-A916-76EC10915D5D}" dt="2022-10-04T17:13:47.029" v="5032" actId="20577"/>
          <ac:spMkLst>
            <pc:docMk/>
            <pc:sldMk cId="2356267460" sldId="257"/>
            <ac:spMk id="5" creationId="{BB9BCEFD-FB05-D947-8054-0ACB14229B17}"/>
          </ac:spMkLst>
        </pc:spChg>
        <pc:spChg chg="mod">
          <ac:chgData name="Regina Kambara Hirata" userId="e66b23fa-62f1-4b63-9f21-a7a437a57970" providerId="ADAL" clId="{2CEB0424-C99D-41DF-A916-76EC10915D5D}" dt="2022-10-05T17:30:48.021" v="11452" actId="1037"/>
          <ac:spMkLst>
            <pc:docMk/>
            <pc:sldMk cId="2356267460" sldId="257"/>
            <ac:spMk id="8" creationId="{42DC1883-BE04-3819-DE92-A846E05743B3}"/>
          </ac:spMkLst>
        </pc:spChg>
        <pc:spChg chg="mod">
          <ac:chgData name="Regina Kambara Hirata" userId="e66b23fa-62f1-4b63-9f21-a7a437a57970" providerId="ADAL" clId="{2CEB0424-C99D-41DF-A916-76EC10915D5D}" dt="2022-10-05T17:30:39.085" v="11434" actId="1037"/>
          <ac:spMkLst>
            <pc:docMk/>
            <pc:sldMk cId="2356267460" sldId="257"/>
            <ac:spMk id="9" creationId="{069DBD34-1587-4E9F-944B-DC121A37BA9A}"/>
          </ac:spMkLst>
        </pc:spChg>
        <pc:spChg chg="add mod">
          <ac:chgData name="Regina Kambara Hirata" userId="e66b23fa-62f1-4b63-9f21-a7a437a57970" providerId="ADAL" clId="{2CEB0424-C99D-41DF-A916-76EC10915D5D}" dt="2022-10-05T17:35:38.563" v="11529" actId="20577"/>
          <ac:spMkLst>
            <pc:docMk/>
            <pc:sldMk cId="2356267460" sldId="257"/>
            <ac:spMk id="10" creationId="{286890D0-EF48-9CDE-0717-BBBDC1EC6188}"/>
          </ac:spMkLst>
        </pc:spChg>
        <pc:picChg chg="mod modCrop">
          <ac:chgData name="Regina Kambara Hirata" userId="e66b23fa-62f1-4b63-9f21-a7a437a57970" providerId="ADAL" clId="{2CEB0424-C99D-41DF-A916-76EC10915D5D}" dt="2022-10-05T17:30:26.484" v="11426" actId="1076"/>
          <ac:picMkLst>
            <pc:docMk/>
            <pc:sldMk cId="2356267460" sldId="257"/>
            <ac:picMk id="7" creationId="{5A0BEEBE-0236-AC27-B77B-EF6EF7F1BB3A}"/>
          </ac:picMkLst>
        </pc:picChg>
      </pc:sldChg>
      <pc:sldChg chg="addSp delSp modSp mod">
        <pc:chgData name="Regina Kambara Hirata" userId="e66b23fa-62f1-4b63-9f21-a7a437a57970" providerId="ADAL" clId="{2CEB0424-C99D-41DF-A916-76EC10915D5D}" dt="2022-10-05T18:43:46.276" v="11969" actId="1035"/>
        <pc:sldMkLst>
          <pc:docMk/>
          <pc:sldMk cId="1752357983" sldId="258"/>
        </pc:sldMkLst>
        <pc:spChg chg="mod">
          <ac:chgData name="Regina Kambara Hirata" userId="e66b23fa-62f1-4b63-9f21-a7a437a57970" providerId="ADAL" clId="{2CEB0424-C99D-41DF-A916-76EC10915D5D}" dt="2022-10-05T18:35:45.995" v="11773" actId="113"/>
          <ac:spMkLst>
            <pc:docMk/>
            <pc:sldMk cId="1752357983" sldId="258"/>
            <ac:spMk id="2" creationId="{3FB0C8AE-D6EE-F94F-92E4-65ED085399B1}"/>
          </ac:spMkLst>
        </pc:spChg>
        <pc:spChg chg="del">
          <ac:chgData name="Regina Kambara Hirata" userId="e66b23fa-62f1-4b63-9f21-a7a437a57970" providerId="ADAL" clId="{2CEB0424-C99D-41DF-A916-76EC10915D5D}" dt="2022-10-03T14:16:04.897" v="690" actId="478"/>
          <ac:spMkLst>
            <pc:docMk/>
            <pc:sldMk cId="1752357983" sldId="258"/>
            <ac:spMk id="3" creationId="{DD10A4B9-8F63-8F15-97FE-CC44E6266A5A}"/>
          </ac:spMkLst>
        </pc:spChg>
        <pc:spChg chg="mod">
          <ac:chgData name="Regina Kambara Hirata" userId="e66b23fa-62f1-4b63-9f21-a7a437a57970" providerId="ADAL" clId="{2CEB0424-C99D-41DF-A916-76EC10915D5D}" dt="2022-10-04T17:26:55.345" v="5096" actId="14100"/>
          <ac:spMkLst>
            <pc:docMk/>
            <pc:sldMk cId="1752357983" sldId="258"/>
            <ac:spMk id="5" creationId="{EEB3C0F6-15A9-F3B3-912B-12E87FDDFBE2}"/>
          </ac:spMkLst>
        </pc:spChg>
        <pc:spChg chg="mod">
          <ac:chgData name="Regina Kambara Hirata" userId="e66b23fa-62f1-4b63-9f21-a7a437a57970" providerId="ADAL" clId="{2CEB0424-C99D-41DF-A916-76EC10915D5D}" dt="2022-10-05T18:43:40.924" v="11968" actId="113"/>
          <ac:spMkLst>
            <pc:docMk/>
            <pc:sldMk cId="1752357983" sldId="258"/>
            <ac:spMk id="10" creationId="{BD19405A-E27B-6E03-2155-79B29A7F3BFB}"/>
          </ac:spMkLst>
        </pc:spChg>
        <pc:spChg chg="mod ord">
          <ac:chgData name="Regina Kambara Hirata" userId="e66b23fa-62f1-4b63-9f21-a7a437a57970" providerId="ADAL" clId="{2CEB0424-C99D-41DF-A916-76EC10915D5D}" dt="2022-10-05T18:43:30.476" v="11967" actId="1037"/>
          <ac:spMkLst>
            <pc:docMk/>
            <pc:sldMk cId="1752357983" sldId="258"/>
            <ac:spMk id="15" creationId="{9BE4512C-71C5-83C1-A54A-04787776B993}"/>
          </ac:spMkLst>
        </pc:spChg>
        <pc:spChg chg="mod ord">
          <ac:chgData name="Regina Kambara Hirata" userId="e66b23fa-62f1-4b63-9f21-a7a437a57970" providerId="ADAL" clId="{2CEB0424-C99D-41DF-A916-76EC10915D5D}" dt="2022-10-04T17:27:01.450" v="5099" actId="1035"/>
          <ac:spMkLst>
            <pc:docMk/>
            <pc:sldMk cId="1752357983" sldId="258"/>
            <ac:spMk id="17" creationId="{904AD6DA-2588-8239-195B-A9CDCF5F516E}"/>
          </ac:spMkLst>
        </pc:spChg>
        <pc:spChg chg="add mod">
          <ac:chgData name="Regina Kambara Hirata" userId="e66b23fa-62f1-4b63-9f21-a7a437a57970" providerId="ADAL" clId="{2CEB0424-C99D-41DF-A916-76EC10915D5D}" dt="2022-10-05T18:43:46.276" v="11969" actId="1035"/>
          <ac:spMkLst>
            <pc:docMk/>
            <pc:sldMk cId="1752357983" sldId="258"/>
            <ac:spMk id="18" creationId="{E6E01180-0296-BE50-4342-9049F65F9C54}"/>
          </ac:spMkLst>
        </pc:spChg>
        <pc:picChg chg="add mod">
          <ac:chgData name="Regina Kambara Hirata" userId="e66b23fa-62f1-4b63-9f21-a7a437a57970" providerId="ADAL" clId="{2CEB0424-C99D-41DF-A916-76EC10915D5D}" dt="2022-10-04T17:22:52.170" v="5057" actId="1076"/>
          <ac:picMkLst>
            <pc:docMk/>
            <pc:sldMk cId="1752357983" sldId="258"/>
            <ac:picMk id="6" creationId="{8350C6B4-D62F-A592-0F19-AD3C40F42006}"/>
          </ac:picMkLst>
        </pc:picChg>
        <pc:picChg chg="add del mod">
          <ac:chgData name="Regina Kambara Hirata" userId="e66b23fa-62f1-4b63-9f21-a7a437a57970" providerId="ADAL" clId="{2CEB0424-C99D-41DF-A916-76EC10915D5D}" dt="2022-10-03T14:23:11.977" v="764" actId="478"/>
          <ac:picMkLst>
            <pc:docMk/>
            <pc:sldMk cId="1752357983" sldId="258"/>
            <ac:picMk id="9" creationId="{124D1BB7-0B27-57C3-2474-89084FB4DE2B}"/>
          </ac:picMkLst>
        </pc:picChg>
        <pc:picChg chg="del">
          <ac:chgData name="Regina Kambara Hirata" userId="e66b23fa-62f1-4b63-9f21-a7a437a57970" providerId="ADAL" clId="{2CEB0424-C99D-41DF-A916-76EC10915D5D}" dt="2022-10-03T14:07:05.262" v="181" actId="478"/>
          <ac:picMkLst>
            <pc:docMk/>
            <pc:sldMk cId="1752357983" sldId="258"/>
            <ac:picMk id="12" creationId="{8397E443-5588-3B80-9584-74EB7521E3FF}"/>
          </ac:picMkLst>
        </pc:picChg>
        <pc:picChg chg="add mod modCrop">
          <ac:chgData name="Regina Kambara Hirata" userId="e66b23fa-62f1-4b63-9f21-a7a437a57970" providerId="ADAL" clId="{2CEB0424-C99D-41DF-A916-76EC10915D5D}" dt="2022-10-04T17:27:01.450" v="5099" actId="1035"/>
          <ac:picMkLst>
            <pc:docMk/>
            <pc:sldMk cId="1752357983" sldId="258"/>
            <ac:picMk id="13" creationId="{65511C67-57BD-CB10-75A2-5AA7EBB09ABE}"/>
          </ac:picMkLst>
        </pc:picChg>
        <pc:picChg chg="del">
          <ac:chgData name="Regina Kambara Hirata" userId="e66b23fa-62f1-4b63-9f21-a7a437a57970" providerId="ADAL" clId="{2CEB0424-C99D-41DF-A916-76EC10915D5D}" dt="2022-10-03T14:07:05.823" v="182" actId="478"/>
          <ac:picMkLst>
            <pc:docMk/>
            <pc:sldMk cId="1752357983" sldId="258"/>
            <ac:picMk id="14" creationId="{F7705184-5973-6D84-05B6-956FFAF25B34}"/>
          </ac:picMkLst>
        </pc:picChg>
      </pc:sldChg>
      <pc:sldChg chg="addSp delSp modSp mod">
        <pc:chgData name="Regina Kambara Hirata" userId="e66b23fa-62f1-4b63-9f21-a7a437a57970" providerId="ADAL" clId="{2CEB0424-C99D-41DF-A916-76EC10915D5D}" dt="2022-10-05T18:35:53.883" v="11776" actId="113"/>
        <pc:sldMkLst>
          <pc:docMk/>
          <pc:sldMk cId="1328364986" sldId="259"/>
        </pc:sldMkLst>
        <pc:spChg chg="mod">
          <ac:chgData name="Regina Kambara Hirata" userId="e66b23fa-62f1-4b63-9f21-a7a437a57970" providerId="ADAL" clId="{2CEB0424-C99D-41DF-A916-76EC10915D5D}" dt="2022-10-05T18:35:51.908" v="11775" actId="113"/>
          <ac:spMkLst>
            <pc:docMk/>
            <pc:sldMk cId="1328364986" sldId="259"/>
            <ac:spMk id="2" creationId="{3FB0C8AE-D6EE-F94F-92E4-65ED085399B1}"/>
          </ac:spMkLst>
        </pc:spChg>
        <pc:spChg chg="del mod">
          <ac:chgData name="Regina Kambara Hirata" userId="e66b23fa-62f1-4b63-9f21-a7a437a57970" providerId="ADAL" clId="{2CEB0424-C99D-41DF-A916-76EC10915D5D}" dt="2022-10-03T14:32:12.918" v="1098" actId="478"/>
          <ac:spMkLst>
            <pc:docMk/>
            <pc:sldMk cId="1328364986" sldId="259"/>
            <ac:spMk id="3" creationId="{FB28B021-465F-0495-F08F-CDA649CE00BF}"/>
          </ac:spMkLst>
        </pc:spChg>
        <pc:spChg chg="mod">
          <ac:chgData name="Regina Kambara Hirata" userId="e66b23fa-62f1-4b63-9f21-a7a437a57970" providerId="ADAL" clId="{2CEB0424-C99D-41DF-A916-76EC10915D5D}" dt="2022-10-04T17:57:50.753" v="5215" actId="14100"/>
          <ac:spMkLst>
            <pc:docMk/>
            <pc:sldMk cId="1328364986" sldId="259"/>
            <ac:spMk id="5" creationId="{EEB3C0F6-15A9-F3B3-912B-12E87FDDFBE2}"/>
          </ac:spMkLst>
        </pc:spChg>
        <pc:spChg chg="del mod">
          <ac:chgData name="Regina Kambara Hirata" userId="e66b23fa-62f1-4b63-9f21-a7a437a57970" providerId="ADAL" clId="{2CEB0424-C99D-41DF-A916-76EC10915D5D}" dt="2022-10-04T17:56:33.384" v="5177" actId="478"/>
          <ac:spMkLst>
            <pc:docMk/>
            <pc:sldMk cId="1328364986" sldId="259"/>
            <ac:spMk id="6" creationId="{0746E273-DEFF-C21C-7575-6574509EA67A}"/>
          </ac:spMkLst>
        </pc:spChg>
        <pc:spChg chg="mod">
          <ac:chgData name="Regina Kambara Hirata" userId="e66b23fa-62f1-4b63-9f21-a7a437a57970" providerId="ADAL" clId="{2CEB0424-C99D-41DF-A916-76EC10915D5D}" dt="2022-10-04T17:30:08.080" v="5136" actId="14100"/>
          <ac:spMkLst>
            <pc:docMk/>
            <pc:sldMk cId="1328364986" sldId="259"/>
            <ac:spMk id="7" creationId="{9F495771-2544-F6B3-1FE1-078E303C4E4C}"/>
          </ac:spMkLst>
        </pc:spChg>
        <pc:spChg chg="mod ord">
          <ac:chgData name="Regina Kambara Hirata" userId="e66b23fa-62f1-4b63-9f21-a7a437a57970" providerId="ADAL" clId="{2CEB0424-C99D-41DF-A916-76EC10915D5D}" dt="2022-10-04T17:30:16.913" v="5138" actId="1036"/>
          <ac:spMkLst>
            <pc:docMk/>
            <pc:sldMk cId="1328364986" sldId="259"/>
            <ac:spMk id="9" creationId="{CB24CD8C-3CC7-76BA-80EF-00A2D87814C2}"/>
          </ac:spMkLst>
        </pc:spChg>
        <pc:spChg chg="mod">
          <ac:chgData name="Regina Kambara Hirata" userId="e66b23fa-62f1-4b63-9f21-a7a437a57970" providerId="ADAL" clId="{2CEB0424-C99D-41DF-A916-76EC10915D5D}" dt="2022-10-05T18:35:53.883" v="11776" actId="113"/>
          <ac:spMkLst>
            <pc:docMk/>
            <pc:sldMk cId="1328364986" sldId="259"/>
            <ac:spMk id="10" creationId="{BD19405A-E27B-6E03-2155-79B29A7F3BFB}"/>
          </ac:spMkLst>
        </pc:spChg>
        <pc:spChg chg="mod ord">
          <ac:chgData name="Regina Kambara Hirata" userId="e66b23fa-62f1-4b63-9f21-a7a437a57970" providerId="ADAL" clId="{2CEB0424-C99D-41DF-A916-76EC10915D5D}" dt="2022-10-04T17:57:47.146" v="5214" actId="1076"/>
          <ac:spMkLst>
            <pc:docMk/>
            <pc:sldMk cId="1328364986" sldId="259"/>
            <ac:spMk id="11" creationId="{62519C57-88BF-FFF4-28BD-5E7E6D02A49C}"/>
          </ac:spMkLst>
        </pc:spChg>
        <pc:spChg chg="del">
          <ac:chgData name="Regina Kambara Hirata" userId="e66b23fa-62f1-4b63-9f21-a7a437a57970" providerId="ADAL" clId="{2CEB0424-C99D-41DF-A916-76EC10915D5D}" dt="2022-10-03T14:26:28.108" v="869" actId="478"/>
          <ac:spMkLst>
            <pc:docMk/>
            <pc:sldMk cId="1328364986" sldId="259"/>
            <ac:spMk id="12" creationId="{508C54FD-C02C-BDF7-A738-EC80D065944E}"/>
          </ac:spMkLst>
        </pc:spChg>
        <pc:spChg chg="add del mod">
          <ac:chgData name="Regina Kambara Hirata" userId="e66b23fa-62f1-4b63-9f21-a7a437a57970" providerId="ADAL" clId="{2CEB0424-C99D-41DF-A916-76EC10915D5D}" dt="2022-10-04T17:56:34.536" v="5178" actId="478"/>
          <ac:spMkLst>
            <pc:docMk/>
            <pc:sldMk cId="1328364986" sldId="259"/>
            <ac:spMk id="14" creationId="{224913DE-80CC-C903-324B-BC8ACFE375C8}"/>
          </ac:spMkLst>
        </pc:spChg>
        <pc:spChg chg="add del mod">
          <ac:chgData name="Regina Kambara Hirata" userId="e66b23fa-62f1-4b63-9f21-a7a437a57970" providerId="ADAL" clId="{2CEB0424-C99D-41DF-A916-76EC10915D5D}" dt="2022-10-04T17:55:41.323" v="5174" actId="478"/>
          <ac:spMkLst>
            <pc:docMk/>
            <pc:sldMk cId="1328364986" sldId="259"/>
            <ac:spMk id="15" creationId="{D95C559F-AABC-7215-FAB5-07476F2D1365}"/>
          </ac:spMkLst>
        </pc:spChg>
        <pc:spChg chg="add mod">
          <ac:chgData name="Regina Kambara Hirata" userId="e66b23fa-62f1-4b63-9f21-a7a437a57970" providerId="ADAL" clId="{2CEB0424-C99D-41DF-A916-76EC10915D5D}" dt="2022-10-04T17:30:16.913" v="5138" actId="1036"/>
          <ac:spMkLst>
            <pc:docMk/>
            <pc:sldMk cId="1328364986" sldId="259"/>
            <ac:spMk id="17" creationId="{F22BEFA6-8615-2481-24BC-85C7F6327BE2}"/>
          </ac:spMkLst>
        </pc:spChg>
        <pc:spChg chg="add del mod">
          <ac:chgData name="Regina Kambara Hirata" userId="e66b23fa-62f1-4b63-9f21-a7a437a57970" providerId="ADAL" clId="{2CEB0424-C99D-41DF-A916-76EC10915D5D}" dt="2022-10-03T14:38:08.987" v="1246" actId="478"/>
          <ac:spMkLst>
            <pc:docMk/>
            <pc:sldMk cId="1328364986" sldId="259"/>
            <ac:spMk id="20" creationId="{875D4CEA-722C-4CEA-2AD4-E73CA031D5D9}"/>
          </ac:spMkLst>
        </pc:spChg>
        <pc:spChg chg="add del mod">
          <ac:chgData name="Regina Kambara Hirata" userId="e66b23fa-62f1-4b63-9f21-a7a437a57970" providerId="ADAL" clId="{2CEB0424-C99D-41DF-A916-76EC10915D5D}" dt="2022-10-04T17:56:35.609" v="5179" actId="478"/>
          <ac:spMkLst>
            <pc:docMk/>
            <pc:sldMk cId="1328364986" sldId="259"/>
            <ac:spMk id="21" creationId="{46F6BDBE-02CE-474A-4E25-BE016A076E9E}"/>
          </ac:spMkLst>
        </pc:spChg>
        <pc:spChg chg="add mod">
          <ac:chgData name="Regina Kambara Hirata" userId="e66b23fa-62f1-4b63-9f21-a7a437a57970" providerId="ADAL" clId="{2CEB0424-C99D-41DF-A916-76EC10915D5D}" dt="2022-10-04T17:57:47.146" v="5214" actId="1076"/>
          <ac:spMkLst>
            <pc:docMk/>
            <pc:sldMk cId="1328364986" sldId="259"/>
            <ac:spMk id="22" creationId="{73C9E81C-FA6E-23A0-7EC3-D5977B0DF43B}"/>
          </ac:spMkLst>
        </pc:spChg>
        <pc:spChg chg="add del mod">
          <ac:chgData name="Regina Kambara Hirata" userId="e66b23fa-62f1-4b63-9f21-a7a437a57970" providerId="ADAL" clId="{2CEB0424-C99D-41DF-A916-76EC10915D5D}" dt="2022-10-03T14:43:28.389" v="1465" actId="478"/>
          <ac:spMkLst>
            <pc:docMk/>
            <pc:sldMk cId="1328364986" sldId="259"/>
            <ac:spMk id="23" creationId="{9800F3C4-68DA-42B3-D20F-6655724CA016}"/>
          </ac:spMkLst>
        </pc:spChg>
        <pc:picChg chg="del">
          <ac:chgData name="Regina Kambara Hirata" userId="e66b23fa-62f1-4b63-9f21-a7a437a57970" providerId="ADAL" clId="{2CEB0424-C99D-41DF-A916-76EC10915D5D}" dt="2022-10-03T14:21:42.947" v="763" actId="478"/>
          <ac:picMkLst>
            <pc:docMk/>
            <pc:sldMk cId="1328364986" sldId="259"/>
            <ac:picMk id="4" creationId="{CE0121D1-3155-1D80-84EF-EC70E863C727}"/>
          </ac:picMkLst>
        </pc:picChg>
        <pc:picChg chg="del mod">
          <ac:chgData name="Regina Kambara Hirata" userId="e66b23fa-62f1-4b63-9f21-a7a437a57970" providerId="ADAL" clId="{2CEB0424-C99D-41DF-A916-76EC10915D5D}" dt="2022-10-03T14:32:10.901" v="1097" actId="478"/>
          <ac:picMkLst>
            <pc:docMk/>
            <pc:sldMk cId="1328364986" sldId="259"/>
            <ac:picMk id="8" creationId="{FE58C3C9-08FD-167E-7833-2BDF851FE576}"/>
          </ac:picMkLst>
        </pc:picChg>
        <pc:picChg chg="add del mod">
          <ac:chgData name="Regina Kambara Hirata" userId="e66b23fa-62f1-4b63-9f21-a7a437a57970" providerId="ADAL" clId="{2CEB0424-C99D-41DF-A916-76EC10915D5D}" dt="2022-10-03T14:30:17.091" v="1005" actId="478"/>
          <ac:picMkLst>
            <pc:docMk/>
            <pc:sldMk cId="1328364986" sldId="259"/>
            <ac:picMk id="14" creationId="{2BAEFB77-09F1-FA1F-637B-783D15B76181}"/>
          </ac:picMkLst>
        </pc:picChg>
        <pc:picChg chg="add mod modCrop">
          <ac:chgData name="Regina Kambara Hirata" userId="e66b23fa-62f1-4b63-9f21-a7a437a57970" providerId="ADAL" clId="{2CEB0424-C99D-41DF-A916-76EC10915D5D}" dt="2022-10-04T17:30:16.913" v="5138" actId="1036"/>
          <ac:picMkLst>
            <pc:docMk/>
            <pc:sldMk cId="1328364986" sldId="259"/>
            <ac:picMk id="16" creationId="{EBE4F92C-E6AA-C379-147F-6650247DC319}"/>
          </ac:picMkLst>
        </pc:picChg>
        <pc:picChg chg="add mod modCrop">
          <ac:chgData name="Regina Kambara Hirata" userId="e66b23fa-62f1-4b63-9f21-a7a437a57970" providerId="ADAL" clId="{2CEB0424-C99D-41DF-A916-76EC10915D5D}" dt="2022-10-04T17:57:47.146" v="5214" actId="1076"/>
          <ac:picMkLst>
            <pc:docMk/>
            <pc:sldMk cId="1328364986" sldId="259"/>
            <ac:picMk id="19" creationId="{325A6F4F-CEBA-BFFC-4B8B-CC45471E6CEC}"/>
          </ac:picMkLst>
        </pc:picChg>
      </pc:sldChg>
      <pc:sldChg chg="addSp delSp modSp mod">
        <pc:chgData name="Regina Kambara Hirata" userId="e66b23fa-62f1-4b63-9f21-a7a437a57970" providerId="ADAL" clId="{2CEB0424-C99D-41DF-A916-76EC10915D5D}" dt="2022-10-05T18:44:13.357" v="11970" actId="14100"/>
        <pc:sldMkLst>
          <pc:docMk/>
          <pc:sldMk cId="1133610975" sldId="260"/>
        </pc:sldMkLst>
        <pc:spChg chg="mod">
          <ac:chgData name="Regina Kambara Hirata" userId="e66b23fa-62f1-4b63-9f21-a7a437a57970" providerId="ADAL" clId="{2CEB0424-C99D-41DF-A916-76EC10915D5D}" dt="2022-10-05T18:44:13.357" v="11970" actId="14100"/>
          <ac:spMkLst>
            <pc:docMk/>
            <pc:sldMk cId="1133610975" sldId="260"/>
            <ac:spMk id="2" creationId="{3FB0C8AE-D6EE-F94F-92E4-65ED085399B1}"/>
          </ac:spMkLst>
        </pc:spChg>
        <pc:spChg chg="del">
          <ac:chgData name="Regina Kambara Hirata" userId="e66b23fa-62f1-4b63-9f21-a7a437a57970" providerId="ADAL" clId="{2CEB0424-C99D-41DF-A916-76EC10915D5D}" dt="2022-10-03T14:42:48.596" v="1439" actId="478"/>
          <ac:spMkLst>
            <pc:docMk/>
            <pc:sldMk cId="1133610975" sldId="260"/>
            <ac:spMk id="4" creationId="{933C6E22-451B-1508-68DB-8F423A642D6C}"/>
          </ac:spMkLst>
        </pc:spChg>
        <pc:spChg chg="mod">
          <ac:chgData name="Regina Kambara Hirata" userId="e66b23fa-62f1-4b63-9f21-a7a437a57970" providerId="ADAL" clId="{2CEB0424-C99D-41DF-A916-76EC10915D5D}" dt="2022-10-04T18:03:36.642" v="5351" actId="14100"/>
          <ac:spMkLst>
            <pc:docMk/>
            <pc:sldMk cId="1133610975" sldId="260"/>
            <ac:spMk id="7" creationId="{9F495771-2544-F6B3-1FE1-078E303C4E4C}"/>
          </ac:spMkLst>
        </pc:spChg>
        <pc:spChg chg="del">
          <ac:chgData name="Regina Kambara Hirata" userId="e66b23fa-62f1-4b63-9f21-a7a437a57970" providerId="ADAL" clId="{2CEB0424-C99D-41DF-A916-76EC10915D5D}" dt="2022-10-03T14:42:49.892" v="1440" actId="478"/>
          <ac:spMkLst>
            <pc:docMk/>
            <pc:sldMk cId="1133610975" sldId="260"/>
            <ac:spMk id="8" creationId="{ACE58083-0C39-955B-6E81-DE233927B875}"/>
          </ac:spMkLst>
        </pc:spChg>
        <pc:spChg chg="add del mod">
          <ac:chgData name="Regina Kambara Hirata" userId="e66b23fa-62f1-4b63-9f21-a7a437a57970" providerId="ADAL" clId="{2CEB0424-C99D-41DF-A916-76EC10915D5D}" dt="2022-10-04T18:01:31.968" v="5335" actId="478"/>
          <ac:spMkLst>
            <pc:docMk/>
            <pc:sldMk cId="1133610975" sldId="260"/>
            <ac:spMk id="10" creationId="{DEB3E1CD-915A-F01E-1782-5C3935B7C067}"/>
          </ac:spMkLst>
        </pc:spChg>
        <pc:spChg chg="add mod">
          <ac:chgData name="Regina Kambara Hirata" userId="e66b23fa-62f1-4b63-9f21-a7a437a57970" providerId="ADAL" clId="{2CEB0424-C99D-41DF-A916-76EC10915D5D}" dt="2022-10-04T18:03:43.001" v="5352" actId="14100"/>
          <ac:spMkLst>
            <pc:docMk/>
            <pc:sldMk cId="1133610975" sldId="260"/>
            <ac:spMk id="11" creationId="{A18DABC8-A9E9-49D1-119A-942ED1EB7E72}"/>
          </ac:spMkLst>
        </pc:spChg>
        <pc:spChg chg="add mod">
          <ac:chgData name="Regina Kambara Hirata" userId="e66b23fa-62f1-4b63-9f21-a7a437a57970" providerId="ADAL" clId="{2CEB0424-C99D-41DF-A916-76EC10915D5D}" dt="2022-10-04T18:03:32.769" v="5350" actId="1036"/>
          <ac:spMkLst>
            <pc:docMk/>
            <pc:sldMk cId="1133610975" sldId="260"/>
            <ac:spMk id="12" creationId="{5D5B0FA8-4ADD-B3F7-D850-EE59E4084C09}"/>
          </ac:spMkLst>
        </pc:spChg>
        <pc:spChg chg="del">
          <ac:chgData name="Regina Kambara Hirata" userId="e66b23fa-62f1-4b63-9f21-a7a437a57970" providerId="ADAL" clId="{2CEB0424-C99D-41DF-A916-76EC10915D5D}" dt="2022-10-03T14:42:51.572" v="1441" actId="478"/>
          <ac:spMkLst>
            <pc:docMk/>
            <pc:sldMk cId="1133610975" sldId="260"/>
            <ac:spMk id="12" creationId="{9432F019-01E5-C2B7-49A5-91561D3EF4F4}"/>
          </ac:spMkLst>
        </pc:spChg>
        <pc:spChg chg="add mod">
          <ac:chgData name="Regina Kambara Hirata" userId="e66b23fa-62f1-4b63-9f21-a7a437a57970" providerId="ADAL" clId="{2CEB0424-C99D-41DF-A916-76EC10915D5D}" dt="2022-10-05T18:35:59.924" v="11778" actId="113"/>
          <ac:spMkLst>
            <pc:docMk/>
            <pc:sldMk cId="1133610975" sldId="260"/>
            <ac:spMk id="13" creationId="{7C70D8AA-0072-E6B6-CF83-EF9F93F74AB8}"/>
          </ac:spMkLst>
        </pc:spChg>
        <pc:spChg chg="add mod">
          <ac:chgData name="Regina Kambara Hirata" userId="e66b23fa-62f1-4b63-9f21-a7a437a57970" providerId="ADAL" clId="{2CEB0424-C99D-41DF-A916-76EC10915D5D}" dt="2022-10-04T18:03:32.769" v="5350" actId="1036"/>
          <ac:spMkLst>
            <pc:docMk/>
            <pc:sldMk cId="1133610975" sldId="260"/>
            <ac:spMk id="14" creationId="{96ACD92F-ED73-DDD2-D515-ACD7AACD69B0}"/>
          </ac:spMkLst>
        </pc:spChg>
        <pc:spChg chg="add mod">
          <ac:chgData name="Regina Kambara Hirata" userId="e66b23fa-62f1-4b63-9f21-a7a437a57970" providerId="ADAL" clId="{2CEB0424-C99D-41DF-A916-76EC10915D5D}" dt="2022-10-04T18:03:32.769" v="5350" actId="1036"/>
          <ac:spMkLst>
            <pc:docMk/>
            <pc:sldMk cId="1133610975" sldId="260"/>
            <ac:spMk id="15" creationId="{FA72B6A2-6EA5-6273-849A-A538A5C16D28}"/>
          </ac:spMkLst>
        </pc:spChg>
        <pc:picChg chg="add mod">
          <ac:chgData name="Regina Kambara Hirata" userId="e66b23fa-62f1-4b63-9f21-a7a437a57970" providerId="ADAL" clId="{2CEB0424-C99D-41DF-A916-76EC10915D5D}" dt="2022-10-04T18:03:46.498" v="5353" actId="1076"/>
          <ac:picMkLst>
            <pc:docMk/>
            <pc:sldMk cId="1133610975" sldId="260"/>
            <ac:picMk id="5" creationId="{14818069-D774-C733-7595-16943AE528A5}"/>
          </ac:picMkLst>
        </pc:picChg>
        <pc:picChg chg="del">
          <ac:chgData name="Regina Kambara Hirata" userId="e66b23fa-62f1-4b63-9f21-a7a437a57970" providerId="ADAL" clId="{2CEB0424-C99D-41DF-A916-76EC10915D5D}" dt="2022-10-03T14:42:46.115" v="1438" actId="478"/>
          <ac:picMkLst>
            <pc:docMk/>
            <pc:sldMk cId="1133610975" sldId="260"/>
            <ac:picMk id="6" creationId="{B2EB9C6C-8F5D-03F9-B8A8-FFF6ED95F27E}"/>
          </ac:picMkLst>
        </pc:picChg>
        <pc:picChg chg="add mod modCrop">
          <ac:chgData name="Regina Kambara Hirata" userId="e66b23fa-62f1-4b63-9f21-a7a437a57970" providerId="ADAL" clId="{2CEB0424-C99D-41DF-A916-76EC10915D5D}" dt="2022-10-04T18:03:32.769" v="5350" actId="1036"/>
          <ac:picMkLst>
            <pc:docMk/>
            <pc:sldMk cId="1133610975" sldId="260"/>
            <ac:picMk id="9" creationId="{6566E438-A3E7-0CA5-B092-F9E0C3141487}"/>
          </ac:picMkLst>
        </pc:picChg>
      </pc:sldChg>
      <pc:sldChg chg="addSp delSp modSp mod">
        <pc:chgData name="Regina Kambara Hirata" userId="e66b23fa-62f1-4b63-9f21-a7a437a57970" providerId="ADAL" clId="{2CEB0424-C99D-41DF-A916-76EC10915D5D}" dt="2022-10-05T18:46:38.166" v="11980" actId="1036"/>
        <pc:sldMkLst>
          <pc:docMk/>
          <pc:sldMk cId="4161706580" sldId="261"/>
        </pc:sldMkLst>
        <pc:spChg chg="mod">
          <ac:chgData name="Regina Kambara Hirata" userId="e66b23fa-62f1-4b63-9f21-a7a437a57970" providerId="ADAL" clId="{2CEB0424-C99D-41DF-A916-76EC10915D5D}" dt="2022-10-05T18:36:09.539" v="11783" actId="113"/>
          <ac:spMkLst>
            <pc:docMk/>
            <pc:sldMk cId="4161706580" sldId="261"/>
            <ac:spMk id="2" creationId="{3FB0C8AE-D6EE-F94F-92E4-65ED085399B1}"/>
          </ac:spMkLst>
        </pc:spChg>
        <pc:spChg chg="mod">
          <ac:chgData name="Regina Kambara Hirata" userId="e66b23fa-62f1-4b63-9f21-a7a437a57970" providerId="ADAL" clId="{2CEB0424-C99D-41DF-A916-76EC10915D5D}" dt="2022-10-05T17:32:51.007" v="11490" actId="14100"/>
          <ac:spMkLst>
            <pc:docMk/>
            <pc:sldMk cId="4161706580" sldId="261"/>
            <ac:spMk id="5" creationId="{EEB3C0F6-15A9-F3B3-912B-12E87FDDFBE2}"/>
          </ac:spMkLst>
        </pc:spChg>
        <pc:spChg chg="mod">
          <ac:chgData name="Regina Kambara Hirata" userId="e66b23fa-62f1-4b63-9f21-a7a437a57970" providerId="ADAL" clId="{2CEB0424-C99D-41DF-A916-76EC10915D5D}" dt="2022-10-05T17:32:38.040" v="11487" actId="1076"/>
          <ac:spMkLst>
            <pc:docMk/>
            <pc:sldMk cId="4161706580" sldId="261"/>
            <ac:spMk id="7" creationId="{9F495771-2544-F6B3-1FE1-078E303C4E4C}"/>
          </ac:spMkLst>
        </pc:spChg>
        <pc:spChg chg="del mod ord">
          <ac:chgData name="Regina Kambara Hirata" userId="e66b23fa-62f1-4b63-9f21-a7a437a57970" providerId="ADAL" clId="{2CEB0424-C99D-41DF-A916-76EC10915D5D}" dt="2022-10-04T18:15:03.986" v="5537" actId="478"/>
          <ac:spMkLst>
            <pc:docMk/>
            <pc:sldMk cId="4161706580" sldId="261"/>
            <ac:spMk id="8" creationId="{07ABB534-D6C5-DC48-AE7E-8DF835D25C88}"/>
          </ac:spMkLst>
        </pc:spChg>
        <pc:spChg chg="mod">
          <ac:chgData name="Regina Kambara Hirata" userId="e66b23fa-62f1-4b63-9f21-a7a437a57970" providerId="ADAL" clId="{2CEB0424-C99D-41DF-A916-76EC10915D5D}" dt="2022-10-05T18:36:11.852" v="11784" actId="113"/>
          <ac:spMkLst>
            <pc:docMk/>
            <pc:sldMk cId="4161706580" sldId="261"/>
            <ac:spMk id="10" creationId="{BD19405A-E27B-6E03-2155-79B29A7F3BFB}"/>
          </ac:spMkLst>
        </pc:spChg>
        <pc:spChg chg="add mod">
          <ac:chgData name="Regina Kambara Hirata" userId="e66b23fa-62f1-4b63-9f21-a7a437a57970" providerId="ADAL" clId="{2CEB0424-C99D-41DF-A916-76EC10915D5D}" dt="2022-10-05T17:35:46.196" v="11540" actId="20577"/>
          <ac:spMkLst>
            <pc:docMk/>
            <pc:sldMk cId="4161706580" sldId="261"/>
            <ac:spMk id="11" creationId="{11329AF1-F33D-9537-B95F-148D89C2DB90}"/>
          </ac:spMkLst>
        </pc:spChg>
        <pc:spChg chg="add mod">
          <ac:chgData name="Regina Kambara Hirata" userId="e66b23fa-62f1-4b63-9f21-a7a437a57970" providerId="ADAL" clId="{2CEB0424-C99D-41DF-A916-76EC10915D5D}" dt="2022-10-05T18:44:43.958" v="11974" actId="14100"/>
          <ac:spMkLst>
            <pc:docMk/>
            <pc:sldMk cId="4161706580" sldId="261"/>
            <ac:spMk id="12" creationId="{417EBFDC-CF66-E0A3-A059-2404E64708C1}"/>
          </ac:spMkLst>
        </pc:spChg>
        <pc:spChg chg="add mod ord">
          <ac:chgData name="Regina Kambara Hirata" userId="e66b23fa-62f1-4b63-9f21-a7a437a57970" providerId="ADAL" clId="{2CEB0424-C99D-41DF-A916-76EC10915D5D}" dt="2022-10-05T18:46:38.166" v="11980" actId="1036"/>
          <ac:spMkLst>
            <pc:docMk/>
            <pc:sldMk cId="4161706580" sldId="261"/>
            <ac:spMk id="17" creationId="{9359AB9A-C8DD-DC7B-376E-E982578FBE39}"/>
          </ac:spMkLst>
        </pc:spChg>
        <pc:picChg chg="add del mod">
          <ac:chgData name="Regina Kambara Hirata" userId="e66b23fa-62f1-4b63-9f21-a7a437a57970" providerId="ADAL" clId="{2CEB0424-C99D-41DF-A916-76EC10915D5D}" dt="2022-10-03T16:37:53.289" v="1764" actId="478"/>
          <ac:picMkLst>
            <pc:docMk/>
            <pc:sldMk cId="4161706580" sldId="261"/>
            <ac:picMk id="4" creationId="{4408745E-9F20-32EE-E3A3-E244A58ACC80}"/>
          </ac:picMkLst>
        </pc:picChg>
        <pc:picChg chg="del">
          <ac:chgData name="Regina Kambara Hirata" userId="e66b23fa-62f1-4b63-9f21-a7a437a57970" providerId="ADAL" clId="{2CEB0424-C99D-41DF-A916-76EC10915D5D}" dt="2022-10-03T16:33:55.330" v="1721" actId="478"/>
          <ac:picMkLst>
            <pc:docMk/>
            <pc:sldMk cId="4161706580" sldId="261"/>
            <ac:picMk id="6" creationId="{A2213567-3971-4365-6614-895A05DE8A19}"/>
          </ac:picMkLst>
        </pc:picChg>
        <pc:picChg chg="add mod modCrop">
          <ac:chgData name="Regina Kambara Hirata" userId="e66b23fa-62f1-4b63-9f21-a7a437a57970" providerId="ADAL" clId="{2CEB0424-C99D-41DF-A916-76EC10915D5D}" dt="2022-10-05T17:32:38.040" v="11487" actId="1076"/>
          <ac:picMkLst>
            <pc:docMk/>
            <pc:sldMk cId="4161706580" sldId="261"/>
            <ac:picMk id="9" creationId="{CC19A670-7598-3A42-E72C-A19422634ABE}"/>
          </ac:picMkLst>
        </pc:picChg>
        <pc:picChg chg="del">
          <ac:chgData name="Regina Kambara Hirata" userId="e66b23fa-62f1-4b63-9f21-a7a437a57970" providerId="ADAL" clId="{2CEB0424-C99D-41DF-A916-76EC10915D5D}" dt="2022-10-03T16:30:31.309" v="1616" actId="478"/>
          <ac:picMkLst>
            <pc:docMk/>
            <pc:sldMk cId="4161706580" sldId="261"/>
            <ac:picMk id="11" creationId="{992EEC46-09BB-3A5D-B645-1E6416E73FF6}"/>
          </ac:picMkLst>
        </pc:picChg>
        <pc:picChg chg="add del mod">
          <ac:chgData name="Regina Kambara Hirata" userId="e66b23fa-62f1-4b63-9f21-a7a437a57970" providerId="ADAL" clId="{2CEB0424-C99D-41DF-A916-76EC10915D5D}" dt="2022-10-03T16:40:45.806" v="1881" actId="478"/>
          <ac:picMkLst>
            <pc:docMk/>
            <pc:sldMk cId="4161706580" sldId="261"/>
            <ac:picMk id="14" creationId="{FE48A0C5-C23D-B717-90EC-C70DE18B57C4}"/>
          </ac:picMkLst>
        </pc:picChg>
        <pc:picChg chg="add del mod modCrop">
          <ac:chgData name="Regina Kambara Hirata" userId="e66b23fa-62f1-4b63-9f21-a7a437a57970" providerId="ADAL" clId="{2CEB0424-C99D-41DF-A916-76EC10915D5D}" dt="2022-10-03T16:47:42.324" v="2164" actId="478"/>
          <ac:picMkLst>
            <pc:docMk/>
            <pc:sldMk cId="4161706580" sldId="261"/>
            <ac:picMk id="16" creationId="{29A9C332-E3DB-C254-3148-AD66D6F1DBB4}"/>
          </ac:picMkLst>
        </pc:picChg>
        <pc:picChg chg="add mod modCrop">
          <ac:chgData name="Regina Kambara Hirata" userId="e66b23fa-62f1-4b63-9f21-a7a437a57970" providerId="ADAL" clId="{2CEB0424-C99D-41DF-A916-76EC10915D5D}" dt="2022-10-05T17:32:58.080" v="11496" actId="1036"/>
          <ac:picMkLst>
            <pc:docMk/>
            <pc:sldMk cId="4161706580" sldId="261"/>
            <ac:picMk id="19" creationId="{A27E18BA-720B-EB1B-AD2E-926C92CB2378}"/>
          </ac:picMkLst>
        </pc:picChg>
      </pc:sldChg>
      <pc:sldChg chg="addSp delSp modSp mod">
        <pc:chgData name="Regina Kambara Hirata" userId="e66b23fa-62f1-4b63-9f21-a7a437a57970" providerId="ADAL" clId="{2CEB0424-C99D-41DF-A916-76EC10915D5D}" dt="2022-10-05T18:36:30.445" v="11798" actId="113"/>
        <pc:sldMkLst>
          <pc:docMk/>
          <pc:sldMk cId="3331805920" sldId="262"/>
        </pc:sldMkLst>
        <pc:spChg chg="mod">
          <ac:chgData name="Regina Kambara Hirata" userId="e66b23fa-62f1-4b63-9f21-a7a437a57970" providerId="ADAL" clId="{2CEB0424-C99D-41DF-A916-76EC10915D5D}" dt="2022-10-05T18:36:24.380" v="11794" actId="113"/>
          <ac:spMkLst>
            <pc:docMk/>
            <pc:sldMk cId="3331805920" sldId="262"/>
            <ac:spMk id="2" creationId="{3FB0C8AE-D6EE-F94F-92E4-65ED085399B1}"/>
          </ac:spMkLst>
        </pc:spChg>
        <pc:spChg chg="mod">
          <ac:chgData name="Regina Kambara Hirata" userId="e66b23fa-62f1-4b63-9f21-a7a437a57970" providerId="ADAL" clId="{2CEB0424-C99D-41DF-A916-76EC10915D5D}" dt="2022-10-04T18:48:28.319" v="5989" actId="1076"/>
          <ac:spMkLst>
            <pc:docMk/>
            <pc:sldMk cId="3331805920" sldId="262"/>
            <ac:spMk id="5" creationId="{EEB3C0F6-15A9-F3B3-912B-12E87FDDFBE2}"/>
          </ac:spMkLst>
        </pc:spChg>
        <pc:spChg chg="add del mod">
          <ac:chgData name="Regina Kambara Hirata" userId="e66b23fa-62f1-4b63-9f21-a7a437a57970" providerId="ADAL" clId="{2CEB0424-C99D-41DF-A916-76EC10915D5D}" dt="2022-10-04T18:48:32.417" v="5990" actId="14100"/>
          <ac:spMkLst>
            <pc:docMk/>
            <pc:sldMk cId="3331805920" sldId="262"/>
            <ac:spMk id="7" creationId="{9F495771-2544-F6B3-1FE1-078E303C4E4C}"/>
          </ac:spMkLst>
        </pc:spChg>
        <pc:spChg chg="del">
          <ac:chgData name="Regina Kambara Hirata" userId="e66b23fa-62f1-4b63-9f21-a7a437a57970" providerId="ADAL" clId="{2CEB0424-C99D-41DF-A916-76EC10915D5D}" dt="2022-10-03T16:49:12.068" v="2175" actId="478"/>
          <ac:spMkLst>
            <pc:docMk/>
            <pc:sldMk cId="3331805920" sldId="262"/>
            <ac:spMk id="8" creationId="{5D157C23-6430-34B1-FD4B-D3AA2F2422F1}"/>
          </ac:spMkLst>
        </pc:spChg>
        <pc:spChg chg="mod">
          <ac:chgData name="Regina Kambara Hirata" userId="e66b23fa-62f1-4b63-9f21-a7a437a57970" providerId="ADAL" clId="{2CEB0424-C99D-41DF-A916-76EC10915D5D}" dt="2022-10-05T18:36:30.445" v="11798" actId="113"/>
          <ac:spMkLst>
            <pc:docMk/>
            <pc:sldMk cId="3331805920" sldId="262"/>
            <ac:spMk id="10" creationId="{BD19405A-E27B-6E03-2155-79B29A7F3BFB}"/>
          </ac:spMkLst>
        </pc:spChg>
        <pc:spChg chg="del ord">
          <ac:chgData name="Regina Kambara Hirata" userId="e66b23fa-62f1-4b63-9f21-a7a437a57970" providerId="ADAL" clId="{2CEB0424-C99D-41DF-A916-76EC10915D5D}" dt="2022-10-03T16:50:51.011" v="2252" actId="478"/>
          <ac:spMkLst>
            <pc:docMk/>
            <pc:sldMk cId="3331805920" sldId="262"/>
            <ac:spMk id="14" creationId="{B70D7829-2BB4-A902-4C27-CB820474EEB4}"/>
          </ac:spMkLst>
        </pc:spChg>
        <pc:spChg chg="add del mod ord">
          <ac:chgData name="Regina Kambara Hirata" userId="e66b23fa-62f1-4b63-9f21-a7a437a57970" providerId="ADAL" clId="{2CEB0424-C99D-41DF-A916-76EC10915D5D}" dt="2022-10-04T18:48:28.319" v="5989" actId="1076"/>
          <ac:spMkLst>
            <pc:docMk/>
            <pc:sldMk cId="3331805920" sldId="262"/>
            <ac:spMk id="15" creationId="{0206B8AB-F005-1617-9E82-932FAF3E4859}"/>
          </ac:spMkLst>
        </pc:spChg>
        <pc:spChg chg="add del mod">
          <ac:chgData name="Regina Kambara Hirata" userId="e66b23fa-62f1-4b63-9f21-a7a437a57970" providerId="ADAL" clId="{2CEB0424-C99D-41DF-A916-76EC10915D5D}" dt="2022-10-04T18:48:21.495" v="5988" actId="478"/>
          <ac:spMkLst>
            <pc:docMk/>
            <pc:sldMk cId="3331805920" sldId="262"/>
            <ac:spMk id="16" creationId="{FF0FC844-574E-DE91-FCB9-0446494A02E2}"/>
          </ac:spMkLst>
        </pc:spChg>
        <pc:spChg chg="add mod">
          <ac:chgData name="Regina Kambara Hirata" userId="e66b23fa-62f1-4b63-9f21-a7a437a57970" providerId="ADAL" clId="{2CEB0424-C99D-41DF-A916-76EC10915D5D}" dt="2022-10-04T18:48:28.319" v="5989" actId="1076"/>
          <ac:spMkLst>
            <pc:docMk/>
            <pc:sldMk cId="3331805920" sldId="262"/>
            <ac:spMk id="17" creationId="{C8C9B308-A808-9E40-1CB5-79CE9AFFD438}"/>
          </ac:spMkLst>
        </pc:spChg>
        <pc:spChg chg="add mod">
          <ac:chgData name="Regina Kambara Hirata" userId="e66b23fa-62f1-4b63-9f21-a7a437a57970" providerId="ADAL" clId="{2CEB0424-C99D-41DF-A916-76EC10915D5D}" dt="2022-10-05T17:33:42.696" v="11498" actId="1076"/>
          <ac:spMkLst>
            <pc:docMk/>
            <pc:sldMk cId="3331805920" sldId="262"/>
            <ac:spMk id="19" creationId="{B11F1D72-7610-460D-E1E1-67A480F0062D}"/>
          </ac:spMkLst>
        </pc:spChg>
        <pc:picChg chg="del">
          <ac:chgData name="Regina Kambara Hirata" userId="e66b23fa-62f1-4b63-9f21-a7a437a57970" providerId="ADAL" clId="{2CEB0424-C99D-41DF-A916-76EC10915D5D}" dt="2022-10-03T16:49:06.900" v="2172" actId="478"/>
          <ac:picMkLst>
            <pc:docMk/>
            <pc:sldMk cId="3331805920" sldId="262"/>
            <ac:picMk id="4" creationId="{7C45076F-8F23-D7EA-321C-0F94BA4E96DC}"/>
          </ac:picMkLst>
        </pc:picChg>
        <pc:picChg chg="del">
          <ac:chgData name="Regina Kambara Hirata" userId="e66b23fa-62f1-4b63-9f21-a7a437a57970" providerId="ADAL" clId="{2CEB0424-C99D-41DF-A916-76EC10915D5D}" dt="2022-10-03T16:53:29.411" v="2260" actId="478"/>
          <ac:picMkLst>
            <pc:docMk/>
            <pc:sldMk cId="3331805920" sldId="262"/>
            <ac:picMk id="6" creationId="{0FE7960A-9BAF-E6BB-0E00-15848C471476}"/>
          </ac:picMkLst>
        </pc:picChg>
        <pc:picChg chg="add mod modCrop">
          <ac:chgData name="Regina Kambara Hirata" userId="e66b23fa-62f1-4b63-9f21-a7a437a57970" providerId="ADAL" clId="{2CEB0424-C99D-41DF-A916-76EC10915D5D}" dt="2022-10-04T18:48:36.782" v="5991" actId="732"/>
          <ac:picMkLst>
            <pc:docMk/>
            <pc:sldMk cId="3331805920" sldId="262"/>
            <ac:picMk id="9" creationId="{40D36346-A26E-5F1C-B857-B36888D7F3F5}"/>
          </ac:picMkLst>
        </pc:picChg>
        <pc:picChg chg="add del mod modCrop">
          <ac:chgData name="Regina Kambara Hirata" userId="e66b23fa-62f1-4b63-9f21-a7a437a57970" providerId="ADAL" clId="{2CEB0424-C99D-41DF-A916-76EC10915D5D}" dt="2022-10-04T18:46:35.716" v="5956" actId="478"/>
          <ac:picMkLst>
            <pc:docMk/>
            <pc:sldMk cId="3331805920" sldId="262"/>
            <ac:picMk id="12" creationId="{4237155E-E607-422A-1262-77311BD3C5FA}"/>
          </ac:picMkLst>
        </pc:picChg>
        <pc:picChg chg="add mod modCrop">
          <ac:chgData name="Regina Kambara Hirata" userId="e66b23fa-62f1-4b63-9f21-a7a437a57970" providerId="ADAL" clId="{2CEB0424-C99D-41DF-A916-76EC10915D5D}" dt="2022-10-04T18:48:28.319" v="5989" actId="1076"/>
          <ac:picMkLst>
            <pc:docMk/>
            <pc:sldMk cId="3331805920" sldId="262"/>
            <ac:picMk id="18" creationId="{A74453C7-C4B1-1A34-38A5-F50F1F6E80AB}"/>
          </ac:picMkLst>
        </pc:picChg>
      </pc:sldChg>
      <pc:sldChg chg="addSp delSp modSp mod">
        <pc:chgData name="Regina Kambara Hirata" userId="e66b23fa-62f1-4b63-9f21-a7a437a57970" providerId="ADAL" clId="{2CEB0424-C99D-41DF-A916-76EC10915D5D}" dt="2022-10-05T18:36:52.619" v="11808" actId="113"/>
        <pc:sldMkLst>
          <pc:docMk/>
          <pc:sldMk cId="743830487" sldId="263"/>
        </pc:sldMkLst>
        <pc:spChg chg="del mod">
          <ac:chgData name="Regina Kambara Hirata" userId="e66b23fa-62f1-4b63-9f21-a7a437a57970" providerId="ADAL" clId="{2CEB0424-C99D-41DF-A916-76EC10915D5D}" dt="2022-10-03T17:23:08.753" v="3035" actId="478"/>
          <ac:spMkLst>
            <pc:docMk/>
            <pc:sldMk cId="743830487" sldId="263"/>
            <ac:spMk id="2" creationId="{3FB0C8AE-D6EE-F94F-92E4-65ED085399B1}"/>
          </ac:spMkLst>
        </pc:spChg>
        <pc:spChg chg="add del mod">
          <ac:chgData name="Regina Kambara Hirata" userId="e66b23fa-62f1-4b63-9f21-a7a437a57970" providerId="ADAL" clId="{2CEB0424-C99D-41DF-A916-76EC10915D5D}" dt="2022-10-03T17:23:40.922" v="3036" actId="478"/>
          <ac:spMkLst>
            <pc:docMk/>
            <pc:sldMk cId="743830487" sldId="263"/>
            <ac:spMk id="4" creationId="{E232DA26-F0AC-65E2-ED90-3D72B8652C3C}"/>
          </ac:spMkLst>
        </pc:spChg>
        <pc:spChg chg="mod">
          <ac:chgData name="Regina Kambara Hirata" userId="e66b23fa-62f1-4b63-9f21-a7a437a57970" providerId="ADAL" clId="{2CEB0424-C99D-41DF-A916-76EC10915D5D}" dt="2022-10-04T18:34:57.108" v="5762" actId="14100"/>
          <ac:spMkLst>
            <pc:docMk/>
            <pc:sldMk cId="743830487" sldId="263"/>
            <ac:spMk id="5" creationId="{EEB3C0F6-15A9-F3B3-912B-12E87FDDFBE2}"/>
          </ac:spMkLst>
        </pc:spChg>
        <pc:spChg chg="mod">
          <ac:chgData name="Regina Kambara Hirata" userId="e66b23fa-62f1-4b63-9f21-a7a437a57970" providerId="ADAL" clId="{2CEB0424-C99D-41DF-A916-76EC10915D5D}" dt="2022-10-04T18:34:59.845" v="5763" actId="14100"/>
          <ac:spMkLst>
            <pc:docMk/>
            <pc:sldMk cId="743830487" sldId="263"/>
            <ac:spMk id="7" creationId="{9F495771-2544-F6B3-1FE1-078E303C4E4C}"/>
          </ac:spMkLst>
        </pc:spChg>
        <pc:spChg chg="del">
          <ac:chgData name="Regina Kambara Hirata" userId="e66b23fa-62f1-4b63-9f21-a7a437a57970" providerId="ADAL" clId="{2CEB0424-C99D-41DF-A916-76EC10915D5D}" dt="2022-10-03T17:18:31.875" v="2747" actId="478"/>
          <ac:spMkLst>
            <pc:docMk/>
            <pc:sldMk cId="743830487" sldId="263"/>
            <ac:spMk id="9" creationId="{23BDAB32-31A7-6330-6BD6-02CEB0D54452}"/>
          </ac:spMkLst>
        </pc:spChg>
        <pc:spChg chg="mod">
          <ac:chgData name="Regina Kambara Hirata" userId="e66b23fa-62f1-4b63-9f21-a7a437a57970" providerId="ADAL" clId="{2CEB0424-C99D-41DF-A916-76EC10915D5D}" dt="2022-10-05T18:36:52.619" v="11808" actId="113"/>
          <ac:spMkLst>
            <pc:docMk/>
            <pc:sldMk cId="743830487" sldId="263"/>
            <ac:spMk id="10" creationId="{BD19405A-E27B-6E03-2155-79B29A7F3BFB}"/>
          </ac:spMkLst>
        </pc:spChg>
        <pc:spChg chg="mod ord">
          <ac:chgData name="Regina Kambara Hirata" userId="e66b23fa-62f1-4b63-9f21-a7a437a57970" providerId="ADAL" clId="{2CEB0424-C99D-41DF-A916-76EC10915D5D}" dt="2022-10-04T18:34:21.685" v="5754" actId="1035"/>
          <ac:spMkLst>
            <pc:docMk/>
            <pc:sldMk cId="743830487" sldId="263"/>
            <ac:spMk id="12" creationId="{BB72AA96-8A68-9DF3-D606-2C0C6DE01FB0}"/>
          </ac:spMkLst>
        </pc:spChg>
        <pc:spChg chg="add mod">
          <ac:chgData name="Regina Kambara Hirata" userId="e66b23fa-62f1-4b63-9f21-a7a437a57970" providerId="ADAL" clId="{2CEB0424-C99D-41DF-A916-76EC10915D5D}" dt="2022-10-05T18:36:46.756" v="11804" actId="113"/>
          <ac:spMkLst>
            <pc:docMk/>
            <pc:sldMk cId="743830487" sldId="263"/>
            <ac:spMk id="14" creationId="{6ADD7613-6589-CF34-5DDB-25F9EF88A01F}"/>
          </ac:spMkLst>
        </pc:spChg>
        <pc:spChg chg="add mod">
          <ac:chgData name="Regina Kambara Hirata" userId="e66b23fa-62f1-4b63-9f21-a7a437a57970" providerId="ADAL" clId="{2CEB0424-C99D-41DF-A916-76EC10915D5D}" dt="2022-10-04T18:34:50.157" v="5760" actId="1076"/>
          <ac:spMkLst>
            <pc:docMk/>
            <pc:sldMk cId="743830487" sldId="263"/>
            <ac:spMk id="19" creationId="{255D813C-052B-7618-8443-5B08F40E00B2}"/>
          </ac:spMkLst>
        </pc:spChg>
        <pc:picChg chg="del">
          <ac:chgData name="Regina Kambara Hirata" userId="e66b23fa-62f1-4b63-9f21-a7a437a57970" providerId="ADAL" clId="{2CEB0424-C99D-41DF-A916-76EC10915D5D}" dt="2022-10-03T17:18:30.915" v="2746" actId="478"/>
          <ac:picMkLst>
            <pc:docMk/>
            <pc:sldMk cId="743830487" sldId="263"/>
            <ac:picMk id="8" creationId="{27492483-7E57-CEF6-03CA-3C16F6CA354D}"/>
          </ac:picMkLst>
        </pc:picChg>
        <pc:picChg chg="add mod modCrop">
          <ac:chgData name="Regina Kambara Hirata" userId="e66b23fa-62f1-4b63-9f21-a7a437a57970" providerId="ADAL" clId="{2CEB0424-C99D-41DF-A916-76EC10915D5D}" dt="2022-10-04T18:34:21.685" v="5754" actId="1035"/>
          <ac:picMkLst>
            <pc:docMk/>
            <pc:sldMk cId="743830487" sldId="263"/>
            <ac:picMk id="11" creationId="{FA02413F-6118-F07B-5243-8B642ECE5EEA}"/>
          </ac:picMkLst>
        </pc:picChg>
        <pc:picChg chg="del">
          <ac:chgData name="Regina Kambara Hirata" userId="e66b23fa-62f1-4b63-9f21-a7a437a57970" providerId="ADAL" clId="{2CEB0424-C99D-41DF-A916-76EC10915D5D}" dt="2022-10-03T17:27:13.854" v="3058" actId="478"/>
          <ac:picMkLst>
            <pc:docMk/>
            <pc:sldMk cId="743830487" sldId="263"/>
            <ac:picMk id="15" creationId="{A4FA88E2-25AE-6AC1-AA88-EE924411DA4F}"/>
          </ac:picMkLst>
        </pc:picChg>
        <pc:picChg chg="add del mod ord modCrop">
          <ac:chgData name="Regina Kambara Hirata" userId="e66b23fa-62f1-4b63-9f21-a7a437a57970" providerId="ADAL" clId="{2CEB0424-C99D-41DF-A916-76EC10915D5D}" dt="2022-10-03T18:24:34.028" v="3277" actId="478"/>
          <ac:picMkLst>
            <pc:docMk/>
            <pc:sldMk cId="743830487" sldId="263"/>
            <ac:picMk id="16" creationId="{92143661-6C40-9ECB-01B2-21C093D0F5CA}"/>
          </ac:picMkLst>
        </pc:picChg>
        <pc:picChg chg="add mod modCrop">
          <ac:chgData name="Regina Kambara Hirata" userId="e66b23fa-62f1-4b63-9f21-a7a437a57970" providerId="ADAL" clId="{2CEB0424-C99D-41DF-A916-76EC10915D5D}" dt="2022-10-04T18:34:50.157" v="5760" actId="1076"/>
          <ac:picMkLst>
            <pc:docMk/>
            <pc:sldMk cId="743830487" sldId="263"/>
            <ac:picMk id="18" creationId="{8F6EAF9F-5761-89B0-EEF4-173EFA2C070D}"/>
          </ac:picMkLst>
        </pc:picChg>
      </pc:sldChg>
      <pc:sldChg chg="addSp delSp modSp mod">
        <pc:chgData name="Regina Kambara Hirata" userId="e66b23fa-62f1-4b63-9f21-a7a437a57970" providerId="ADAL" clId="{2CEB0424-C99D-41DF-A916-76EC10915D5D}" dt="2022-10-05T18:37:18.220" v="11818" actId="113"/>
        <pc:sldMkLst>
          <pc:docMk/>
          <pc:sldMk cId="4173682144" sldId="264"/>
        </pc:sldMkLst>
        <pc:spChg chg="del">
          <ac:chgData name="Regina Kambara Hirata" userId="e66b23fa-62f1-4b63-9f21-a7a437a57970" providerId="ADAL" clId="{2CEB0424-C99D-41DF-A916-76EC10915D5D}" dt="2022-10-03T18:39:54.803" v="3530" actId="478"/>
          <ac:spMkLst>
            <pc:docMk/>
            <pc:sldMk cId="4173682144" sldId="264"/>
            <ac:spMk id="3" creationId="{11DC8FA0-7610-209B-DF3F-491266420A0B}"/>
          </ac:spMkLst>
        </pc:spChg>
        <pc:spChg chg="del">
          <ac:chgData name="Regina Kambara Hirata" userId="e66b23fa-62f1-4b63-9f21-a7a437a57970" providerId="ADAL" clId="{2CEB0424-C99D-41DF-A916-76EC10915D5D}" dt="2022-10-03T18:39:54.803" v="3530" actId="478"/>
          <ac:spMkLst>
            <pc:docMk/>
            <pc:sldMk cId="4173682144" sldId="264"/>
            <ac:spMk id="4" creationId="{EB0FF08E-E646-0247-FF1B-7B7EAD323F96}"/>
          </ac:spMkLst>
        </pc:spChg>
        <pc:spChg chg="del">
          <ac:chgData name="Regina Kambara Hirata" userId="e66b23fa-62f1-4b63-9f21-a7a437a57970" providerId="ADAL" clId="{2CEB0424-C99D-41DF-A916-76EC10915D5D}" dt="2022-10-03T18:39:54.803" v="3530" actId="478"/>
          <ac:spMkLst>
            <pc:docMk/>
            <pc:sldMk cId="4173682144" sldId="264"/>
            <ac:spMk id="5" creationId="{043E9F98-34AC-4BC9-AA07-D62D577D2E84}"/>
          </ac:spMkLst>
        </pc:spChg>
        <pc:spChg chg="add del mod">
          <ac:chgData name="Regina Kambara Hirata" userId="e66b23fa-62f1-4b63-9f21-a7a437a57970" providerId="ADAL" clId="{2CEB0424-C99D-41DF-A916-76EC10915D5D}" dt="2022-10-05T18:37:12.107" v="11817" actId="1035"/>
          <ac:spMkLst>
            <pc:docMk/>
            <pc:sldMk cId="4173682144" sldId="264"/>
            <ac:spMk id="8" creationId="{C0BE8BE7-DF07-B856-4197-8F58CEE06744}"/>
          </ac:spMkLst>
        </pc:spChg>
        <pc:spChg chg="mod">
          <ac:chgData name="Regina Kambara Hirata" userId="e66b23fa-62f1-4b63-9f21-a7a437a57970" providerId="ADAL" clId="{2CEB0424-C99D-41DF-A916-76EC10915D5D}" dt="2022-10-05T18:37:12.107" v="11817" actId="1035"/>
          <ac:spMkLst>
            <pc:docMk/>
            <pc:sldMk cId="4173682144" sldId="264"/>
            <ac:spMk id="9" creationId="{7726F468-37EA-6600-9A61-B6CD05CC15ED}"/>
          </ac:spMkLst>
        </pc:spChg>
        <pc:spChg chg="mod ord">
          <ac:chgData name="Regina Kambara Hirata" userId="e66b23fa-62f1-4b63-9f21-a7a437a57970" providerId="ADAL" clId="{2CEB0424-C99D-41DF-A916-76EC10915D5D}" dt="2022-10-05T18:37:12.107" v="11817" actId="1035"/>
          <ac:spMkLst>
            <pc:docMk/>
            <pc:sldMk cId="4173682144" sldId="264"/>
            <ac:spMk id="10" creationId="{1011F89B-7D43-7444-5E19-DBEE4AD523CF}"/>
          </ac:spMkLst>
        </pc:spChg>
        <pc:spChg chg="add del mod">
          <ac:chgData name="Regina Kambara Hirata" userId="e66b23fa-62f1-4b63-9f21-a7a437a57970" providerId="ADAL" clId="{2CEB0424-C99D-41DF-A916-76EC10915D5D}" dt="2022-10-05T18:37:08.987" v="11813" actId="1076"/>
          <ac:spMkLst>
            <pc:docMk/>
            <pc:sldMk cId="4173682144" sldId="264"/>
            <ac:spMk id="11" creationId="{73302D8F-32D6-44F0-0523-CEB4BAF8CD7A}"/>
          </ac:spMkLst>
        </pc:spChg>
        <pc:spChg chg="add mod">
          <ac:chgData name="Regina Kambara Hirata" userId="e66b23fa-62f1-4b63-9f21-a7a437a57970" providerId="ADAL" clId="{2CEB0424-C99D-41DF-A916-76EC10915D5D}" dt="2022-10-05T17:35:28.380" v="11519" actId="20577"/>
          <ac:spMkLst>
            <pc:docMk/>
            <pc:sldMk cId="4173682144" sldId="264"/>
            <ac:spMk id="12" creationId="{FAF81550-ABCC-3C69-2A38-85AADEAA594C}"/>
          </ac:spMkLst>
        </pc:spChg>
        <pc:spChg chg="add mod">
          <ac:chgData name="Regina Kambara Hirata" userId="e66b23fa-62f1-4b63-9f21-a7a437a57970" providerId="ADAL" clId="{2CEB0424-C99D-41DF-A916-76EC10915D5D}" dt="2022-10-05T18:37:18.220" v="11818" actId="113"/>
          <ac:spMkLst>
            <pc:docMk/>
            <pc:sldMk cId="4173682144" sldId="264"/>
            <ac:spMk id="14" creationId="{C5FDE89E-0C6C-A06B-5AAB-B6D2782D9BB0}"/>
          </ac:spMkLst>
        </pc:spChg>
        <pc:spChg chg="add del mod ord">
          <ac:chgData name="Regina Kambara Hirata" userId="e66b23fa-62f1-4b63-9f21-a7a437a57970" providerId="ADAL" clId="{2CEB0424-C99D-41DF-A916-76EC10915D5D}" dt="2022-10-03T18:46:54.334" v="3797" actId="478"/>
          <ac:spMkLst>
            <pc:docMk/>
            <pc:sldMk cId="4173682144" sldId="264"/>
            <ac:spMk id="15" creationId="{C195CBA4-24C9-1C42-85C7-BBDC134ED628}"/>
          </ac:spMkLst>
        </pc:spChg>
        <pc:picChg chg="del">
          <ac:chgData name="Regina Kambara Hirata" userId="e66b23fa-62f1-4b63-9f21-a7a437a57970" providerId="ADAL" clId="{2CEB0424-C99D-41DF-A916-76EC10915D5D}" dt="2022-10-03T18:39:54.803" v="3530" actId="478"/>
          <ac:picMkLst>
            <pc:docMk/>
            <pc:sldMk cId="4173682144" sldId="264"/>
            <ac:picMk id="6" creationId="{A5EFA116-4178-EDC3-02A6-30E969C998E2}"/>
          </ac:picMkLst>
        </pc:picChg>
        <pc:picChg chg="add mod modCrop">
          <ac:chgData name="Regina Kambara Hirata" userId="e66b23fa-62f1-4b63-9f21-a7a437a57970" providerId="ADAL" clId="{2CEB0424-C99D-41DF-A916-76EC10915D5D}" dt="2022-10-05T18:37:08.987" v="11813" actId="1076"/>
          <ac:picMkLst>
            <pc:docMk/>
            <pc:sldMk cId="4173682144" sldId="264"/>
            <ac:picMk id="7" creationId="{283D8E96-D18C-F245-F980-3EB56CD0D28D}"/>
          </ac:picMkLst>
        </pc:picChg>
        <pc:picChg chg="del mod">
          <ac:chgData name="Regina Kambara Hirata" userId="e66b23fa-62f1-4b63-9f21-a7a437a57970" providerId="ADAL" clId="{2CEB0424-C99D-41DF-A916-76EC10915D5D}" dt="2022-10-03T18:46:30.828" v="3788" actId="478"/>
          <ac:picMkLst>
            <pc:docMk/>
            <pc:sldMk cId="4173682144" sldId="264"/>
            <ac:picMk id="12" creationId="{418DC93D-9BED-636E-3A8C-B206BC1B4D61}"/>
          </ac:picMkLst>
        </pc:picChg>
        <pc:picChg chg="add del mod">
          <ac:chgData name="Regina Kambara Hirata" userId="e66b23fa-62f1-4b63-9f21-a7a437a57970" providerId="ADAL" clId="{2CEB0424-C99D-41DF-A916-76EC10915D5D}" dt="2022-10-03T18:41:42.246" v="3592" actId="478"/>
          <ac:picMkLst>
            <pc:docMk/>
            <pc:sldMk cId="4173682144" sldId="264"/>
            <ac:picMk id="13" creationId="{E93EECC6-0DA8-9CF8-F817-6B19FB70623F}"/>
          </ac:picMkLst>
        </pc:picChg>
        <pc:picChg chg="add mod modCrop">
          <ac:chgData name="Regina Kambara Hirata" userId="e66b23fa-62f1-4b63-9f21-a7a437a57970" providerId="ADAL" clId="{2CEB0424-C99D-41DF-A916-76EC10915D5D}" dt="2022-10-05T18:37:12.107" v="11817" actId="1035"/>
          <ac:picMkLst>
            <pc:docMk/>
            <pc:sldMk cId="4173682144" sldId="264"/>
            <ac:picMk id="17" creationId="{41D43FBF-2D56-6571-8273-70B4E4ED0579}"/>
          </ac:picMkLst>
        </pc:picChg>
      </pc:sldChg>
      <pc:sldChg chg="addSp delSp modSp mod">
        <pc:chgData name="Regina Kambara Hirata" userId="e66b23fa-62f1-4b63-9f21-a7a437a57970" providerId="ADAL" clId="{2CEB0424-C99D-41DF-A916-76EC10915D5D}" dt="2022-10-05T18:48:53.244" v="11989" actId="20577"/>
        <pc:sldMkLst>
          <pc:docMk/>
          <pc:sldMk cId="2670567481" sldId="266"/>
        </pc:sldMkLst>
        <pc:spChg chg="mod">
          <ac:chgData name="Regina Kambara Hirata" userId="e66b23fa-62f1-4b63-9f21-a7a437a57970" providerId="ADAL" clId="{2CEB0424-C99D-41DF-A916-76EC10915D5D}" dt="2022-10-05T18:37:25.468" v="11820" actId="113"/>
          <ac:spMkLst>
            <pc:docMk/>
            <pc:sldMk cId="2670567481" sldId="266"/>
            <ac:spMk id="2" creationId="{3FB0C8AE-D6EE-F94F-92E4-65ED085399B1}"/>
          </ac:spMkLst>
        </pc:spChg>
        <pc:spChg chg="mod">
          <ac:chgData name="Regina Kambara Hirata" userId="e66b23fa-62f1-4b63-9f21-a7a437a57970" providerId="ADAL" clId="{2CEB0424-C99D-41DF-A916-76EC10915D5D}" dt="2022-10-04T18:41:13.285" v="5870" actId="14100"/>
          <ac:spMkLst>
            <pc:docMk/>
            <pc:sldMk cId="2670567481" sldId="266"/>
            <ac:spMk id="7" creationId="{9F495771-2544-F6B3-1FE1-078E303C4E4C}"/>
          </ac:spMkLst>
        </pc:spChg>
        <pc:spChg chg="add mod ord">
          <ac:chgData name="Regina Kambara Hirata" userId="e66b23fa-62f1-4b63-9f21-a7a437a57970" providerId="ADAL" clId="{2CEB0424-C99D-41DF-A916-76EC10915D5D}" dt="2022-10-04T18:41:17.726" v="5875" actId="1035"/>
          <ac:spMkLst>
            <pc:docMk/>
            <pc:sldMk cId="2670567481" sldId="266"/>
            <ac:spMk id="8" creationId="{8C3ABF64-F730-955C-070E-55213836E00D}"/>
          </ac:spMkLst>
        </pc:spChg>
        <pc:spChg chg="add mod">
          <ac:chgData name="Regina Kambara Hirata" userId="e66b23fa-62f1-4b63-9f21-a7a437a57970" providerId="ADAL" clId="{2CEB0424-C99D-41DF-A916-76EC10915D5D}" dt="2022-10-05T18:48:35.674" v="11988" actId="1036"/>
          <ac:spMkLst>
            <pc:docMk/>
            <pc:sldMk cId="2670567481" sldId="266"/>
            <ac:spMk id="10" creationId="{1C708400-E266-FB6A-E788-05F1DF6DC3B9}"/>
          </ac:spMkLst>
        </pc:spChg>
        <pc:spChg chg="add mod">
          <ac:chgData name="Regina Kambara Hirata" userId="e66b23fa-62f1-4b63-9f21-a7a437a57970" providerId="ADAL" clId="{2CEB0424-C99D-41DF-A916-76EC10915D5D}" dt="2022-10-05T18:37:30.852" v="11824" actId="113"/>
          <ac:spMkLst>
            <pc:docMk/>
            <pc:sldMk cId="2670567481" sldId="266"/>
            <ac:spMk id="11" creationId="{3972BC12-7F7D-889A-6592-B2EFC6B0ACC0}"/>
          </ac:spMkLst>
        </pc:spChg>
        <pc:spChg chg="add mod ord">
          <ac:chgData name="Regina Kambara Hirata" userId="e66b23fa-62f1-4b63-9f21-a7a437a57970" providerId="ADAL" clId="{2CEB0424-C99D-41DF-A916-76EC10915D5D}" dt="2022-10-04T18:51:04.483" v="6098" actId="1076"/>
          <ac:spMkLst>
            <pc:docMk/>
            <pc:sldMk cId="2670567481" sldId="266"/>
            <ac:spMk id="13" creationId="{E62FB93D-BB10-4E43-F707-0F2D046A8DCA}"/>
          </ac:spMkLst>
        </pc:spChg>
        <pc:spChg chg="add mod">
          <ac:chgData name="Regina Kambara Hirata" userId="e66b23fa-62f1-4b63-9f21-a7a437a57970" providerId="ADAL" clId="{2CEB0424-C99D-41DF-A916-76EC10915D5D}" dt="2022-10-04T18:51:19.204" v="6101" actId="1076"/>
          <ac:spMkLst>
            <pc:docMk/>
            <pc:sldMk cId="2670567481" sldId="266"/>
            <ac:spMk id="16" creationId="{FDBEDFED-F311-F6B4-F27E-E61070720331}"/>
          </ac:spMkLst>
        </pc:spChg>
        <pc:spChg chg="add mod">
          <ac:chgData name="Regina Kambara Hirata" userId="e66b23fa-62f1-4b63-9f21-a7a437a57970" providerId="ADAL" clId="{2CEB0424-C99D-41DF-A916-76EC10915D5D}" dt="2022-10-05T18:48:53.244" v="11989" actId="20577"/>
          <ac:spMkLst>
            <pc:docMk/>
            <pc:sldMk cId="2670567481" sldId="266"/>
            <ac:spMk id="17" creationId="{A7F266C6-0F51-3351-1966-27A82BDC6C04}"/>
          </ac:spMkLst>
        </pc:spChg>
        <pc:spChg chg="add mod ord">
          <ac:chgData name="Regina Kambara Hirata" userId="e66b23fa-62f1-4b63-9f21-a7a437a57970" providerId="ADAL" clId="{2CEB0424-C99D-41DF-A916-76EC10915D5D}" dt="2022-10-04T18:51:19.204" v="6101" actId="1076"/>
          <ac:spMkLst>
            <pc:docMk/>
            <pc:sldMk cId="2670567481" sldId="266"/>
            <ac:spMk id="19" creationId="{30E77FF6-E122-86D4-3291-377AF878D089}"/>
          </ac:spMkLst>
        </pc:spChg>
        <pc:picChg chg="del">
          <ac:chgData name="Regina Kambara Hirata" userId="e66b23fa-62f1-4b63-9f21-a7a437a57970" providerId="ADAL" clId="{2CEB0424-C99D-41DF-A916-76EC10915D5D}" dt="2022-10-03T18:50:41.023" v="3934" actId="478"/>
          <ac:picMkLst>
            <pc:docMk/>
            <pc:sldMk cId="2670567481" sldId="266"/>
            <ac:picMk id="4" creationId="{8F99CF6F-49A3-473A-116A-0C14CF08D0C0}"/>
          </ac:picMkLst>
        </pc:picChg>
        <pc:picChg chg="add del mod">
          <ac:chgData name="Regina Kambara Hirata" userId="e66b23fa-62f1-4b63-9f21-a7a437a57970" providerId="ADAL" clId="{2CEB0424-C99D-41DF-A916-76EC10915D5D}" dt="2022-10-03T18:53:03.811" v="3990" actId="478"/>
          <ac:picMkLst>
            <pc:docMk/>
            <pc:sldMk cId="2670567481" sldId="266"/>
            <ac:picMk id="5" creationId="{72DA3309-E8AB-416D-C034-028A0905B211}"/>
          </ac:picMkLst>
        </pc:picChg>
        <pc:picChg chg="add mod">
          <ac:chgData name="Regina Kambara Hirata" userId="e66b23fa-62f1-4b63-9f21-a7a437a57970" providerId="ADAL" clId="{2CEB0424-C99D-41DF-A916-76EC10915D5D}" dt="2022-10-04T18:41:17.726" v="5875" actId="1035"/>
          <ac:picMkLst>
            <pc:docMk/>
            <pc:sldMk cId="2670567481" sldId="266"/>
            <ac:picMk id="9" creationId="{FD70DD4E-A019-9F2F-0164-566C46B52922}"/>
          </ac:picMkLst>
        </pc:picChg>
        <pc:picChg chg="add del mod">
          <ac:chgData name="Regina Kambara Hirata" userId="e66b23fa-62f1-4b63-9f21-a7a437a57970" providerId="ADAL" clId="{2CEB0424-C99D-41DF-A916-76EC10915D5D}" dt="2022-10-03T18:55:38.633" v="4042" actId="478"/>
          <ac:picMkLst>
            <pc:docMk/>
            <pc:sldMk cId="2670567481" sldId="266"/>
            <ac:picMk id="12" creationId="{DD7925AC-19CE-A86F-1984-5947A9CA088D}"/>
          </ac:picMkLst>
        </pc:picChg>
        <pc:picChg chg="add mod">
          <ac:chgData name="Regina Kambara Hirata" userId="e66b23fa-62f1-4b63-9f21-a7a437a57970" providerId="ADAL" clId="{2CEB0424-C99D-41DF-A916-76EC10915D5D}" dt="2022-10-04T18:51:04.483" v="6098" actId="1076"/>
          <ac:picMkLst>
            <pc:docMk/>
            <pc:sldMk cId="2670567481" sldId="266"/>
            <ac:picMk id="15" creationId="{68EB39F6-3A8A-3FEE-03AF-03C05CBAE6F7}"/>
          </ac:picMkLst>
        </pc:picChg>
        <pc:picChg chg="add del mod">
          <ac:chgData name="Regina Kambara Hirata" userId="e66b23fa-62f1-4b63-9f21-a7a437a57970" providerId="ADAL" clId="{2CEB0424-C99D-41DF-A916-76EC10915D5D}" dt="2022-10-03T19:04:05.164" v="4242" actId="478"/>
          <ac:picMkLst>
            <pc:docMk/>
            <pc:sldMk cId="2670567481" sldId="266"/>
            <ac:picMk id="18" creationId="{2BF624FF-64DC-AFA5-3230-BEFE2A50BF4C}"/>
          </ac:picMkLst>
        </pc:picChg>
        <pc:picChg chg="add mod">
          <ac:chgData name="Regina Kambara Hirata" userId="e66b23fa-62f1-4b63-9f21-a7a437a57970" providerId="ADAL" clId="{2CEB0424-C99D-41DF-A916-76EC10915D5D}" dt="2022-10-04T18:51:19.204" v="6101" actId="1076"/>
          <ac:picMkLst>
            <pc:docMk/>
            <pc:sldMk cId="2670567481" sldId="266"/>
            <ac:picMk id="21" creationId="{559A2CCC-F472-21C1-713B-318A9FEBC260}"/>
          </ac:picMkLst>
        </pc:picChg>
      </pc:sldChg>
      <pc:sldChg chg="addSp delSp modSp mod">
        <pc:chgData name="Regina Kambara Hirata" userId="e66b23fa-62f1-4b63-9f21-a7a437a57970" providerId="ADAL" clId="{2CEB0424-C99D-41DF-A916-76EC10915D5D}" dt="2022-10-05T18:36:37.652" v="11802" actId="113"/>
        <pc:sldMkLst>
          <pc:docMk/>
          <pc:sldMk cId="1871704938" sldId="267"/>
        </pc:sldMkLst>
        <pc:spChg chg="del mod">
          <ac:chgData name="Regina Kambara Hirata" userId="e66b23fa-62f1-4b63-9f21-a7a437a57970" providerId="ADAL" clId="{2CEB0424-C99D-41DF-A916-76EC10915D5D}" dt="2022-10-03T18:28:10.102" v="3323" actId="478"/>
          <ac:spMkLst>
            <pc:docMk/>
            <pc:sldMk cId="1871704938" sldId="267"/>
            <ac:spMk id="2" creationId="{3FB0C8AE-D6EE-F94F-92E4-65ED085399B1}"/>
          </ac:spMkLst>
        </pc:spChg>
        <pc:spChg chg="mod">
          <ac:chgData name="Regina Kambara Hirata" userId="e66b23fa-62f1-4b63-9f21-a7a437a57970" providerId="ADAL" clId="{2CEB0424-C99D-41DF-A916-76EC10915D5D}" dt="2022-10-03T18:58:24.733" v="4055" actId="14100"/>
          <ac:spMkLst>
            <pc:docMk/>
            <pc:sldMk cId="1871704938" sldId="267"/>
            <ac:spMk id="5" creationId="{EEB3C0F6-15A9-F3B3-912B-12E87FDDFBE2}"/>
          </ac:spMkLst>
        </pc:spChg>
        <pc:spChg chg="del">
          <ac:chgData name="Regina Kambara Hirata" userId="e66b23fa-62f1-4b63-9f21-a7a437a57970" providerId="ADAL" clId="{2CEB0424-C99D-41DF-A916-76EC10915D5D}" dt="2022-10-03T18:28:10.102" v="3323" actId="478"/>
          <ac:spMkLst>
            <pc:docMk/>
            <pc:sldMk cId="1871704938" sldId="267"/>
            <ac:spMk id="7" creationId="{9F495771-2544-F6B3-1FE1-078E303C4E4C}"/>
          </ac:spMkLst>
        </pc:spChg>
        <pc:spChg chg="mod ord">
          <ac:chgData name="Regina Kambara Hirata" userId="e66b23fa-62f1-4b63-9f21-a7a437a57970" providerId="ADAL" clId="{2CEB0424-C99D-41DF-A916-76EC10915D5D}" dt="2022-10-03T18:58:28.453" v="4056" actId="1076"/>
          <ac:spMkLst>
            <pc:docMk/>
            <pc:sldMk cId="1871704938" sldId="267"/>
            <ac:spMk id="8" creationId="{C034DDBB-0473-D59C-6D8B-599F07B03386}"/>
          </ac:spMkLst>
        </pc:spChg>
        <pc:spChg chg="mod">
          <ac:chgData name="Regina Kambara Hirata" userId="e66b23fa-62f1-4b63-9f21-a7a437a57970" providerId="ADAL" clId="{2CEB0424-C99D-41DF-A916-76EC10915D5D}" dt="2022-10-05T18:36:37.652" v="11802" actId="113"/>
          <ac:spMkLst>
            <pc:docMk/>
            <pc:sldMk cId="1871704938" sldId="267"/>
            <ac:spMk id="10" creationId="{BD19405A-E27B-6E03-2155-79B29A7F3BFB}"/>
          </ac:spMkLst>
        </pc:spChg>
        <pc:spChg chg="del">
          <ac:chgData name="Regina Kambara Hirata" userId="e66b23fa-62f1-4b63-9f21-a7a437a57970" providerId="ADAL" clId="{2CEB0424-C99D-41DF-A916-76EC10915D5D}" dt="2022-10-03T17:15:47.933" v="2698" actId="478"/>
          <ac:spMkLst>
            <pc:docMk/>
            <pc:sldMk cId="1871704938" sldId="267"/>
            <ac:spMk id="11" creationId="{2BB3A1F6-5429-BFB1-DB3C-AC0577D2A8EA}"/>
          </ac:spMkLst>
        </pc:spChg>
        <pc:spChg chg="del mod ord">
          <ac:chgData name="Regina Kambara Hirata" userId="e66b23fa-62f1-4b63-9f21-a7a437a57970" providerId="ADAL" clId="{2CEB0424-C99D-41DF-A916-76EC10915D5D}" dt="2022-10-03T18:28:10.102" v="3323" actId="478"/>
          <ac:spMkLst>
            <pc:docMk/>
            <pc:sldMk cId="1871704938" sldId="267"/>
            <ac:spMk id="12" creationId="{CA8185B5-7008-FB9A-2E19-AB45F773761F}"/>
          </ac:spMkLst>
        </pc:spChg>
        <pc:spChg chg="del">
          <ac:chgData name="Regina Kambara Hirata" userId="e66b23fa-62f1-4b63-9f21-a7a437a57970" providerId="ADAL" clId="{2CEB0424-C99D-41DF-A916-76EC10915D5D}" dt="2022-10-03T17:15:50.174" v="2699" actId="478"/>
          <ac:spMkLst>
            <pc:docMk/>
            <pc:sldMk cId="1871704938" sldId="267"/>
            <ac:spMk id="15" creationId="{80B11B66-7CA8-8FC9-F23E-A6477C491FE3}"/>
          </ac:spMkLst>
        </pc:spChg>
        <pc:spChg chg="add del mod">
          <ac:chgData name="Regina Kambara Hirata" userId="e66b23fa-62f1-4b63-9f21-a7a437a57970" providerId="ADAL" clId="{2CEB0424-C99D-41DF-A916-76EC10915D5D}" dt="2022-10-03T18:58:21.013" v="4054" actId="478"/>
          <ac:spMkLst>
            <pc:docMk/>
            <pc:sldMk cId="1871704938" sldId="267"/>
            <ac:spMk id="17" creationId="{6C410927-1CA7-B60F-0C2F-315314F11AF2}"/>
          </ac:spMkLst>
        </pc:spChg>
        <pc:spChg chg="add del mod">
          <ac:chgData name="Regina Kambara Hirata" userId="e66b23fa-62f1-4b63-9f21-a7a437a57970" providerId="ADAL" clId="{2CEB0424-C99D-41DF-A916-76EC10915D5D}" dt="2022-10-03T18:28:11.808" v="3324" actId="478"/>
          <ac:spMkLst>
            <pc:docMk/>
            <pc:sldMk cId="1871704938" sldId="267"/>
            <ac:spMk id="19" creationId="{B24EC587-C911-5DA0-04E3-BDAFA7B91606}"/>
          </ac:spMkLst>
        </pc:spChg>
        <pc:spChg chg="add del mod">
          <ac:chgData name="Regina Kambara Hirata" userId="e66b23fa-62f1-4b63-9f21-a7a437a57970" providerId="ADAL" clId="{2CEB0424-C99D-41DF-A916-76EC10915D5D}" dt="2022-10-03T18:32:13.366" v="3331" actId="478"/>
          <ac:spMkLst>
            <pc:docMk/>
            <pc:sldMk cId="1871704938" sldId="267"/>
            <ac:spMk id="20" creationId="{ABFA3A2D-73E1-B28F-FF0E-B51848594637}"/>
          </ac:spMkLst>
        </pc:spChg>
        <pc:spChg chg="add del mod">
          <ac:chgData name="Regina Kambara Hirata" userId="e66b23fa-62f1-4b63-9f21-a7a437a57970" providerId="ADAL" clId="{2CEB0424-C99D-41DF-A916-76EC10915D5D}" dt="2022-10-03T18:28:27.616" v="3328" actId="478"/>
          <ac:spMkLst>
            <pc:docMk/>
            <pc:sldMk cId="1871704938" sldId="267"/>
            <ac:spMk id="21" creationId="{1569BDBC-F28D-16BD-1B61-332F9ED61BE2}"/>
          </ac:spMkLst>
        </pc:spChg>
        <pc:spChg chg="add mod">
          <ac:chgData name="Regina Kambara Hirata" userId="e66b23fa-62f1-4b63-9f21-a7a437a57970" providerId="ADAL" clId="{2CEB0424-C99D-41DF-A916-76EC10915D5D}" dt="2022-10-03T18:58:41.150" v="4062" actId="1076"/>
          <ac:spMkLst>
            <pc:docMk/>
            <pc:sldMk cId="1871704938" sldId="267"/>
            <ac:spMk id="23" creationId="{4D338020-D6B8-6633-0D3E-043175ACB3A8}"/>
          </ac:spMkLst>
        </pc:spChg>
        <pc:spChg chg="add mod">
          <ac:chgData name="Regina Kambara Hirata" userId="e66b23fa-62f1-4b63-9f21-a7a437a57970" providerId="ADAL" clId="{2CEB0424-C99D-41DF-A916-76EC10915D5D}" dt="2022-10-04T18:31:32.674" v="5705" actId="14100"/>
          <ac:spMkLst>
            <pc:docMk/>
            <pc:sldMk cId="1871704938" sldId="267"/>
            <ac:spMk id="24" creationId="{7B7C2C9B-169A-B97D-8890-3B698230CEB4}"/>
          </ac:spMkLst>
        </pc:spChg>
        <pc:spChg chg="add del">
          <ac:chgData name="Regina Kambara Hirata" userId="e66b23fa-62f1-4b63-9f21-a7a437a57970" providerId="ADAL" clId="{2CEB0424-C99D-41DF-A916-76EC10915D5D}" dt="2022-10-03T18:32:20.678" v="3335"/>
          <ac:spMkLst>
            <pc:docMk/>
            <pc:sldMk cId="1871704938" sldId="267"/>
            <ac:spMk id="25" creationId="{05021479-1272-BDF6-59A1-E7F8FA931EE8}"/>
          </ac:spMkLst>
        </pc:spChg>
        <pc:spChg chg="add del">
          <ac:chgData name="Regina Kambara Hirata" userId="e66b23fa-62f1-4b63-9f21-a7a437a57970" providerId="ADAL" clId="{2CEB0424-C99D-41DF-A916-76EC10915D5D}" dt="2022-10-03T18:32:39.687" v="3337" actId="478"/>
          <ac:spMkLst>
            <pc:docMk/>
            <pc:sldMk cId="1871704938" sldId="267"/>
            <ac:spMk id="26" creationId="{C102DC30-CD7C-C635-0C6A-9FA2FE24D2F6}"/>
          </ac:spMkLst>
        </pc:spChg>
        <pc:spChg chg="add mod">
          <ac:chgData name="Regina Kambara Hirata" userId="e66b23fa-62f1-4b63-9f21-a7a437a57970" providerId="ADAL" clId="{2CEB0424-C99D-41DF-A916-76EC10915D5D}" dt="2022-10-03T18:58:41.150" v="4062" actId="1076"/>
          <ac:spMkLst>
            <pc:docMk/>
            <pc:sldMk cId="1871704938" sldId="267"/>
            <ac:spMk id="27" creationId="{6AF2DFEC-34C1-FD17-9FDF-CBD5FE9862E3}"/>
          </ac:spMkLst>
        </pc:spChg>
        <pc:spChg chg="add mod">
          <ac:chgData name="Regina Kambara Hirata" userId="e66b23fa-62f1-4b63-9f21-a7a437a57970" providerId="ADAL" clId="{2CEB0424-C99D-41DF-A916-76EC10915D5D}" dt="2022-10-04T18:27:21.452" v="5624" actId="20577"/>
          <ac:spMkLst>
            <pc:docMk/>
            <pc:sldMk cId="1871704938" sldId="267"/>
            <ac:spMk id="28" creationId="{F2F33FE0-EDF2-D193-0860-0AD0608958FB}"/>
          </ac:spMkLst>
        </pc:spChg>
        <pc:spChg chg="add mod">
          <ac:chgData name="Regina Kambara Hirata" userId="e66b23fa-62f1-4b63-9f21-a7a437a57970" providerId="ADAL" clId="{2CEB0424-C99D-41DF-A916-76EC10915D5D}" dt="2022-10-04T18:31:35.129" v="5706" actId="1076"/>
          <ac:spMkLst>
            <pc:docMk/>
            <pc:sldMk cId="1871704938" sldId="267"/>
            <ac:spMk id="29" creationId="{AC43CE2C-E3EB-CE7D-099C-0460047B1E0F}"/>
          </ac:spMkLst>
        </pc:spChg>
        <pc:picChg chg="add mod ord modCrop">
          <ac:chgData name="Regina Kambara Hirata" userId="e66b23fa-62f1-4b63-9f21-a7a437a57970" providerId="ADAL" clId="{2CEB0424-C99D-41DF-A916-76EC10915D5D}" dt="2022-10-03T18:58:41.150" v="4062" actId="1076"/>
          <ac:picMkLst>
            <pc:docMk/>
            <pc:sldMk cId="1871704938" sldId="267"/>
            <ac:picMk id="3" creationId="{1E4BBF67-C836-9EF3-615A-925E050F558E}"/>
          </ac:picMkLst>
        </pc:picChg>
        <pc:picChg chg="add del mod modCrop">
          <ac:chgData name="Regina Kambara Hirata" userId="e66b23fa-62f1-4b63-9f21-a7a437a57970" providerId="ADAL" clId="{2CEB0424-C99D-41DF-A916-76EC10915D5D}" dt="2022-10-03T18:28:10.102" v="3323" actId="478"/>
          <ac:picMkLst>
            <pc:docMk/>
            <pc:sldMk cId="1871704938" sldId="267"/>
            <ac:picMk id="4" creationId="{D74E7D23-EEF9-3607-71FF-E3FAECFD21F7}"/>
          </ac:picMkLst>
        </pc:picChg>
        <pc:picChg chg="del">
          <ac:chgData name="Regina Kambara Hirata" userId="e66b23fa-62f1-4b63-9f21-a7a437a57970" providerId="ADAL" clId="{2CEB0424-C99D-41DF-A916-76EC10915D5D}" dt="2022-10-03T17:12:12.407" v="2564" actId="478"/>
          <ac:picMkLst>
            <pc:docMk/>
            <pc:sldMk cId="1871704938" sldId="267"/>
            <ac:picMk id="6" creationId="{B83243FA-61F8-95CF-B239-008E68A98611}"/>
          </ac:picMkLst>
        </pc:picChg>
        <pc:picChg chg="del">
          <ac:chgData name="Regina Kambara Hirata" userId="e66b23fa-62f1-4b63-9f21-a7a437a57970" providerId="ADAL" clId="{2CEB0424-C99D-41DF-A916-76EC10915D5D}" dt="2022-10-03T17:15:45.518" v="2697" actId="478"/>
          <ac:picMkLst>
            <pc:docMk/>
            <pc:sldMk cId="1871704938" sldId="267"/>
            <ac:picMk id="13" creationId="{A453C66E-8D8A-002A-B0A9-389E77416B3F}"/>
          </ac:picMkLst>
        </pc:picChg>
        <pc:picChg chg="add mod modCrop">
          <ac:chgData name="Regina Kambara Hirata" userId="e66b23fa-62f1-4b63-9f21-a7a437a57970" providerId="ADAL" clId="{2CEB0424-C99D-41DF-A916-76EC10915D5D}" dt="2022-10-03T18:58:28.453" v="4056" actId="1076"/>
          <ac:picMkLst>
            <pc:docMk/>
            <pc:sldMk cId="1871704938" sldId="267"/>
            <ac:picMk id="14" creationId="{81FCB7D1-B518-F93C-B433-8F0D833D4F42}"/>
          </ac:picMkLst>
        </pc:picChg>
        <pc:picChg chg="add del mod">
          <ac:chgData name="Regina Kambara Hirata" userId="e66b23fa-62f1-4b63-9f21-a7a437a57970" providerId="ADAL" clId="{2CEB0424-C99D-41DF-A916-76EC10915D5D}" dt="2022-10-03T18:32:16.435" v="3333" actId="478"/>
          <ac:picMkLst>
            <pc:docMk/>
            <pc:sldMk cId="1871704938" sldId="267"/>
            <ac:picMk id="22" creationId="{B665265C-3780-C8CD-3397-7154B09F5649}"/>
          </ac:picMkLst>
        </pc:picChg>
        <pc:picChg chg="add mod">
          <ac:chgData name="Regina Kambara Hirata" userId="e66b23fa-62f1-4b63-9f21-a7a437a57970" providerId="ADAL" clId="{2CEB0424-C99D-41DF-A916-76EC10915D5D}" dt="2022-10-04T18:31:35.129" v="5706" actId="1076"/>
          <ac:picMkLst>
            <pc:docMk/>
            <pc:sldMk cId="1871704938" sldId="267"/>
            <ac:picMk id="30" creationId="{106452CA-EDB4-74E6-55F8-E6376A8196F7}"/>
          </ac:picMkLst>
        </pc:picChg>
      </pc:sldChg>
      <pc:sldChg chg="addSp delSp modSp add mod ord">
        <pc:chgData name="Regina Kambara Hirata" userId="e66b23fa-62f1-4b63-9f21-a7a437a57970" providerId="ADAL" clId="{2CEB0424-C99D-41DF-A916-76EC10915D5D}" dt="2022-10-05T18:37:48.156" v="11836" actId="113"/>
        <pc:sldMkLst>
          <pc:docMk/>
          <pc:sldMk cId="673573301" sldId="268"/>
        </pc:sldMkLst>
        <pc:spChg chg="mod">
          <ac:chgData name="Regina Kambara Hirata" userId="e66b23fa-62f1-4b63-9f21-a7a437a57970" providerId="ADAL" clId="{2CEB0424-C99D-41DF-A916-76EC10915D5D}" dt="2022-10-04T18:43:41.218" v="5889" actId="1076"/>
          <ac:spMkLst>
            <pc:docMk/>
            <pc:sldMk cId="673573301" sldId="268"/>
            <ac:spMk id="5" creationId="{EEB3C0F6-15A9-F3B3-912B-12E87FDDFBE2}"/>
          </ac:spMkLst>
        </pc:spChg>
        <pc:spChg chg="mod">
          <ac:chgData name="Regina Kambara Hirata" userId="e66b23fa-62f1-4b63-9f21-a7a437a57970" providerId="ADAL" clId="{2CEB0424-C99D-41DF-A916-76EC10915D5D}" dt="2022-10-04T18:43:32.208" v="5886" actId="14100"/>
          <ac:spMkLst>
            <pc:docMk/>
            <pc:sldMk cId="673573301" sldId="268"/>
            <ac:spMk id="7" creationId="{9F495771-2544-F6B3-1FE1-078E303C4E4C}"/>
          </ac:spMkLst>
        </pc:spChg>
        <pc:spChg chg="mod">
          <ac:chgData name="Regina Kambara Hirata" userId="e66b23fa-62f1-4b63-9f21-a7a437a57970" providerId="ADAL" clId="{2CEB0424-C99D-41DF-A916-76EC10915D5D}" dt="2022-10-05T18:37:48.156" v="11836" actId="113"/>
          <ac:spMkLst>
            <pc:docMk/>
            <pc:sldMk cId="673573301" sldId="268"/>
            <ac:spMk id="10" creationId="{BD19405A-E27B-6E03-2155-79B29A7F3BFB}"/>
          </ac:spMkLst>
        </pc:spChg>
        <pc:spChg chg="add mod">
          <ac:chgData name="Regina Kambara Hirata" userId="e66b23fa-62f1-4b63-9f21-a7a437a57970" providerId="ADAL" clId="{2CEB0424-C99D-41DF-A916-76EC10915D5D}" dt="2022-10-04T18:55:12.900" v="6377" actId="14100"/>
          <ac:spMkLst>
            <pc:docMk/>
            <pc:sldMk cId="673573301" sldId="268"/>
            <ac:spMk id="11" creationId="{799CB335-B516-C27E-8E76-156F4C248E36}"/>
          </ac:spMkLst>
        </pc:spChg>
        <pc:spChg chg="mod ord">
          <ac:chgData name="Regina Kambara Hirata" userId="e66b23fa-62f1-4b63-9f21-a7a437a57970" providerId="ADAL" clId="{2CEB0424-C99D-41DF-A916-76EC10915D5D}" dt="2022-10-04T18:42:56.743" v="5883" actId="1076"/>
          <ac:spMkLst>
            <pc:docMk/>
            <pc:sldMk cId="673573301" sldId="268"/>
            <ac:spMk id="12" creationId="{BB72AA96-8A68-9DF3-D606-2C0C6DE01FB0}"/>
          </ac:spMkLst>
        </pc:spChg>
        <pc:spChg chg="mod">
          <ac:chgData name="Regina Kambara Hirata" userId="e66b23fa-62f1-4b63-9f21-a7a437a57970" providerId="ADAL" clId="{2CEB0424-C99D-41DF-A916-76EC10915D5D}" dt="2022-10-05T18:37:42.828" v="11832" actId="113"/>
          <ac:spMkLst>
            <pc:docMk/>
            <pc:sldMk cId="673573301" sldId="268"/>
            <ac:spMk id="14" creationId="{6ADD7613-6589-CF34-5DDB-25F9EF88A01F}"/>
          </ac:spMkLst>
        </pc:spChg>
        <pc:spChg chg="mod ord">
          <ac:chgData name="Regina Kambara Hirata" userId="e66b23fa-62f1-4b63-9f21-a7a437a57970" providerId="ADAL" clId="{2CEB0424-C99D-41DF-A916-76EC10915D5D}" dt="2022-10-04T18:55:22.723" v="6378" actId="1076"/>
          <ac:spMkLst>
            <pc:docMk/>
            <pc:sldMk cId="673573301" sldId="268"/>
            <ac:spMk id="19" creationId="{255D813C-052B-7618-8443-5B08F40E00B2}"/>
          </ac:spMkLst>
        </pc:spChg>
        <pc:picChg chg="add mod">
          <ac:chgData name="Regina Kambara Hirata" userId="e66b23fa-62f1-4b63-9f21-a7a437a57970" providerId="ADAL" clId="{2CEB0424-C99D-41DF-A916-76EC10915D5D}" dt="2022-10-04T18:42:56.743" v="5883" actId="1076"/>
          <ac:picMkLst>
            <pc:docMk/>
            <pc:sldMk cId="673573301" sldId="268"/>
            <ac:picMk id="3" creationId="{5E0718FA-0175-8A41-E395-D3032F796FCD}"/>
          </ac:picMkLst>
        </pc:picChg>
        <pc:picChg chg="add mod modCrop">
          <ac:chgData name="Regina Kambara Hirata" userId="e66b23fa-62f1-4b63-9f21-a7a437a57970" providerId="ADAL" clId="{2CEB0424-C99D-41DF-A916-76EC10915D5D}" dt="2022-10-04T18:55:22.723" v="6378" actId="1076"/>
          <ac:picMkLst>
            <pc:docMk/>
            <pc:sldMk cId="673573301" sldId="268"/>
            <ac:picMk id="6" creationId="{124A0E39-176B-AC1E-FFD5-F3BE45750119}"/>
          </ac:picMkLst>
        </pc:picChg>
        <pc:picChg chg="del">
          <ac:chgData name="Regina Kambara Hirata" userId="e66b23fa-62f1-4b63-9f21-a7a437a57970" providerId="ADAL" clId="{2CEB0424-C99D-41DF-A916-76EC10915D5D}" dt="2022-10-03T19:06:05.470" v="4309" actId="478"/>
          <ac:picMkLst>
            <pc:docMk/>
            <pc:sldMk cId="673573301" sldId="268"/>
            <ac:picMk id="11" creationId="{FA02413F-6118-F07B-5243-8B642ECE5EEA}"/>
          </ac:picMkLst>
        </pc:picChg>
        <pc:picChg chg="del">
          <ac:chgData name="Regina Kambara Hirata" userId="e66b23fa-62f1-4b63-9f21-a7a437a57970" providerId="ADAL" clId="{2CEB0424-C99D-41DF-A916-76EC10915D5D}" dt="2022-10-03T19:18:29.517" v="4337" actId="478"/>
          <ac:picMkLst>
            <pc:docMk/>
            <pc:sldMk cId="673573301" sldId="268"/>
            <ac:picMk id="18" creationId="{8F6EAF9F-5761-89B0-EEF4-173EFA2C070D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8:49:18.931" v="11990" actId="14100"/>
        <pc:sldMkLst>
          <pc:docMk/>
          <pc:sldMk cId="637899259" sldId="269"/>
        </pc:sldMkLst>
        <pc:spChg chg="mod">
          <ac:chgData name="Regina Kambara Hirata" userId="e66b23fa-62f1-4b63-9f21-a7a437a57970" providerId="ADAL" clId="{2CEB0424-C99D-41DF-A916-76EC10915D5D}" dt="2022-10-04T18:58:39.494" v="6652" actId="14100"/>
          <ac:spMkLst>
            <pc:docMk/>
            <pc:sldMk cId="637899259" sldId="269"/>
            <ac:spMk id="5" creationId="{EEB3C0F6-15A9-F3B3-912B-12E87FDDFBE2}"/>
          </ac:spMkLst>
        </pc:spChg>
        <pc:spChg chg="mod">
          <ac:chgData name="Regina Kambara Hirata" userId="e66b23fa-62f1-4b63-9f21-a7a437a57970" providerId="ADAL" clId="{2CEB0424-C99D-41DF-A916-76EC10915D5D}" dt="2022-10-05T18:49:18.931" v="11990" actId="14100"/>
          <ac:spMkLst>
            <pc:docMk/>
            <pc:sldMk cId="637899259" sldId="269"/>
            <ac:spMk id="7" creationId="{9F495771-2544-F6B3-1FE1-078E303C4E4C}"/>
          </ac:spMkLst>
        </pc:spChg>
        <pc:spChg chg="mod">
          <ac:chgData name="Regina Kambara Hirata" userId="e66b23fa-62f1-4b63-9f21-a7a437a57970" providerId="ADAL" clId="{2CEB0424-C99D-41DF-A916-76EC10915D5D}" dt="2022-10-05T18:38:05.717" v="11842" actId="113"/>
          <ac:spMkLst>
            <pc:docMk/>
            <pc:sldMk cId="637899259" sldId="269"/>
            <ac:spMk id="10" creationId="{BD19405A-E27B-6E03-2155-79B29A7F3BFB}"/>
          </ac:spMkLst>
        </pc:spChg>
        <pc:spChg chg="mod ord">
          <ac:chgData name="Regina Kambara Hirata" userId="e66b23fa-62f1-4b63-9f21-a7a437a57970" providerId="ADAL" clId="{2CEB0424-C99D-41DF-A916-76EC10915D5D}" dt="2022-10-04T18:58:21.884" v="6649" actId="1038"/>
          <ac:spMkLst>
            <pc:docMk/>
            <pc:sldMk cId="637899259" sldId="269"/>
            <ac:spMk id="12" creationId="{BB72AA96-8A68-9DF3-D606-2C0C6DE01FB0}"/>
          </ac:spMkLst>
        </pc:spChg>
        <pc:spChg chg="mod">
          <ac:chgData name="Regina Kambara Hirata" userId="e66b23fa-62f1-4b63-9f21-a7a437a57970" providerId="ADAL" clId="{2CEB0424-C99D-41DF-A916-76EC10915D5D}" dt="2022-10-05T18:37:59.214" v="11838" actId="113"/>
          <ac:spMkLst>
            <pc:docMk/>
            <pc:sldMk cId="637899259" sldId="269"/>
            <ac:spMk id="14" creationId="{6ADD7613-6589-CF34-5DDB-25F9EF88A01F}"/>
          </ac:spMkLst>
        </pc:spChg>
        <pc:spChg chg="mod ord">
          <ac:chgData name="Regina Kambara Hirata" userId="e66b23fa-62f1-4b63-9f21-a7a437a57970" providerId="ADAL" clId="{2CEB0424-C99D-41DF-A916-76EC10915D5D}" dt="2022-10-04T19:01:07.700" v="6735" actId="1076"/>
          <ac:spMkLst>
            <pc:docMk/>
            <pc:sldMk cId="637899259" sldId="269"/>
            <ac:spMk id="19" creationId="{255D813C-052B-7618-8443-5B08F40E00B2}"/>
          </ac:spMkLst>
        </pc:spChg>
        <pc:picChg chg="del">
          <ac:chgData name="Regina Kambara Hirata" userId="e66b23fa-62f1-4b63-9f21-a7a437a57970" providerId="ADAL" clId="{2CEB0424-C99D-41DF-A916-76EC10915D5D}" dt="2022-10-03T19:19:24.783" v="4351" actId="478"/>
          <ac:picMkLst>
            <pc:docMk/>
            <pc:sldMk cId="637899259" sldId="269"/>
            <ac:picMk id="3" creationId="{5E0718FA-0175-8A41-E395-D3032F796FCD}"/>
          </ac:picMkLst>
        </pc:picChg>
        <pc:picChg chg="add mod modCrop">
          <ac:chgData name="Regina Kambara Hirata" userId="e66b23fa-62f1-4b63-9f21-a7a437a57970" providerId="ADAL" clId="{2CEB0424-C99D-41DF-A916-76EC10915D5D}" dt="2022-10-04T18:57:57.884" v="6599" actId="1035"/>
          <ac:picMkLst>
            <pc:docMk/>
            <pc:sldMk cId="637899259" sldId="269"/>
            <ac:picMk id="4" creationId="{159367ED-E571-6B5F-58CC-44228DEFE3F3}"/>
          </ac:picMkLst>
        </pc:picChg>
        <pc:picChg chg="del">
          <ac:chgData name="Regina Kambara Hirata" userId="e66b23fa-62f1-4b63-9f21-a7a437a57970" providerId="ADAL" clId="{2CEB0424-C99D-41DF-A916-76EC10915D5D}" dt="2022-10-03T19:21:48.050" v="4375" actId="478"/>
          <ac:picMkLst>
            <pc:docMk/>
            <pc:sldMk cId="637899259" sldId="269"/>
            <ac:picMk id="6" creationId="{124A0E39-176B-AC1E-FFD5-F3BE45750119}"/>
          </ac:picMkLst>
        </pc:picChg>
        <pc:picChg chg="add mod modCrop">
          <ac:chgData name="Regina Kambara Hirata" userId="e66b23fa-62f1-4b63-9f21-a7a437a57970" providerId="ADAL" clId="{2CEB0424-C99D-41DF-A916-76EC10915D5D}" dt="2022-10-04T19:01:07.700" v="6735" actId="1076"/>
          <ac:picMkLst>
            <pc:docMk/>
            <pc:sldMk cId="637899259" sldId="269"/>
            <ac:picMk id="9" creationId="{2C160F7A-1BC5-80CB-0801-3CE37666F809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8:49:58.415" v="11999" actId="6549"/>
        <pc:sldMkLst>
          <pc:docMk/>
          <pc:sldMk cId="2456712586" sldId="270"/>
        </pc:sldMkLst>
        <pc:spChg chg="mod">
          <ac:chgData name="Regina Kambara Hirata" userId="e66b23fa-62f1-4b63-9f21-a7a437a57970" providerId="ADAL" clId="{2CEB0424-C99D-41DF-A916-76EC10915D5D}" dt="2022-10-04T19:07:29.900" v="7111" actId="14100"/>
          <ac:spMkLst>
            <pc:docMk/>
            <pc:sldMk cId="2456712586" sldId="270"/>
            <ac:spMk id="5" creationId="{EEB3C0F6-15A9-F3B3-912B-12E87FDDFBE2}"/>
          </ac:spMkLst>
        </pc:spChg>
        <pc:spChg chg="mod">
          <ac:chgData name="Regina Kambara Hirata" userId="e66b23fa-62f1-4b63-9f21-a7a437a57970" providerId="ADAL" clId="{2CEB0424-C99D-41DF-A916-76EC10915D5D}" dt="2022-10-04T19:04:04.960" v="6934" actId="14100"/>
          <ac:spMkLst>
            <pc:docMk/>
            <pc:sldMk cId="2456712586" sldId="270"/>
            <ac:spMk id="7" creationId="{9F495771-2544-F6B3-1FE1-078E303C4E4C}"/>
          </ac:spMkLst>
        </pc:spChg>
        <pc:spChg chg="mod">
          <ac:chgData name="Regina Kambara Hirata" userId="e66b23fa-62f1-4b63-9f21-a7a437a57970" providerId="ADAL" clId="{2CEB0424-C99D-41DF-A916-76EC10915D5D}" dt="2022-10-05T18:49:58.415" v="11999" actId="6549"/>
          <ac:spMkLst>
            <pc:docMk/>
            <pc:sldMk cId="2456712586" sldId="270"/>
            <ac:spMk id="10" creationId="{BD19405A-E27B-6E03-2155-79B29A7F3BFB}"/>
          </ac:spMkLst>
        </pc:spChg>
        <pc:spChg chg="mod ord">
          <ac:chgData name="Regina Kambara Hirata" userId="e66b23fa-62f1-4b63-9f21-a7a437a57970" providerId="ADAL" clId="{2CEB0424-C99D-41DF-A916-76EC10915D5D}" dt="2022-10-04T19:03:56.056" v="6931" actId="1036"/>
          <ac:spMkLst>
            <pc:docMk/>
            <pc:sldMk cId="2456712586" sldId="270"/>
            <ac:spMk id="12" creationId="{BB72AA96-8A68-9DF3-D606-2C0C6DE01FB0}"/>
          </ac:spMkLst>
        </pc:spChg>
        <pc:spChg chg="mod">
          <ac:chgData name="Regina Kambara Hirata" userId="e66b23fa-62f1-4b63-9f21-a7a437a57970" providerId="ADAL" clId="{2CEB0424-C99D-41DF-A916-76EC10915D5D}" dt="2022-10-05T18:49:46.046" v="11998" actId="20577"/>
          <ac:spMkLst>
            <pc:docMk/>
            <pc:sldMk cId="2456712586" sldId="270"/>
            <ac:spMk id="14" creationId="{6ADD7613-6589-CF34-5DDB-25F9EF88A01F}"/>
          </ac:spMkLst>
        </pc:spChg>
        <pc:spChg chg="add mod">
          <ac:chgData name="Regina Kambara Hirata" userId="e66b23fa-62f1-4b63-9f21-a7a437a57970" providerId="ADAL" clId="{2CEB0424-C99D-41DF-A916-76EC10915D5D}" dt="2022-10-04T19:09:55.904" v="7174" actId="1036"/>
          <ac:spMkLst>
            <pc:docMk/>
            <pc:sldMk cId="2456712586" sldId="270"/>
            <ac:spMk id="15" creationId="{F8EC7E75-4182-26B8-C472-D3A72EFB246E}"/>
          </ac:spMkLst>
        </pc:spChg>
        <pc:spChg chg="add mod">
          <ac:chgData name="Regina Kambara Hirata" userId="e66b23fa-62f1-4b63-9f21-a7a437a57970" providerId="ADAL" clId="{2CEB0424-C99D-41DF-A916-76EC10915D5D}" dt="2022-10-04T19:10:02.492" v="7189" actId="1035"/>
          <ac:spMkLst>
            <pc:docMk/>
            <pc:sldMk cId="2456712586" sldId="270"/>
            <ac:spMk id="16" creationId="{616D12EF-1E4C-6B63-9AB9-CDB87C5EA3D2}"/>
          </ac:spMkLst>
        </pc:spChg>
        <pc:spChg chg="add mod">
          <ac:chgData name="Regina Kambara Hirata" userId="e66b23fa-62f1-4b63-9f21-a7a437a57970" providerId="ADAL" clId="{2CEB0424-C99D-41DF-A916-76EC10915D5D}" dt="2022-10-04T19:10:08.241" v="7222" actId="1035"/>
          <ac:spMkLst>
            <pc:docMk/>
            <pc:sldMk cId="2456712586" sldId="270"/>
            <ac:spMk id="17" creationId="{1F840C2B-B204-3B86-F393-45ACA28A5B22}"/>
          </ac:spMkLst>
        </pc:spChg>
        <pc:spChg chg="add del mod">
          <ac:chgData name="Regina Kambara Hirata" userId="e66b23fa-62f1-4b63-9f21-a7a437a57970" providerId="ADAL" clId="{2CEB0424-C99D-41DF-A916-76EC10915D5D}" dt="2022-10-03T19:30:02.478" v="4444" actId="478"/>
          <ac:spMkLst>
            <pc:docMk/>
            <pc:sldMk cId="2456712586" sldId="270"/>
            <ac:spMk id="18" creationId="{2465DC4D-252F-AE0D-EF98-81F1C6E9C4A6}"/>
          </ac:spMkLst>
        </pc:spChg>
        <pc:spChg chg="mod ord">
          <ac:chgData name="Regina Kambara Hirata" userId="e66b23fa-62f1-4b63-9f21-a7a437a57970" providerId="ADAL" clId="{2CEB0424-C99D-41DF-A916-76EC10915D5D}" dt="2022-10-04T19:03:56.056" v="6931" actId="1036"/>
          <ac:spMkLst>
            <pc:docMk/>
            <pc:sldMk cId="2456712586" sldId="270"/>
            <ac:spMk id="19" creationId="{255D813C-052B-7618-8443-5B08F40E00B2}"/>
          </ac:spMkLst>
        </pc:spChg>
        <pc:picChg chg="add del">
          <ac:chgData name="Regina Kambara Hirata" userId="e66b23fa-62f1-4b63-9f21-a7a437a57970" providerId="ADAL" clId="{2CEB0424-C99D-41DF-A916-76EC10915D5D}" dt="2022-10-03T19:27:45.066" v="4411" actId="478"/>
          <ac:picMkLst>
            <pc:docMk/>
            <pc:sldMk cId="2456712586" sldId="270"/>
            <ac:picMk id="3" creationId="{7AC146C2-E23C-2AC0-FFD3-F347C5D2C4B1}"/>
          </ac:picMkLst>
        </pc:picChg>
        <pc:picChg chg="del">
          <ac:chgData name="Regina Kambara Hirata" userId="e66b23fa-62f1-4b63-9f21-a7a437a57970" providerId="ADAL" clId="{2CEB0424-C99D-41DF-A916-76EC10915D5D}" dt="2022-10-03T19:25:54.631" v="4390" actId="478"/>
          <ac:picMkLst>
            <pc:docMk/>
            <pc:sldMk cId="2456712586" sldId="270"/>
            <ac:picMk id="4" creationId="{159367ED-E571-6B5F-58CC-44228DEFE3F3}"/>
          </ac:picMkLst>
        </pc:picChg>
        <pc:picChg chg="add del mod">
          <ac:chgData name="Regina Kambara Hirata" userId="e66b23fa-62f1-4b63-9f21-a7a437a57970" providerId="ADAL" clId="{2CEB0424-C99D-41DF-A916-76EC10915D5D}" dt="2022-10-04T19:02:30.230" v="6861" actId="478"/>
          <ac:picMkLst>
            <pc:docMk/>
            <pc:sldMk cId="2456712586" sldId="270"/>
            <ac:picMk id="8" creationId="{7EA1B259-381B-36B9-FA5F-039BDE2B8F1F}"/>
          </ac:picMkLst>
        </pc:picChg>
        <pc:picChg chg="del mod">
          <ac:chgData name="Regina Kambara Hirata" userId="e66b23fa-62f1-4b63-9f21-a7a437a57970" providerId="ADAL" clId="{2CEB0424-C99D-41DF-A916-76EC10915D5D}" dt="2022-10-03T19:26:06.635" v="4394" actId="478"/>
          <ac:picMkLst>
            <pc:docMk/>
            <pc:sldMk cId="2456712586" sldId="270"/>
            <ac:picMk id="9" creationId="{2C160F7A-1BC5-80CB-0801-3CE37666F809}"/>
          </ac:picMkLst>
        </pc:picChg>
        <pc:picChg chg="add mod modCrop">
          <ac:chgData name="Regina Kambara Hirata" userId="e66b23fa-62f1-4b63-9f21-a7a437a57970" providerId="ADAL" clId="{2CEB0424-C99D-41DF-A916-76EC10915D5D}" dt="2022-10-04T19:09:57.615" v="7176" actId="1035"/>
          <ac:picMkLst>
            <pc:docMk/>
            <pc:sldMk cId="2456712586" sldId="270"/>
            <ac:picMk id="11" creationId="{8D216AEF-F529-190F-9B52-F159099931AC}"/>
          </ac:picMkLst>
        </pc:picChg>
        <pc:picChg chg="add mod modCrop">
          <ac:chgData name="Regina Kambara Hirata" userId="e66b23fa-62f1-4b63-9f21-a7a437a57970" providerId="ADAL" clId="{2CEB0424-C99D-41DF-A916-76EC10915D5D}" dt="2022-10-04T19:03:56.056" v="6931" actId="1036"/>
          <ac:picMkLst>
            <pc:docMk/>
            <pc:sldMk cId="2456712586" sldId="270"/>
            <ac:picMk id="13" creationId="{5E6BD28A-02FF-C82A-625A-8B88B625F5B9}"/>
          </ac:picMkLst>
        </pc:picChg>
        <pc:picChg chg="add del mod">
          <ac:chgData name="Regina Kambara Hirata" userId="e66b23fa-62f1-4b63-9f21-a7a437a57970" providerId="ADAL" clId="{2CEB0424-C99D-41DF-A916-76EC10915D5D}" dt="2022-10-03T19:29:52.685" v="4441" actId="478"/>
          <ac:picMkLst>
            <pc:docMk/>
            <pc:sldMk cId="2456712586" sldId="270"/>
            <ac:picMk id="16" creationId="{F141B780-B5FF-AF63-85D7-1A88195524CE}"/>
          </ac:picMkLst>
        </pc:picChg>
        <pc:picChg chg="add del">
          <ac:chgData name="Regina Kambara Hirata" userId="e66b23fa-62f1-4b63-9f21-a7a437a57970" providerId="ADAL" clId="{2CEB0424-C99D-41DF-A916-76EC10915D5D}" dt="2022-10-03T19:29:55.805" v="4443" actId="22"/>
          <ac:picMkLst>
            <pc:docMk/>
            <pc:sldMk cId="2456712586" sldId="270"/>
            <ac:picMk id="20" creationId="{637F0408-A544-38DD-3831-7C3881C15B3C}"/>
          </ac:picMkLst>
        </pc:picChg>
      </pc:sldChg>
      <pc:sldChg chg="addSp delSp modSp add mod ord">
        <pc:chgData name="Regina Kambara Hirata" userId="e66b23fa-62f1-4b63-9f21-a7a437a57970" providerId="ADAL" clId="{2CEB0424-C99D-41DF-A916-76EC10915D5D}" dt="2022-10-05T18:38:37.173" v="11858" actId="113"/>
        <pc:sldMkLst>
          <pc:docMk/>
          <pc:sldMk cId="3422802027" sldId="271"/>
        </pc:sldMkLst>
        <pc:spChg chg="del">
          <ac:chgData name="Regina Kambara Hirata" userId="e66b23fa-62f1-4b63-9f21-a7a437a57970" providerId="ADAL" clId="{2CEB0424-C99D-41DF-A916-76EC10915D5D}" dt="2022-10-03T19:30:10.109" v="4446" actId="478"/>
          <ac:spMkLst>
            <pc:docMk/>
            <pc:sldMk cId="3422802027" sldId="271"/>
            <ac:spMk id="5" creationId="{EEB3C0F6-15A9-F3B3-912B-12E87FDDFBE2}"/>
          </ac:spMkLst>
        </pc:spChg>
        <pc:spChg chg="mod">
          <ac:chgData name="Regina Kambara Hirata" userId="e66b23fa-62f1-4b63-9f21-a7a437a57970" providerId="ADAL" clId="{2CEB0424-C99D-41DF-A916-76EC10915D5D}" dt="2022-10-04T19:15:57.546" v="7311" actId="1076"/>
          <ac:spMkLst>
            <pc:docMk/>
            <pc:sldMk cId="3422802027" sldId="271"/>
            <ac:spMk id="7" creationId="{9F495771-2544-F6B3-1FE1-078E303C4E4C}"/>
          </ac:spMkLst>
        </pc:spChg>
        <pc:spChg chg="mod">
          <ac:chgData name="Regina Kambara Hirata" userId="e66b23fa-62f1-4b63-9f21-a7a437a57970" providerId="ADAL" clId="{2CEB0424-C99D-41DF-A916-76EC10915D5D}" dt="2022-10-05T18:38:37.173" v="11858" actId="113"/>
          <ac:spMkLst>
            <pc:docMk/>
            <pc:sldMk cId="3422802027" sldId="271"/>
            <ac:spMk id="10" creationId="{BD19405A-E27B-6E03-2155-79B29A7F3BFB}"/>
          </ac:spMkLst>
        </pc:spChg>
        <pc:spChg chg="del mod ord">
          <ac:chgData name="Regina Kambara Hirata" userId="e66b23fa-62f1-4b63-9f21-a7a437a57970" providerId="ADAL" clId="{2CEB0424-C99D-41DF-A916-76EC10915D5D}" dt="2022-10-04T19:11:14.132" v="7224" actId="478"/>
          <ac:spMkLst>
            <pc:docMk/>
            <pc:sldMk cId="3422802027" sldId="271"/>
            <ac:spMk id="12" creationId="{BB72AA96-8A68-9DF3-D606-2C0C6DE01FB0}"/>
          </ac:spMkLst>
        </pc:spChg>
        <pc:spChg chg="mod">
          <ac:chgData name="Regina Kambara Hirata" userId="e66b23fa-62f1-4b63-9f21-a7a437a57970" providerId="ADAL" clId="{2CEB0424-C99D-41DF-A916-76EC10915D5D}" dt="2022-10-05T18:38:31.958" v="11855" actId="113"/>
          <ac:spMkLst>
            <pc:docMk/>
            <pc:sldMk cId="3422802027" sldId="271"/>
            <ac:spMk id="14" creationId="{6ADD7613-6589-CF34-5DDB-25F9EF88A01F}"/>
          </ac:spMkLst>
        </pc:spChg>
        <pc:spChg chg="add del mod">
          <ac:chgData name="Regina Kambara Hirata" userId="e66b23fa-62f1-4b63-9f21-a7a437a57970" providerId="ADAL" clId="{2CEB0424-C99D-41DF-A916-76EC10915D5D}" dt="2022-10-04T19:11:14.132" v="7224" actId="478"/>
          <ac:spMkLst>
            <pc:docMk/>
            <pc:sldMk cId="3422802027" sldId="271"/>
            <ac:spMk id="15" creationId="{A712B92A-20BA-86D1-B34F-4930E35C1B05}"/>
          </ac:spMkLst>
        </pc:spChg>
        <pc:spChg chg="add mod">
          <ac:chgData name="Regina Kambara Hirata" userId="e66b23fa-62f1-4b63-9f21-a7a437a57970" providerId="ADAL" clId="{2CEB0424-C99D-41DF-A916-76EC10915D5D}" dt="2022-10-04T19:17:30.218" v="7430" actId="1036"/>
          <ac:spMkLst>
            <pc:docMk/>
            <pc:sldMk cId="3422802027" sldId="271"/>
            <ac:spMk id="16" creationId="{570AC3A2-FD41-D2D6-894E-728740248E6B}"/>
          </ac:spMkLst>
        </pc:spChg>
        <pc:spChg chg="add mod">
          <ac:chgData name="Regina Kambara Hirata" userId="e66b23fa-62f1-4b63-9f21-a7a437a57970" providerId="ADAL" clId="{2CEB0424-C99D-41DF-A916-76EC10915D5D}" dt="2022-10-04T19:11:52.732" v="7291" actId="1076"/>
          <ac:spMkLst>
            <pc:docMk/>
            <pc:sldMk cId="3422802027" sldId="271"/>
            <ac:spMk id="17" creationId="{6E6DC439-BFE4-C6DA-BD81-4FCC36034F8A}"/>
          </ac:spMkLst>
        </pc:spChg>
        <pc:spChg chg="add mod ord">
          <ac:chgData name="Regina Kambara Hirata" userId="e66b23fa-62f1-4b63-9f21-a7a437a57970" providerId="ADAL" clId="{2CEB0424-C99D-41DF-A916-76EC10915D5D}" dt="2022-10-04T19:17:19.162" v="7425" actId="14100"/>
          <ac:spMkLst>
            <pc:docMk/>
            <pc:sldMk cId="3422802027" sldId="271"/>
            <ac:spMk id="18" creationId="{AD1A088B-17AE-4CBC-FB6E-91B8962F6D87}"/>
          </ac:spMkLst>
        </pc:spChg>
        <pc:spChg chg="del mod ord">
          <ac:chgData name="Regina Kambara Hirata" userId="e66b23fa-62f1-4b63-9f21-a7a437a57970" providerId="ADAL" clId="{2CEB0424-C99D-41DF-A916-76EC10915D5D}" dt="2022-10-04T19:11:14.132" v="7224" actId="478"/>
          <ac:spMkLst>
            <pc:docMk/>
            <pc:sldMk cId="3422802027" sldId="271"/>
            <ac:spMk id="19" creationId="{255D813C-052B-7618-8443-5B08F40E00B2}"/>
          </ac:spMkLst>
        </pc:spChg>
        <pc:picChg chg="add del mod">
          <ac:chgData name="Regina Kambara Hirata" userId="e66b23fa-62f1-4b63-9f21-a7a437a57970" providerId="ADAL" clId="{2CEB0424-C99D-41DF-A916-76EC10915D5D}" dt="2022-10-03T19:31:34.848" v="4464" actId="478"/>
          <ac:picMkLst>
            <pc:docMk/>
            <pc:sldMk cId="3422802027" sldId="271"/>
            <ac:picMk id="3" creationId="{209E32CC-9050-8B7B-5D96-987369186C4A}"/>
          </ac:picMkLst>
        </pc:picChg>
        <pc:picChg chg="del">
          <ac:chgData name="Regina Kambara Hirata" userId="e66b23fa-62f1-4b63-9f21-a7a437a57970" providerId="ADAL" clId="{2CEB0424-C99D-41DF-A916-76EC10915D5D}" dt="2022-10-03T19:30:13.933" v="4448" actId="478"/>
          <ac:picMkLst>
            <pc:docMk/>
            <pc:sldMk cId="3422802027" sldId="271"/>
            <ac:picMk id="4" creationId="{159367ED-E571-6B5F-58CC-44228DEFE3F3}"/>
          </ac:picMkLst>
        </pc:picChg>
        <pc:picChg chg="add del mod">
          <ac:chgData name="Regina Kambara Hirata" userId="e66b23fa-62f1-4b63-9f21-a7a437a57970" providerId="ADAL" clId="{2CEB0424-C99D-41DF-A916-76EC10915D5D}" dt="2022-10-04T19:11:12.739" v="7223" actId="478"/>
          <ac:picMkLst>
            <pc:docMk/>
            <pc:sldMk cId="3422802027" sldId="271"/>
            <ac:picMk id="8" creationId="{A0CD80C9-F267-5CFE-C9EE-D1C803D89FE2}"/>
          </ac:picMkLst>
        </pc:picChg>
        <pc:picChg chg="del">
          <ac:chgData name="Regina Kambara Hirata" userId="e66b23fa-62f1-4b63-9f21-a7a437a57970" providerId="ADAL" clId="{2CEB0424-C99D-41DF-A916-76EC10915D5D}" dt="2022-10-03T19:30:05.132" v="4445" actId="478"/>
          <ac:picMkLst>
            <pc:docMk/>
            <pc:sldMk cId="3422802027" sldId="271"/>
            <ac:picMk id="9" creationId="{2C160F7A-1BC5-80CB-0801-3CE37666F809}"/>
          </ac:picMkLst>
        </pc:picChg>
        <pc:picChg chg="add mod">
          <ac:chgData name="Regina Kambara Hirata" userId="e66b23fa-62f1-4b63-9f21-a7a437a57970" providerId="ADAL" clId="{2CEB0424-C99D-41DF-A916-76EC10915D5D}" dt="2022-10-04T19:17:12.546" v="7423" actId="1076"/>
          <ac:picMkLst>
            <pc:docMk/>
            <pc:sldMk cId="3422802027" sldId="271"/>
            <ac:picMk id="11" creationId="{8C1FC503-32B8-4AA2-EE42-55A52D1D4FE9}"/>
          </ac:picMkLst>
        </pc:picChg>
        <pc:picChg chg="add mod modCrop">
          <ac:chgData name="Regina Kambara Hirata" userId="e66b23fa-62f1-4b63-9f21-a7a437a57970" providerId="ADAL" clId="{2CEB0424-C99D-41DF-A916-76EC10915D5D}" dt="2022-10-04T19:15:32.512" v="7305" actId="732"/>
          <ac:picMkLst>
            <pc:docMk/>
            <pc:sldMk cId="3422802027" sldId="271"/>
            <ac:picMk id="13" creationId="{38313399-BED3-A937-ECBE-A65AB68A5537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8:38:49.894" v="11868" actId="113"/>
        <pc:sldMkLst>
          <pc:docMk/>
          <pc:sldMk cId="835908928" sldId="272"/>
        </pc:sldMkLst>
        <pc:spChg chg="mod">
          <ac:chgData name="Regina Kambara Hirata" userId="e66b23fa-62f1-4b63-9f21-a7a437a57970" providerId="ADAL" clId="{2CEB0424-C99D-41DF-A916-76EC10915D5D}" dt="2022-10-05T17:36:51.980" v="11546" actId="1076"/>
          <ac:spMkLst>
            <pc:docMk/>
            <pc:sldMk cId="835908928" sldId="272"/>
            <ac:spMk id="7" creationId="{9F495771-2544-F6B3-1FE1-078E303C4E4C}"/>
          </ac:spMkLst>
        </pc:spChg>
        <pc:spChg chg="mod">
          <ac:chgData name="Regina Kambara Hirata" userId="e66b23fa-62f1-4b63-9f21-a7a437a57970" providerId="ADAL" clId="{2CEB0424-C99D-41DF-A916-76EC10915D5D}" dt="2022-10-05T18:38:49.894" v="11868" actId="113"/>
          <ac:spMkLst>
            <pc:docMk/>
            <pc:sldMk cId="835908928" sldId="272"/>
            <ac:spMk id="10" creationId="{BD19405A-E27B-6E03-2155-79B29A7F3BFB}"/>
          </ac:spMkLst>
        </pc:spChg>
        <pc:spChg chg="del mod">
          <ac:chgData name="Regina Kambara Hirata" userId="e66b23fa-62f1-4b63-9f21-a7a437a57970" providerId="ADAL" clId="{2CEB0424-C99D-41DF-A916-76EC10915D5D}" dt="2022-10-03T19:38:00.601" v="4516" actId="478"/>
          <ac:spMkLst>
            <pc:docMk/>
            <pc:sldMk cId="835908928" sldId="272"/>
            <ac:spMk id="12" creationId="{BB72AA96-8A68-9DF3-D606-2C0C6DE01FB0}"/>
          </ac:spMkLst>
        </pc:spChg>
        <pc:spChg chg="add mod">
          <ac:chgData name="Regina Kambara Hirata" userId="e66b23fa-62f1-4b63-9f21-a7a437a57970" providerId="ADAL" clId="{2CEB0424-C99D-41DF-A916-76EC10915D5D}" dt="2022-10-05T17:36:48.132" v="11545" actId="1076"/>
          <ac:spMkLst>
            <pc:docMk/>
            <pc:sldMk cId="835908928" sldId="272"/>
            <ac:spMk id="12" creationId="{F69CAA45-59FD-44E2-DA4F-3110BA333244}"/>
          </ac:spMkLst>
        </pc:spChg>
        <pc:spChg chg="mod">
          <ac:chgData name="Regina Kambara Hirata" userId="e66b23fa-62f1-4b63-9f21-a7a437a57970" providerId="ADAL" clId="{2CEB0424-C99D-41DF-A916-76EC10915D5D}" dt="2022-10-05T18:38:43.846" v="11863" actId="113"/>
          <ac:spMkLst>
            <pc:docMk/>
            <pc:sldMk cId="835908928" sldId="272"/>
            <ac:spMk id="14" creationId="{6ADD7613-6589-CF34-5DDB-25F9EF88A01F}"/>
          </ac:spMkLst>
        </pc:spChg>
        <pc:spChg chg="del mod ord">
          <ac:chgData name="Regina Kambara Hirata" userId="e66b23fa-62f1-4b63-9f21-a7a437a57970" providerId="ADAL" clId="{2CEB0424-C99D-41DF-A916-76EC10915D5D}" dt="2022-10-04T19:15:11.308" v="7301" actId="21"/>
          <ac:spMkLst>
            <pc:docMk/>
            <pc:sldMk cId="835908928" sldId="272"/>
            <ac:spMk id="15" creationId="{A712B92A-20BA-86D1-B34F-4930E35C1B05}"/>
          </ac:spMkLst>
        </pc:spChg>
        <pc:spChg chg="add mod ord">
          <ac:chgData name="Regina Kambara Hirata" userId="e66b23fa-62f1-4b63-9f21-a7a437a57970" providerId="ADAL" clId="{2CEB0424-C99D-41DF-A916-76EC10915D5D}" dt="2022-10-05T17:36:48.132" v="11545" actId="1076"/>
          <ac:spMkLst>
            <pc:docMk/>
            <pc:sldMk cId="835908928" sldId="272"/>
            <ac:spMk id="16" creationId="{6A58440E-F086-4BC6-985C-0754167A23D0}"/>
          </ac:spMkLst>
        </pc:spChg>
        <pc:spChg chg="mod ord">
          <ac:chgData name="Regina Kambara Hirata" userId="e66b23fa-62f1-4b63-9f21-a7a437a57970" providerId="ADAL" clId="{2CEB0424-C99D-41DF-A916-76EC10915D5D}" dt="2022-10-05T17:36:51.980" v="11546" actId="1076"/>
          <ac:spMkLst>
            <pc:docMk/>
            <pc:sldMk cId="835908928" sldId="272"/>
            <ac:spMk id="17" creationId="{6E6DC439-BFE4-C6DA-BD81-4FCC36034F8A}"/>
          </ac:spMkLst>
        </pc:spChg>
        <pc:spChg chg="add del mod">
          <ac:chgData name="Regina Kambara Hirata" userId="e66b23fa-62f1-4b63-9f21-a7a437a57970" providerId="ADAL" clId="{2CEB0424-C99D-41DF-A916-76EC10915D5D}" dt="2022-10-03T19:40:00.043" v="4544" actId="478"/>
          <ac:spMkLst>
            <pc:docMk/>
            <pc:sldMk cId="835908928" sldId="272"/>
            <ac:spMk id="18" creationId="{3B76B2D1-C756-22C1-69EF-0E8A44322EC5}"/>
          </ac:spMkLst>
        </pc:spChg>
        <pc:spChg chg="del">
          <ac:chgData name="Regina Kambara Hirata" userId="e66b23fa-62f1-4b63-9f21-a7a437a57970" providerId="ADAL" clId="{2CEB0424-C99D-41DF-A916-76EC10915D5D}" dt="2022-10-03T19:38:01.577" v="4517" actId="478"/>
          <ac:spMkLst>
            <pc:docMk/>
            <pc:sldMk cId="835908928" sldId="272"/>
            <ac:spMk id="19" creationId="{255D813C-052B-7618-8443-5B08F40E00B2}"/>
          </ac:spMkLst>
        </pc:spChg>
        <pc:spChg chg="add mod ord">
          <ac:chgData name="Regina Kambara Hirata" userId="e66b23fa-62f1-4b63-9f21-a7a437a57970" providerId="ADAL" clId="{2CEB0424-C99D-41DF-A916-76EC10915D5D}" dt="2022-10-05T17:36:51.980" v="11546" actId="1076"/>
          <ac:spMkLst>
            <pc:docMk/>
            <pc:sldMk cId="835908928" sldId="272"/>
            <ac:spMk id="20" creationId="{618224F6-F1E9-8278-8F35-1322D92FE002}"/>
          </ac:spMkLst>
        </pc:spChg>
        <pc:spChg chg="add mod">
          <ac:chgData name="Regina Kambara Hirata" userId="e66b23fa-62f1-4b63-9f21-a7a437a57970" providerId="ADAL" clId="{2CEB0424-C99D-41DF-A916-76EC10915D5D}" dt="2022-10-03T19:41:19.790" v="4555"/>
          <ac:spMkLst>
            <pc:docMk/>
            <pc:sldMk cId="835908928" sldId="272"/>
            <ac:spMk id="21" creationId="{C0E0BF99-F9D6-2D4D-9F6E-3E342A73BA32}"/>
          </ac:spMkLst>
        </pc:spChg>
        <pc:picChg chg="add del mod">
          <ac:chgData name="Regina Kambara Hirata" userId="e66b23fa-62f1-4b63-9f21-a7a437a57970" providerId="ADAL" clId="{2CEB0424-C99D-41DF-A916-76EC10915D5D}" dt="2022-10-04T19:15:11.308" v="7301" actId="21"/>
          <ac:picMkLst>
            <pc:docMk/>
            <pc:sldMk cId="835908928" sldId="272"/>
            <ac:picMk id="3" creationId="{623B40AF-7AC6-CE33-D7A9-AA422F580BBF}"/>
          </ac:picMkLst>
        </pc:picChg>
        <pc:picChg chg="add del mod">
          <ac:chgData name="Regina Kambara Hirata" userId="e66b23fa-62f1-4b63-9f21-a7a437a57970" providerId="ADAL" clId="{2CEB0424-C99D-41DF-A916-76EC10915D5D}" dt="2022-10-03T19:40:53.613" v="4547" actId="478"/>
          <ac:picMkLst>
            <pc:docMk/>
            <pc:sldMk cId="835908928" sldId="272"/>
            <ac:picMk id="5" creationId="{B5F081CE-BB0B-F2B7-E609-2EB54C2D9565}"/>
          </ac:picMkLst>
        </pc:picChg>
        <pc:picChg chg="del">
          <ac:chgData name="Regina Kambara Hirata" userId="e66b23fa-62f1-4b63-9f21-a7a437a57970" providerId="ADAL" clId="{2CEB0424-C99D-41DF-A916-76EC10915D5D}" dt="2022-10-03T19:37:50.714" v="4512" actId="478"/>
          <ac:picMkLst>
            <pc:docMk/>
            <pc:sldMk cId="835908928" sldId="272"/>
            <ac:picMk id="8" creationId="{A0CD80C9-F267-5CFE-C9EE-D1C803D89FE2}"/>
          </ac:picMkLst>
        </pc:picChg>
        <pc:picChg chg="add mod modCrop">
          <ac:chgData name="Regina Kambara Hirata" userId="e66b23fa-62f1-4b63-9f21-a7a437a57970" providerId="ADAL" clId="{2CEB0424-C99D-41DF-A916-76EC10915D5D}" dt="2022-10-05T17:36:51.980" v="11546" actId="1076"/>
          <ac:picMkLst>
            <pc:docMk/>
            <pc:sldMk cId="835908928" sldId="272"/>
            <ac:picMk id="9" creationId="{F60CF721-75DC-9A11-8202-269854933DEB}"/>
          </ac:picMkLst>
        </pc:picChg>
        <pc:picChg chg="add mod modCrop">
          <ac:chgData name="Regina Kambara Hirata" userId="e66b23fa-62f1-4b63-9f21-a7a437a57970" providerId="ADAL" clId="{2CEB0424-C99D-41DF-A916-76EC10915D5D}" dt="2022-10-05T17:36:48.132" v="11545" actId="1076"/>
          <ac:picMkLst>
            <pc:docMk/>
            <pc:sldMk cId="835908928" sldId="272"/>
            <ac:picMk id="11" creationId="{A7D29D4E-D21F-D007-80EB-35BA57A8A313}"/>
          </ac:picMkLst>
        </pc:picChg>
        <pc:picChg chg="del mod">
          <ac:chgData name="Regina Kambara Hirata" userId="e66b23fa-62f1-4b63-9f21-a7a437a57970" providerId="ADAL" clId="{2CEB0424-C99D-41DF-A916-76EC10915D5D}" dt="2022-10-03T19:39:25.818" v="4532" actId="478"/>
          <ac:picMkLst>
            <pc:docMk/>
            <pc:sldMk cId="835908928" sldId="272"/>
            <ac:picMk id="13" creationId="{38313399-BED3-A937-ECBE-A65AB68A5537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8:42:16.530" v="11956" actId="1035"/>
        <pc:sldMkLst>
          <pc:docMk/>
          <pc:sldMk cId="1066156039" sldId="273"/>
        </pc:sldMkLst>
        <pc:spChg chg="mod">
          <ac:chgData name="Regina Kambara Hirata" userId="e66b23fa-62f1-4b63-9f21-a7a437a57970" providerId="ADAL" clId="{2CEB0424-C99D-41DF-A916-76EC10915D5D}" dt="2022-10-04T19:24:05.091" v="7672" actId="14100"/>
          <ac:spMkLst>
            <pc:docMk/>
            <pc:sldMk cId="1066156039" sldId="273"/>
            <ac:spMk id="7" creationId="{9F495771-2544-F6B3-1FE1-078E303C4E4C}"/>
          </ac:spMkLst>
        </pc:spChg>
        <pc:spChg chg="mod">
          <ac:chgData name="Regina Kambara Hirata" userId="e66b23fa-62f1-4b63-9f21-a7a437a57970" providerId="ADAL" clId="{2CEB0424-C99D-41DF-A916-76EC10915D5D}" dt="2022-10-05T18:39:00.382" v="11876" actId="113"/>
          <ac:spMkLst>
            <pc:docMk/>
            <pc:sldMk cId="1066156039" sldId="273"/>
            <ac:spMk id="10" creationId="{BD19405A-E27B-6E03-2155-79B29A7F3BFB}"/>
          </ac:spMkLst>
        </pc:spChg>
        <pc:spChg chg="add mod">
          <ac:chgData name="Regina Kambara Hirata" userId="e66b23fa-62f1-4b63-9f21-a7a437a57970" providerId="ADAL" clId="{2CEB0424-C99D-41DF-A916-76EC10915D5D}" dt="2022-10-04T19:26:47.864" v="7769" actId="1035"/>
          <ac:spMkLst>
            <pc:docMk/>
            <pc:sldMk cId="1066156039" sldId="273"/>
            <ac:spMk id="12" creationId="{36EF1DFE-CB63-A85D-15D0-3341FEDDE7E2}"/>
          </ac:spMkLst>
        </pc:spChg>
        <pc:spChg chg="mod">
          <ac:chgData name="Regina Kambara Hirata" userId="e66b23fa-62f1-4b63-9f21-a7a437a57970" providerId="ADAL" clId="{2CEB0424-C99D-41DF-A916-76EC10915D5D}" dt="2022-10-05T18:38:55.862" v="11873" actId="113"/>
          <ac:spMkLst>
            <pc:docMk/>
            <pc:sldMk cId="1066156039" sldId="273"/>
            <ac:spMk id="14" creationId="{6ADD7613-6589-CF34-5DDB-25F9EF88A01F}"/>
          </ac:spMkLst>
        </pc:spChg>
        <pc:spChg chg="del mod ord">
          <ac:chgData name="Regina Kambara Hirata" userId="e66b23fa-62f1-4b63-9f21-a7a437a57970" providerId="ADAL" clId="{2CEB0424-C99D-41DF-A916-76EC10915D5D}" dt="2022-10-04T19:21:20.050" v="7563" actId="21"/>
          <ac:spMkLst>
            <pc:docMk/>
            <pc:sldMk cId="1066156039" sldId="273"/>
            <ac:spMk id="15" creationId="{A712B92A-20BA-86D1-B34F-4930E35C1B05}"/>
          </ac:spMkLst>
        </pc:spChg>
        <pc:spChg chg="mod">
          <ac:chgData name="Regina Kambara Hirata" userId="e66b23fa-62f1-4b63-9f21-a7a437a57970" providerId="ADAL" clId="{2CEB0424-C99D-41DF-A916-76EC10915D5D}" dt="2022-10-04T19:28:09.328" v="7815" actId="14100"/>
          <ac:spMkLst>
            <pc:docMk/>
            <pc:sldMk cId="1066156039" sldId="273"/>
            <ac:spMk id="16" creationId="{6A58440E-F086-4BC6-985C-0754167A23D0}"/>
          </ac:spMkLst>
        </pc:spChg>
        <pc:spChg chg="mod ord">
          <ac:chgData name="Regina Kambara Hirata" userId="e66b23fa-62f1-4b63-9f21-a7a437a57970" providerId="ADAL" clId="{2CEB0424-C99D-41DF-A916-76EC10915D5D}" dt="2022-10-04T19:37:02.912" v="7991" actId="1035"/>
          <ac:spMkLst>
            <pc:docMk/>
            <pc:sldMk cId="1066156039" sldId="273"/>
            <ac:spMk id="17" creationId="{6E6DC439-BFE4-C6DA-BD81-4FCC36034F8A}"/>
          </ac:spMkLst>
        </pc:spChg>
        <pc:spChg chg="add mod">
          <ac:chgData name="Regina Kambara Hirata" userId="e66b23fa-62f1-4b63-9f21-a7a437a57970" providerId="ADAL" clId="{2CEB0424-C99D-41DF-A916-76EC10915D5D}" dt="2022-10-05T18:42:16.530" v="11956" actId="1035"/>
          <ac:spMkLst>
            <pc:docMk/>
            <pc:sldMk cId="1066156039" sldId="273"/>
            <ac:spMk id="18" creationId="{A2B0ACEF-7F92-BFC1-2534-D0DFCAC08FA0}"/>
          </ac:spMkLst>
        </pc:spChg>
        <pc:spChg chg="add del mod">
          <ac:chgData name="Regina Kambara Hirata" userId="e66b23fa-62f1-4b63-9f21-a7a437a57970" providerId="ADAL" clId="{2CEB0424-C99D-41DF-A916-76EC10915D5D}" dt="2022-10-04T19:23:09.924" v="7651"/>
          <ac:spMkLst>
            <pc:docMk/>
            <pc:sldMk cId="1066156039" sldId="273"/>
            <ac:spMk id="18" creationId="{D0D22DC0-7185-5B0E-A018-FAD9AC77DC39}"/>
          </ac:spMkLst>
        </pc:spChg>
        <pc:spChg chg="add del mod">
          <ac:chgData name="Regina Kambara Hirata" userId="e66b23fa-62f1-4b63-9f21-a7a437a57970" providerId="ADAL" clId="{2CEB0424-C99D-41DF-A916-76EC10915D5D}" dt="2022-10-05T11:56:48.105" v="8552" actId="478"/>
          <ac:spMkLst>
            <pc:docMk/>
            <pc:sldMk cId="1066156039" sldId="273"/>
            <ac:spMk id="19" creationId="{E8FFAFCC-8597-F177-2E0F-BFC98F63777A}"/>
          </ac:spMkLst>
        </pc:spChg>
        <pc:spChg chg="del ord">
          <ac:chgData name="Regina Kambara Hirata" userId="e66b23fa-62f1-4b63-9f21-a7a437a57970" providerId="ADAL" clId="{2CEB0424-C99D-41DF-A916-76EC10915D5D}" dt="2022-10-03T19:43:59.040" v="4591" actId="478"/>
          <ac:spMkLst>
            <pc:docMk/>
            <pc:sldMk cId="1066156039" sldId="273"/>
            <ac:spMk id="20" creationId="{618224F6-F1E9-8278-8F35-1322D92FE002}"/>
          </ac:spMkLst>
        </pc:spChg>
        <pc:spChg chg="add del mod">
          <ac:chgData name="Regina Kambara Hirata" userId="e66b23fa-62f1-4b63-9f21-a7a437a57970" providerId="ADAL" clId="{2CEB0424-C99D-41DF-A916-76EC10915D5D}" dt="2022-10-05T11:56:48.808" v="8553" actId="478"/>
          <ac:spMkLst>
            <pc:docMk/>
            <pc:sldMk cId="1066156039" sldId="273"/>
            <ac:spMk id="21" creationId="{21263CF3-9CF8-8A64-0CA6-0F41EC842E72}"/>
          </ac:spMkLst>
        </pc:spChg>
        <pc:spChg chg="add del mod ord">
          <ac:chgData name="Regina Kambara Hirata" userId="e66b23fa-62f1-4b63-9f21-a7a437a57970" providerId="ADAL" clId="{2CEB0424-C99D-41DF-A916-76EC10915D5D}" dt="2022-10-05T11:56:46.090" v="8551" actId="478"/>
          <ac:spMkLst>
            <pc:docMk/>
            <pc:sldMk cId="1066156039" sldId="273"/>
            <ac:spMk id="22" creationId="{0C811763-859E-EF1B-F80E-D27079DA7B3D}"/>
          </ac:spMkLst>
        </pc:spChg>
        <pc:spChg chg="add mod">
          <ac:chgData name="Regina Kambara Hirata" userId="e66b23fa-62f1-4b63-9f21-a7a437a57970" providerId="ADAL" clId="{2CEB0424-C99D-41DF-A916-76EC10915D5D}" dt="2022-10-05T11:59:26.308" v="8681" actId="20577"/>
          <ac:spMkLst>
            <pc:docMk/>
            <pc:sldMk cId="1066156039" sldId="273"/>
            <ac:spMk id="23" creationId="{BD82FC1D-8405-8A8D-0914-B9612E55CADA}"/>
          </ac:spMkLst>
        </pc:spChg>
        <pc:spChg chg="add mod">
          <ac:chgData name="Regina Kambara Hirata" userId="e66b23fa-62f1-4b63-9f21-a7a437a57970" providerId="ADAL" clId="{2CEB0424-C99D-41DF-A916-76EC10915D5D}" dt="2022-10-05T11:58:00.898" v="8604" actId="1036"/>
          <ac:spMkLst>
            <pc:docMk/>
            <pc:sldMk cId="1066156039" sldId="273"/>
            <ac:spMk id="24" creationId="{8FBC0D58-4316-E243-98CF-3041C4821D12}"/>
          </ac:spMkLst>
        </pc:spChg>
        <pc:spChg chg="add mod">
          <ac:chgData name="Regina Kambara Hirata" userId="e66b23fa-62f1-4b63-9f21-a7a437a57970" providerId="ADAL" clId="{2CEB0424-C99D-41DF-A916-76EC10915D5D}" dt="2022-10-05T11:57:19.522" v="8558" actId="1076"/>
          <ac:spMkLst>
            <pc:docMk/>
            <pc:sldMk cId="1066156039" sldId="273"/>
            <ac:spMk id="25" creationId="{BE715915-C399-AD99-4B66-7031EE2CC778}"/>
          </ac:spMkLst>
        </pc:spChg>
        <pc:spChg chg="add mod">
          <ac:chgData name="Regina Kambara Hirata" userId="e66b23fa-62f1-4b63-9f21-a7a437a57970" providerId="ADAL" clId="{2CEB0424-C99D-41DF-A916-76EC10915D5D}" dt="2022-10-05T11:58:12.340" v="8607" actId="1076"/>
          <ac:spMkLst>
            <pc:docMk/>
            <pc:sldMk cId="1066156039" sldId="273"/>
            <ac:spMk id="26" creationId="{12CDEA3E-F05F-CFAF-98A3-957B4E288AA5}"/>
          </ac:spMkLst>
        </pc:spChg>
        <pc:picChg chg="del">
          <ac:chgData name="Regina Kambara Hirata" userId="e66b23fa-62f1-4b63-9f21-a7a437a57970" providerId="ADAL" clId="{2CEB0424-C99D-41DF-A916-76EC10915D5D}" dt="2022-10-03T19:41:25.613" v="4559" actId="478"/>
          <ac:picMkLst>
            <pc:docMk/>
            <pc:sldMk cId="1066156039" sldId="273"/>
            <ac:picMk id="3" creationId="{623B40AF-7AC6-CE33-D7A9-AA422F580BBF}"/>
          </ac:picMkLst>
        </pc:picChg>
        <pc:picChg chg="add del mod modCrop">
          <ac:chgData name="Regina Kambara Hirata" userId="e66b23fa-62f1-4b63-9f21-a7a437a57970" providerId="ADAL" clId="{2CEB0424-C99D-41DF-A916-76EC10915D5D}" dt="2022-10-04T19:21:20.050" v="7563" actId="21"/>
          <ac:picMkLst>
            <pc:docMk/>
            <pc:sldMk cId="1066156039" sldId="273"/>
            <ac:picMk id="4" creationId="{2CD3A6CF-F74D-4715-7739-063379C28A07}"/>
          </ac:picMkLst>
        </pc:picChg>
        <pc:picChg chg="add mod modCrop">
          <ac:chgData name="Regina Kambara Hirata" userId="e66b23fa-62f1-4b63-9f21-a7a437a57970" providerId="ADAL" clId="{2CEB0424-C99D-41DF-A916-76EC10915D5D}" dt="2022-10-04T19:26:39.176" v="7767" actId="1035"/>
          <ac:picMkLst>
            <pc:docMk/>
            <pc:sldMk cId="1066156039" sldId="273"/>
            <ac:picMk id="6" creationId="{F24D50A8-FC6D-9EA6-7EA3-87896EA0804F}"/>
          </ac:picMkLst>
        </pc:picChg>
        <pc:picChg chg="del">
          <ac:chgData name="Regina Kambara Hirata" userId="e66b23fa-62f1-4b63-9f21-a7a437a57970" providerId="ADAL" clId="{2CEB0424-C99D-41DF-A916-76EC10915D5D}" dt="2022-10-03T19:41:25.037" v="4558" actId="478"/>
          <ac:picMkLst>
            <pc:docMk/>
            <pc:sldMk cId="1066156039" sldId="273"/>
            <ac:picMk id="9" creationId="{F60CF721-75DC-9A11-8202-269854933DEB}"/>
          </ac:picMkLst>
        </pc:picChg>
        <pc:picChg chg="add mod modCrop">
          <ac:chgData name="Regina Kambara Hirata" userId="e66b23fa-62f1-4b63-9f21-a7a437a57970" providerId="ADAL" clId="{2CEB0424-C99D-41DF-A916-76EC10915D5D}" dt="2022-10-04T19:26:54.767" v="7770" actId="732"/>
          <ac:picMkLst>
            <pc:docMk/>
            <pc:sldMk cId="1066156039" sldId="273"/>
            <ac:picMk id="11" creationId="{672F23C9-1F55-05B6-5109-3494DD9B1E60}"/>
          </ac:picMkLst>
        </pc:picChg>
        <pc:picChg chg="add del mod">
          <ac:chgData name="Regina Kambara Hirata" userId="e66b23fa-62f1-4b63-9f21-a7a437a57970" providerId="ADAL" clId="{2CEB0424-C99D-41DF-A916-76EC10915D5D}" dt="2022-10-04T19:23:09.924" v="7651"/>
          <ac:picMkLst>
            <pc:docMk/>
            <pc:sldMk cId="1066156039" sldId="273"/>
            <ac:picMk id="13" creationId="{803864BC-6C59-80FE-FD26-85E1E2EC5EE4}"/>
          </ac:picMkLst>
        </pc:picChg>
        <pc:picChg chg="add del mod">
          <ac:chgData name="Regina Kambara Hirata" userId="e66b23fa-62f1-4b63-9f21-a7a437a57970" providerId="ADAL" clId="{2CEB0424-C99D-41DF-A916-76EC10915D5D}" dt="2022-10-05T11:55:47.679" v="8540" actId="478"/>
          <ac:picMkLst>
            <pc:docMk/>
            <pc:sldMk cId="1066156039" sldId="273"/>
            <ac:picMk id="15" creationId="{7ABA5634-590B-CFED-9E3C-30544FD12EFB}"/>
          </ac:picMkLst>
        </pc:picChg>
        <pc:picChg chg="add mod modCrop">
          <ac:chgData name="Regina Kambara Hirata" userId="e66b23fa-62f1-4b63-9f21-a7a437a57970" providerId="ADAL" clId="{2CEB0424-C99D-41DF-A916-76EC10915D5D}" dt="2022-10-05T11:57:51.411" v="8599" actId="1036"/>
          <ac:picMkLst>
            <pc:docMk/>
            <pc:sldMk cId="1066156039" sldId="273"/>
            <ac:picMk id="20" creationId="{D6C27F0B-0AE5-305E-64E6-740348AAC040}"/>
          </ac:picMkLst>
        </pc:picChg>
        <pc:picChg chg="add mod">
          <ac:chgData name="Regina Kambara Hirata" userId="e66b23fa-62f1-4b63-9f21-a7a437a57970" providerId="ADAL" clId="{2CEB0424-C99D-41DF-A916-76EC10915D5D}" dt="2022-10-05T11:58:12.340" v="8607" actId="1076"/>
          <ac:picMkLst>
            <pc:docMk/>
            <pc:sldMk cId="1066156039" sldId="273"/>
            <ac:picMk id="27" creationId="{F89BA73E-3E5D-EE27-6B8B-BF988D41F569}"/>
          </ac:picMkLst>
        </pc:picChg>
      </pc:sldChg>
      <pc:sldChg chg="addSp delSp modSp add del mod">
        <pc:chgData name="Regina Kambara Hirata" userId="e66b23fa-62f1-4b63-9f21-a7a437a57970" providerId="ADAL" clId="{2CEB0424-C99D-41DF-A916-76EC10915D5D}" dt="2022-10-04T19:26:06.887" v="7761" actId="47"/>
        <pc:sldMkLst>
          <pc:docMk/>
          <pc:sldMk cId="1846722499" sldId="274"/>
        </pc:sldMkLst>
        <pc:spChg chg="del">
          <ac:chgData name="Regina Kambara Hirata" userId="e66b23fa-62f1-4b63-9f21-a7a437a57970" providerId="ADAL" clId="{2CEB0424-C99D-41DF-A916-76EC10915D5D}" dt="2022-10-03T19:45:37.442" v="4605" actId="478"/>
          <ac:spMkLst>
            <pc:docMk/>
            <pc:sldMk cId="1846722499" sldId="274"/>
            <ac:spMk id="10" creationId="{BD19405A-E27B-6E03-2155-79B29A7F3BFB}"/>
          </ac:spMkLst>
        </pc:spChg>
        <pc:spChg chg="del mod ord">
          <ac:chgData name="Regina Kambara Hirata" userId="e66b23fa-62f1-4b63-9f21-a7a437a57970" providerId="ADAL" clId="{2CEB0424-C99D-41DF-A916-76EC10915D5D}" dt="2022-10-04T19:22:23.251" v="7587" actId="21"/>
          <ac:spMkLst>
            <pc:docMk/>
            <pc:sldMk cId="1846722499" sldId="274"/>
            <ac:spMk id="15" creationId="{A712B92A-20BA-86D1-B34F-4930E35C1B05}"/>
          </ac:spMkLst>
        </pc:spChg>
        <pc:spChg chg="del">
          <ac:chgData name="Regina Kambara Hirata" userId="e66b23fa-62f1-4b63-9f21-a7a437a57970" providerId="ADAL" clId="{2CEB0424-C99D-41DF-A916-76EC10915D5D}" dt="2022-10-03T19:45:37.442" v="4605" actId="478"/>
          <ac:spMkLst>
            <pc:docMk/>
            <pc:sldMk cId="1846722499" sldId="274"/>
            <ac:spMk id="17" creationId="{6E6DC439-BFE4-C6DA-BD81-4FCC36034F8A}"/>
          </ac:spMkLst>
        </pc:spChg>
        <pc:picChg chg="add del mod">
          <ac:chgData name="Regina Kambara Hirata" userId="e66b23fa-62f1-4b63-9f21-a7a437a57970" providerId="ADAL" clId="{2CEB0424-C99D-41DF-A916-76EC10915D5D}" dt="2022-10-04T19:22:23.251" v="7587" actId="21"/>
          <ac:picMkLst>
            <pc:docMk/>
            <pc:sldMk cId="1846722499" sldId="274"/>
            <ac:picMk id="3" creationId="{7410D567-D5C4-F5BD-D2DE-4A45B4A9904F}"/>
          </ac:picMkLst>
        </pc:picChg>
        <pc:picChg chg="del">
          <ac:chgData name="Regina Kambara Hirata" userId="e66b23fa-62f1-4b63-9f21-a7a437a57970" providerId="ADAL" clId="{2CEB0424-C99D-41DF-A916-76EC10915D5D}" dt="2022-10-03T19:44:55.472" v="4596" actId="478"/>
          <ac:picMkLst>
            <pc:docMk/>
            <pc:sldMk cId="1846722499" sldId="274"/>
            <ac:picMk id="4" creationId="{2CD3A6CF-F74D-4715-7739-063379C28A07}"/>
          </ac:picMkLst>
        </pc:picChg>
        <pc:picChg chg="del">
          <ac:chgData name="Regina Kambara Hirata" userId="e66b23fa-62f1-4b63-9f21-a7a437a57970" providerId="ADAL" clId="{2CEB0424-C99D-41DF-A916-76EC10915D5D}" dt="2022-10-03T19:45:37.442" v="4605" actId="478"/>
          <ac:picMkLst>
            <pc:docMk/>
            <pc:sldMk cId="1846722499" sldId="274"/>
            <ac:picMk id="6" creationId="{F24D50A8-FC6D-9EA6-7EA3-87896EA0804F}"/>
          </ac:picMkLst>
        </pc:picChg>
      </pc:sldChg>
      <pc:sldChg chg="addSp delSp modSp add mod ord">
        <pc:chgData name="Regina Kambara Hirata" userId="e66b23fa-62f1-4b63-9f21-a7a437a57970" providerId="ADAL" clId="{2CEB0424-C99D-41DF-A916-76EC10915D5D}" dt="2022-10-05T18:42:37.456" v="11959" actId="1035"/>
        <pc:sldMkLst>
          <pc:docMk/>
          <pc:sldMk cId="3297642875" sldId="275"/>
        </pc:sldMkLst>
        <pc:spChg chg="mod">
          <ac:chgData name="Regina Kambara Hirata" userId="e66b23fa-62f1-4b63-9f21-a7a437a57970" providerId="ADAL" clId="{2CEB0424-C99D-41DF-A916-76EC10915D5D}" dt="2022-10-04T19:38:06.113" v="8003" actId="1036"/>
          <ac:spMkLst>
            <pc:docMk/>
            <pc:sldMk cId="3297642875" sldId="275"/>
            <ac:spMk id="7" creationId="{9F495771-2544-F6B3-1FE1-078E303C4E4C}"/>
          </ac:spMkLst>
        </pc:spChg>
        <pc:spChg chg="mod">
          <ac:chgData name="Regina Kambara Hirata" userId="e66b23fa-62f1-4b63-9f21-a7a437a57970" providerId="ADAL" clId="{2CEB0424-C99D-41DF-A916-76EC10915D5D}" dt="2022-10-05T18:39:12.758" v="11881" actId="113"/>
          <ac:spMkLst>
            <pc:docMk/>
            <pc:sldMk cId="3297642875" sldId="275"/>
            <ac:spMk id="10" creationId="{BD19405A-E27B-6E03-2155-79B29A7F3BFB}"/>
          </ac:spMkLst>
        </pc:spChg>
        <pc:spChg chg="add del mod">
          <ac:chgData name="Regina Kambara Hirata" userId="e66b23fa-62f1-4b63-9f21-a7a437a57970" providerId="ADAL" clId="{2CEB0424-C99D-41DF-A916-76EC10915D5D}" dt="2022-10-05T17:37:32.942" v="11549" actId="478"/>
          <ac:spMkLst>
            <pc:docMk/>
            <pc:sldMk cId="3297642875" sldId="275"/>
            <ac:spMk id="11" creationId="{8293B36F-A8BF-5065-FA73-F5B44C4CBA23}"/>
          </ac:spMkLst>
        </pc:spChg>
        <pc:spChg chg="del mod">
          <ac:chgData name="Regina Kambara Hirata" userId="e66b23fa-62f1-4b63-9f21-a7a437a57970" providerId="ADAL" clId="{2CEB0424-C99D-41DF-A916-76EC10915D5D}" dt="2022-10-04T19:26:21.610" v="7762" actId="21"/>
          <ac:spMkLst>
            <pc:docMk/>
            <pc:sldMk cId="3297642875" sldId="275"/>
            <ac:spMk id="14" creationId="{6ADD7613-6589-CF34-5DDB-25F9EF88A01F}"/>
          </ac:spMkLst>
        </pc:spChg>
        <pc:spChg chg="add mod">
          <ac:chgData name="Regina Kambara Hirata" userId="e66b23fa-62f1-4b63-9f21-a7a437a57970" providerId="ADAL" clId="{2CEB0424-C99D-41DF-A916-76EC10915D5D}" dt="2022-10-05T17:49:40.330" v="11616" actId="1076"/>
          <ac:spMkLst>
            <pc:docMk/>
            <pc:sldMk cId="3297642875" sldId="275"/>
            <ac:spMk id="15" creationId="{7C5F835D-7DF7-6238-ABD2-E4679175F9A6}"/>
          </ac:spMkLst>
        </pc:spChg>
        <pc:spChg chg="del mod ord">
          <ac:chgData name="Regina Kambara Hirata" userId="e66b23fa-62f1-4b63-9f21-a7a437a57970" providerId="ADAL" clId="{2CEB0424-C99D-41DF-A916-76EC10915D5D}" dt="2022-10-04T19:26:21.610" v="7762" actId="21"/>
          <ac:spMkLst>
            <pc:docMk/>
            <pc:sldMk cId="3297642875" sldId="275"/>
            <ac:spMk id="15" creationId="{A712B92A-20BA-86D1-B34F-4930E35C1B05}"/>
          </ac:spMkLst>
        </pc:spChg>
        <pc:spChg chg="mod">
          <ac:chgData name="Regina Kambara Hirata" userId="e66b23fa-62f1-4b63-9f21-a7a437a57970" providerId="ADAL" clId="{2CEB0424-C99D-41DF-A916-76EC10915D5D}" dt="2022-10-04T19:38:13.577" v="8009" actId="1076"/>
          <ac:spMkLst>
            <pc:docMk/>
            <pc:sldMk cId="3297642875" sldId="275"/>
            <ac:spMk id="16" creationId="{6A58440E-F086-4BC6-985C-0754167A23D0}"/>
          </ac:spMkLst>
        </pc:spChg>
        <pc:spChg chg="mod ord">
          <ac:chgData name="Regina Kambara Hirata" userId="e66b23fa-62f1-4b63-9f21-a7a437a57970" providerId="ADAL" clId="{2CEB0424-C99D-41DF-A916-76EC10915D5D}" dt="2022-10-04T19:38:06.113" v="8003" actId="1036"/>
          <ac:spMkLst>
            <pc:docMk/>
            <pc:sldMk cId="3297642875" sldId="275"/>
            <ac:spMk id="17" creationId="{6E6DC439-BFE4-C6DA-BD81-4FCC36034F8A}"/>
          </ac:spMkLst>
        </pc:spChg>
        <pc:spChg chg="add mod">
          <ac:chgData name="Regina Kambara Hirata" userId="e66b23fa-62f1-4b63-9f21-a7a437a57970" providerId="ADAL" clId="{2CEB0424-C99D-41DF-A916-76EC10915D5D}" dt="2022-10-05T18:39:20.278" v="11885" actId="113"/>
          <ac:spMkLst>
            <pc:docMk/>
            <pc:sldMk cId="3297642875" sldId="275"/>
            <ac:spMk id="18" creationId="{163CB014-EECB-84B9-80BF-4CDFE3692E44}"/>
          </ac:spMkLst>
        </pc:spChg>
        <pc:spChg chg="add mod">
          <ac:chgData name="Regina Kambara Hirata" userId="e66b23fa-62f1-4b63-9f21-a7a437a57970" providerId="ADAL" clId="{2CEB0424-C99D-41DF-A916-76EC10915D5D}" dt="2022-10-04T19:38:13.577" v="8009" actId="1076"/>
          <ac:spMkLst>
            <pc:docMk/>
            <pc:sldMk cId="3297642875" sldId="275"/>
            <ac:spMk id="19" creationId="{0725DB31-99CC-D484-312B-541CD594D667}"/>
          </ac:spMkLst>
        </pc:spChg>
        <pc:spChg chg="add mod">
          <ac:chgData name="Regina Kambara Hirata" userId="e66b23fa-62f1-4b63-9f21-a7a437a57970" providerId="ADAL" clId="{2CEB0424-C99D-41DF-A916-76EC10915D5D}" dt="2022-10-04T19:34:51.190" v="7983" actId="14100"/>
          <ac:spMkLst>
            <pc:docMk/>
            <pc:sldMk cId="3297642875" sldId="275"/>
            <ac:spMk id="20" creationId="{0B1EA339-0ED7-F317-8CAB-207AE76419C7}"/>
          </ac:spMkLst>
        </pc:spChg>
        <pc:spChg chg="add mod">
          <ac:chgData name="Regina Kambara Hirata" userId="e66b23fa-62f1-4b63-9f21-a7a437a57970" providerId="ADAL" clId="{2CEB0424-C99D-41DF-A916-76EC10915D5D}" dt="2022-10-05T18:39:26.168" v="11889" actId="113"/>
          <ac:spMkLst>
            <pc:docMk/>
            <pc:sldMk cId="3297642875" sldId="275"/>
            <ac:spMk id="21" creationId="{1927B961-2420-FC31-B7E4-790FF829645A}"/>
          </ac:spMkLst>
        </pc:spChg>
        <pc:spChg chg="add mod">
          <ac:chgData name="Regina Kambara Hirata" userId="e66b23fa-62f1-4b63-9f21-a7a437a57970" providerId="ADAL" clId="{2CEB0424-C99D-41DF-A916-76EC10915D5D}" dt="2022-10-05T18:42:37.456" v="11959" actId="1035"/>
          <ac:spMkLst>
            <pc:docMk/>
            <pc:sldMk cId="3297642875" sldId="275"/>
            <ac:spMk id="23" creationId="{5F4E616B-F6B3-479F-15B1-001ACD0FD4D0}"/>
          </ac:spMkLst>
        </pc:spChg>
        <pc:picChg chg="add del mod modCrop">
          <ac:chgData name="Regina Kambara Hirata" userId="e66b23fa-62f1-4b63-9f21-a7a437a57970" providerId="ADAL" clId="{2CEB0424-C99D-41DF-A916-76EC10915D5D}" dt="2022-10-04T19:26:21.610" v="7762" actId="21"/>
          <ac:picMkLst>
            <pc:docMk/>
            <pc:sldMk cId="3297642875" sldId="275"/>
            <ac:picMk id="3" creationId="{D3F21C52-0B36-8F44-7B8A-51CDC3BD971B}"/>
          </ac:picMkLst>
        </pc:picChg>
        <pc:picChg chg="del">
          <ac:chgData name="Regina Kambara Hirata" userId="e66b23fa-62f1-4b63-9f21-a7a437a57970" providerId="ADAL" clId="{2CEB0424-C99D-41DF-A916-76EC10915D5D}" dt="2022-10-03T19:46:02.370" v="4609" actId="478"/>
          <ac:picMkLst>
            <pc:docMk/>
            <pc:sldMk cId="3297642875" sldId="275"/>
            <ac:picMk id="4" creationId="{2CD3A6CF-F74D-4715-7739-063379C28A07}"/>
          </ac:picMkLst>
        </pc:picChg>
        <pc:picChg chg="add mod modCrop">
          <ac:chgData name="Regina Kambara Hirata" userId="e66b23fa-62f1-4b63-9f21-a7a437a57970" providerId="ADAL" clId="{2CEB0424-C99D-41DF-A916-76EC10915D5D}" dt="2022-10-04T19:38:13.577" v="8009" actId="1076"/>
          <ac:picMkLst>
            <pc:docMk/>
            <pc:sldMk cId="3297642875" sldId="275"/>
            <ac:picMk id="5" creationId="{D0D0226A-56BD-06C4-8A96-89D0E64719A3}"/>
          </ac:picMkLst>
        </pc:picChg>
        <pc:picChg chg="del">
          <ac:chgData name="Regina Kambara Hirata" userId="e66b23fa-62f1-4b63-9f21-a7a437a57970" providerId="ADAL" clId="{2CEB0424-C99D-41DF-A916-76EC10915D5D}" dt="2022-10-03T19:48:02.115" v="4688" actId="478"/>
          <ac:picMkLst>
            <pc:docMk/>
            <pc:sldMk cId="3297642875" sldId="275"/>
            <ac:picMk id="6" creationId="{F24D50A8-FC6D-9EA6-7EA3-87896EA0804F}"/>
          </ac:picMkLst>
        </pc:picChg>
        <pc:picChg chg="add mod modCrop">
          <ac:chgData name="Regina Kambara Hirata" userId="e66b23fa-62f1-4b63-9f21-a7a437a57970" providerId="ADAL" clId="{2CEB0424-C99D-41DF-A916-76EC10915D5D}" dt="2022-10-04T19:38:06.113" v="8003" actId="1036"/>
          <ac:picMkLst>
            <pc:docMk/>
            <pc:sldMk cId="3297642875" sldId="275"/>
            <ac:picMk id="8" creationId="{3E44B4D4-DCB5-3BE2-C7D2-B438E9C3108E}"/>
          </ac:picMkLst>
        </pc:picChg>
        <pc:picChg chg="add mod modCrop">
          <ac:chgData name="Regina Kambara Hirata" userId="e66b23fa-62f1-4b63-9f21-a7a437a57970" providerId="ADAL" clId="{2CEB0424-C99D-41DF-A916-76EC10915D5D}" dt="2022-10-04T19:35:54.455" v="7984" actId="732"/>
          <ac:picMkLst>
            <pc:docMk/>
            <pc:sldMk cId="3297642875" sldId="275"/>
            <ac:picMk id="22" creationId="{667DF750-F41A-8CFD-8E70-6F811BA2C8A5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8:54:38.215" v="12025"/>
        <pc:sldMkLst>
          <pc:docMk/>
          <pc:sldMk cId="3862739555" sldId="276"/>
        </pc:sldMkLst>
        <pc:spChg chg="del mod">
          <ac:chgData name="Regina Kambara Hirata" userId="e66b23fa-62f1-4b63-9f21-a7a437a57970" providerId="ADAL" clId="{2CEB0424-C99D-41DF-A916-76EC10915D5D}" dt="2022-10-04T19:33:04.144" v="7931" actId="21"/>
          <ac:spMkLst>
            <pc:docMk/>
            <pc:sldMk cId="3862739555" sldId="276"/>
            <ac:spMk id="7" creationId="{9F495771-2544-F6B3-1FE1-078E303C4E4C}"/>
          </ac:spMkLst>
        </pc:spChg>
        <pc:spChg chg="mod">
          <ac:chgData name="Regina Kambara Hirata" userId="e66b23fa-62f1-4b63-9f21-a7a437a57970" providerId="ADAL" clId="{2CEB0424-C99D-41DF-A916-76EC10915D5D}" dt="2022-10-05T18:53:51.555" v="12018" actId="113"/>
          <ac:spMkLst>
            <pc:docMk/>
            <pc:sldMk cId="3862739555" sldId="276"/>
            <ac:spMk id="10" creationId="{BD19405A-E27B-6E03-2155-79B29A7F3BFB}"/>
          </ac:spMkLst>
        </pc:spChg>
        <pc:spChg chg="add mod">
          <ac:chgData name="Regina Kambara Hirata" userId="e66b23fa-62f1-4b63-9f21-a7a437a57970" providerId="ADAL" clId="{2CEB0424-C99D-41DF-A916-76EC10915D5D}" dt="2022-10-05T17:50:06.555" v="11619" actId="14100"/>
          <ac:spMkLst>
            <pc:docMk/>
            <pc:sldMk cId="3862739555" sldId="276"/>
            <ac:spMk id="11" creationId="{7E7DA688-916A-DE71-B505-393F91F0AD2B}"/>
          </ac:spMkLst>
        </pc:spChg>
        <pc:spChg chg="add mod">
          <ac:chgData name="Regina Kambara Hirata" userId="e66b23fa-62f1-4b63-9f21-a7a437a57970" providerId="ADAL" clId="{2CEB0424-C99D-41DF-A916-76EC10915D5D}" dt="2022-10-05T18:39:40.702" v="11897" actId="113"/>
          <ac:spMkLst>
            <pc:docMk/>
            <pc:sldMk cId="3862739555" sldId="276"/>
            <ac:spMk id="12" creationId="{8A612417-190B-BC74-767E-AA89EDEEEF85}"/>
          </ac:spMkLst>
        </pc:spChg>
        <pc:spChg chg="add mod">
          <ac:chgData name="Regina Kambara Hirata" userId="e66b23fa-62f1-4b63-9f21-a7a437a57970" providerId="ADAL" clId="{2CEB0424-C99D-41DF-A916-76EC10915D5D}" dt="2022-10-05T17:52:49.520" v="11699" actId="1036"/>
          <ac:spMkLst>
            <pc:docMk/>
            <pc:sldMk cId="3862739555" sldId="276"/>
            <ac:spMk id="14" creationId="{0A150D8E-B6E7-C5C6-69A9-0925BAF18893}"/>
          </ac:spMkLst>
        </pc:spChg>
        <pc:spChg chg="del mod">
          <ac:chgData name="Regina Kambara Hirata" userId="e66b23fa-62f1-4b63-9f21-a7a437a57970" providerId="ADAL" clId="{2CEB0424-C99D-41DF-A916-76EC10915D5D}" dt="2022-10-04T19:33:04.144" v="7931" actId="21"/>
          <ac:spMkLst>
            <pc:docMk/>
            <pc:sldMk cId="3862739555" sldId="276"/>
            <ac:spMk id="14" creationId="{6ADD7613-6589-CF34-5DDB-25F9EF88A01F}"/>
          </ac:spMkLst>
        </pc:spChg>
        <pc:spChg chg="add mod">
          <ac:chgData name="Regina Kambara Hirata" userId="e66b23fa-62f1-4b63-9f21-a7a437a57970" providerId="ADAL" clId="{2CEB0424-C99D-41DF-A916-76EC10915D5D}" dt="2022-10-05T18:54:38.215" v="12025"/>
          <ac:spMkLst>
            <pc:docMk/>
            <pc:sldMk cId="3862739555" sldId="276"/>
            <ac:spMk id="15" creationId="{0184A46E-6F26-50C8-B75E-76B94B34446C}"/>
          </ac:spMkLst>
        </pc:spChg>
        <pc:spChg chg="del mod ord">
          <ac:chgData name="Regina Kambara Hirata" userId="e66b23fa-62f1-4b63-9f21-a7a437a57970" providerId="ADAL" clId="{2CEB0424-C99D-41DF-A916-76EC10915D5D}" dt="2022-10-04T19:33:04.144" v="7931" actId="21"/>
          <ac:spMkLst>
            <pc:docMk/>
            <pc:sldMk cId="3862739555" sldId="276"/>
            <ac:spMk id="15" creationId="{A712B92A-20BA-86D1-B34F-4930E35C1B05}"/>
          </ac:spMkLst>
        </pc:spChg>
        <pc:spChg chg="mod">
          <ac:chgData name="Regina Kambara Hirata" userId="e66b23fa-62f1-4b63-9f21-a7a437a57970" providerId="ADAL" clId="{2CEB0424-C99D-41DF-A916-76EC10915D5D}" dt="2022-10-05T17:48:24.070" v="11612" actId="14100"/>
          <ac:spMkLst>
            <pc:docMk/>
            <pc:sldMk cId="3862739555" sldId="276"/>
            <ac:spMk id="16" creationId="{6A58440E-F086-4BC6-985C-0754167A23D0}"/>
          </ac:spMkLst>
        </pc:spChg>
        <pc:spChg chg="mod ord">
          <ac:chgData name="Regina Kambara Hirata" userId="e66b23fa-62f1-4b63-9f21-a7a437a57970" providerId="ADAL" clId="{2CEB0424-C99D-41DF-A916-76EC10915D5D}" dt="2022-10-05T17:46:48.154" v="11588" actId="1035"/>
          <ac:spMkLst>
            <pc:docMk/>
            <pc:sldMk cId="3862739555" sldId="276"/>
            <ac:spMk id="17" creationId="{6E6DC439-BFE4-C6DA-BD81-4FCC36034F8A}"/>
          </ac:spMkLst>
        </pc:spChg>
        <pc:spChg chg="add mod">
          <ac:chgData name="Regina Kambara Hirata" userId="e66b23fa-62f1-4b63-9f21-a7a437a57970" providerId="ADAL" clId="{2CEB0424-C99D-41DF-A916-76EC10915D5D}" dt="2022-10-05T17:51:27.414" v="11692" actId="1037"/>
          <ac:spMkLst>
            <pc:docMk/>
            <pc:sldMk cId="3862739555" sldId="276"/>
            <ac:spMk id="18" creationId="{1218DE4A-C6E3-3279-5E55-0AA7034337D9}"/>
          </ac:spMkLst>
        </pc:spChg>
        <pc:spChg chg="add mod">
          <ac:chgData name="Regina Kambara Hirata" userId="e66b23fa-62f1-4b63-9f21-a7a437a57970" providerId="ADAL" clId="{2CEB0424-C99D-41DF-A916-76EC10915D5D}" dt="2022-10-05T17:52:32.048" v="11694" actId="1036"/>
          <ac:spMkLst>
            <pc:docMk/>
            <pc:sldMk cId="3862739555" sldId="276"/>
            <ac:spMk id="20" creationId="{997806C0-83D5-83C6-D76D-4C7E5E401B7C}"/>
          </ac:spMkLst>
        </pc:spChg>
        <pc:spChg chg="add mod">
          <ac:chgData name="Regina Kambara Hirata" userId="e66b23fa-62f1-4b63-9f21-a7a437a57970" providerId="ADAL" clId="{2CEB0424-C99D-41DF-A916-76EC10915D5D}" dt="2022-10-05T18:54:15.818" v="12023" actId="1035"/>
          <ac:spMkLst>
            <pc:docMk/>
            <pc:sldMk cId="3862739555" sldId="276"/>
            <ac:spMk id="22" creationId="{0F7357FD-5F61-16D2-9CB4-846A16007ED3}"/>
          </ac:spMkLst>
        </pc:spChg>
        <pc:picChg chg="del">
          <ac:chgData name="Regina Kambara Hirata" userId="e66b23fa-62f1-4b63-9f21-a7a437a57970" providerId="ADAL" clId="{2CEB0424-C99D-41DF-A916-76EC10915D5D}" dt="2022-10-03T19:51:46.712" v="4801" actId="478"/>
          <ac:picMkLst>
            <pc:docMk/>
            <pc:sldMk cId="3862739555" sldId="276"/>
            <ac:picMk id="3" creationId="{D3F21C52-0B36-8F44-7B8A-51CDC3BD971B}"/>
          </ac:picMkLst>
        </pc:picChg>
        <pc:picChg chg="add del mod">
          <ac:chgData name="Regina Kambara Hirata" userId="e66b23fa-62f1-4b63-9f21-a7a437a57970" providerId="ADAL" clId="{2CEB0424-C99D-41DF-A916-76EC10915D5D}" dt="2022-10-04T19:33:04.144" v="7931" actId="21"/>
          <ac:picMkLst>
            <pc:docMk/>
            <pc:sldMk cId="3862739555" sldId="276"/>
            <ac:picMk id="4" creationId="{779A38A0-D63A-CEB0-D7B0-66648F7D93FD}"/>
          </ac:picMkLst>
        </pc:picChg>
        <pc:picChg chg="add mod modCrop">
          <ac:chgData name="Regina Kambara Hirata" userId="e66b23fa-62f1-4b63-9f21-a7a437a57970" providerId="ADAL" clId="{2CEB0424-C99D-41DF-A916-76EC10915D5D}" dt="2022-10-05T17:52:37.409" v="11697" actId="1035"/>
          <ac:picMkLst>
            <pc:docMk/>
            <pc:sldMk cId="3862739555" sldId="276"/>
            <ac:picMk id="6" creationId="{F36AF303-BC23-078B-F74E-257ADF2A285B}"/>
          </ac:picMkLst>
        </pc:picChg>
        <pc:picChg chg="del">
          <ac:chgData name="Regina Kambara Hirata" userId="e66b23fa-62f1-4b63-9f21-a7a437a57970" providerId="ADAL" clId="{2CEB0424-C99D-41DF-A916-76EC10915D5D}" dt="2022-10-03T19:52:13.674" v="4802" actId="478"/>
          <ac:picMkLst>
            <pc:docMk/>
            <pc:sldMk cId="3862739555" sldId="276"/>
            <ac:picMk id="8" creationId="{3E44B4D4-DCB5-3BE2-C7D2-B438E9C3108E}"/>
          </ac:picMkLst>
        </pc:picChg>
        <pc:picChg chg="add mod modCrop">
          <ac:chgData name="Regina Kambara Hirata" userId="e66b23fa-62f1-4b63-9f21-a7a437a57970" providerId="ADAL" clId="{2CEB0424-C99D-41DF-A916-76EC10915D5D}" dt="2022-10-05T17:51:07.167" v="11658" actId="1076"/>
          <ac:picMkLst>
            <pc:docMk/>
            <pc:sldMk cId="3862739555" sldId="276"/>
            <ac:picMk id="13" creationId="{5AA21893-5B6C-6107-3D58-7FBD078E77EC}"/>
          </ac:picMkLst>
        </pc:picChg>
        <pc:picChg chg="add mod">
          <ac:chgData name="Regina Kambara Hirata" userId="e66b23fa-62f1-4b63-9f21-a7a437a57970" providerId="ADAL" clId="{2CEB0424-C99D-41DF-A916-76EC10915D5D}" dt="2022-10-05T17:51:03.622" v="11656" actId="1035"/>
          <ac:picMkLst>
            <pc:docMk/>
            <pc:sldMk cId="3862739555" sldId="276"/>
            <ac:picMk id="19" creationId="{FC15D76F-180E-BB51-79B3-9D348DFF90CC}"/>
          </ac:picMkLst>
        </pc:picChg>
        <pc:picChg chg="add mod">
          <ac:chgData name="Regina Kambara Hirata" userId="e66b23fa-62f1-4b63-9f21-a7a437a57970" providerId="ADAL" clId="{2CEB0424-C99D-41DF-A916-76EC10915D5D}" dt="2022-10-05T17:50:30.453" v="11646" actId="1035"/>
          <ac:picMkLst>
            <pc:docMk/>
            <pc:sldMk cId="3862739555" sldId="276"/>
            <ac:picMk id="21" creationId="{076A1A22-B785-18D3-DA27-92B46B2FAD75}"/>
          </ac:picMkLst>
        </pc:picChg>
        <pc:picChg chg="add del mod">
          <ac:chgData name="Regina Kambara Hirata" userId="e66b23fa-62f1-4b63-9f21-a7a437a57970" providerId="ADAL" clId="{2CEB0424-C99D-41DF-A916-76EC10915D5D}" dt="2022-10-04T19:46:13.328" v="8253" actId="21"/>
          <ac:picMkLst>
            <pc:docMk/>
            <pc:sldMk cId="3862739555" sldId="276"/>
            <ac:picMk id="21" creationId="{C350D5B4-6CEC-79B1-9B84-36731CB432DD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9:03:38.909" v="12155"/>
        <pc:sldMkLst>
          <pc:docMk/>
          <pc:sldMk cId="2183592688" sldId="277"/>
        </pc:sldMkLst>
        <pc:spChg chg="del mod">
          <ac:chgData name="Regina Kambara Hirata" userId="e66b23fa-62f1-4b63-9f21-a7a437a57970" providerId="ADAL" clId="{2CEB0424-C99D-41DF-A916-76EC10915D5D}" dt="2022-10-04T19:45:09.376" v="8230" actId="21"/>
          <ac:spMkLst>
            <pc:docMk/>
            <pc:sldMk cId="2183592688" sldId="277"/>
            <ac:spMk id="7" creationId="{9F495771-2544-F6B3-1FE1-078E303C4E4C}"/>
          </ac:spMkLst>
        </pc:spChg>
        <pc:spChg chg="del mod">
          <ac:chgData name="Regina Kambara Hirata" userId="e66b23fa-62f1-4b63-9f21-a7a437a57970" providerId="ADAL" clId="{2CEB0424-C99D-41DF-A916-76EC10915D5D}" dt="2022-10-05T17:48:07.074" v="11608" actId="21"/>
          <ac:spMkLst>
            <pc:docMk/>
            <pc:sldMk cId="2183592688" sldId="277"/>
            <ac:spMk id="10" creationId="{BD19405A-E27B-6E03-2155-79B29A7F3BFB}"/>
          </ac:spMkLst>
        </pc:spChg>
        <pc:spChg chg="add del mod">
          <ac:chgData name="Regina Kambara Hirata" userId="e66b23fa-62f1-4b63-9f21-a7a437a57970" providerId="ADAL" clId="{2CEB0424-C99D-41DF-A916-76EC10915D5D}" dt="2022-10-04T19:45:09.376" v="8230" actId="21"/>
          <ac:spMkLst>
            <pc:docMk/>
            <pc:sldMk cId="2183592688" sldId="277"/>
            <ac:spMk id="12" creationId="{732F560A-C059-3B85-542D-DB0A869F2E71}"/>
          </ac:spMkLst>
        </pc:spChg>
        <pc:spChg chg="del mod">
          <ac:chgData name="Regina Kambara Hirata" userId="e66b23fa-62f1-4b63-9f21-a7a437a57970" providerId="ADAL" clId="{2CEB0424-C99D-41DF-A916-76EC10915D5D}" dt="2022-10-04T19:45:09.376" v="8230" actId="21"/>
          <ac:spMkLst>
            <pc:docMk/>
            <pc:sldMk cId="2183592688" sldId="277"/>
            <ac:spMk id="14" creationId="{6ADD7613-6589-CF34-5DDB-25F9EF88A01F}"/>
          </ac:spMkLst>
        </pc:spChg>
        <pc:spChg chg="add mod">
          <ac:chgData name="Regina Kambara Hirata" userId="e66b23fa-62f1-4b63-9f21-a7a437a57970" providerId="ADAL" clId="{2CEB0424-C99D-41DF-A916-76EC10915D5D}" dt="2022-10-05T18:56:26.740" v="12066" actId="14100"/>
          <ac:spMkLst>
            <pc:docMk/>
            <pc:sldMk cId="2183592688" sldId="277"/>
            <ac:spMk id="14" creationId="{F9BB8B6B-4E61-D412-D068-3BC8B5E85B77}"/>
          </ac:spMkLst>
        </pc:spChg>
        <pc:spChg chg="add mod">
          <ac:chgData name="Regina Kambara Hirata" userId="e66b23fa-62f1-4b63-9f21-a7a437a57970" providerId="ADAL" clId="{2CEB0424-C99D-41DF-A916-76EC10915D5D}" dt="2022-10-05T18:56:32.164" v="12074" actId="1036"/>
          <ac:spMkLst>
            <pc:docMk/>
            <pc:sldMk cId="2183592688" sldId="277"/>
            <ac:spMk id="15" creationId="{4C14D90A-4815-8766-711F-CD9429E0B2B6}"/>
          </ac:spMkLst>
        </pc:spChg>
        <pc:spChg chg="del mod ord">
          <ac:chgData name="Regina Kambara Hirata" userId="e66b23fa-62f1-4b63-9f21-a7a437a57970" providerId="ADAL" clId="{2CEB0424-C99D-41DF-A916-76EC10915D5D}" dt="2022-10-04T19:45:09.376" v="8230" actId="21"/>
          <ac:spMkLst>
            <pc:docMk/>
            <pc:sldMk cId="2183592688" sldId="277"/>
            <ac:spMk id="15" creationId="{A712B92A-20BA-86D1-B34F-4930E35C1B05}"/>
          </ac:spMkLst>
        </pc:spChg>
        <pc:spChg chg="del mod">
          <ac:chgData name="Regina Kambara Hirata" userId="e66b23fa-62f1-4b63-9f21-a7a437a57970" providerId="ADAL" clId="{2CEB0424-C99D-41DF-A916-76EC10915D5D}" dt="2022-10-05T17:48:07.074" v="11608" actId="21"/>
          <ac:spMkLst>
            <pc:docMk/>
            <pc:sldMk cId="2183592688" sldId="277"/>
            <ac:spMk id="16" creationId="{6A58440E-F086-4BC6-985C-0754167A23D0}"/>
          </ac:spMkLst>
        </pc:spChg>
        <pc:spChg chg="del mod ord">
          <ac:chgData name="Regina Kambara Hirata" userId="e66b23fa-62f1-4b63-9f21-a7a437a57970" providerId="ADAL" clId="{2CEB0424-C99D-41DF-A916-76EC10915D5D}" dt="2022-10-05T17:48:07.074" v="11608" actId="21"/>
          <ac:spMkLst>
            <pc:docMk/>
            <pc:sldMk cId="2183592688" sldId="277"/>
            <ac:spMk id="17" creationId="{6E6DC439-BFE4-C6DA-BD81-4FCC36034F8A}"/>
          </ac:spMkLst>
        </pc:spChg>
        <pc:spChg chg="add mod ord">
          <ac:chgData name="Regina Kambara Hirata" userId="e66b23fa-62f1-4b63-9f21-a7a437a57970" providerId="ADAL" clId="{2CEB0424-C99D-41DF-A916-76EC10915D5D}" dt="2022-10-05T18:54:53.443" v="12028" actId="14100"/>
          <ac:spMkLst>
            <pc:docMk/>
            <pc:sldMk cId="2183592688" sldId="277"/>
            <ac:spMk id="19" creationId="{22F7BD8B-687E-D5C4-D07E-FA600A1397AE}"/>
          </ac:spMkLst>
        </pc:spChg>
        <pc:spChg chg="add mod">
          <ac:chgData name="Regina Kambara Hirata" userId="e66b23fa-62f1-4b63-9f21-a7a437a57970" providerId="ADAL" clId="{2CEB0424-C99D-41DF-A916-76EC10915D5D}" dt="2022-10-05T18:54:43.632" v="12026"/>
          <ac:spMkLst>
            <pc:docMk/>
            <pc:sldMk cId="2183592688" sldId="277"/>
            <ac:spMk id="20" creationId="{0BA6C8BB-37AD-C74B-DCAA-2ABC5DA61653}"/>
          </ac:spMkLst>
        </pc:spChg>
        <pc:spChg chg="add mod ord">
          <ac:chgData name="Regina Kambara Hirata" userId="e66b23fa-62f1-4b63-9f21-a7a437a57970" providerId="ADAL" clId="{2CEB0424-C99D-41DF-A916-76EC10915D5D}" dt="2022-10-05T18:54:51.012" v="12027" actId="1076"/>
          <ac:spMkLst>
            <pc:docMk/>
            <pc:sldMk cId="2183592688" sldId="277"/>
            <ac:spMk id="22" creationId="{8D7EA99D-35A9-A9E0-1509-38ABD5947725}"/>
          </ac:spMkLst>
        </pc:spChg>
        <pc:spChg chg="add mod">
          <ac:chgData name="Regina Kambara Hirata" userId="e66b23fa-62f1-4b63-9f21-a7a437a57970" providerId="ADAL" clId="{2CEB0424-C99D-41DF-A916-76EC10915D5D}" dt="2022-10-05T18:55:14.587" v="12047" actId="1035"/>
          <ac:spMkLst>
            <pc:docMk/>
            <pc:sldMk cId="2183592688" sldId="277"/>
            <ac:spMk id="23" creationId="{E22A0346-8D61-DBE6-4724-408BD0B841FD}"/>
          </ac:spMkLst>
        </pc:spChg>
        <pc:spChg chg="add mod">
          <ac:chgData name="Regina Kambara Hirata" userId="e66b23fa-62f1-4b63-9f21-a7a437a57970" providerId="ADAL" clId="{2CEB0424-C99D-41DF-A916-76EC10915D5D}" dt="2022-10-05T19:03:38.909" v="12155"/>
          <ac:spMkLst>
            <pc:docMk/>
            <pc:sldMk cId="2183592688" sldId="277"/>
            <ac:spMk id="24" creationId="{51B2FFEB-BA0D-4CA1-0196-2CEA7702ED80}"/>
          </ac:spMkLst>
        </pc:spChg>
        <pc:spChg chg="add mod">
          <ac:chgData name="Regina Kambara Hirata" userId="e66b23fa-62f1-4b63-9f21-a7a437a57970" providerId="ADAL" clId="{2CEB0424-C99D-41DF-A916-76EC10915D5D}" dt="2022-10-05T18:56:32.164" v="12074" actId="1036"/>
          <ac:spMkLst>
            <pc:docMk/>
            <pc:sldMk cId="2183592688" sldId="277"/>
            <ac:spMk id="25" creationId="{80B069B1-E574-110C-7769-3A479BCDA68A}"/>
          </ac:spMkLst>
        </pc:spChg>
        <pc:spChg chg="add mod ord">
          <ac:chgData name="Regina Kambara Hirata" userId="e66b23fa-62f1-4b63-9f21-a7a437a57970" providerId="ADAL" clId="{2CEB0424-C99D-41DF-A916-76EC10915D5D}" dt="2022-10-05T18:56:03.516" v="12065" actId="1035"/>
          <ac:spMkLst>
            <pc:docMk/>
            <pc:sldMk cId="2183592688" sldId="277"/>
            <ac:spMk id="26" creationId="{439F6B49-839A-0CA4-6D22-FF4B5B85086F}"/>
          </ac:spMkLst>
        </pc:spChg>
        <pc:picChg chg="add del mod modCrop">
          <ac:chgData name="Regina Kambara Hirata" userId="e66b23fa-62f1-4b63-9f21-a7a437a57970" providerId="ADAL" clId="{2CEB0424-C99D-41DF-A916-76EC10915D5D}" dt="2022-10-04T19:45:09.376" v="8230" actId="21"/>
          <ac:picMkLst>
            <pc:docMk/>
            <pc:sldMk cId="2183592688" sldId="277"/>
            <ac:picMk id="3" creationId="{BE2A09DE-BED9-F546-5B00-0F42021413D4}"/>
          </ac:picMkLst>
        </pc:picChg>
        <pc:picChg chg="del">
          <ac:chgData name="Regina Kambara Hirata" userId="e66b23fa-62f1-4b63-9f21-a7a437a57970" providerId="ADAL" clId="{2CEB0424-C99D-41DF-A916-76EC10915D5D}" dt="2022-10-03T19:55:41.102" v="4874" actId="478"/>
          <ac:picMkLst>
            <pc:docMk/>
            <pc:sldMk cId="2183592688" sldId="277"/>
            <ac:picMk id="4" creationId="{779A38A0-D63A-CEB0-D7B0-66648F7D93FD}"/>
          </ac:picMkLst>
        </pc:picChg>
        <pc:picChg chg="add del mod modCrop">
          <ac:chgData name="Regina Kambara Hirata" userId="e66b23fa-62f1-4b63-9f21-a7a437a57970" providerId="ADAL" clId="{2CEB0424-C99D-41DF-A916-76EC10915D5D}" dt="2022-10-04T19:45:09.376" v="8230" actId="21"/>
          <ac:picMkLst>
            <pc:docMk/>
            <pc:sldMk cId="2183592688" sldId="277"/>
            <ac:picMk id="4" creationId="{78CF8C44-307C-9B07-E527-679D13BFFEF3}"/>
          </ac:picMkLst>
        </pc:picChg>
        <pc:picChg chg="add del mod">
          <ac:chgData name="Regina Kambara Hirata" userId="e66b23fa-62f1-4b63-9f21-a7a437a57970" providerId="ADAL" clId="{2CEB0424-C99D-41DF-A916-76EC10915D5D}" dt="2022-10-04T19:45:02.140" v="8229" actId="478"/>
          <ac:picMkLst>
            <pc:docMk/>
            <pc:sldMk cId="2183592688" sldId="277"/>
            <ac:picMk id="6" creationId="{F36AF303-BC23-078B-F74E-257ADF2A285B}"/>
          </ac:picMkLst>
        </pc:picChg>
        <pc:picChg chg="add del">
          <ac:chgData name="Regina Kambara Hirata" userId="e66b23fa-62f1-4b63-9f21-a7a437a57970" providerId="ADAL" clId="{2CEB0424-C99D-41DF-A916-76EC10915D5D}" dt="2022-10-04T19:46:05.088" v="8249" actId="21"/>
          <ac:picMkLst>
            <pc:docMk/>
            <pc:sldMk cId="2183592688" sldId="277"/>
            <ac:picMk id="8" creationId="{9F682451-7AD2-D869-F5E1-44944C2C900C}"/>
          </ac:picMkLst>
        </pc:picChg>
        <pc:picChg chg="add mod modCrop">
          <ac:chgData name="Regina Kambara Hirata" userId="e66b23fa-62f1-4b63-9f21-a7a437a57970" providerId="ADAL" clId="{2CEB0424-C99D-41DF-A916-76EC10915D5D}" dt="2022-10-05T18:54:51.012" v="12027" actId="1076"/>
          <ac:picMkLst>
            <pc:docMk/>
            <pc:sldMk cId="2183592688" sldId="277"/>
            <ac:picMk id="11" creationId="{12BB7526-11A2-AC9A-99E7-1F2C29B36AC1}"/>
          </ac:picMkLst>
        </pc:picChg>
        <pc:picChg chg="add del mod modCrop">
          <ac:chgData name="Regina Kambara Hirata" userId="e66b23fa-62f1-4b63-9f21-a7a437a57970" providerId="ADAL" clId="{2CEB0424-C99D-41DF-A916-76EC10915D5D}" dt="2022-10-05T17:48:07.074" v="11608" actId="21"/>
          <ac:picMkLst>
            <pc:docMk/>
            <pc:sldMk cId="2183592688" sldId="277"/>
            <ac:picMk id="18" creationId="{DE643151-CEA3-9ACA-2F67-1190603D09E7}"/>
          </ac:picMkLst>
        </pc:picChg>
        <pc:picChg chg="add mod">
          <ac:chgData name="Regina Kambara Hirata" userId="e66b23fa-62f1-4b63-9f21-a7a437a57970" providerId="ADAL" clId="{2CEB0424-C99D-41DF-A916-76EC10915D5D}" dt="2022-10-05T18:56:32.164" v="12074" actId="1036"/>
          <ac:picMkLst>
            <pc:docMk/>
            <pc:sldMk cId="2183592688" sldId="277"/>
            <ac:picMk id="21" creationId="{3477831C-AC49-EC25-206F-1A2E3D31B278}"/>
          </ac:picMkLst>
        </pc:picChg>
        <pc:picChg chg="add del mod">
          <ac:chgData name="Regina Kambara Hirata" userId="e66b23fa-62f1-4b63-9f21-a7a437a57970" providerId="ADAL" clId="{2CEB0424-C99D-41DF-A916-76EC10915D5D}" dt="2022-10-04T19:48:24.740" v="8353" actId="478"/>
          <ac:picMkLst>
            <pc:docMk/>
            <pc:sldMk cId="2183592688" sldId="277"/>
            <ac:picMk id="21" creationId="{6ED97DC8-4713-1297-0EC2-AD3022469818}"/>
          </ac:picMkLst>
        </pc:picChg>
        <pc:picChg chg="add del mod">
          <ac:chgData name="Regina Kambara Hirata" userId="e66b23fa-62f1-4b63-9f21-a7a437a57970" providerId="ADAL" clId="{2CEB0424-C99D-41DF-A916-76EC10915D5D}" dt="2022-10-04T19:51:00.550" v="8424" actId="478"/>
          <ac:picMkLst>
            <pc:docMk/>
            <pc:sldMk cId="2183592688" sldId="277"/>
            <ac:picMk id="25" creationId="{073A99A0-F9E3-24E3-A43C-593D912371A8}"/>
          </ac:picMkLst>
        </pc:picChg>
        <pc:picChg chg="add mod modCrop">
          <ac:chgData name="Regina Kambara Hirata" userId="e66b23fa-62f1-4b63-9f21-a7a437a57970" providerId="ADAL" clId="{2CEB0424-C99D-41DF-A916-76EC10915D5D}" dt="2022-10-05T18:56:03.516" v="12065" actId="1035"/>
          <ac:picMkLst>
            <pc:docMk/>
            <pc:sldMk cId="2183592688" sldId="277"/>
            <ac:picMk id="27" creationId="{8885557D-1B0A-B5A2-00EA-87EA373DCB2F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8:58:42.976" v="12132" actId="1036"/>
        <pc:sldMkLst>
          <pc:docMk/>
          <pc:sldMk cId="1366751010" sldId="278"/>
        </pc:sldMkLst>
        <pc:spChg chg="del mod">
          <ac:chgData name="Regina Kambara Hirata" userId="e66b23fa-62f1-4b63-9f21-a7a437a57970" providerId="ADAL" clId="{2CEB0424-C99D-41DF-A916-76EC10915D5D}" dt="2022-10-05T17:53:03.148" v="11701" actId="21"/>
          <ac:spMkLst>
            <pc:docMk/>
            <pc:sldMk cId="1366751010" sldId="278"/>
            <ac:spMk id="10" creationId="{BD19405A-E27B-6E03-2155-79B29A7F3BFB}"/>
          </ac:spMkLst>
        </pc:spChg>
        <pc:spChg chg="del mod">
          <ac:chgData name="Regina Kambara Hirata" userId="e66b23fa-62f1-4b63-9f21-a7a437a57970" providerId="ADAL" clId="{2CEB0424-C99D-41DF-A916-76EC10915D5D}" dt="2022-10-05T17:53:03.148" v="11701" actId="21"/>
          <ac:spMkLst>
            <pc:docMk/>
            <pc:sldMk cId="1366751010" sldId="278"/>
            <ac:spMk id="16" creationId="{6A58440E-F086-4BC6-985C-0754167A23D0}"/>
          </ac:spMkLst>
        </pc:spChg>
        <pc:spChg chg="del mod ord">
          <ac:chgData name="Regina Kambara Hirata" userId="e66b23fa-62f1-4b63-9f21-a7a437a57970" providerId="ADAL" clId="{2CEB0424-C99D-41DF-A916-76EC10915D5D}" dt="2022-10-05T17:53:03.148" v="11701" actId="21"/>
          <ac:spMkLst>
            <pc:docMk/>
            <pc:sldMk cId="1366751010" sldId="278"/>
            <ac:spMk id="17" creationId="{6E6DC439-BFE4-C6DA-BD81-4FCC36034F8A}"/>
          </ac:spMkLst>
        </pc:spChg>
        <pc:spChg chg="del">
          <ac:chgData name="Regina Kambara Hirata" userId="e66b23fa-62f1-4b63-9f21-a7a437a57970" providerId="ADAL" clId="{2CEB0424-C99D-41DF-A916-76EC10915D5D}" dt="2022-10-04T19:54:53.210" v="8478" actId="478"/>
          <ac:spMkLst>
            <pc:docMk/>
            <pc:sldMk cId="1366751010" sldId="278"/>
            <ac:spMk id="19" creationId="{22F7BD8B-687E-D5C4-D07E-FA600A1397AE}"/>
          </ac:spMkLst>
        </pc:spChg>
        <pc:spChg chg="add mod">
          <ac:chgData name="Regina Kambara Hirata" userId="e66b23fa-62f1-4b63-9f21-a7a437a57970" providerId="ADAL" clId="{2CEB0424-C99D-41DF-A916-76EC10915D5D}" dt="2022-10-05T18:58:42.976" v="12132" actId="1036"/>
          <ac:spMkLst>
            <pc:docMk/>
            <pc:sldMk cId="1366751010" sldId="278"/>
            <ac:spMk id="19" creationId="{F19FE4D6-3B61-4D4D-3A7C-3752B4B8FB78}"/>
          </ac:spMkLst>
        </pc:spChg>
        <pc:spChg chg="del">
          <ac:chgData name="Regina Kambara Hirata" userId="e66b23fa-62f1-4b63-9f21-a7a437a57970" providerId="ADAL" clId="{2CEB0424-C99D-41DF-A916-76EC10915D5D}" dt="2022-10-04T19:54:53.210" v="8478" actId="478"/>
          <ac:spMkLst>
            <pc:docMk/>
            <pc:sldMk cId="1366751010" sldId="278"/>
            <ac:spMk id="20" creationId="{0BA6C8BB-37AD-C74B-DCAA-2ABC5DA61653}"/>
          </ac:spMkLst>
        </pc:spChg>
        <pc:spChg chg="add mod">
          <ac:chgData name="Regina Kambara Hirata" userId="e66b23fa-62f1-4b63-9f21-a7a437a57970" providerId="ADAL" clId="{2CEB0424-C99D-41DF-A916-76EC10915D5D}" dt="2022-10-05T17:53:34.131" v="11707" actId="1076"/>
          <ac:spMkLst>
            <pc:docMk/>
            <pc:sldMk cId="1366751010" sldId="278"/>
            <ac:spMk id="21" creationId="{7284DB6B-B2D6-ADBC-BF63-E9B246B1FA1F}"/>
          </ac:spMkLst>
        </pc:spChg>
        <pc:spChg chg="del">
          <ac:chgData name="Regina Kambara Hirata" userId="e66b23fa-62f1-4b63-9f21-a7a437a57970" providerId="ADAL" clId="{2CEB0424-C99D-41DF-A916-76EC10915D5D}" dt="2022-10-04T19:54:53.210" v="8478" actId="478"/>
          <ac:spMkLst>
            <pc:docMk/>
            <pc:sldMk cId="1366751010" sldId="278"/>
            <ac:spMk id="22" creationId="{8D7EA99D-35A9-A9E0-1509-38ABD5947725}"/>
          </ac:spMkLst>
        </pc:spChg>
        <pc:spChg chg="del">
          <ac:chgData name="Regina Kambara Hirata" userId="e66b23fa-62f1-4b63-9f21-a7a437a57970" providerId="ADAL" clId="{2CEB0424-C99D-41DF-A916-76EC10915D5D}" dt="2022-10-04T19:54:53.210" v="8478" actId="478"/>
          <ac:spMkLst>
            <pc:docMk/>
            <pc:sldMk cId="1366751010" sldId="278"/>
            <ac:spMk id="23" creationId="{E22A0346-8D61-DBE6-4724-408BD0B841FD}"/>
          </ac:spMkLst>
        </pc:spChg>
        <pc:spChg chg="del">
          <ac:chgData name="Regina Kambara Hirata" userId="e66b23fa-62f1-4b63-9f21-a7a437a57970" providerId="ADAL" clId="{2CEB0424-C99D-41DF-A916-76EC10915D5D}" dt="2022-10-04T19:54:53.210" v="8478" actId="478"/>
          <ac:spMkLst>
            <pc:docMk/>
            <pc:sldMk cId="1366751010" sldId="278"/>
            <ac:spMk id="24" creationId="{51B2FFEB-BA0D-4CA1-0196-2CEA7702ED80}"/>
          </ac:spMkLst>
        </pc:spChg>
        <pc:spChg chg="add mod">
          <ac:chgData name="Regina Kambara Hirata" userId="e66b23fa-62f1-4b63-9f21-a7a437a57970" providerId="ADAL" clId="{2CEB0424-C99D-41DF-A916-76EC10915D5D}" dt="2022-10-05T18:40:13.447" v="11916" actId="113"/>
          <ac:spMkLst>
            <pc:docMk/>
            <pc:sldMk cId="1366751010" sldId="278"/>
            <ac:spMk id="25" creationId="{3F15705B-F46F-6B1A-012A-0C9D8AC003D5}"/>
          </ac:spMkLst>
        </pc:spChg>
        <pc:spChg chg="del">
          <ac:chgData name="Regina Kambara Hirata" userId="e66b23fa-62f1-4b63-9f21-a7a437a57970" providerId="ADAL" clId="{2CEB0424-C99D-41DF-A916-76EC10915D5D}" dt="2022-10-04T19:54:53.210" v="8478" actId="478"/>
          <ac:spMkLst>
            <pc:docMk/>
            <pc:sldMk cId="1366751010" sldId="278"/>
            <ac:spMk id="26" creationId="{439F6B49-839A-0CA4-6D22-FF4B5B85086F}"/>
          </ac:spMkLst>
        </pc:spChg>
        <pc:spChg chg="add mod">
          <ac:chgData name="Regina Kambara Hirata" userId="e66b23fa-62f1-4b63-9f21-a7a437a57970" providerId="ADAL" clId="{2CEB0424-C99D-41DF-A916-76EC10915D5D}" dt="2022-10-05T17:53:34.131" v="11707" actId="1076"/>
          <ac:spMkLst>
            <pc:docMk/>
            <pc:sldMk cId="1366751010" sldId="278"/>
            <ac:spMk id="29" creationId="{1D690863-6DEA-9F04-555B-A9F8F793C914}"/>
          </ac:spMkLst>
        </pc:spChg>
        <pc:spChg chg="add mod ord">
          <ac:chgData name="Regina Kambara Hirata" userId="e66b23fa-62f1-4b63-9f21-a7a437a57970" providerId="ADAL" clId="{2CEB0424-C99D-41DF-A916-76EC10915D5D}" dt="2022-10-05T17:53:34.131" v="11707" actId="1076"/>
          <ac:spMkLst>
            <pc:docMk/>
            <pc:sldMk cId="1366751010" sldId="278"/>
            <ac:spMk id="31" creationId="{B37F0B8A-43C8-8ACB-A774-DD2ACD42AB33}"/>
          </ac:spMkLst>
        </pc:spChg>
        <pc:spChg chg="add mod">
          <ac:chgData name="Regina Kambara Hirata" userId="e66b23fa-62f1-4b63-9f21-a7a437a57970" providerId="ADAL" clId="{2CEB0424-C99D-41DF-A916-76EC10915D5D}" dt="2022-10-04T19:56:19.310" v="8498"/>
          <ac:spMkLst>
            <pc:docMk/>
            <pc:sldMk cId="1366751010" sldId="278"/>
            <ac:spMk id="32" creationId="{8EC4CD5E-E168-D99E-4A36-68C516AAE900}"/>
          </ac:spMkLst>
        </pc:spChg>
        <pc:spChg chg="add mod">
          <ac:chgData name="Regina Kambara Hirata" userId="e66b23fa-62f1-4b63-9f21-a7a437a57970" providerId="ADAL" clId="{2CEB0424-C99D-41DF-A916-76EC10915D5D}" dt="2022-10-04T19:56:19.310" v="8498"/>
          <ac:spMkLst>
            <pc:docMk/>
            <pc:sldMk cId="1366751010" sldId="278"/>
            <ac:spMk id="34" creationId="{3CCB7416-0E0F-CCF3-2B5F-CCF032C7A962}"/>
          </ac:spMkLst>
        </pc:spChg>
        <pc:spChg chg="add mod">
          <ac:chgData name="Regina Kambara Hirata" userId="e66b23fa-62f1-4b63-9f21-a7a437a57970" providerId="ADAL" clId="{2CEB0424-C99D-41DF-A916-76EC10915D5D}" dt="2022-10-05T18:57:03.645" v="12076" actId="14100"/>
          <ac:spMkLst>
            <pc:docMk/>
            <pc:sldMk cId="1366751010" sldId="278"/>
            <ac:spMk id="35" creationId="{21B684C4-D28C-5756-9798-8A70CBAFA8EF}"/>
          </ac:spMkLst>
        </pc:spChg>
        <pc:spChg chg="add mod">
          <ac:chgData name="Regina Kambara Hirata" userId="e66b23fa-62f1-4b63-9f21-a7a437a57970" providerId="ADAL" clId="{2CEB0424-C99D-41DF-A916-76EC10915D5D}" dt="2022-10-05T18:57:21.950" v="12103" actId="1036"/>
          <ac:spMkLst>
            <pc:docMk/>
            <pc:sldMk cId="1366751010" sldId="278"/>
            <ac:spMk id="36" creationId="{3A16689F-89E9-7B8E-DF23-D65C0C82043D}"/>
          </ac:spMkLst>
        </pc:spChg>
        <pc:spChg chg="add mod ord">
          <ac:chgData name="Regina Kambara Hirata" userId="e66b23fa-62f1-4b63-9f21-a7a437a57970" providerId="ADAL" clId="{2CEB0424-C99D-41DF-A916-76EC10915D5D}" dt="2022-10-05T18:57:21.950" v="12103" actId="1036"/>
          <ac:spMkLst>
            <pc:docMk/>
            <pc:sldMk cId="1366751010" sldId="278"/>
            <ac:spMk id="38" creationId="{67635799-42BF-4D5A-4412-A3E73654D878}"/>
          </ac:spMkLst>
        </pc:spChg>
        <pc:spChg chg="add del mod">
          <ac:chgData name="Regina Kambara Hirata" userId="e66b23fa-62f1-4b63-9f21-a7a437a57970" providerId="ADAL" clId="{2CEB0424-C99D-41DF-A916-76EC10915D5D}" dt="2022-10-05T17:53:27.251" v="11706" actId="478"/>
          <ac:spMkLst>
            <pc:docMk/>
            <pc:sldMk cId="1366751010" sldId="278"/>
            <ac:spMk id="39" creationId="{A9A90565-6D92-F957-008B-E63013CFF2B7}"/>
          </ac:spMkLst>
        </pc:spChg>
        <pc:picChg chg="add del mod modCrop">
          <ac:chgData name="Regina Kambara Hirata" userId="e66b23fa-62f1-4b63-9f21-a7a437a57970" providerId="ADAL" clId="{2CEB0424-C99D-41DF-A916-76EC10915D5D}" dt="2022-10-05T17:53:03.148" v="11701" actId="21"/>
          <ac:picMkLst>
            <pc:docMk/>
            <pc:sldMk cId="1366751010" sldId="278"/>
            <ac:picMk id="3" creationId="{0EB4A70B-5DB9-24CA-02FD-C15DB59AF6C9}"/>
          </ac:picMkLst>
        </pc:picChg>
        <pc:picChg chg="add mod">
          <ac:chgData name="Regina Kambara Hirata" userId="e66b23fa-62f1-4b63-9f21-a7a437a57970" providerId="ADAL" clId="{2CEB0424-C99D-41DF-A916-76EC10915D5D}" dt="2022-10-05T18:57:21.950" v="12103" actId="1036"/>
          <ac:picMkLst>
            <pc:docMk/>
            <pc:sldMk cId="1366751010" sldId="278"/>
            <ac:picMk id="4" creationId="{30B4464F-022B-31DC-8EFE-8DB531A1C1FB}"/>
          </ac:picMkLst>
        </pc:picChg>
        <pc:picChg chg="add mod modCrop">
          <ac:chgData name="Regina Kambara Hirata" userId="e66b23fa-62f1-4b63-9f21-a7a437a57970" providerId="ADAL" clId="{2CEB0424-C99D-41DF-A916-76EC10915D5D}" dt="2022-10-05T17:53:34.131" v="11707" actId="1076"/>
          <ac:picMkLst>
            <pc:docMk/>
            <pc:sldMk cId="1366751010" sldId="278"/>
            <ac:picMk id="5" creationId="{44C58D3D-C400-1044-CCE7-667331C4E006}"/>
          </ac:picMkLst>
        </pc:picChg>
        <pc:picChg chg="add del mod modCrop">
          <ac:chgData name="Regina Kambara Hirata" userId="e66b23fa-62f1-4b63-9f21-a7a437a57970" providerId="ADAL" clId="{2CEB0424-C99D-41DF-A916-76EC10915D5D}" dt="2022-10-05T12:22:14.281" v="8978" actId="478"/>
          <ac:picMkLst>
            <pc:docMk/>
            <pc:sldMk cId="1366751010" sldId="278"/>
            <ac:picMk id="7" creationId="{25234646-5974-7B1D-A5C1-8E1697AA87FC}"/>
          </ac:picMkLst>
        </pc:picChg>
        <pc:picChg chg="del">
          <ac:chgData name="Regina Kambara Hirata" userId="e66b23fa-62f1-4b63-9f21-a7a437a57970" providerId="ADAL" clId="{2CEB0424-C99D-41DF-A916-76EC10915D5D}" dt="2022-10-04T19:52:52.711" v="8442" actId="478"/>
          <ac:picMkLst>
            <pc:docMk/>
            <pc:sldMk cId="1366751010" sldId="278"/>
            <ac:picMk id="11" creationId="{12BB7526-11A2-AC9A-99E7-1F2C29B36AC1}"/>
          </ac:picMkLst>
        </pc:picChg>
        <pc:picChg chg="del">
          <ac:chgData name="Regina Kambara Hirata" userId="e66b23fa-62f1-4b63-9f21-a7a437a57970" providerId="ADAL" clId="{2CEB0424-C99D-41DF-A916-76EC10915D5D}" dt="2022-10-04T19:52:52.248" v="8441" actId="478"/>
          <ac:picMkLst>
            <pc:docMk/>
            <pc:sldMk cId="1366751010" sldId="278"/>
            <ac:picMk id="18" creationId="{DE643151-CEA3-9ACA-2F67-1190603D09E7}"/>
          </ac:picMkLst>
        </pc:picChg>
        <pc:picChg chg="del">
          <ac:chgData name="Regina Kambara Hirata" userId="e66b23fa-62f1-4b63-9f21-a7a437a57970" providerId="ADAL" clId="{2CEB0424-C99D-41DF-A916-76EC10915D5D}" dt="2022-10-04T19:52:53.143" v="8443" actId="478"/>
          <ac:picMkLst>
            <pc:docMk/>
            <pc:sldMk cId="1366751010" sldId="278"/>
            <ac:picMk id="27" creationId="{8885557D-1B0A-B5A2-00EA-87EA373DCB2F}"/>
          </ac:picMkLst>
        </pc:picChg>
        <pc:picChg chg="add mod">
          <ac:chgData name="Regina Kambara Hirata" userId="e66b23fa-62f1-4b63-9f21-a7a437a57970" providerId="ADAL" clId="{2CEB0424-C99D-41DF-A916-76EC10915D5D}" dt="2022-10-05T17:53:34.131" v="11707" actId="1076"/>
          <ac:picMkLst>
            <pc:docMk/>
            <pc:sldMk cId="1366751010" sldId="278"/>
            <ac:picMk id="28" creationId="{CB00FEEB-1275-A38D-1D04-0C78A5D6F599}"/>
          </ac:picMkLst>
        </pc:picChg>
        <pc:picChg chg="add del mod">
          <ac:chgData name="Regina Kambara Hirata" userId="e66b23fa-62f1-4b63-9f21-a7a437a57970" providerId="ADAL" clId="{2CEB0424-C99D-41DF-A916-76EC10915D5D}" dt="2022-10-04T19:55:15.500" v="8482" actId="478"/>
          <ac:picMkLst>
            <pc:docMk/>
            <pc:sldMk cId="1366751010" sldId="278"/>
            <ac:picMk id="30" creationId="{20C143F1-B14B-EFB3-5FBF-E3DAEB24C38B}"/>
          </ac:picMkLst>
        </pc:picChg>
        <pc:picChg chg="add mod">
          <ac:chgData name="Regina Kambara Hirata" userId="e66b23fa-62f1-4b63-9f21-a7a437a57970" providerId="ADAL" clId="{2CEB0424-C99D-41DF-A916-76EC10915D5D}" dt="2022-10-04T19:56:19.310" v="8498"/>
          <ac:picMkLst>
            <pc:docMk/>
            <pc:sldMk cId="1366751010" sldId="278"/>
            <ac:picMk id="33" creationId="{09AF7F4B-ADB5-FD6D-9567-5276A06A3BFB}"/>
          </ac:picMkLst>
        </pc:picChg>
        <pc:picChg chg="add del mod">
          <ac:chgData name="Regina Kambara Hirata" userId="e66b23fa-62f1-4b63-9f21-a7a437a57970" providerId="ADAL" clId="{2CEB0424-C99D-41DF-A916-76EC10915D5D}" dt="2022-10-04T19:56:31.389" v="8507" actId="478"/>
          <ac:picMkLst>
            <pc:docMk/>
            <pc:sldMk cId="1366751010" sldId="278"/>
            <ac:picMk id="37" creationId="{94FB0D91-FE3B-DF7E-D55C-31DA7E1A0867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9:02:29.742" v="12154" actId="1036"/>
        <pc:sldMkLst>
          <pc:docMk/>
          <pc:sldMk cId="318540755" sldId="279"/>
        </pc:sldMkLst>
        <pc:spChg chg="mod">
          <ac:chgData name="Regina Kambara Hirata" userId="e66b23fa-62f1-4b63-9f21-a7a437a57970" providerId="ADAL" clId="{2CEB0424-C99D-41DF-A916-76EC10915D5D}" dt="2022-10-05T18:40:27.409" v="11925" actId="113"/>
          <ac:spMkLst>
            <pc:docMk/>
            <pc:sldMk cId="318540755" sldId="279"/>
            <ac:spMk id="10" creationId="{BD19405A-E27B-6E03-2155-79B29A7F3BFB}"/>
          </ac:spMkLst>
        </pc:spChg>
        <pc:spChg chg="mod">
          <ac:chgData name="Regina Kambara Hirata" userId="e66b23fa-62f1-4b63-9f21-a7a437a57970" providerId="ADAL" clId="{2CEB0424-C99D-41DF-A916-76EC10915D5D}" dt="2022-10-05T12:36:35.712" v="9221" actId="14100"/>
          <ac:spMkLst>
            <pc:docMk/>
            <pc:sldMk cId="318540755" sldId="279"/>
            <ac:spMk id="16" creationId="{6A58440E-F086-4BC6-985C-0754167A23D0}"/>
          </ac:spMkLst>
        </pc:spChg>
        <pc:spChg chg="mod ord">
          <ac:chgData name="Regina Kambara Hirata" userId="e66b23fa-62f1-4b63-9f21-a7a437a57970" providerId="ADAL" clId="{2CEB0424-C99D-41DF-A916-76EC10915D5D}" dt="2022-10-05T12:33:45.035" v="9136" actId="1035"/>
          <ac:spMkLst>
            <pc:docMk/>
            <pc:sldMk cId="318540755" sldId="279"/>
            <ac:spMk id="17" creationId="{6E6DC439-BFE4-C6DA-BD81-4FCC36034F8A}"/>
          </ac:spMkLst>
        </pc:spChg>
        <pc:spChg chg="del">
          <ac:chgData name="Regina Kambara Hirata" userId="e66b23fa-62f1-4b63-9f21-a7a437a57970" providerId="ADAL" clId="{2CEB0424-C99D-41DF-A916-76EC10915D5D}" dt="2022-10-05T12:33:07.922" v="9113" actId="478"/>
          <ac:spMkLst>
            <pc:docMk/>
            <pc:sldMk cId="318540755" sldId="279"/>
            <ac:spMk id="21" creationId="{7284DB6B-B2D6-ADBC-BF63-E9B246B1FA1F}"/>
          </ac:spMkLst>
        </pc:spChg>
        <pc:spChg chg="add mod">
          <ac:chgData name="Regina Kambara Hirata" userId="e66b23fa-62f1-4b63-9f21-a7a437a57970" providerId="ADAL" clId="{2CEB0424-C99D-41DF-A916-76EC10915D5D}" dt="2022-10-05T12:34:00.578" v="9150" actId="14100"/>
          <ac:spMkLst>
            <pc:docMk/>
            <pc:sldMk cId="318540755" sldId="279"/>
            <ac:spMk id="22" creationId="{62ECD797-3AE8-9063-BCE2-D603B5A250B1}"/>
          </ac:spMkLst>
        </pc:spChg>
        <pc:spChg chg="add del mod">
          <ac:chgData name="Regina Kambara Hirata" userId="e66b23fa-62f1-4b63-9f21-a7a437a57970" providerId="ADAL" clId="{2CEB0424-C99D-41DF-A916-76EC10915D5D}" dt="2022-10-05T18:29:59.830" v="11728" actId="478"/>
          <ac:spMkLst>
            <pc:docMk/>
            <pc:sldMk cId="318540755" sldId="279"/>
            <ac:spMk id="24" creationId="{909464C3-AEC8-03CF-15AE-6F3E73403CC2}"/>
          </ac:spMkLst>
        </pc:spChg>
        <pc:spChg chg="add mod">
          <ac:chgData name="Regina Kambara Hirata" userId="e66b23fa-62f1-4b63-9f21-a7a437a57970" providerId="ADAL" clId="{2CEB0424-C99D-41DF-A916-76EC10915D5D}" dt="2022-10-05T12:41:48.110" v="9309" actId="1035"/>
          <ac:spMkLst>
            <pc:docMk/>
            <pc:sldMk cId="318540755" sldId="279"/>
            <ac:spMk id="27" creationId="{64967594-3195-A318-5E00-1750CE6C04AF}"/>
          </ac:spMkLst>
        </pc:spChg>
        <pc:spChg chg="del">
          <ac:chgData name="Regina Kambara Hirata" userId="e66b23fa-62f1-4b63-9f21-a7a437a57970" providerId="ADAL" clId="{2CEB0424-C99D-41DF-A916-76EC10915D5D}" dt="2022-10-05T12:32:50.160" v="9108" actId="478"/>
          <ac:spMkLst>
            <pc:docMk/>
            <pc:sldMk cId="318540755" sldId="279"/>
            <ac:spMk id="29" creationId="{1D690863-6DEA-9F04-555B-A9F8F793C914}"/>
          </ac:spMkLst>
        </pc:spChg>
        <pc:spChg chg="del">
          <ac:chgData name="Regina Kambara Hirata" userId="e66b23fa-62f1-4b63-9f21-a7a437a57970" providerId="ADAL" clId="{2CEB0424-C99D-41DF-A916-76EC10915D5D}" dt="2022-10-05T12:32:49.159" v="9107" actId="478"/>
          <ac:spMkLst>
            <pc:docMk/>
            <pc:sldMk cId="318540755" sldId="279"/>
            <ac:spMk id="31" creationId="{B37F0B8A-43C8-8ACB-A774-DD2ACD42AB33}"/>
          </ac:spMkLst>
        </pc:spChg>
        <pc:spChg chg="mod">
          <ac:chgData name="Regina Kambara Hirata" userId="e66b23fa-62f1-4b63-9f21-a7a437a57970" providerId="ADAL" clId="{2CEB0424-C99D-41DF-A916-76EC10915D5D}" dt="2022-10-05T19:02:29.742" v="12154" actId="1036"/>
          <ac:spMkLst>
            <pc:docMk/>
            <pc:sldMk cId="318540755" sldId="279"/>
            <ac:spMk id="35" creationId="{21B684C4-D28C-5756-9798-8A70CBAFA8EF}"/>
          </ac:spMkLst>
        </pc:spChg>
        <pc:spChg chg="mod">
          <ac:chgData name="Regina Kambara Hirata" userId="e66b23fa-62f1-4b63-9f21-a7a437a57970" providerId="ADAL" clId="{2CEB0424-C99D-41DF-A916-76EC10915D5D}" dt="2022-10-05T18:58:01.103" v="12114" actId="20577"/>
          <ac:spMkLst>
            <pc:docMk/>
            <pc:sldMk cId="318540755" sldId="279"/>
            <ac:spMk id="36" creationId="{3A16689F-89E9-7B8E-DF23-D65C0C82043D}"/>
          </ac:spMkLst>
        </pc:spChg>
        <pc:spChg chg="del">
          <ac:chgData name="Regina Kambara Hirata" userId="e66b23fa-62f1-4b63-9f21-a7a437a57970" providerId="ADAL" clId="{2CEB0424-C99D-41DF-A916-76EC10915D5D}" dt="2022-10-05T12:32:51.408" v="9109" actId="478"/>
          <ac:spMkLst>
            <pc:docMk/>
            <pc:sldMk cId="318540755" sldId="279"/>
            <ac:spMk id="38" creationId="{67635799-42BF-4D5A-4412-A3E73654D878}"/>
          </ac:spMkLst>
        </pc:spChg>
        <pc:spChg chg="del">
          <ac:chgData name="Regina Kambara Hirata" userId="e66b23fa-62f1-4b63-9f21-a7a437a57970" providerId="ADAL" clId="{2CEB0424-C99D-41DF-A916-76EC10915D5D}" dt="2022-10-05T12:35:29.479" v="9219" actId="478"/>
          <ac:spMkLst>
            <pc:docMk/>
            <pc:sldMk cId="318540755" sldId="279"/>
            <ac:spMk id="39" creationId="{A9A90565-6D92-F957-008B-E63013CFF2B7}"/>
          </ac:spMkLst>
        </pc:spChg>
        <pc:picChg chg="del">
          <ac:chgData name="Regina Kambara Hirata" userId="e66b23fa-62f1-4b63-9f21-a7a437a57970" providerId="ADAL" clId="{2CEB0424-C99D-41DF-A916-76EC10915D5D}" dt="2022-10-05T12:04:41.368" v="8838" actId="478"/>
          <ac:picMkLst>
            <pc:docMk/>
            <pc:sldMk cId="318540755" sldId="279"/>
            <ac:picMk id="3" creationId="{0EB4A70B-5DB9-24CA-02FD-C15DB59AF6C9}"/>
          </ac:picMkLst>
        </pc:picChg>
        <pc:picChg chg="add del mod">
          <ac:chgData name="Regina Kambara Hirata" userId="e66b23fa-62f1-4b63-9f21-a7a437a57970" providerId="ADAL" clId="{2CEB0424-C99D-41DF-A916-76EC10915D5D}" dt="2022-10-05T12:23:19.890" v="9009" actId="478"/>
          <ac:picMkLst>
            <pc:docMk/>
            <pc:sldMk cId="318540755" sldId="279"/>
            <ac:picMk id="4" creationId="{0ACD9BEB-0E95-F997-345F-641304775563}"/>
          </ac:picMkLst>
        </pc:picChg>
        <pc:picChg chg="del">
          <ac:chgData name="Regina Kambara Hirata" userId="e66b23fa-62f1-4b63-9f21-a7a437a57970" providerId="ADAL" clId="{2CEB0424-C99D-41DF-A916-76EC10915D5D}" dt="2022-10-05T12:32:48.105" v="9106" actId="478"/>
          <ac:picMkLst>
            <pc:docMk/>
            <pc:sldMk cId="318540755" sldId="279"/>
            <ac:picMk id="5" creationId="{44C58D3D-C400-1044-CCE7-667331C4E006}"/>
          </ac:picMkLst>
        </pc:picChg>
        <pc:picChg chg="del">
          <ac:chgData name="Regina Kambara Hirata" userId="e66b23fa-62f1-4b63-9f21-a7a437a57970" providerId="ADAL" clId="{2CEB0424-C99D-41DF-A916-76EC10915D5D}" dt="2022-10-05T12:32:42.831" v="9102" actId="478"/>
          <ac:picMkLst>
            <pc:docMk/>
            <pc:sldMk cId="318540755" sldId="279"/>
            <ac:picMk id="7" creationId="{25234646-5974-7B1D-A5C1-8E1697AA87FC}"/>
          </ac:picMkLst>
        </pc:picChg>
        <pc:picChg chg="add mod modCrop">
          <ac:chgData name="Regina Kambara Hirata" userId="e66b23fa-62f1-4b63-9f21-a7a437a57970" providerId="ADAL" clId="{2CEB0424-C99D-41DF-A916-76EC10915D5D}" dt="2022-10-05T12:36:41.639" v="9222" actId="732"/>
          <ac:picMkLst>
            <pc:docMk/>
            <pc:sldMk cId="318540755" sldId="279"/>
            <ac:picMk id="8" creationId="{990ED411-E52E-00D1-08D1-BD9E7B8C83B4}"/>
          </ac:picMkLst>
        </pc:picChg>
        <pc:picChg chg="add del mod">
          <ac:chgData name="Regina Kambara Hirata" userId="e66b23fa-62f1-4b63-9f21-a7a437a57970" providerId="ADAL" clId="{2CEB0424-C99D-41DF-A916-76EC10915D5D}" dt="2022-10-05T12:39:33.745" v="9295" actId="478"/>
          <ac:picMkLst>
            <pc:docMk/>
            <pc:sldMk cId="318540755" sldId="279"/>
            <ac:picMk id="11" creationId="{464BDF1D-D055-5C35-BE24-C571770D2C5F}"/>
          </ac:picMkLst>
        </pc:picChg>
        <pc:picChg chg="add mod">
          <ac:chgData name="Regina Kambara Hirata" userId="e66b23fa-62f1-4b63-9f21-a7a437a57970" providerId="ADAL" clId="{2CEB0424-C99D-41DF-A916-76EC10915D5D}" dt="2022-10-05T12:41:25.522" v="9302" actId="1076"/>
          <ac:picMkLst>
            <pc:docMk/>
            <pc:sldMk cId="318540755" sldId="279"/>
            <ac:picMk id="13" creationId="{6C946800-4ADD-0D41-8ADF-50E493DB8E0C}"/>
          </ac:picMkLst>
        </pc:picChg>
        <pc:picChg chg="del">
          <ac:chgData name="Regina Kambara Hirata" userId="e66b23fa-62f1-4b63-9f21-a7a437a57970" providerId="ADAL" clId="{2CEB0424-C99D-41DF-A916-76EC10915D5D}" dt="2022-10-05T12:32:47.593" v="9105" actId="478"/>
          <ac:picMkLst>
            <pc:docMk/>
            <pc:sldMk cId="318540755" sldId="279"/>
            <ac:picMk id="28" creationId="{CB00FEEB-1275-A38D-1D04-0C78A5D6F599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9:05:58.939" v="12162" actId="732"/>
        <pc:sldMkLst>
          <pc:docMk/>
          <pc:sldMk cId="873759411" sldId="280"/>
        </pc:sldMkLst>
        <pc:spChg chg="mod">
          <ac:chgData name="Regina Kambara Hirata" userId="e66b23fa-62f1-4b63-9f21-a7a437a57970" providerId="ADAL" clId="{2CEB0424-C99D-41DF-A916-76EC10915D5D}" dt="2022-10-05T19:04:01.337" v="12156" actId="113"/>
          <ac:spMkLst>
            <pc:docMk/>
            <pc:sldMk cId="873759411" sldId="280"/>
            <ac:spMk id="10" creationId="{BD19405A-E27B-6E03-2155-79B29A7F3BFB}"/>
          </ac:spMkLst>
        </pc:spChg>
        <pc:spChg chg="add del mod">
          <ac:chgData name="Regina Kambara Hirata" userId="e66b23fa-62f1-4b63-9f21-a7a437a57970" providerId="ADAL" clId="{2CEB0424-C99D-41DF-A916-76EC10915D5D}" dt="2022-10-05T13:06:31.308" v="9539" actId="478"/>
          <ac:spMkLst>
            <pc:docMk/>
            <pc:sldMk cId="873759411" sldId="280"/>
            <ac:spMk id="15" creationId="{B94E9317-7C96-8B71-8C3F-D622EFB693F4}"/>
          </ac:spMkLst>
        </pc:spChg>
        <pc:spChg chg="mod">
          <ac:chgData name="Regina Kambara Hirata" userId="e66b23fa-62f1-4b63-9f21-a7a437a57970" providerId="ADAL" clId="{2CEB0424-C99D-41DF-A916-76EC10915D5D}" dt="2022-10-05T19:05:13.659" v="12161" actId="1076"/>
          <ac:spMkLst>
            <pc:docMk/>
            <pc:sldMk cId="873759411" sldId="280"/>
            <ac:spMk id="16" creationId="{6A58440E-F086-4BC6-985C-0754167A23D0}"/>
          </ac:spMkLst>
        </pc:spChg>
        <pc:spChg chg="del ord">
          <ac:chgData name="Regina Kambara Hirata" userId="e66b23fa-62f1-4b63-9f21-a7a437a57970" providerId="ADAL" clId="{2CEB0424-C99D-41DF-A916-76EC10915D5D}" dt="2022-10-05T13:06:13.138" v="9533" actId="478"/>
          <ac:spMkLst>
            <pc:docMk/>
            <pc:sldMk cId="873759411" sldId="280"/>
            <ac:spMk id="17" creationId="{6E6DC439-BFE4-C6DA-BD81-4FCC36034F8A}"/>
          </ac:spMkLst>
        </pc:spChg>
        <pc:spChg chg="add del mod">
          <ac:chgData name="Regina Kambara Hirata" userId="e66b23fa-62f1-4b63-9f21-a7a437a57970" providerId="ADAL" clId="{2CEB0424-C99D-41DF-A916-76EC10915D5D}" dt="2022-10-05T13:09:44.186" v="9668" actId="478"/>
          <ac:spMkLst>
            <pc:docMk/>
            <pc:sldMk cId="873759411" sldId="280"/>
            <ac:spMk id="18" creationId="{93387753-291A-7AB7-5254-043364E7EA61}"/>
          </ac:spMkLst>
        </pc:spChg>
        <pc:spChg chg="add del mod">
          <ac:chgData name="Regina Kambara Hirata" userId="e66b23fa-62f1-4b63-9f21-a7a437a57970" providerId="ADAL" clId="{2CEB0424-C99D-41DF-A916-76EC10915D5D}" dt="2022-10-05T13:09:43.410" v="9667" actId="478"/>
          <ac:spMkLst>
            <pc:docMk/>
            <pc:sldMk cId="873759411" sldId="280"/>
            <ac:spMk id="19" creationId="{7002BE95-00C2-8831-2B86-E81341C0BDD8}"/>
          </ac:spMkLst>
        </pc:spChg>
        <pc:spChg chg="mod ord">
          <ac:chgData name="Regina Kambara Hirata" userId="e66b23fa-62f1-4b63-9f21-a7a437a57970" providerId="ADAL" clId="{2CEB0424-C99D-41DF-A916-76EC10915D5D}" dt="2022-10-05T19:05:07.721" v="12159" actId="14100"/>
          <ac:spMkLst>
            <pc:docMk/>
            <pc:sldMk cId="873759411" sldId="280"/>
            <ac:spMk id="22" creationId="{62ECD797-3AE8-9063-BCE2-D603B5A250B1}"/>
          </ac:spMkLst>
        </pc:spChg>
        <pc:spChg chg="del">
          <ac:chgData name="Regina Kambara Hirata" userId="e66b23fa-62f1-4b63-9f21-a7a437a57970" providerId="ADAL" clId="{2CEB0424-C99D-41DF-A916-76EC10915D5D}" dt="2022-10-05T13:04:42.160" v="9511" actId="478"/>
          <ac:spMkLst>
            <pc:docMk/>
            <pc:sldMk cId="873759411" sldId="280"/>
            <ac:spMk id="24" creationId="{909464C3-AEC8-03CF-15AE-6F3E73403CC2}"/>
          </ac:spMkLst>
        </pc:spChg>
        <pc:spChg chg="del mod">
          <ac:chgData name="Regina Kambara Hirata" userId="e66b23fa-62f1-4b63-9f21-a7a437a57970" providerId="ADAL" clId="{2CEB0424-C99D-41DF-A916-76EC10915D5D}" dt="2022-10-05T13:08:08.064" v="9592" actId="478"/>
          <ac:spMkLst>
            <pc:docMk/>
            <pc:sldMk cId="873759411" sldId="280"/>
            <ac:spMk id="25" creationId="{3F15705B-F46F-6B1A-012A-0C9D8AC003D5}"/>
          </ac:spMkLst>
        </pc:spChg>
        <pc:spChg chg="add del mod">
          <ac:chgData name="Regina Kambara Hirata" userId="e66b23fa-62f1-4b63-9f21-a7a437a57970" providerId="ADAL" clId="{2CEB0424-C99D-41DF-A916-76EC10915D5D}" dt="2022-10-05T13:25:43.324" v="9898" actId="478"/>
          <ac:spMkLst>
            <pc:docMk/>
            <pc:sldMk cId="873759411" sldId="280"/>
            <ac:spMk id="26" creationId="{2E7D8BB9-0FB4-728D-F832-752614E3D9B8}"/>
          </ac:spMkLst>
        </pc:spChg>
        <pc:spChg chg="mod ord">
          <ac:chgData name="Regina Kambara Hirata" userId="e66b23fa-62f1-4b63-9f21-a7a437a57970" providerId="ADAL" clId="{2CEB0424-C99D-41DF-A916-76EC10915D5D}" dt="2022-10-05T13:28:19.035" v="10011" actId="1035"/>
          <ac:spMkLst>
            <pc:docMk/>
            <pc:sldMk cId="873759411" sldId="280"/>
            <ac:spMk id="27" creationId="{64967594-3195-A318-5E00-1750CE6C04AF}"/>
          </ac:spMkLst>
        </pc:spChg>
        <pc:spChg chg="add mod">
          <ac:chgData name="Regina Kambara Hirata" userId="e66b23fa-62f1-4b63-9f21-a7a437a57970" providerId="ADAL" clId="{2CEB0424-C99D-41DF-A916-76EC10915D5D}" dt="2022-10-05T18:40:51.985" v="11933" actId="113"/>
          <ac:spMkLst>
            <pc:docMk/>
            <pc:sldMk cId="873759411" sldId="280"/>
            <ac:spMk id="28" creationId="{45964403-EF6B-2107-D8D8-7961C15D0E2E}"/>
          </ac:spMkLst>
        </pc:spChg>
        <pc:spChg chg="add del mod">
          <ac:chgData name="Regina Kambara Hirata" userId="e66b23fa-62f1-4b63-9f21-a7a437a57970" providerId="ADAL" clId="{2CEB0424-C99D-41DF-A916-76EC10915D5D}" dt="2022-10-05T13:26:03.492" v="9902" actId="478"/>
          <ac:spMkLst>
            <pc:docMk/>
            <pc:sldMk cId="873759411" sldId="280"/>
            <ac:spMk id="30" creationId="{5A3E2EA5-4224-C998-E4A2-AE74142A6A6B}"/>
          </ac:spMkLst>
        </pc:spChg>
        <pc:spChg chg="add mod">
          <ac:chgData name="Regina Kambara Hirata" userId="e66b23fa-62f1-4b63-9f21-a7a437a57970" providerId="ADAL" clId="{2CEB0424-C99D-41DF-A916-76EC10915D5D}" dt="2022-10-05T13:28:39.221" v="10046" actId="1036"/>
          <ac:spMkLst>
            <pc:docMk/>
            <pc:sldMk cId="873759411" sldId="280"/>
            <ac:spMk id="31" creationId="{2FD1BBC4-4636-085A-1601-D5CF8F230956}"/>
          </ac:spMkLst>
        </pc:spChg>
        <pc:spChg chg="add mod">
          <ac:chgData name="Regina Kambara Hirata" userId="e66b23fa-62f1-4b63-9f21-a7a437a57970" providerId="ADAL" clId="{2CEB0424-C99D-41DF-A916-76EC10915D5D}" dt="2022-10-05T13:26:17.822" v="9906"/>
          <ac:spMkLst>
            <pc:docMk/>
            <pc:sldMk cId="873759411" sldId="280"/>
            <ac:spMk id="32" creationId="{A5400971-3916-BFD6-1584-023036E9C670}"/>
          </ac:spMkLst>
        </pc:spChg>
        <pc:spChg chg="add mod ord">
          <ac:chgData name="Regina Kambara Hirata" userId="e66b23fa-62f1-4b63-9f21-a7a437a57970" providerId="ADAL" clId="{2CEB0424-C99D-41DF-A916-76EC10915D5D}" dt="2022-10-05T13:28:25.791" v="10021" actId="1036"/>
          <ac:spMkLst>
            <pc:docMk/>
            <pc:sldMk cId="873759411" sldId="280"/>
            <ac:spMk id="33" creationId="{D146DC28-EA07-206A-B938-CB3227523B04}"/>
          </ac:spMkLst>
        </pc:spChg>
        <pc:spChg chg="mod">
          <ac:chgData name="Regina Kambara Hirata" userId="e66b23fa-62f1-4b63-9f21-a7a437a57970" providerId="ADAL" clId="{2CEB0424-C99D-41DF-A916-76EC10915D5D}" dt="2022-10-05T13:28:47.511" v="10047" actId="1037"/>
          <ac:spMkLst>
            <pc:docMk/>
            <pc:sldMk cId="873759411" sldId="280"/>
            <ac:spMk id="35" creationId="{21B684C4-D28C-5756-9798-8A70CBAFA8EF}"/>
          </ac:spMkLst>
        </pc:spChg>
        <pc:spChg chg="mod">
          <ac:chgData name="Regina Kambara Hirata" userId="e66b23fa-62f1-4b63-9f21-a7a437a57970" providerId="ADAL" clId="{2CEB0424-C99D-41DF-A916-76EC10915D5D}" dt="2022-10-05T18:40:44.169" v="11930" actId="113"/>
          <ac:spMkLst>
            <pc:docMk/>
            <pc:sldMk cId="873759411" sldId="280"/>
            <ac:spMk id="36" creationId="{3A16689F-89E9-7B8E-DF23-D65C0C82043D}"/>
          </ac:spMkLst>
        </pc:spChg>
        <pc:picChg chg="add del mod">
          <ac:chgData name="Regina Kambara Hirata" userId="e66b23fa-62f1-4b63-9f21-a7a437a57970" providerId="ADAL" clId="{2CEB0424-C99D-41DF-A916-76EC10915D5D}" dt="2022-10-05T13:06:10.337" v="9531" actId="478"/>
          <ac:picMkLst>
            <pc:docMk/>
            <pc:sldMk cId="873759411" sldId="280"/>
            <ac:picMk id="3" creationId="{524B35DF-9DB8-E464-D8A3-989C24089861}"/>
          </ac:picMkLst>
        </pc:picChg>
        <pc:picChg chg="add mod">
          <ac:chgData name="Regina Kambara Hirata" userId="e66b23fa-62f1-4b63-9f21-a7a437a57970" providerId="ADAL" clId="{2CEB0424-C99D-41DF-A916-76EC10915D5D}" dt="2022-10-05T13:12:13.681" v="9699" actId="14100"/>
          <ac:picMkLst>
            <pc:docMk/>
            <pc:sldMk cId="873759411" sldId="280"/>
            <ac:picMk id="5" creationId="{04F83221-3B74-5B6D-11C3-3002CCA53FEF}"/>
          </ac:picMkLst>
        </pc:picChg>
        <pc:picChg chg="add mod modCrop">
          <ac:chgData name="Regina Kambara Hirata" userId="e66b23fa-62f1-4b63-9f21-a7a437a57970" providerId="ADAL" clId="{2CEB0424-C99D-41DF-A916-76EC10915D5D}" dt="2022-10-05T19:05:58.939" v="12162" actId="732"/>
          <ac:picMkLst>
            <pc:docMk/>
            <pc:sldMk cId="873759411" sldId="280"/>
            <ac:picMk id="7" creationId="{B781CBAB-E247-4101-C515-6D8E7CCAC347}"/>
          </ac:picMkLst>
        </pc:picChg>
        <pc:picChg chg="del">
          <ac:chgData name="Regina Kambara Hirata" userId="e66b23fa-62f1-4b63-9f21-a7a437a57970" providerId="ADAL" clId="{2CEB0424-C99D-41DF-A916-76EC10915D5D}" dt="2022-10-05T12:41:58.639" v="9312" actId="478"/>
          <ac:picMkLst>
            <pc:docMk/>
            <pc:sldMk cId="873759411" sldId="280"/>
            <ac:picMk id="8" creationId="{990ED411-E52E-00D1-08D1-BD9E7B8C83B4}"/>
          </ac:picMkLst>
        </pc:picChg>
        <pc:picChg chg="add mod modCrop">
          <ac:chgData name="Regina Kambara Hirata" userId="e66b23fa-62f1-4b63-9f21-a7a437a57970" providerId="ADAL" clId="{2CEB0424-C99D-41DF-A916-76EC10915D5D}" dt="2022-10-05T13:28:19.035" v="10011" actId="1035"/>
          <ac:picMkLst>
            <pc:docMk/>
            <pc:sldMk cId="873759411" sldId="280"/>
            <ac:picMk id="11" creationId="{8A9C254B-716E-10BE-ED04-63329BD162D3}"/>
          </ac:picMkLst>
        </pc:picChg>
        <pc:picChg chg="del">
          <ac:chgData name="Regina Kambara Hirata" userId="e66b23fa-62f1-4b63-9f21-a7a437a57970" providerId="ADAL" clId="{2CEB0424-C99D-41DF-A916-76EC10915D5D}" dt="2022-10-05T12:41:59.245" v="9313" actId="478"/>
          <ac:picMkLst>
            <pc:docMk/>
            <pc:sldMk cId="873759411" sldId="280"/>
            <ac:picMk id="13" creationId="{6C946800-4ADD-0D41-8ADF-50E493DB8E0C}"/>
          </ac:picMkLst>
        </pc:picChg>
        <pc:picChg chg="add mod modCrop">
          <ac:chgData name="Regina Kambara Hirata" userId="e66b23fa-62f1-4b63-9f21-a7a437a57970" providerId="ADAL" clId="{2CEB0424-C99D-41DF-A916-76EC10915D5D}" dt="2022-10-05T13:28:39.221" v="10046" actId="1036"/>
          <ac:picMkLst>
            <pc:docMk/>
            <pc:sldMk cId="873759411" sldId="280"/>
            <ac:picMk id="29" creationId="{360FE470-7175-EB77-6C5E-5CD96F2C852E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8:41:09.145" v="11937" actId="113"/>
        <pc:sldMkLst>
          <pc:docMk/>
          <pc:sldMk cId="2832569496" sldId="281"/>
        </pc:sldMkLst>
        <pc:spChg chg="del">
          <ac:chgData name="Regina Kambara Hirata" userId="e66b23fa-62f1-4b63-9f21-a7a437a57970" providerId="ADAL" clId="{2CEB0424-C99D-41DF-A916-76EC10915D5D}" dt="2022-10-05T13:26:55.784" v="9930" actId="478"/>
          <ac:spMkLst>
            <pc:docMk/>
            <pc:sldMk cId="2832569496" sldId="281"/>
            <ac:spMk id="10" creationId="{BD19405A-E27B-6E03-2155-79B29A7F3BFB}"/>
          </ac:spMkLst>
        </pc:spChg>
        <pc:spChg chg="add mod">
          <ac:chgData name="Regina Kambara Hirata" userId="e66b23fa-62f1-4b63-9f21-a7a437a57970" providerId="ADAL" clId="{2CEB0424-C99D-41DF-A916-76EC10915D5D}" dt="2022-10-05T18:41:00.817" v="11935" actId="113"/>
          <ac:spMkLst>
            <pc:docMk/>
            <pc:sldMk cId="2832569496" sldId="281"/>
            <ac:spMk id="15" creationId="{9DC555B1-50D6-E356-3284-5A16EFC19F8F}"/>
          </ac:spMkLst>
        </pc:spChg>
        <pc:spChg chg="add mod">
          <ac:chgData name="Regina Kambara Hirata" userId="e66b23fa-62f1-4b63-9f21-a7a437a57970" providerId="ADAL" clId="{2CEB0424-C99D-41DF-A916-76EC10915D5D}" dt="2022-10-05T13:33:16.203" v="10338" actId="1038"/>
          <ac:spMkLst>
            <pc:docMk/>
            <pc:sldMk cId="2832569496" sldId="281"/>
            <ac:spMk id="20" creationId="{C337416E-7411-1392-F392-47D6B8968BB7}"/>
          </ac:spMkLst>
        </pc:spChg>
        <pc:spChg chg="mod ord">
          <ac:chgData name="Regina Kambara Hirata" userId="e66b23fa-62f1-4b63-9f21-a7a437a57970" providerId="ADAL" clId="{2CEB0424-C99D-41DF-A916-76EC10915D5D}" dt="2022-10-05T13:30:08.538" v="10094" actId="1036"/>
          <ac:spMkLst>
            <pc:docMk/>
            <pc:sldMk cId="2832569496" sldId="281"/>
            <ac:spMk id="22" creationId="{62ECD797-3AE8-9063-BCE2-D603B5A250B1}"/>
          </ac:spMkLst>
        </pc:spChg>
        <pc:spChg chg="del">
          <ac:chgData name="Regina Kambara Hirata" userId="e66b23fa-62f1-4b63-9f21-a7a437a57970" providerId="ADAL" clId="{2CEB0424-C99D-41DF-A916-76EC10915D5D}" dt="2022-10-05T13:31:09.013" v="10095" actId="478"/>
          <ac:spMkLst>
            <pc:docMk/>
            <pc:sldMk cId="2832569496" sldId="281"/>
            <ac:spMk id="27" creationId="{64967594-3195-A318-5E00-1750CE6C04AF}"/>
          </ac:spMkLst>
        </pc:spChg>
        <pc:spChg chg="del">
          <ac:chgData name="Regina Kambara Hirata" userId="e66b23fa-62f1-4b63-9f21-a7a437a57970" providerId="ADAL" clId="{2CEB0424-C99D-41DF-A916-76EC10915D5D}" dt="2022-10-05T13:31:12.045" v="10097" actId="478"/>
          <ac:spMkLst>
            <pc:docMk/>
            <pc:sldMk cId="2832569496" sldId="281"/>
            <ac:spMk id="28" creationId="{45964403-EF6B-2107-D8D8-7961C15D0E2E}"/>
          </ac:spMkLst>
        </pc:spChg>
        <pc:spChg chg="del">
          <ac:chgData name="Regina Kambara Hirata" userId="e66b23fa-62f1-4b63-9f21-a7a437a57970" providerId="ADAL" clId="{2CEB0424-C99D-41DF-A916-76EC10915D5D}" dt="2022-10-05T13:31:10.058" v="10096" actId="478"/>
          <ac:spMkLst>
            <pc:docMk/>
            <pc:sldMk cId="2832569496" sldId="281"/>
            <ac:spMk id="31" creationId="{2FD1BBC4-4636-085A-1601-D5CF8F230956}"/>
          </ac:spMkLst>
        </pc:spChg>
        <pc:spChg chg="del">
          <ac:chgData name="Regina Kambara Hirata" userId="e66b23fa-62f1-4b63-9f21-a7a437a57970" providerId="ADAL" clId="{2CEB0424-C99D-41DF-A916-76EC10915D5D}" dt="2022-10-05T13:31:13.317" v="10098" actId="478"/>
          <ac:spMkLst>
            <pc:docMk/>
            <pc:sldMk cId="2832569496" sldId="281"/>
            <ac:spMk id="33" creationId="{D146DC28-EA07-206A-B938-CB3227523B04}"/>
          </ac:spMkLst>
        </pc:spChg>
        <pc:spChg chg="mod">
          <ac:chgData name="Regina Kambara Hirata" userId="e66b23fa-62f1-4b63-9f21-a7a437a57970" providerId="ADAL" clId="{2CEB0424-C99D-41DF-A916-76EC10915D5D}" dt="2022-10-05T13:31:19.330" v="10101" actId="14100"/>
          <ac:spMkLst>
            <pc:docMk/>
            <pc:sldMk cId="2832569496" sldId="281"/>
            <ac:spMk id="35" creationId="{21B684C4-D28C-5756-9798-8A70CBAFA8EF}"/>
          </ac:spMkLst>
        </pc:spChg>
        <pc:spChg chg="mod">
          <ac:chgData name="Regina Kambara Hirata" userId="e66b23fa-62f1-4b63-9f21-a7a437a57970" providerId="ADAL" clId="{2CEB0424-C99D-41DF-A916-76EC10915D5D}" dt="2022-10-05T18:41:09.145" v="11937" actId="113"/>
          <ac:spMkLst>
            <pc:docMk/>
            <pc:sldMk cId="2832569496" sldId="281"/>
            <ac:spMk id="36" creationId="{3A16689F-89E9-7B8E-DF23-D65C0C82043D}"/>
          </ac:spMkLst>
        </pc:spChg>
        <pc:picChg chg="add mod">
          <ac:chgData name="Regina Kambara Hirata" userId="e66b23fa-62f1-4b63-9f21-a7a437a57970" providerId="ADAL" clId="{2CEB0424-C99D-41DF-A916-76EC10915D5D}" dt="2022-10-05T13:29:32.561" v="10053" actId="1076"/>
          <ac:picMkLst>
            <pc:docMk/>
            <pc:sldMk cId="2832569496" sldId="281"/>
            <ac:picMk id="3" creationId="{9F7E0BF8-C2DD-F91F-DA3F-3302863B487C}"/>
          </ac:picMkLst>
        </pc:picChg>
        <pc:picChg chg="del">
          <ac:chgData name="Regina Kambara Hirata" userId="e66b23fa-62f1-4b63-9f21-a7a437a57970" providerId="ADAL" clId="{2CEB0424-C99D-41DF-A916-76EC10915D5D}" dt="2022-10-05T13:26:50.118" v="9929" actId="478"/>
          <ac:picMkLst>
            <pc:docMk/>
            <pc:sldMk cId="2832569496" sldId="281"/>
            <ac:picMk id="5" creationId="{04F83221-3B74-5B6D-11C3-3002CCA53FEF}"/>
          </ac:picMkLst>
        </pc:picChg>
        <pc:picChg chg="add mod">
          <ac:chgData name="Regina Kambara Hirata" userId="e66b23fa-62f1-4b63-9f21-a7a437a57970" providerId="ADAL" clId="{2CEB0424-C99D-41DF-A916-76EC10915D5D}" dt="2022-10-05T13:33:04.912" v="10329" actId="1076"/>
          <ac:picMkLst>
            <pc:docMk/>
            <pc:sldMk cId="2832569496" sldId="281"/>
            <ac:picMk id="6" creationId="{0DEAD679-453D-A3F0-203D-536199121447}"/>
          </ac:picMkLst>
        </pc:picChg>
        <pc:picChg chg="del">
          <ac:chgData name="Regina Kambara Hirata" userId="e66b23fa-62f1-4b63-9f21-a7a437a57970" providerId="ADAL" clId="{2CEB0424-C99D-41DF-A916-76EC10915D5D}" dt="2022-10-05T13:26:49.711" v="9928" actId="478"/>
          <ac:picMkLst>
            <pc:docMk/>
            <pc:sldMk cId="2832569496" sldId="281"/>
            <ac:picMk id="7" creationId="{B781CBAB-E247-4101-C515-6D8E7CCAC347}"/>
          </ac:picMkLst>
        </pc:picChg>
        <pc:picChg chg="del">
          <ac:chgData name="Regina Kambara Hirata" userId="e66b23fa-62f1-4b63-9f21-a7a437a57970" providerId="ADAL" clId="{2CEB0424-C99D-41DF-A916-76EC10915D5D}" dt="2022-10-05T13:26:49.134" v="9927" actId="478"/>
          <ac:picMkLst>
            <pc:docMk/>
            <pc:sldMk cId="2832569496" sldId="281"/>
            <ac:picMk id="11" creationId="{8A9C254B-716E-10BE-ED04-63329BD162D3}"/>
          </ac:picMkLst>
        </pc:picChg>
        <pc:picChg chg="del">
          <ac:chgData name="Regina Kambara Hirata" userId="e66b23fa-62f1-4b63-9f21-a7a437a57970" providerId="ADAL" clId="{2CEB0424-C99D-41DF-A916-76EC10915D5D}" dt="2022-10-05T13:26:48.069" v="9926" actId="478"/>
          <ac:picMkLst>
            <pc:docMk/>
            <pc:sldMk cId="2832569496" sldId="281"/>
            <ac:picMk id="29" creationId="{360FE470-7175-EB77-6C5E-5CD96F2C852E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8:41:23.834" v="11944" actId="113"/>
        <pc:sldMkLst>
          <pc:docMk/>
          <pc:sldMk cId="3211725718" sldId="282"/>
        </pc:sldMkLst>
        <pc:spChg chg="add mod">
          <ac:chgData name="Regina Kambara Hirata" userId="e66b23fa-62f1-4b63-9f21-a7a437a57970" providerId="ADAL" clId="{2CEB0424-C99D-41DF-A916-76EC10915D5D}" dt="2022-10-05T18:33:12.151" v="11771" actId="14100"/>
          <ac:spMkLst>
            <pc:docMk/>
            <pc:sldMk cId="3211725718" sldId="282"/>
            <ac:spMk id="11" creationId="{814BC7F7-2EBD-ED86-9B4B-45311A5B6844}"/>
          </ac:spMkLst>
        </pc:spChg>
        <pc:spChg chg="mod">
          <ac:chgData name="Regina Kambara Hirata" userId="e66b23fa-62f1-4b63-9f21-a7a437a57970" providerId="ADAL" clId="{2CEB0424-C99D-41DF-A916-76EC10915D5D}" dt="2022-10-05T18:41:17.794" v="11939" actId="113"/>
          <ac:spMkLst>
            <pc:docMk/>
            <pc:sldMk cId="3211725718" sldId="282"/>
            <ac:spMk id="15" creationId="{9DC555B1-50D6-E356-3284-5A16EFC19F8F}"/>
          </ac:spMkLst>
        </pc:spChg>
        <pc:spChg chg="mod">
          <ac:chgData name="Regina Kambara Hirata" userId="e66b23fa-62f1-4b63-9f21-a7a437a57970" providerId="ADAL" clId="{2CEB0424-C99D-41DF-A916-76EC10915D5D}" dt="2022-10-05T18:30:59.758" v="11730" actId="14100"/>
          <ac:spMkLst>
            <pc:docMk/>
            <pc:sldMk cId="3211725718" sldId="282"/>
            <ac:spMk id="16" creationId="{6A58440E-F086-4BC6-985C-0754167A23D0}"/>
          </ac:spMkLst>
        </pc:spChg>
        <pc:spChg chg="mod ord">
          <ac:chgData name="Regina Kambara Hirata" userId="e66b23fa-62f1-4b63-9f21-a7a437a57970" providerId="ADAL" clId="{2CEB0424-C99D-41DF-A916-76EC10915D5D}" dt="2022-10-05T18:33:01.007" v="11762" actId="1036"/>
          <ac:spMkLst>
            <pc:docMk/>
            <pc:sldMk cId="3211725718" sldId="282"/>
            <ac:spMk id="20" creationId="{C337416E-7411-1392-F392-47D6B8968BB7}"/>
          </ac:spMkLst>
        </pc:spChg>
        <pc:spChg chg="mod ord">
          <ac:chgData name="Regina Kambara Hirata" userId="e66b23fa-62f1-4b63-9f21-a7a437a57970" providerId="ADAL" clId="{2CEB0424-C99D-41DF-A916-76EC10915D5D}" dt="2022-10-05T13:35:09.100" v="10444" actId="1035"/>
          <ac:spMkLst>
            <pc:docMk/>
            <pc:sldMk cId="3211725718" sldId="282"/>
            <ac:spMk id="22" creationId="{62ECD797-3AE8-9063-BCE2-D603B5A250B1}"/>
          </ac:spMkLst>
        </pc:spChg>
        <pc:spChg chg="mod">
          <ac:chgData name="Regina Kambara Hirata" userId="e66b23fa-62f1-4b63-9f21-a7a437a57970" providerId="ADAL" clId="{2CEB0424-C99D-41DF-A916-76EC10915D5D}" dt="2022-10-05T18:32:46.152" v="11739" actId="1076"/>
          <ac:spMkLst>
            <pc:docMk/>
            <pc:sldMk cId="3211725718" sldId="282"/>
            <ac:spMk id="35" creationId="{21B684C4-D28C-5756-9798-8A70CBAFA8EF}"/>
          </ac:spMkLst>
        </pc:spChg>
        <pc:spChg chg="mod">
          <ac:chgData name="Regina Kambara Hirata" userId="e66b23fa-62f1-4b63-9f21-a7a437a57970" providerId="ADAL" clId="{2CEB0424-C99D-41DF-A916-76EC10915D5D}" dt="2022-10-05T18:41:23.834" v="11944" actId="113"/>
          <ac:spMkLst>
            <pc:docMk/>
            <pc:sldMk cId="3211725718" sldId="282"/>
            <ac:spMk id="36" creationId="{3A16689F-89E9-7B8E-DF23-D65C0C82043D}"/>
          </ac:spMkLst>
        </pc:spChg>
        <pc:picChg chg="del">
          <ac:chgData name="Regina Kambara Hirata" userId="e66b23fa-62f1-4b63-9f21-a7a437a57970" providerId="ADAL" clId="{2CEB0424-C99D-41DF-A916-76EC10915D5D}" dt="2022-10-05T13:33:45.155" v="10340" actId="478"/>
          <ac:picMkLst>
            <pc:docMk/>
            <pc:sldMk cId="3211725718" sldId="282"/>
            <ac:picMk id="3" creationId="{9F7E0BF8-C2DD-F91F-DA3F-3302863B487C}"/>
          </ac:picMkLst>
        </pc:picChg>
        <pc:picChg chg="add mod modCrop">
          <ac:chgData name="Regina Kambara Hirata" userId="e66b23fa-62f1-4b63-9f21-a7a437a57970" providerId="ADAL" clId="{2CEB0424-C99D-41DF-A916-76EC10915D5D}" dt="2022-10-05T18:30:56.678" v="11729" actId="732"/>
          <ac:picMkLst>
            <pc:docMk/>
            <pc:sldMk cId="3211725718" sldId="282"/>
            <ac:picMk id="4" creationId="{6808C7D8-62C8-D569-045A-856F5D5AF48E}"/>
          </ac:picMkLst>
        </pc:picChg>
        <pc:picChg chg="del mod">
          <ac:chgData name="Regina Kambara Hirata" userId="e66b23fa-62f1-4b63-9f21-a7a437a57970" providerId="ADAL" clId="{2CEB0424-C99D-41DF-A916-76EC10915D5D}" dt="2022-10-05T13:35:53.006" v="10447" actId="478"/>
          <ac:picMkLst>
            <pc:docMk/>
            <pc:sldMk cId="3211725718" sldId="282"/>
            <ac:picMk id="6" creationId="{0DEAD679-453D-A3F0-203D-536199121447}"/>
          </ac:picMkLst>
        </pc:picChg>
        <pc:picChg chg="add mod modCrop">
          <ac:chgData name="Regina Kambara Hirata" userId="e66b23fa-62f1-4b63-9f21-a7a437a57970" providerId="ADAL" clId="{2CEB0424-C99D-41DF-A916-76EC10915D5D}" dt="2022-10-05T18:32:32.119" v="11734" actId="1076"/>
          <ac:picMkLst>
            <pc:docMk/>
            <pc:sldMk cId="3211725718" sldId="282"/>
            <ac:picMk id="7" creationId="{A39ACE08-9829-CFEA-D03E-271DF5F1D681}"/>
          </ac:picMkLst>
        </pc:picChg>
        <pc:picChg chg="add mod modCrop">
          <ac:chgData name="Regina Kambara Hirata" userId="e66b23fa-62f1-4b63-9f21-a7a437a57970" providerId="ADAL" clId="{2CEB0424-C99D-41DF-A916-76EC10915D5D}" dt="2022-10-05T18:32:36.135" v="11735" actId="1076"/>
          <ac:picMkLst>
            <pc:docMk/>
            <pc:sldMk cId="3211725718" sldId="282"/>
            <ac:picMk id="9" creationId="{B0776938-2409-FB9D-425A-3965FDFBF28B}"/>
          </ac:picMkLst>
        </pc:picChg>
      </pc:sldChg>
      <pc:sldChg chg="addSp delSp modSp add mod ord">
        <pc:chgData name="Regina Kambara Hirata" userId="e66b23fa-62f1-4b63-9f21-a7a437a57970" providerId="ADAL" clId="{2CEB0424-C99D-41DF-A916-76EC10915D5D}" dt="2022-10-05T18:41:35.937" v="11950" actId="113"/>
        <pc:sldMkLst>
          <pc:docMk/>
          <pc:sldMk cId="4104945143" sldId="283"/>
        </pc:sldMkLst>
        <pc:spChg chg="add mod">
          <ac:chgData name="Regina Kambara Hirata" userId="e66b23fa-62f1-4b63-9f21-a7a437a57970" providerId="ADAL" clId="{2CEB0424-C99D-41DF-A916-76EC10915D5D}" dt="2022-10-05T13:41:27.480" v="10781" actId="1035"/>
          <ac:spMkLst>
            <pc:docMk/>
            <pc:sldMk cId="4104945143" sldId="283"/>
            <ac:spMk id="12" creationId="{CD18B811-05F6-6B9F-C460-2ED85C6DDCF7}"/>
          </ac:spMkLst>
        </pc:spChg>
        <pc:spChg chg="mod">
          <ac:chgData name="Regina Kambara Hirata" userId="e66b23fa-62f1-4b63-9f21-a7a437a57970" providerId="ADAL" clId="{2CEB0424-C99D-41DF-A916-76EC10915D5D}" dt="2022-10-05T18:41:31.561" v="11947" actId="113"/>
          <ac:spMkLst>
            <pc:docMk/>
            <pc:sldMk cId="4104945143" sldId="283"/>
            <ac:spMk id="15" creationId="{9DC555B1-50D6-E356-3284-5A16EFC19F8F}"/>
          </ac:spMkLst>
        </pc:spChg>
        <pc:spChg chg="mod ord">
          <ac:chgData name="Regina Kambara Hirata" userId="e66b23fa-62f1-4b63-9f21-a7a437a57970" providerId="ADAL" clId="{2CEB0424-C99D-41DF-A916-76EC10915D5D}" dt="2022-10-05T13:44:05.926" v="10897" actId="1038"/>
          <ac:spMkLst>
            <pc:docMk/>
            <pc:sldMk cId="4104945143" sldId="283"/>
            <ac:spMk id="20" creationId="{C337416E-7411-1392-F392-47D6B8968BB7}"/>
          </ac:spMkLst>
        </pc:spChg>
        <pc:spChg chg="mod ord">
          <ac:chgData name="Regina Kambara Hirata" userId="e66b23fa-62f1-4b63-9f21-a7a437a57970" providerId="ADAL" clId="{2CEB0424-C99D-41DF-A916-76EC10915D5D}" dt="2022-10-05T13:41:19.208" v="10776" actId="1038"/>
          <ac:spMkLst>
            <pc:docMk/>
            <pc:sldMk cId="4104945143" sldId="283"/>
            <ac:spMk id="22" creationId="{62ECD797-3AE8-9063-BCE2-D603B5A250B1}"/>
          </ac:spMkLst>
        </pc:spChg>
        <pc:spChg chg="mod">
          <ac:chgData name="Regina Kambara Hirata" userId="e66b23fa-62f1-4b63-9f21-a7a437a57970" providerId="ADAL" clId="{2CEB0424-C99D-41DF-A916-76EC10915D5D}" dt="2022-10-05T18:41:35.937" v="11950" actId="113"/>
          <ac:spMkLst>
            <pc:docMk/>
            <pc:sldMk cId="4104945143" sldId="283"/>
            <ac:spMk id="36" creationId="{3A16689F-89E9-7B8E-DF23-D65C0C82043D}"/>
          </ac:spMkLst>
        </pc:spChg>
        <pc:picChg chg="del">
          <ac:chgData name="Regina Kambara Hirata" userId="e66b23fa-62f1-4b63-9f21-a7a437a57970" providerId="ADAL" clId="{2CEB0424-C99D-41DF-A916-76EC10915D5D}" dt="2022-10-05T13:40:41.744" v="10765" actId="478"/>
          <ac:picMkLst>
            <pc:docMk/>
            <pc:sldMk cId="4104945143" sldId="283"/>
            <ac:picMk id="3" creationId="{9F7E0BF8-C2DD-F91F-DA3F-3302863B487C}"/>
          </ac:picMkLst>
        </pc:picChg>
        <pc:picChg chg="add mod">
          <ac:chgData name="Regina Kambara Hirata" userId="e66b23fa-62f1-4b63-9f21-a7a437a57970" providerId="ADAL" clId="{2CEB0424-C99D-41DF-A916-76EC10915D5D}" dt="2022-10-05T13:41:10.729" v="10770" actId="1076"/>
          <ac:picMkLst>
            <pc:docMk/>
            <pc:sldMk cId="4104945143" sldId="283"/>
            <ac:picMk id="4" creationId="{DC80B4C8-D5F5-3582-58E7-000D803001DF}"/>
          </ac:picMkLst>
        </pc:picChg>
        <pc:picChg chg="del">
          <ac:chgData name="Regina Kambara Hirata" userId="e66b23fa-62f1-4b63-9f21-a7a437a57970" providerId="ADAL" clId="{2CEB0424-C99D-41DF-A916-76EC10915D5D}" dt="2022-10-05T13:42:27.668" v="10782" actId="478"/>
          <ac:picMkLst>
            <pc:docMk/>
            <pc:sldMk cId="4104945143" sldId="283"/>
            <ac:picMk id="6" creationId="{0DEAD679-453D-A3F0-203D-536199121447}"/>
          </ac:picMkLst>
        </pc:picChg>
        <pc:picChg chg="add mod">
          <ac:chgData name="Regina Kambara Hirata" userId="e66b23fa-62f1-4b63-9f21-a7a437a57970" providerId="ADAL" clId="{2CEB0424-C99D-41DF-A916-76EC10915D5D}" dt="2022-10-05T13:43:58.286" v="10888" actId="1076"/>
          <ac:picMkLst>
            <pc:docMk/>
            <pc:sldMk cId="4104945143" sldId="283"/>
            <ac:picMk id="7" creationId="{725DAF5B-7204-D8BF-E5D2-F216952B362A}"/>
          </ac:picMkLst>
        </pc:picChg>
      </pc:sldChg>
      <pc:sldChg chg="addSp delSp modSp add mod">
        <pc:chgData name="Regina Kambara Hirata" userId="e66b23fa-62f1-4b63-9f21-a7a437a57970" providerId="ADAL" clId="{2CEB0424-C99D-41DF-A916-76EC10915D5D}" dt="2022-10-05T18:41:41.978" v="11953" actId="113"/>
        <pc:sldMkLst>
          <pc:docMk/>
          <pc:sldMk cId="1456300078" sldId="284"/>
        </pc:sldMkLst>
        <pc:spChg chg="del">
          <ac:chgData name="Regina Kambara Hirata" userId="e66b23fa-62f1-4b63-9f21-a7a437a57970" providerId="ADAL" clId="{2CEB0424-C99D-41DF-A916-76EC10915D5D}" dt="2022-10-05T13:46:35.610" v="11092" actId="478"/>
          <ac:spMkLst>
            <pc:docMk/>
            <pc:sldMk cId="1456300078" sldId="284"/>
            <ac:spMk id="12" creationId="{CD18B811-05F6-6B9F-C460-2ED85C6DDCF7}"/>
          </ac:spMkLst>
        </pc:spChg>
        <pc:spChg chg="mod">
          <ac:chgData name="Regina Kambara Hirata" userId="e66b23fa-62f1-4b63-9f21-a7a437a57970" providerId="ADAL" clId="{2CEB0424-C99D-41DF-A916-76EC10915D5D}" dt="2022-10-05T18:41:41.978" v="11953" actId="113"/>
          <ac:spMkLst>
            <pc:docMk/>
            <pc:sldMk cId="1456300078" sldId="284"/>
            <ac:spMk id="15" creationId="{9DC555B1-50D6-E356-3284-5A16EFC19F8F}"/>
          </ac:spMkLst>
        </pc:spChg>
        <pc:spChg chg="mod">
          <ac:chgData name="Regina Kambara Hirata" userId="e66b23fa-62f1-4b63-9f21-a7a437a57970" providerId="ADAL" clId="{2CEB0424-C99D-41DF-A916-76EC10915D5D}" dt="2022-10-05T13:48:58.517" v="11192" actId="14100"/>
          <ac:spMkLst>
            <pc:docMk/>
            <pc:sldMk cId="1456300078" sldId="284"/>
            <ac:spMk id="16" creationId="{6A58440E-F086-4BC6-985C-0754167A23D0}"/>
          </ac:spMkLst>
        </pc:spChg>
        <pc:spChg chg="mod ord">
          <ac:chgData name="Regina Kambara Hirata" userId="e66b23fa-62f1-4b63-9f21-a7a437a57970" providerId="ADAL" clId="{2CEB0424-C99D-41DF-A916-76EC10915D5D}" dt="2022-10-05T13:48:56.111" v="11191" actId="1076"/>
          <ac:spMkLst>
            <pc:docMk/>
            <pc:sldMk cId="1456300078" sldId="284"/>
            <ac:spMk id="20" creationId="{C337416E-7411-1392-F392-47D6B8968BB7}"/>
          </ac:spMkLst>
        </pc:spChg>
        <pc:spChg chg="mod ord">
          <ac:chgData name="Regina Kambara Hirata" userId="e66b23fa-62f1-4b63-9f21-a7a437a57970" providerId="ADAL" clId="{2CEB0424-C99D-41DF-A916-76EC10915D5D}" dt="2022-10-05T18:33:47.905" v="11772" actId="1038"/>
          <ac:spMkLst>
            <pc:docMk/>
            <pc:sldMk cId="1456300078" sldId="284"/>
            <ac:spMk id="22" creationId="{62ECD797-3AE8-9063-BCE2-D603B5A250B1}"/>
          </ac:spMkLst>
        </pc:spChg>
        <pc:spChg chg="del">
          <ac:chgData name="Regina Kambara Hirata" userId="e66b23fa-62f1-4b63-9f21-a7a437a57970" providerId="ADAL" clId="{2CEB0424-C99D-41DF-A916-76EC10915D5D}" dt="2022-10-05T13:48:47.315" v="11188" actId="478"/>
          <ac:spMkLst>
            <pc:docMk/>
            <pc:sldMk cId="1456300078" sldId="284"/>
            <ac:spMk id="35" creationId="{21B684C4-D28C-5756-9798-8A70CBAFA8EF}"/>
          </ac:spMkLst>
        </pc:spChg>
        <pc:spChg chg="del">
          <ac:chgData name="Regina Kambara Hirata" userId="e66b23fa-62f1-4b63-9f21-a7a437a57970" providerId="ADAL" clId="{2CEB0424-C99D-41DF-A916-76EC10915D5D}" dt="2022-10-05T13:48:49.143" v="11189" actId="478"/>
          <ac:spMkLst>
            <pc:docMk/>
            <pc:sldMk cId="1456300078" sldId="284"/>
            <ac:spMk id="36" creationId="{3A16689F-89E9-7B8E-DF23-D65C0C82043D}"/>
          </ac:spMkLst>
        </pc:spChg>
        <pc:picChg chg="add mod modCrop">
          <ac:chgData name="Regina Kambara Hirata" userId="e66b23fa-62f1-4b63-9f21-a7a437a57970" providerId="ADAL" clId="{2CEB0424-C99D-41DF-A916-76EC10915D5D}" dt="2022-10-05T13:46:49.882" v="11098" actId="1076"/>
          <ac:picMkLst>
            <pc:docMk/>
            <pc:sldMk cId="1456300078" sldId="284"/>
            <ac:picMk id="3" creationId="{F9E5B462-45C4-61AF-2347-2539E6AAEAF7}"/>
          </ac:picMkLst>
        </pc:picChg>
        <pc:picChg chg="del">
          <ac:chgData name="Regina Kambara Hirata" userId="e66b23fa-62f1-4b63-9f21-a7a437a57970" providerId="ADAL" clId="{2CEB0424-C99D-41DF-A916-76EC10915D5D}" dt="2022-10-05T13:44:41.480" v="10899" actId="478"/>
          <ac:picMkLst>
            <pc:docMk/>
            <pc:sldMk cId="1456300078" sldId="284"/>
            <ac:picMk id="4" creationId="{DC80B4C8-D5F5-3582-58E7-000D803001DF}"/>
          </ac:picMkLst>
        </pc:picChg>
        <pc:picChg chg="add mod">
          <ac:chgData name="Regina Kambara Hirata" userId="e66b23fa-62f1-4b63-9f21-a7a437a57970" providerId="ADAL" clId="{2CEB0424-C99D-41DF-A916-76EC10915D5D}" dt="2022-10-05T13:48:56.111" v="11191" actId="1076"/>
          <ac:picMkLst>
            <pc:docMk/>
            <pc:sldMk cId="1456300078" sldId="284"/>
            <ac:picMk id="6" creationId="{6487E597-839E-E5CD-AF58-8B8373C080CD}"/>
          </ac:picMkLst>
        </pc:picChg>
        <pc:picChg chg="del">
          <ac:chgData name="Regina Kambara Hirata" userId="e66b23fa-62f1-4b63-9f21-a7a437a57970" providerId="ADAL" clId="{2CEB0424-C99D-41DF-A916-76EC10915D5D}" dt="2022-10-05T13:48:14.167" v="11175" actId="478"/>
          <ac:picMkLst>
            <pc:docMk/>
            <pc:sldMk cId="1456300078" sldId="284"/>
            <ac:picMk id="7" creationId="{725DAF5B-7204-D8BF-E5D2-F216952B362A}"/>
          </ac:picMkLst>
        </pc:picChg>
      </pc:sldChg>
      <pc:sldMasterChg chg="modSp mod modSldLayout">
        <pc:chgData name="Regina Kambara Hirata" userId="e66b23fa-62f1-4b63-9f21-a7a437a57970" providerId="ADAL" clId="{2CEB0424-C99D-41DF-A916-76EC10915D5D}" dt="2022-10-03T14:02:33.887" v="30" actId="14100"/>
        <pc:sldMasterMkLst>
          <pc:docMk/>
          <pc:sldMasterMk cId="424066600" sldId="2147483672"/>
        </pc:sldMasterMkLst>
        <pc:spChg chg="mod">
          <ac:chgData name="Regina Kambara Hirata" userId="e66b23fa-62f1-4b63-9f21-a7a437a57970" providerId="ADAL" clId="{2CEB0424-C99D-41DF-A916-76EC10915D5D}" dt="2022-10-03T13:56:43.649" v="17" actId="14100"/>
          <ac:spMkLst>
            <pc:docMk/>
            <pc:sldMasterMk cId="424066600" sldId="2147483672"/>
            <ac:spMk id="9" creationId="{972A8B3F-BFBF-3646-91B1-621AA63332B5}"/>
          </ac:spMkLst>
        </pc:spChg>
        <pc:sldLayoutChg chg="addSp delSp modSp mod">
          <pc:chgData name="Regina Kambara Hirata" userId="e66b23fa-62f1-4b63-9f21-a7a437a57970" providerId="ADAL" clId="{2CEB0424-C99D-41DF-A916-76EC10915D5D}" dt="2022-10-03T13:59:44.160" v="27" actId="2085"/>
          <pc:sldLayoutMkLst>
            <pc:docMk/>
            <pc:sldMasterMk cId="424066600" sldId="2147483672"/>
            <pc:sldLayoutMk cId="3400596869" sldId="2147483674"/>
          </pc:sldLayoutMkLst>
          <pc:spChg chg="mod">
            <ac:chgData name="Regina Kambara Hirata" userId="e66b23fa-62f1-4b63-9f21-a7a437a57970" providerId="ADAL" clId="{2CEB0424-C99D-41DF-A916-76EC10915D5D}" dt="2022-10-03T13:54:32.352" v="1"/>
            <ac:spMkLst>
              <pc:docMk/>
              <pc:sldMasterMk cId="424066600" sldId="2147483672"/>
              <pc:sldLayoutMk cId="3400596869" sldId="2147483674"/>
              <ac:spMk id="2" creationId="{00000000-0000-0000-0000-000000000000}"/>
            </ac:spMkLst>
          </pc:spChg>
          <pc:spChg chg="mod">
            <ac:chgData name="Regina Kambara Hirata" userId="e66b23fa-62f1-4b63-9f21-a7a437a57970" providerId="ADAL" clId="{2CEB0424-C99D-41DF-A916-76EC10915D5D}" dt="2022-10-03T13:59:44.160" v="27" actId="2085"/>
            <ac:spMkLst>
              <pc:docMk/>
              <pc:sldMasterMk cId="424066600" sldId="2147483672"/>
              <pc:sldLayoutMk cId="3400596869" sldId="2147483674"/>
              <ac:spMk id="7" creationId="{E6B2BDB4-64CE-7D40-8F71-C20B0DEEBB31}"/>
            </ac:spMkLst>
          </pc:spChg>
          <pc:spChg chg="del mod">
            <ac:chgData name="Regina Kambara Hirata" userId="e66b23fa-62f1-4b63-9f21-a7a437a57970" providerId="ADAL" clId="{2CEB0424-C99D-41DF-A916-76EC10915D5D}" dt="2022-10-03T13:55:11.907" v="4" actId="478"/>
            <ac:spMkLst>
              <pc:docMk/>
              <pc:sldMasterMk cId="424066600" sldId="2147483672"/>
              <pc:sldLayoutMk cId="3400596869" sldId="2147483674"/>
              <ac:spMk id="8" creationId="{4B777D36-6286-2C4A-B8E0-504D59111C9C}"/>
            </ac:spMkLst>
          </pc:spChg>
          <pc:spChg chg="mod">
            <ac:chgData name="Regina Kambara Hirata" userId="e66b23fa-62f1-4b63-9f21-a7a437a57970" providerId="ADAL" clId="{2CEB0424-C99D-41DF-A916-76EC10915D5D}" dt="2022-10-03T13:55:52.522" v="10" actId="14100"/>
            <ac:spMkLst>
              <pc:docMk/>
              <pc:sldMasterMk cId="424066600" sldId="2147483672"/>
              <pc:sldLayoutMk cId="3400596869" sldId="2147483674"/>
              <ac:spMk id="9" creationId="{DD2D7D5B-BA6A-D943-93E8-A9E422E81D33}"/>
            </ac:spMkLst>
          </pc:spChg>
          <pc:spChg chg="del mod">
            <ac:chgData name="Regina Kambara Hirata" userId="e66b23fa-62f1-4b63-9f21-a7a437a57970" providerId="ADAL" clId="{2CEB0424-C99D-41DF-A916-76EC10915D5D}" dt="2022-10-03T13:58:34.849" v="19" actId="478"/>
            <ac:spMkLst>
              <pc:docMk/>
              <pc:sldMasterMk cId="424066600" sldId="2147483672"/>
              <pc:sldLayoutMk cId="3400596869" sldId="2147483674"/>
              <ac:spMk id="10" creationId="{66C81155-436C-7643-95DC-FDC42762AFA1}"/>
            </ac:spMkLst>
          </pc:spChg>
          <pc:spChg chg="add del mod">
            <ac:chgData name="Regina Kambara Hirata" userId="e66b23fa-62f1-4b63-9f21-a7a437a57970" providerId="ADAL" clId="{2CEB0424-C99D-41DF-A916-76EC10915D5D}" dt="2022-10-03T13:58:53.680" v="25" actId="478"/>
            <ac:spMkLst>
              <pc:docMk/>
              <pc:sldMasterMk cId="424066600" sldId="2147483672"/>
              <pc:sldLayoutMk cId="3400596869" sldId="2147483674"/>
              <ac:spMk id="11" creationId="{18434673-8D6A-1DEC-4A6C-51E3A82D91E5}"/>
            </ac:spMkLst>
          </pc:spChg>
          <pc:spChg chg="add mod">
            <ac:chgData name="Regina Kambara Hirata" userId="e66b23fa-62f1-4b63-9f21-a7a437a57970" providerId="ADAL" clId="{2CEB0424-C99D-41DF-A916-76EC10915D5D}" dt="2022-10-03T13:58:58.742" v="26"/>
            <ac:spMkLst>
              <pc:docMk/>
              <pc:sldMasterMk cId="424066600" sldId="2147483672"/>
              <pc:sldLayoutMk cId="3400596869" sldId="2147483674"/>
              <ac:spMk id="13" creationId="{811D22BA-993B-9494-DC40-ACDDEE00F335}"/>
            </ac:spMkLst>
          </pc:spChg>
        </pc:sldLayoutChg>
        <pc:sldLayoutChg chg="modSp mod">
          <pc:chgData name="Regina Kambara Hirata" userId="e66b23fa-62f1-4b63-9f21-a7a437a57970" providerId="ADAL" clId="{2CEB0424-C99D-41DF-A916-76EC10915D5D}" dt="2022-10-03T14:02:33.887" v="30" actId="14100"/>
          <pc:sldLayoutMkLst>
            <pc:docMk/>
            <pc:sldMasterMk cId="424066600" sldId="2147483672"/>
            <pc:sldLayoutMk cId="1872303452" sldId="2147483679"/>
          </pc:sldLayoutMkLst>
          <pc:spChg chg="mod">
            <ac:chgData name="Regina Kambara Hirata" userId="e66b23fa-62f1-4b63-9f21-a7a437a57970" providerId="ADAL" clId="{2CEB0424-C99D-41DF-A916-76EC10915D5D}" dt="2022-10-03T14:02:33.887" v="30" actId="14100"/>
            <ac:spMkLst>
              <pc:docMk/>
              <pc:sldMasterMk cId="424066600" sldId="2147483672"/>
              <pc:sldLayoutMk cId="1872303452" sldId="2147483679"/>
              <ac:spMk id="7" creationId="{DA7FE51E-9757-0F4B-B428-3AE1815EDA4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2BA-FC67-A44F-8533-0F9FEB530406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16163" y="1143000"/>
            <a:ext cx="2225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1DD0C-7EEA-154A-A75E-68451DDBEF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99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696CE5F-21FC-3044-B5CD-8808636DD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32" y="547022"/>
            <a:ext cx="7051657" cy="1684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pt-BR" dirty="0"/>
              <a:t>Resolução de Conflitos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20" y="2592219"/>
            <a:ext cx="6054685" cy="865188"/>
          </a:xfrm>
        </p:spPr>
        <p:txBody>
          <a:bodyPr/>
          <a:lstStyle>
            <a:lvl1pPr marL="0" indent="0">
              <a:buNone/>
              <a:defRPr b="1">
                <a:solidFill>
                  <a:srgbClr val="943547"/>
                </a:solidFill>
              </a:defRPr>
            </a:lvl1pPr>
            <a:lvl2pPr marL="350993" indent="0">
              <a:buNone/>
              <a:defRPr sz="1600"/>
            </a:lvl2pPr>
            <a:lvl3pPr marL="701985" indent="0">
              <a:buNone/>
              <a:defRPr sz="1600"/>
            </a:lvl3pPr>
            <a:lvl4pPr marL="1052978" indent="0">
              <a:buNone/>
              <a:defRPr sz="1600"/>
            </a:lvl4pPr>
            <a:lvl5pPr marL="1403970" indent="0">
              <a:buNone/>
              <a:defRPr sz="16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0"/>
            <a:r>
              <a:rPr lang="pt-BR" dirty="0"/>
              <a:t>Texto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B2BDB4-64CE-7D40-8F71-C20B0DEEBB31}"/>
              </a:ext>
            </a:extLst>
          </p:cNvPr>
          <p:cNvSpPr/>
          <p:nvPr userDrawn="1"/>
        </p:nvSpPr>
        <p:spPr>
          <a:xfrm>
            <a:off x="5954733" y="8516331"/>
            <a:ext cx="1065192" cy="1065192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D2D7D5B-BA6A-D943-93E8-A9E422E81D33}"/>
              </a:ext>
            </a:extLst>
          </p:cNvPr>
          <p:cNvSpPr txBox="1">
            <a:spLocks/>
          </p:cNvSpPr>
          <p:nvPr userDrawn="1"/>
        </p:nvSpPr>
        <p:spPr>
          <a:xfrm>
            <a:off x="0" y="9025430"/>
            <a:ext cx="7019925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SENAI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0C54E7E-88B0-6849-8F2E-522D43C7DA9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08037" y="3795461"/>
            <a:ext cx="6054685" cy="86518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350993" indent="0">
              <a:buNone/>
              <a:defRPr sz="1600"/>
            </a:lvl2pPr>
            <a:lvl3pPr marL="701985" indent="0">
              <a:buNone/>
              <a:defRPr sz="1600"/>
            </a:lvl3pPr>
            <a:lvl4pPr marL="1052978" indent="0">
              <a:buNone/>
              <a:defRPr sz="1600"/>
            </a:lvl4pPr>
            <a:lvl5pPr marL="1403970" indent="0">
              <a:buNone/>
              <a:defRPr sz="16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11D22BA-993B-9494-DC40-ACDDEE00F335}"/>
              </a:ext>
            </a:extLst>
          </p:cNvPr>
          <p:cNvSpPr txBox="1">
            <a:spLocks/>
          </p:cNvSpPr>
          <p:nvPr userDrawn="1"/>
        </p:nvSpPr>
        <p:spPr>
          <a:xfrm>
            <a:off x="5911867" y="9021160"/>
            <a:ext cx="922317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31088-051F-9840-BFBC-CC1E02A15AEC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59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7FA9C08-17AB-A044-8393-F789C5D28025}"/>
              </a:ext>
            </a:extLst>
          </p:cNvPr>
          <p:cNvSpPr/>
          <p:nvPr userDrawn="1"/>
        </p:nvSpPr>
        <p:spPr>
          <a:xfrm>
            <a:off x="5954733" y="8516331"/>
            <a:ext cx="1065192" cy="106519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FB1D7F-B6AF-CF41-97BA-637E1630EDED}"/>
              </a:ext>
            </a:extLst>
          </p:cNvPr>
          <p:cNvSpPr/>
          <p:nvPr userDrawn="1"/>
        </p:nvSpPr>
        <p:spPr>
          <a:xfrm>
            <a:off x="-31732" y="8872538"/>
            <a:ext cx="7134224" cy="8651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7FE51E-9757-0F4B-B428-3AE1815EDA47}"/>
              </a:ext>
            </a:extLst>
          </p:cNvPr>
          <p:cNvSpPr txBox="1">
            <a:spLocks/>
          </p:cNvSpPr>
          <p:nvPr userDrawn="1"/>
        </p:nvSpPr>
        <p:spPr>
          <a:xfrm>
            <a:off x="0" y="9025430"/>
            <a:ext cx="7019925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SENAI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239C47D-840A-BC4D-867F-B2357AD1CBE5}"/>
              </a:ext>
            </a:extLst>
          </p:cNvPr>
          <p:cNvSpPr txBox="1">
            <a:spLocks/>
          </p:cNvSpPr>
          <p:nvPr userDrawn="1"/>
        </p:nvSpPr>
        <p:spPr>
          <a:xfrm>
            <a:off x="5911867" y="9021160"/>
            <a:ext cx="922317" cy="5184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31088-051F-9840-BFBC-CC1E02A15AE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0BA6E5C-BA6D-2D48-B0D1-4293D658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42" y="749130"/>
            <a:ext cx="6054685" cy="7610999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350993" indent="0">
              <a:buNone/>
              <a:defRPr sz="1600"/>
            </a:lvl2pPr>
            <a:lvl3pPr marL="701985" indent="0">
              <a:buNone/>
              <a:defRPr sz="1600"/>
            </a:lvl3pPr>
            <a:lvl4pPr marL="1052978" indent="0">
              <a:buNone/>
              <a:defRPr sz="1600"/>
            </a:lvl4pPr>
            <a:lvl5pPr marL="1403970" indent="0">
              <a:buNone/>
              <a:defRPr sz="16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8723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620" y="518446"/>
            <a:ext cx="6054685" cy="1882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20" y="2592218"/>
            <a:ext cx="6054685" cy="6178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BAAC37-758E-9D46-A60D-55DDAAD574E7}"/>
              </a:ext>
            </a:extLst>
          </p:cNvPr>
          <p:cNvSpPr/>
          <p:nvPr userDrawn="1"/>
        </p:nvSpPr>
        <p:spPr>
          <a:xfrm>
            <a:off x="5915030" y="8573483"/>
            <a:ext cx="1065192" cy="106519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CAB2B0F-9012-FC4A-AEB4-F9715A8A4DBB}"/>
              </a:ext>
            </a:extLst>
          </p:cNvPr>
          <p:cNvSpPr/>
          <p:nvPr userDrawn="1"/>
        </p:nvSpPr>
        <p:spPr>
          <a:xfrm>
            <a:off x="-71435" y="8929690"/>
            <a:ext cx="7134224" cy="86518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72A8B3F-BFBF-3646-91B1-621AA6333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03" y="9082582"/>
            <a:ext cx="6980222" cy="518444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SENAI 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93A01F1-97C2-7F4D-A7E0-F38B97945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72164" y="9078312"/>
            <a:ext cx="922317" cy="518444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3D31088-051F-9840-BFBC-CC1E02A15AE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7BDDA5B-D881-EE4C-B3DF-55F472ECF47D}"/>
              </a:ext>
            </a:extLst>
          </p:cNvPr>
          <p:cNvSpPr txBox="1">
            <a:spLocks/>
          </p:cNvSpPr>
          <p:nvPr userDrawn="1"/>
        </p:nvSpPr>
        <p:spPr>
          <a:xfrm>
            <a:off x="839817" y="190599"/>
            <a:ext cx="5189517" cy="518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Versionamento</a:t>
            </a:r>
          </a:p>
        </p:txBody>
      </p:sp>
    </p:spTree>
    <p:extLst>
      <p:ext uri="{BB962C8B-B14F-4D97-AF65-F5344CB8AC3E}">
        <p14:creationId xmlns:p14="http://schemas.microsoft.com/office/powerpoint/2010/main" val="4240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9" r:id="rId2"/>
  </p:sldLayoutIdLst>
  <p:txStyles>
    <p:titleStyle>
      <a:lvl1pPr algn="l" defTabSz="701985" rtl="0" eaLnBrk="1" latinLnBrk="0" hangingPunct="1">
        <a:lnSpc>
          <a:spcPct val="90000"/>
        </a:lnSpc>
        <a:spcBef>
          <a:spcPct val="0"/>
        </a:spcBef>
        <a:buNone/>
        <a:defRPr sz="33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01985" rtl="0" eaLnBrk="1" latinLnBrk="0" hangingPunct="1">
        <a:lnSpc>
          <a:spcPct val="90000"/>
        </a:lnSpc>
        <a:spcBef>
          <a:spcPts val="768"/>
        </a:spcBef>
        <a:buFont typeface="Arial" panose="020B0604020202020204" pitchFamily="34" charset="0"/>
        <a:buNone/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350993" indent="0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None/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indent="0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None/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8" indent="0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None/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0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None/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930458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281451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632443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983436" indent="-175496" algn="l" defTabSz="701985" rtl="0" eaLnBrk="1" latinLnBrk="0" hangingPunct="1">
        <a:lnSpc>
          <a:spcPct val="90000"/>
        </a:lnSpc>
        <a:spcBef>
          <a:spcPts val="384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2pPr>
      <a:lvl3pPr marL="70198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05297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5pPr>
      <a:lvl6pPr marL="1754962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6pPr>
      <a:lvl7pPr marL="2105955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7pPr>
      <a:lvl8pPr marL="2456947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8pPr>
      <a:lvl9pPr marL="2807940" algn="l" defTabSz="701985" rtl="0" eaLnBrk="1" latinLnBrk="0" hangingPunct="1">
        <a:defRPr sz="1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8F04DF-5E27-0F49-9BBB-C1F39A12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20" y="2592219"/>
            <a:ext cx="6054685" cy="760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400" dirty="0"/>
              <a:t>Atividade</a:t>
            </a:r>
            <a:endParaRPr lang="pt-BR" sz="2400" b="1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B9BCEFD-FB05-D947-8054-0ACB14229B17}"/>
              </a:ext>
            </a:extLst>
          </p:cNvPr>
          <p:cNvSpPr txBox="1">
            <a:spLocks/>
          </p:cNvSpPr>
          <p:nvPr/>
        </p:nvSpPr>
        <p:spPr>
          <a:xfrm>
            <a:off x="482619" y="3352801"/>
            <a:ext cx="6054685" cy="5225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2150" b="1" kern="1200">
                <a:solidFill>
                  <a:srgbClr val="943547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b="0" dirty="0">
                <a:solidFill>
                  <a:srgbClr val="3F3F3F"/>
                </a:solidFill>
                <a:ea typeface="+mn-lt"/>
                <a:cs typeface="+mn-lt"/>
              </a:rPr>
              <a:t>Neste vídeo, você vai acompanhar como realizar a atividade: Implementação de um sistema de cadastro de peças.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600" b="0" dirty="0">
              <a:solidFill>
                <a:srgbClr val="3F3F3F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pt-BR" sz="1600" b="0" dirty="0">
                <a:solidFill>
                  <a:srgbClr val="3F3F3F"/>
                </a:solidFill>
                <a:ea typeface="+mn-lt"/>
                <a:cs typeface="+mn-lt"/>
              </a:rPr>
              <a:t>O sistema deve:</a:t>
            </a:r>
          </a:p>
          <a:p>
            <a:pPr>
              <a:spcBef>
                <a:spcPts val="0"/>
              </a:spcBef>
            </a:pPr>
            <a:endParaRPr lang="pt-BR" sz="1600" b="0" dirty="0">
              <a:solidFill>
                <a:srgbClr val="3F3F3F"/>
              </a:solidFill>
              <a:ea typeface="+mn-lt"/>
              <a:cs typeface="+mn-lt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 b="0" dirty="0">
                <a:solidFill>
                  <a:srgbClr val="3F3F3F"/>
                </a:solidFill>
                <a:ea typeface="+mn-lt"/>
                <a:cs typeface="+mn-lt"/>
              </a:rPr>
              <a:t>Somar as entradas no estoque;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 b="0" dirty="0">
                <a:solidFill>
                  <a:srgbClr val="3F3F3F"/>
                </a:solidFill>
                <a:ea typeface="+mn-lt"/>
                <a:cs typeface="+mn-lt"/>
              </a:rPr>
              <a:t>Subtrair as saídas no estoque;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 b="0" dirty="0">
                <a:solidFill>
                  <a:srgbClr val="3F3F3F"/>
                </a:solidFill>
                <a:ea typeface="+mn-lt"/>
                <a:cs typeface="+mn-lt"/>
              </a:rPr>
              <a:t>Mostrar o estoque final.</a:t>
            </a:r>
          </a:p>
          <a:p>
            <a:pPr>
              <a:spcBef>
                <a:spcPts val="0"/>
              </a:spcBef>
            </a:pPr>
            <a:endParaRPr lang="pt-BR" sz="1600" b="0" dirty="0">
              <a:solidFill>
                <a:srgbClr val="3F3F3F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pt-BR" sz="1600" b="0" dirty="0">
                <a:solidFill>
                  <a:srgbClr val="3F3F3F"/>
                </a:solidFill>
                <a:ea typeface="+mn-lt"/>
                <a:cs typeface="+mn-lt"/>
              </a:rPr>
              <a:t>Confira o fluxograma dessa atividade na página seguinte e acompanhe o passo a passo.</a:t>
            </a:r>
          </a:p>
          <a:p>
            <a:pPr algn="just"/>
            <a:endParaRPr lang="pt-BR" sz="1600" b="0" dirty="0">
              <a:solidFill>
                <a:srgbClr val="3F3F3F"/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26F53-5435-7BCE-B1E4-94C1F3916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620" y="518446"/>
            <a:ext cx="6054685" cy="1882177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algn="ctr"/>
            <a:r>
              <a:rPr lang="pt-BR" dirty="0"/>
              <a:t>Cadastro de estoque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B3C0F6-15A9-F3B3-912B-12E87FDDFBE2}"/>
              </a:ext>
            </a:extLst>
          </p:cNvPr>
          <p:cNvSpPr/>
          <p:nvPr/>
        </p:nvSpPr>
        <p:spPr>
          <a:xfrm>
            <a:off x="0" y="688932"/>
            <a:ext cx="7019925" cy="65636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1">
            <a:extLst>
              <a:ext uri="{FF2B5EF4-FFF2-40B4-BE49-F238E27FC236}">
                <a16:creationId xmlns:a16="http://schemas.microsoft.com/office/drawing/2014/main" id="{A75AC535-3D6D-FD04-41A5-A0FA9DC51C9C}"/>
              </a:ext>
            </a:extLst>
          </p:cNvPr>
          <p:cNvSpPr txBox="1">
            <a:spLocks/>
          </p:cNvSpPr>
          <p:nvPr/>
        </p:nvSpPr>
        <p:spPr>
          <a:xfrm>
            <a:off x="505765" y="1024571"/>
            <a:ext cx="5960313" cy="59399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saldo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saldo inicial"));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inicial: " + saldo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encerrar = "n";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while(encerrar == "n")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tipo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tipo de entrada"));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quantidade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quantidade"));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if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(tipo == 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saldo = saldo + quantidade;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("Entrada: " + quantidade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if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(tipo == 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if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(saldo &gt;= quantidade)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saldo = saldo - quantidade;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("Saída: " + quantidade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else</a:t>
            </a:r>
            <a:endParaRPr lang="pt-BR" sz="1200" b="1" dirty="0">
              <a:solidFill>
                <a:srgbClr val="3F3F3F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insuficiente"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alert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insuficiente");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("Saldo: " + saldo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encerrar = prompt("Deseja encerrar ? (s/n)");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("Sistema encerrado"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9933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495771-2544-F6B3-1FE1-078E303C4E4C}"/>
              </a:ext>
            </a:extLst>
          </p:cNvPr>
          <p:cNvSpPr/>
          <p:nvPr/>
        </p:nvSpPr>
        <p:spPr>
          <a:xfrm>
            <a:off x="-1" y="729478"/>
            <a:ext cx="7019925" cy="4249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FB0C8AE-D6EE-F94F-92E4-65ED0853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3" y="902058"/>
            <a:ext cx="6054685" cy="9670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12.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Para testar, salve e execute o código, clicando duas vezes sobre o arquivo .HTML ou clicando com o botão direito sobre o arquivo .HTML e escolha o navegador de sua preferência.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dirty="0">
              <a:solidFill>
                <a:srgbClr val="3F3F3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O navegador deve mostrar primeiro 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prompt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para informar o saldo inicial. Digite um número inteiro e clique em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OK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FCAF5B-EAA8-78A3-FC1E-4BCCBB9581C7}"/>
              </a:ext>
            </a:extLst>
          </p:cNvPr>
          <p:cNvSpPr txBox="1"/>
          <p:nvPr/>
        </p:nvSpPr>
        <p:spPr>
          <a:xfrm>
            <a:off x="611834" y="11161652"/>
            <a:ext cx="5833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400" dirty="0">
                <a:solidFill>
                  <a:srgbClr val="3F3F3F"/>
                </a:solidFill>
                <a:ea typeface="+mn-lt"/>
                <a:cs typeface="+mn-lt"/>
              </a:rPr>
              <a:t>Digite 1 para entrada ou 2 para saída e clique em OK.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B1EA5B2-A146-02D3-FA34-59B2DF5B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4" y="2520074"/>
            <a:ext cx="6054686" cy="223253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B639903B-80A6-B0FF-A2FB-CB45B0DBFAEF}"/>
              </a:ext>
            </a:extLst>
          </p:cNvPr>
          <p:cNvSpPr/>
          <p:nvPr/>
        </p:nvSpPr>
        <p:spPr>
          <a:xfrm>
            <a:off x="18731" y="5125301"/>
            <a:ext cx="7019925" cy="3329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Conteúdo 1">
            <a:extLst>
              <a:ext uri="{FF2B5EF4-FFF2-40B4-BE49-F238E27FC236}">
                <a16:creationId xmlns:a16="http://schemas.microsoft.com/office/drawing/2014/main" id="{FDE2F363-2342-717B-72C4-F8C51565C4AF}"/>
              </a:ext>
            </a:extLst>
          </p:cNvPr>
          <p:cNvSpPr txBox="1">
            <a:spLocks/>
          </p:cNvSpPr>
          <p:nvPr/>
        </p:nvSpPr>
        <p:spPr>
          <a:xfrm>
            <a:off x="577563" y="5238142"/>
            <a:ext cx="6054685" cy="967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13.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Em seguida, o navegador deve mostrar 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prompt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para informar o tipo de entrada. Digite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para entrada e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2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para saída.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B64714D-D189-E378-A1BF-709A2F9B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63" y="6026853"/>
            <a:ext cx="6054686" cy="22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495771-2544-F6B3-1FE1-078E303C4E4C}"/>
              </a:ext>
            </a:extLst>
          </p:cNvPr>
          <p:cNvSpPr/>
          <p:nvPr/>
        </p:nvSpPr>
        <p:spPr>
          <a:xfrm>
            <a:off x="-1" y="729479"/>
            <a:ext cx="7019925" cy="3471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FB0C8AE-D6EE-F94F-92E4-65ED0853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3" y="902058"/>
            <a:ext cx="6054685" cy="9670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14.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Então, o navegador deve mostrar 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prompt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para informar a quantidade.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Digite um número inteiro e clique em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OK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A654F6-E814-8DA9-389E-E5862FFB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4" y="1684427"/>
            <a:ext cx="6020415" cy="217968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561C72C-68B5-05E5-7691-783E878B50F6}"/>
              </a:ext>
            </a:extLst>
          </p:cNvPr>
          <p:cNvSpPr/>
          <p:nvPr/>
        </p:nvSpPr>
        <p:spPr>
          <a:xfrm>
            <a:off x="0" y="4640388"/>
            <a:ext cx="7019925" cy="3704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1A5AA51A-3C65-A2CD-46D4-E3D7479A3C93}"/>
              </a:ext>
            </a:extLst>
          </p:cNvPr>
          <p:cNvSpPr txBox="1">
            <a:spLocks/>
          </p:cNvSpPr>
          <p:nvPr/>
        </p:nvSpPr>
        <p:spPr>
          <a:xfrm>
            <a:off x="425164" y="4812967"/>
            <a:ext cx="6054685" cy="967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>
                <a:solidFill>
                  <a:srgbClr val="3F3F3F"/>
                </a:solidFill>
                <a:ea typeface="+mn-lt"/>
                <a:cs typeface="+mn-lt"/>
              </a:rPr>
              <a:t>15.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Depois, o navegador deve mostrar 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prompt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com a opção de encerrar ou continuar o sistema. Digite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n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para continuar a inserir dados ou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s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para encerrar.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E554B13-5298-FAB6-44A2-4388E6548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87" y="5836017"/>
            <a:ext cx="6020413" cy="22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0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495771-2544-F6B3-1FE1-078E303C4E4C}"/>
              </a:ext>
            </a:extLst>
          </p:cNvPr>
          <p:cNvSpPr/>
          <p:nvPr/>
        </p:nvSpPr>
        <p:spPr>
          <a:xfrm>
            <a:off x="-1" y="729478"/>
            <a:ext cx="7019925" cy="2978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FB0C8AE-D6EE-F94F-92E4-65ED0853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3" y="902058"/>
            <a:ext cx="6054685" cy="9670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16.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Caso o saldo seja insuficiente, o sistema deve mostrar um alerta de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Saldo insuficiente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  <a:endParaRPr lang="pt-BR" sz="1600" dirty="0">
              <a:solidFill>
                <a:srgbClr val="3F3F3F"/>
              </a:solidFill>
              <a:ea typeface="+mn-lt"/>
              <a:cs typeface="+mn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561C72C-68B5-05E5-7691-783E878B50F6}"/>
              </a:ext>
            </a:extLst>
          </p:cNvPr>
          <p:cNvSpPr/>
          <p:nvPr/>
        </p:nvSpPr>
        <p:spPr>
          <a:xfrm>
            <a:off x="0" y="4001562"/>
            <a:ext cx="7019925" cy="4453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Conteúdo 1">
            <a:extLst>
              <a:ext uri="{FF2B5EF4-FFF2-40B4-BE49-F238E27FC236}">
                <a16:creationId xmlns:a16="http://schemas.microsoft.com/office/drawing/2014/main" id="{1A5AA51A-3C65-A2CD-46D4-E3D7479A3C93}"/>
              </a:ext>
            </a:extLst>
          </p:cNvPr>
          <p:cNvSpPr txBox="1">
            <a:spLocks/>
          </p:cNvSpPr>
          <p:nvPr/>
        </p:nvSpPr>
        <p:spPr>
          <a:xfrm>
            <a:off x="425164" y="4174141"/>
            <a:ext cx="6054685" cy="967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17.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Depois de encerrar o sistema, o navegador deve mostrar todas as operações realizadas, incluindo aquelas cujo saldo foi insuficiente, além de mostrar o saldo final e a mensagem de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Sistema encerrado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A62532-FC40-9DC7-56CA-36252A14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6" y="1618397"/>
            <a:ext cx="6020413" cy="169411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27D992-3F82-2821-F55C-03B867088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75" y="5141228"/>
            <a:ext cx="4848860" cy="31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7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995DACF0-9D5D-F4BA-0939-455E61279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0" r="10859"/>
          <a:stretch/>
        </p:blipFill>
        <p:spPr>
          <a:xfrm>
            <a:off x="1792225" y="1020699"/>
            <a:ext cx="3286226" cy="72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B3C0F6-15A9-F3B3-912B-12E87FDDFBE2}"/>
              </a:ext>
            </a:extLst>
          </p:cNvPr>
          <p:cNvSpPr/>
          <p:nvPr/>
        </p:nvSpPr>
        <p:spPr>
          <a:xfrm>
            <a:off x="0" y="5061374"/>
            <a:ext cx="7019925" cy="34462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495771-2544-F6B3-1FE1-078E303C4E4C}"/>
              </a:ext>
            </a:extLst>
          </p:cNvPr>
          <p:cNvSpPr/>
          <p:nvPr/>
        </p:nvSpPr>
        <p:spPr>
          <a:xfrm>
            <a:off x="-1" y="729479"/>
            <a:ext cx="7019925" cy="1550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FB0C8AE-D6EE-F94F-92E4-65ED0853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3" y="902058"/>
            <a:ext cx="6054685" cy="9670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Abra o bloco de notas e digite: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19405A-E27B-6E03-2155-79B29A7F3BFB}"/>
              </a:ext>
            </a:extLst>
          </p:cNvPr>
          <p:cNvSpPr txBox="1"/>
          <p:nvPr/>
        </p:nvSpPr>
        <p:spPr>
          <a:xfrm>
            <a:off x="459434" y="5287712"/>
            <a:ext cx="5833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3.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Crie a variável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saldo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, que receberá a quantidade do saldo inicial, isto é, um número inteiro.</a:t>
            </a:r>
          </a:p>
          <a:p>
            <a:pPr>
              <a:spcBef>
                <a:spcPts val="0"/>
              </a:spcBef>
            </a:pPr>
            <a:endParaRPr lang="pt-BR" sz="1600" dirty="0">
              <a:solidFill>
                <a:srgbClr val="3F3F3F"/>
              </a:solidFill>
              <a:ea typeface="+mn-lt"/>
              <a:cs typeface="+mn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9C6F63-3FA9-EF66-32DC-C9D99A4F8E45}"/>
              </a:ext>
            </a:extLst>
          </p:cNvPr>
          <p:cNvSpPr txBox="1"/>
          <p:nvPr/>
        </p:nvSpPr>
        <p:spPr>
          <a:xfrm>
            <a:off x="459434" y="6984654"/>
            <a:ext cx="58337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A função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prompt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é usada para entrada de dados e pressupõe uma variável do tipo </a:t>
            </a:r>
            <a:r>
              <a:rPr lang="pt-BR" sz="1600" b="1" dirty="0" err="1">
                <a:solidFill>
                  <a:srgbClr val="3F3F3F"/>
                </a:solidFill>
                <a:ea typeface="+mn-lt"/>
                <a:cs typeface="+mn-lt"/>
              </a:rPr>
              <a:t>string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(ou texto). Portanto, use o método </a:t>
            </a:r>
            <a:r>
              <a:rPr lang="pt-BR" sz="1600" b="1" dirty="0" err="1">
                <a:solidFill>
                  <a:srgbClr val="3F3F3F"/>
                </a:solidFill>
                <a:ea typeface="+mn-lt"/>
                <a:cs typeface="+mn-lt"/>
              </a:rPr>
              <a:t>parseInt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para transformar uma </a:t>
            </a:r>
            <a:r>
              <a:rPr lang="pt-BR" sz="1600" b="1" dirty="0" err="1">
                <a:solidFill>
                  <a:srgbClr val="3F3F3F"/>
                </a:solidFill>
                <a:ea typeface="+mn-lt"/>
                <a:cs typeface="+mn-lt"/>
              </a:rPr>
              <a:t>string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em número inteiro.</a:t>
            </a:r>
          </a:p>
          <a:p>
            <a:pPr>
              <a:spcBef>
                <a:spcPts val="0"/>
              </a:spcBef>
            </a:pPr>
            <a:endParaRPr lang="pt-BR" sz="1600" dirty="0">
              <a:solidFill>
                <a:srgbClr val="3F3F3F"/>
              </a:solidFill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Acrescente a orientação para o usuário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Informar saldo inicial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. </a:t>
            </a:r>
          </a:p>
        </p:txBody>
      </p:sp>
      <p:sp>
        <p:nvSpPr>
          <p:cNvPr id="13" name="Espaço Reservado para Conteúdo 1">
            <a:extLst>
              <a:ext uri="{FF2B5EF4-FFF2-40B4-BE49-F238E27FC236}">
                <a16:creationId xmlns:a16="http://schemas.microsoft.com/office/drawing/2014/main" id="{114A5C73-DDB1-E81D-28CF-E866A4B056CF}"/>
              </a:ext>
            </a:extLst>
          </p:cNvPr>
          <p:cNvSpPr txBox="1">
            <a:spLocks/>
          </p:cNvSpPr>
          <p:nvPr/>
        </p:nvSpPr>
        <p:spPr>
          <a:xfrm>
            <a:off x="472348" y="1376453"/>
            <a:ext cx="5960313" cy="6652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4EE510-FAF7-3E4B-65B8-BF105EFE6A0D}"/>
              </a:ext>
            </a:extLst>
          </p:cNvPr>
          <p:cNvSpPr/>
          <p:nvPr/>
        </p:nvSpPr>
        <p:spPr>
          <a:xfrm>
            <a:off x="0" y="2494958"/>
            <a:ext cx="7019925" cy="2312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207103C-2DFE-A0B3-29A3-DF0AEF6ACF13}"/>
              </a:ext>
            </a:extLst>
          </p:cNvPr>
          <p:cNvSpPr txBox="1"/>
          <p:nvPr/>
        </p:nvSpPr>
        <p:spPr>
          <a:xfrm>
            <a:off x="459434" y="2721296"/>
            <a:ext cx="5833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2.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Salve o arquivo como estoque.html e escolha a opção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Todos os arquivos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3506CA3-711D-AB7D-E0B3-73CC5D0E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6" y="3388443"/>
            <a:ext cx="5974082" cy="74121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10BC1D-840E-AAE8-AEC0-37102D7DBEE9}"/>
              </a:ext>
            </a:extLst>
          </p:cNvPr>
          <p:cNvSpPr txBox="1"/>
          <p:nvPr/>
        </p:nvSpPr>
        <p:spPr>
          <a:xfrm>
            <a:off x="459434" y="4271934"/>
            <a:ext cx="5833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Assim, o código pode ser executado em qualquer navegador.</a:t>
            </a:r>
          </a:p>
        </p:txBody>
      </p:sp>
      <p:sp>
        <p:nvSpPr>
          <p:cNvPr id="23" name="Espaço Reservado para Conteúdo 1">
            <a:extLst>
              <a:ext uri="{FF2B5EF4-FFF2-40B4-BE49-F238E27FC236}">
                <a16:creationId xmlns:a16="http://schemas.microsoft.com/office/drawing/2014/main" id="{95630353-66ED-1D82-D84C-0CA17F6C8160}"/>
              </a:ext>
            </a:extLst>
          </p:cNvPr>
          <p:cNvSpPr txBox="1">
            <a:spLocks/>
          </p:cNvSpPr>
          <p:nvPr/>
        </p:nvSpPr>
        <p:spPr>
          <a:xfrm>
            <a:off x="512650" y="6012411"/>
            <a:ext cx="5960313" cy="830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saldo = </a:t>
            </a:r>
            <a:r>
              <a:rPr lang="pt-BR" sz="12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saldo inicial"));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79A10A5-868F-AEF6-6E6D-C5C5D8B37849}"/>
              </a:ext>
            </a:extLst>
          </p:cNvPr>
          <p:cNvSpPr/>
          <p:nvPr/>
        </p:nvSpPr>
        <p:spPr>
          <a:xfrm>
            <a:off x="530028" y="6204135"/>
            <a:ext cx="4901338" cy="2559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40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B3C0F6-15A9-F3B3-912B-12E87FDDFBE2}"/>
              </a:ext>
            </a:extLst>
          </p:cNvPr>
          <p:cNvSpPr/>
          <p:nvPr/>
        </p:nvSpPr>
        <p:spPr>
          <a:xfrm>
            <a:off x="0" y="3702219"/>
            <a:ext cx="7019925" cy="31620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495771-2544-F6B3-1FE1-078E303C4E4C}"/>
              </a:ext>
            </a:extLst>
          </p:cNvPr>
          <p:cNvSpPr/>
          <p:nvPr/>
        </p:nvSpPr>
        <p:spPr>
          <a:xfrm>
            <a:off x="-1" y="729479"/>
            <a:ext cx="7019925" cy="2652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FB0C8AE-D6EE-F94F-92E4-65ED0853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3" y="902058"/>
            <a:ext cx="6054685" cy="9670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4.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Use a função </a:t>
            </a:r>
            <a:r>
              <a:rPr lang="pt-BR" b="1" dirty="0" err="1">
                <a:solidFill>
                  <a:srgbClr val="3F3F3F"/>
                </a:solidFill>
                <a:ea typeface="+mn-lt"/>
                <a:cs typeface="+mn-lt"/>
              </a:rPr>
              <a:t>document.write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para mostrar o valor do saldo inicial.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19405A-E27B-6E03-2155-79B29A7F3BFB}"/>
              </a:ext>
            </a:extLst>
          </p:cNvPr>
          <p:cNvSpPr txBox="1"/>
          <p:nvPr/>
        </p:nvSpPr>
        <p:spPr>
          <a:xfrm>
            <a:off x="459434" y="3928558"/>
            <a:ext cx="58337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5.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Crie a variável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encerrar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, que receberá dois valores: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n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para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não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encerrar o sistema; 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s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para encerrar o sistema. </a:t>
            </a:r>
          </a:p>
          <a:p>
            <a:pPr>
              <a:spcBef>
                <a:spcPts val="0"/>
              </a:spcBef>
            </a:pPr>
            <a:endParaRPr lang="pt-BR" sz="1600" dirty="0">
              <a:solidFill>
                <a:srgbClr val="3F3F3F"/>
              </a:solidFill>
              <a:ea typeface="+mn-lt"/>
              <a:cs typeface="+mn-l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29C6F63-3FA9-EF66-32DC-C9D99A4F8E45}"/>
              </a:ext>
            </a:extLst>
          </p:cNvPr>
          <p:cNvSpPr txBox="1"/>
          <p:nvPr/>
        </p:nvSpPr>
        <p:spPr>
          <a:xfrm>
            <a:off x="459434" y="5963702"/>
            <a:ext cx="5833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Nesse caso, a variável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encerrar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foi criada e recebeu o valor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n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para não encerrar o sistema.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10BC1D-840E-AAE8-AEC0-37102D7DBEE9}"/>
              </a:ext>
            </a:extLst>
          </p:cNvPr>
          <p:cNvSpPr txBox="1"/>
          <p:nvPr/>
        </p:nvSpPr>
        <p:spPr>
          <a:xfrm>
            <a:off x="459434" y="2378838"/>
            <a:ext cx="5833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Acrescente o texto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Saldo inicial: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antes do valor do saldo. Acrescente também a </a:t>
            </a:r>
            <a:r>
              <a:rPr lang="pt-BR" sz="1600" dirty="0" err="1">
                <a:solidFill>
                  <a:srgbClr val="3F3F3F"/>
                </a:solidFill>
                <a:ea typeface="+mn-lt"/>
                <a:cs typeface="+mn-lt"/>
              </a:rPr>
              <a:t>tag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&lt;</a:t>
            </a:r>
            <a:r>
              <a:rPr lang="pt-BR" sz="1600" b="1" dirty="0" err="1">
                <a:solidFill>
                  <a:srgbClr val="3F3F3F"/>
                </a:solidFill>
                <a:ea typeface="+mn-lt"/>
                <a:cs typeface="+mn-lt"/>
              </a:rPr>
              <a:t>br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&gt;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após o valor do saldo para pular uma linha.</a:t>
            </a:r>
          </a:p>
        </p:txBody>
      </p:sp>
      <p:sp>
        <p:nvSpPr>
          <p:cNvPr id="23" name="Espaço Reservado para Conteúdo 1">
            <a:extLst>
              <a:ext uri="{FF2B5EF4-FFF2-40B4-BE49-F238E27FC236}">
                <a16:creationId xmlns:a16="http://schemas.microsoft.com/office/drawing/2014/main" id="{95630353-66ED-1D82-D84C-0CA17F6C8160}"/>
              </a:ext>
            </a:extLst>
          </p:cNvPr>
          <p:cNvSpPr txBox="1">
            <a:spLocks/>
          </p:cNvSpPr>
          <p:nvPr/>
        </p:nvSpPr>
        <p:spPr>
          <a:xfrm>
            <a:off x="512650" y="4841146"/>
            <a:ext cx="5960313" cy="9722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saldo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saldo inicial"));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inicial: " + saldo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encerrar = "n";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24" name="Espaço Reservado para Conteúdo 1">
            <a:extLst>
              <a:ext uri="{FF2B5EF4-FFF2-40B4-BE49-F238E27FC236}">
                <a16:creationId xmlns:a16="http://schemas.microsoft.com/office/drawing/2014/main" id="{B9DF13D0-CCFE-5BAE-1617-033D0195BDA6}"/>
              </a:ext>
            </a:extLst>
          </p:cNvPr>
          <p:cNvSpPr txBox="1">
            <a:spLocks/>
          </p:cNvSpPr>
          <p:nvPr/>
        </p:nvSpPr>
        <p:spPr>
          <a:xfrm>
            <a:off x="505766" y="1323679"/>
            <a:ext cx="5960313" cy="83099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saldo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saldo inicial"));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inicial: " + saldo + "&lt;</a:t>
            </a:r>
            <a:r>
              <a:rPr lang="pt-BR" sz="1200" b="1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D110D43-FBCB-595A-F257-708AB79DC4CA}"/>
              </a:ext>
            </a:extLst>
          </p:cNvPr>
          <p:cNvSpPr/>
          <p:nvPr/>
        </p:nvSpPr>
        <p:spPr>
          <a:xfrm>
            <a:off x="521561" y="1695635"/>
            <a:ext cx="4778571" cy="2559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79EB97B-E81F-DD03-1E22-9A8A1F3CA7DE}"/>
              </a:ext>
            </a:extLst>
          </p:cNvPr>
          <p:cNvSpPr/>
          <p:nvPr/>
        </p:nvSpPr>
        <p:spPr>
          <a:xfrm>
            <a:off x="521561" y="5452533"/>
            <a:ext cx="1612038" cy="194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36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B3C0F6-15A9-F3B3-912B-12E87FDDFBE2}"/>
              </a:ext>
            </a:extLst>
          </p:cNvPr>
          <p:cNvSpPr/>
          <p:nvPr/>
        </p:nvSpPr>
        <p:spPr>
          <a:xfrm>
            <a:off x="0" y="4278415"/>
            <a:ext cx="7019925" cy="41356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495771-2544-F6B3-1FE1-078E303C4E4C}"/>
              </a:ext>
            </a:extLst>
          </p:cNvPr>
          <p:cNvSpPr/>
          <p:nvPr/>
        </p:nvSpPr>
        <p:spPr>
          <a:xfrm>
            <a:off x="-1" y="729478"/>
            <a:ext cx="7019925" cy="32877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FB0C8AE-D6EE-F94F-92E4-65ED0853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3" y="902058"/>
            <a:ext cx="6054685" cy="9670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6.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Crie um laço de repetição com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while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19405A-E27B-6E03-2155-79B29A7F3BFB}"/>
              </a:ext>
            </a:extLst>
          </p:cNvPr>
          <p:cNvSpPr txBox="1"/>
          <p:nvPr/>
        </p:nvSpPr>
        <p:spPr>
          <a:xfrm>
            <a:off x="425163" y="4278415"/>
            <a:ext cx="64154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7.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A condição do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while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é a variável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encerrar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. Se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encerrar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for igual a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n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, todas as instruções dentro do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while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serão executadas. Se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encerrar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for igual a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 s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, então, 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while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não será executado, e o sistema executará a instrução fora do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while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. </a:t>
            </a:r>
          </a:p>
          <a:p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No exemplo, se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encerrar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for igual a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 s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, o sistema executará o </a:t>
            </a:r>
            <a:r>
              <a:rPr lang="pt-BR" sz="1600" b="1" dirty="0" err="1">
                <a:solidFill>
                  <a:srgbClr val="3F3F3F"/>
                </a:solidFill>
                <a:ea typeface="+mn-lt"/>
                <a:cs typeface="+mn-lt"/>
              </a:rPr>
              <a:t>document.write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e mostrará o texto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Sistema encerrado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, seguido de uma quebra de linha.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10BC1D-840E-AAE8-AEC0-37102D7DBEE9}"/>
              </a:ext>
            </a:extLst>
          </p:cNvPr>
          <p:cNvSpPr txBox="1"/>
          <p:nvPr/>
        </p:nvSpPr>
        <p:spPr>
          <a:xfrm>
            <a:off x="459434" y="2929982"/>
            <a:ext cx="5833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Dentro dos parênteses, haverá uma condição para continuar ou não a repetição. Já nas chaves, vão as instruções que serão repetidas caso a condição seja atendida.</a:t>
            </a:r>
          </a:p>
        </p:txBody>
      </p:sp>
      <p:sp>
        <p:nvSpPr>
          <p:cNvPr id="24" name="Espaço Reservado para Conteúdo 1">
            <a:extLst>
              <a:ext uri="{FF2B5EF4-FFF2-40B4-BE49-F238E27FC236}">
                <a16:creationId xmlns:a16="http://schemas.microsoft.com/office/drawing/2014/main" id="{B9DF13D0-CCFE-5BAE-1617-033D0195BDA6}"/>
              </a:ext>
            </a:extLst>
          </p:cNvPr>
          <p:cNvSpPr txBox="1">
            <a:spLocks/>
          </p:cNvSpPr>
          <p:nvPr/>
        </p:nvSpPr>
        <p:spPr>
          <a:xfrm>
            <a:off x="505766" y="1323678"/>
            <a:ext cx="5960313" cy="15683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saldo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saldo inicial"));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inicial: " + saldo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encerrar = "n";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while 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Espaço Reservado para Conteúdo 1">
            <a:extLst>
              <a:ext uri="{FF2B5EF4-FFF2-40B4-BE49-F238E27FC236}">
                <a16:creationId xmlns:a16="http://schemas.microsoft.com/office/drawing/2014/main" id="{A75AC535-3D6D-FD04-41A5-A0FA9DC51C9C}"/>
              </a:ext>
            </a:extLst>
          </p:cNvPr>
          <p:cNvSpPr txBox="1">
            <a:spLocks/>
          </p:cNvSpPr>
          <p:nvPr/>
        </p:nvSpPr>
        <p:spPr>
          <a:xfrm>
            <a:off x="505765" y="6172757"/>
            <a:ext cx="5960313" cy="19315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saldo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saldo inicial"));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inicial: " + saldo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encerrar = "n";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while (encerrar == "n"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00B05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//instruções do while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("Sistema encerrado"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5CE970-42D0-C4CC-EA7C-2AB4D1BD43B3}"/>
              </a:ext>
            </a:extLst>
          </p:cNvPr>
          <p:cNvSpPr/>
          <p:nvPr/>
        </p:nvSpPr>
        <p:spPr>
          <a:xfrm>
            <a:off x="521561" y="2093568"/>
            <a:ext cx="4901338" cy="5752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D89B59-2020-C8DC-9EB5-5287904C8DB5}"/>
              </a:ext>
            </a:extLst>
          </p:cNvPr>
          <p:cNvSpPr/>
          <p:nvPr/>
        </p:nvSpPr>
        <p:spPr>
          <a:xfrm>
            <a:off x="546962" y="6919568"/>
            <a:ext cx="4901338" cy="2559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05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B3C0F6-15A9-F3B3-912B-12E87FDDFBE2}"/>
              </a:ext>
            </a:extLst>
          </p:cNvPr>
          <p:cNvSpPr/>
          <p:nvPr/>
        </p:nvSpPr>
        <p:spPr>
          <a:xfrm>
            <a:off x="0" y="3138550"/>
            <a:ext cx="7019925" cy="4114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19405A-E27B-6E03-2155-79B29A7F3BFB}"/>
              </a:ext>
            </a:extLst>
          </p:cNvPr>
          <p:cNvSpPr txBox="1"/>
          <p:nvPr/>
        </p:nvSpPr>
        <p:spPr>
          <a:xfrm>
            <a:off x="459434" y="3364888"/>
            <a:ext cx="5833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8.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Enquanto a variável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encerrar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for igual a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 n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, as instruções do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while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serão executadas.</a:t>
            </a:r>
          </a:p>
        </p:txBody>
      </p:sp>
      <p:sp>
        <p:nvSpPr>
          <p:cNvPr id="3" name="Espaço Reservado para Conteúdo 1">
            <a:extLst>
              <a:ext uri="{FF2B5EF4-FFF2-40B4-BE49-F238E27FC236}">
                <a16:creationId xmlns:a16="http://schemas.microsoft.com/office/drawing/2014/main" id="{A75AC535-3D6D-FD04-41A5-A0FA9DC51C9C}"/>
              </a:ext>
            </a:extLst>
          </p:cNvPr>
          <p:cNvSpPr txBox="1">
            <a:spLocks/>
          </p:cNvSpPr>
          <p:nvPr/>
        </p:nvSpPr>
        <p:spPr>
          <a:xfrm>
            <a:off x="505765" y="4131019"/>
            <a:ext cx="5960313" cy="2006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saldo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saldo inicial"));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inicial: " + saldo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encerrar = "n";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while (encerrar == "n")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00B050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//instruções do while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("Sistema encerrado"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1D4E1F6-C1C7-38C8-20DA-63126679592F}"/>
              </a:ext>
            </a:extLst>
          </p:cNvPr>
          <p:cNvSpPr/>
          <p:nvPr/>
        </p:nvSpPr>
        <p:spPr>
          <a:xfrm>
            <a:off x="518160" y="883920"/>
            <a:ext cx="45720" cy="19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C50A86F-DD0E-757B-E36A-E64379658693}"/>
              </a:ext>
            </a:extLst>
          </p:cNvPr>
          <p:cNvSpPr txBox="1"/>
          <p:nvPr/>
        </p:nvSpPr>
        <p:spPr>
          <a:xfrm>
            <a:off x="685800" y="883920"/>
            <a:ext cx="51968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Dica!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sz="1600" dirty="0"/>
              <a:t>O sinal </a:t>
            </a:r>
            <a:r>
              <a:rPr lang="pt-BR" sz="1600" b="1" dirty="0"/>
              <a:t>//</a:t>
            </a:r>
            <a:r>
              <a:rPr lang="pt-BR" sz="1600" dirty="0"/>
              <a:t> (barra dupla) marca um comentário de uma linha. Isso significa que a linha marcada não será executada pelo sistema.</a:t>
            </a:r>
          </a:p>
          <a:p>
            <a:endParaRPr lang="pt-BR" sz="1600" dirty="0"/>
          </a:p>
          <a:p>
            <a:r>
              <a:rPr lang="pt-BR" sz="1600" dirty="0"/>
              <a:t>O comentário serve para deixar avisos ou explicações sobre o próprio código.</a:t>
            </a:r>
            <a:endParaRPr lang="pt-BR" dirty="0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976825FA-CED9-8DF8-8078-CF6E7E5B9746}"/>
              </a:ext>
            </a:extLst>
          </p:cNvPr>
          <p:cNvSpPr/>
          <p:nvPr/>
        </p:nvSpPr>
        <p:spPr>
          <a:xfrm>
            <a:off x="5882640" y="883920"/>
            <a:ext cx="746760" cy="746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Lâmpada">
            <a:extLst>
              <a:ext uri="{FF2B5EF4-FFF2-40B4-BE49-F238E27FC236}">
                <a16:creationId xmlns:a16="http://schemas.microsoft.com/office/drawing/2014/main" id="{CBABC4AA-23A0-EF69-7E5F-4F0A48C4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1220" y="967740"/>
            <a:ext cx="579120" cy="57912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4DDF610A-EDC9-5DE5-E826-C863BDDFDA6C}"/>
              </a:ext>
            </a:extLst>
          </p:cNvPr>
          <p:cNvSpPr txBox="1"/>
          <p:nvPr/>
        </p:nvSpPr>
        <p:spPr>
          <a:xfrm>
            <a:off x="459434" y="6337054"/>
            <a:ext cx="5833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Como já determinamos que a variável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encerrar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 começa com o valor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n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, o próximo passo é implementar as instruções dentro do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while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519C57-88BF-FFF4-28BD-5E7E6D02A49C}"/>
              </a:ext>
            </a:extLst>
          </p:cNvPr>
          <p:cNvSpPr/>
          <p:nvPr/>
        </p:nvSpPr>
        <p:spPr>
          <a:xfrm>
            <a:off x="505765" y="4891226"/>
            <a:ext cx="5006340" cy="7602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8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495771-2544-F6B3-1FE1-078E303C4E4C}"/>
              </a:ext>
            </a:extLst>
          </p:cNvPr>
          <p:cNvSpPr/>
          <p:nvPr/>
        </p:nvSpPr>
        <p:spPr>
          <a:xfrm>
            <a:off x="-1" y="729478"/>
            <a:ext cx="7019925" cy="66107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FB0C8AE-D6EE-F94F-92E4-65ED0853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3" y="902058"/>
            <a:ext cx="6054685" cy="9670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9.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O sistema deve realizar duas operações: somar as entradas de peças e subtrair as saídas. Crie a variável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tipo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para diferenciar essas duas operações. As entradas serão do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tipo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e as saídas do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tipo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2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pt-BR" dirty="0">
              <a:solidFill>
                <a:srgbClr val="3F3F3F"/>
              </a:solidFill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Crie também a variável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quantidade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, para receber o valor a ser somado ou subtraído do estoque.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dirty="0">
              <a:solidFill>
                <a:srgbClr val="3F3F3F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Então, se 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tipo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for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, o sistema deve somar a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quantidade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ao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saldo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10BC1D-840E-AAE8-AEC0-37102D7DBEE9}"/>
              </a:ext>
            </a:extLst>
          </p:cNvPr>
          <p:cNvSpPr txBox="1"/>
          <p:nvPr/>
        </p:nvSpPr>
        <p:spPr>
          <a:xfrm>
            <a:off x="459434" y="6462314"/>
            <a:ext cx="58337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O </a:t>
            </a:r>
            <a:r>
              <a:rPr lang="pt-BR" sz="1600" b="1" dirty="0" err="1">
                <a:solidFill>
                  <a:srgbClr val="3F3F3F"/>
                </a:solidFill>
                <a:ea typeface="+mn-lt"/>
                <a:cs typeface="+mn-lt"/>
              </a:rPr>
              <a:t>document.write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mostra o texto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Entrada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: seguido pela 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quantidade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e por uma quebra de linha. </a:t>
            </a:r>
          </a:p>
        </p:txBody>
      </p:sp>
      <p:sp>
        <p:nvSpPr>
          <p:cNvPr id="24" name="Espaço Reservado para Conteúdo 1">
            <a:extLst>
              <a:ext uri="{FF2B5EF4-FFF2-40B4-BE49-F238E27FC236}">
                <a16:creationId xmlns:a16="http://schemas.microsoft.com/office/drawing/2014/main" id="{B9DF13D0-CCFE-5BAE-1617-033D0195BDA6}"/>
              </a:ext>
            </a:extLst>
          </p:cNvPr>
          <p:cNvSpPr txBox="1">
            <a:spLocks/>
          </p:cNvSpPr>
          <p:nvPr/>
        </p:nvSpPr>
        <p:spPr>
          <a:xfrm>
            <a:off x="505766" y="3190052"/>
            <a:ext cx="5960313" cy="30980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saldo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saldo inicial"));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inicial: " + saldo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encerrar = "n";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while 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tipo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tipo de entrada"));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quantidade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quantidade"));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if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(tipo == 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saldo = saldo + quantidade;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("Entrada: " + quantidade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("Sistema encerrado"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16DF9DB-8F7E-DF2B-806C-860A3A3ED0D4}"/>
              </a:ext>
            </a:extLst>
          </p:cNvPr>
          <p:cNvSpPr/>
          <p:nvPr/>
        </p:nvSpPr>
        <p:spPr>
          <a:xfrm>
            <a:off x="505764" y="4305300"/>
            <a:ext cx="5456123" cy="1346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8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F495771-2544-F6B3-1FE1-078E303C4E4C}"/>
              </a:ext>
            </a:extLst>
          </p:cNvPr>
          <p:cNvSpPr/>
          <p:nvPr/>
        </p:nvSpPr>
        <p:spPr>
          <a:xfrm>
            <a:off x="-1" y="729478"/>
            <a:ext cx="7019925" cy="7713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FB0C8AE-D6EE-F94F-92E4-65ED08539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3" y="902058"/>
            <a:ext cx="6054685" cy="96708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10.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Se 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tipo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for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2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, o sistema deve subtrair a quantidade do saldo.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Vamos criar outra condição caso 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tipo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seja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2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dirty="0">
              <a:solidFill>
                <a:srgbClr val="3F3F3F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Se 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saldo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for maior ou igual à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quantidade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, o sistema deve subtrair a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quantidade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do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saldo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e mostrar o texto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Saída: 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seguido da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quantidade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 e de uma quebra de linha.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Caso contrário, o sistema deve mostrar o texto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Saldo insuficiente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, além de um alerta de </a:t>
            </a:r>
            <a:r>
              <a:rPr lang="pt-BR" b="1" dirty="0">
                <a:solidFill>
                  <a:srgbClr val="3F3F3F"/>
                </a:solidFill>
                <a:ea typeface="+mn-lt"/>
                <a:cs typeface="+mn-lt"/>
              </a:rPr>
              <a:t>Saldo insuficiente</a:t>
            </a:r>
            <a:r>
              <a:rPr lang="pt-BR" dirty="0">
                <a:solidFill>
                  <a:srgbClr val="3F3F3F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24" name="Espaço Reservado para Conteúdo 1">
            <a:extLst>
              <a:ext uri="{FF2B5EF4-FFF2-40B4-BE49-F238E27FC236}">
                <a16:creationId xmlns:a16="http://schemas.microsoft.com/office/drawing/2014/main" id="{B9DF13D0-CCFE-5BAE-1617-033D0195BDA6}"/>
              </a:ext>
            </a:extLst>
          </p:cNvPr>
          <p:cNvSpPr txBox="1">
            <a:spLocks/>
          </p:cNvSpPr>
          <p:nvPr/>
        </p:nvSpPr>
        <p:spPr>
          <a:xfrm>
            <a:off x="505766" y="2987255"/>
            <a:ext cx="6054685" cy="542785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01985" rtl="0" eaLnBrk="1" latinLnBrk="0" hangingPunct="1">
              <a:lnSpc>
                <a:spcPct val="90000"/>
              </a:lnSpc>
              <a:spcBef>
                <a:spcPts val="768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0993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01985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2978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03970" indent="0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30458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1451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32443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83436" indent="-175496" algn="l" defTabSz="701985" rtl="0" eaLnBrk="1" latinLnBrk="0" hangingPunct="1">
              <a:lnSpc>
                <a:spcPct val="90000"/>
              </a:lnSpc>
              <a:spcBef>
                <a:spcPts val="384"/>
              </a:spcBef>
              <a:buFont typeface="Arial" panose="020B0604020202020204" pitchFamily="34" charset="0"/>
              <a:buChar char="•"/>
              <a:defRPr sz="13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saldo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saldo inicial"));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inicial: " + saldo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encerrar = "n";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while 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tipo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tipo de entrada"));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quantidade = 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parseInt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(prompt("Informar quantidade"));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if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(tipo == 1)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saldo = saldo + quantidade;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("Entrada: " + quantidade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if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(tipo == 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if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(saldo &gt;= quantidade)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saldo = saldo - quantidade;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("Saída: " + quantidade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else</a:t>
            </a:r>
            <a:endParaRPr lang="pt-BR" sz="1200" b="1" dirty="0">
              <a:solidFill>
                <a:srgbClr val="3F3F3F"/>
              </a:solidFill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insuficiente"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alert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("Saldo insuficiente");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document.write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("Sistema encerrado" + "&lt;</a:t>
            </a:r>
            <a:r>
              <a:rPr lang="pt-BR" sz="1200" b="1" dirty="0" err="1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br</a:t>
            </a: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&gt;");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200" b="1" dirty="0">
                <a:solidFill>
                  <a:srgbClr val="3F3F3F"/>
                </a:solidFill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0F79820-1979-FD4F-0660-03BFD0A10929}"/>
              </a:ext>
            </a:extLst>
          </p:cNvPr>
          <p:cNvSpPr/>
          <p:nvPr/>
        </p:nvSpPr>
        <p:spPr>
          <a:xfrm>
            <a:off x="505765" y="5207000"/>
            <a:ext cx="6054684" cy="24384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1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B3C0F6-15A9-F3B3-912B-12E87FDDFBE2}"/>
              </a:ext>
            </a:extLst>
          </p:cNvPr>
          <p:cNvSpPr/>
          <p:nvPr/>
        </p:nvSpPr>
        <p:spPr>
          <a:xfrm>
            <a:off x="0" y="3138550"/>
            <a:ext cx="7019925" cy="184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19405A-E27B-6E03-2155-79B29A7F3BFB}"/>
              </a:ext>
            </a:extLst>
          </p:cNvPr>
          <p:cNvSpPr txBox="1"/>
          <p:nvPr/>
        </p:nvSpPr>
        <p:spPr>
          <a:xfrm>
            <a:off x="459434" y="3364888"/>
            <a:ext cx="58337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11.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Depois de calculadas as operações de entrada ou saída, use o </a:t>
            </a:r>
            <a:r>
              <a:rPr lang="pt-BR" sz="1600" b="1" dirty="0" err="1">
                <a:solidFill>
                  <a:srgbClr val="3F3F3F"/>
                </a:solidFill>
                <a:ea typeface="+mn-lt"/>
                <a:cs typeface="+mn-lt"/>
              </a:rPr>
              <a:t>document.write</a:t>
            </a:r>
            <a:r>
              <a:rPr lang="pt-BR" sz="1600" b="1" dirty="0">
                <a:solidFill>
                  <a:srgbClr val="3F3F3F"/>
                </a:solidFill>
                <a:ea typeface="+mn-lt"/>
                <a:cs typeface="+mn-lt"/>
              </a:rPr>
              <a:t> </a:t>
            </a:r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para mostrar o valor do saldo.</a:t>
            </a:r>
          </a:p>
          <a:p>
            <a:endParaRPr lang="pt-BR" sz="1600" dirty="0">
              <a:solidFill>
                <a:srgbClr val="3F3F3F"/>
              </a:solidFill>
              <a:ea typeface="+mn-lt"/>
              <a:cs typeface="+mn-lt"/>
            </a:endParaRPr>
          </a:p>
          <a:p>
            <a:r>
              <a:rPr lang="pt-BR" sz="1600" dirty="0">
                <a:solidFill>
                  <a:srgbClr val="3F3F3F"/>
                </a:solidFill>
                <a:ea typeface="+mn-lt"/>
                <a:cs typeface="+mn-lt"/>
              </a:rPr>
              <a:t>Insira também uma opção para o usuário determinar se quer encerrar a operação ou se deseja continuar.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1D4E1F6-C1C7-38C8-20DA-63126679592F}"/>
              </a:ext>
            </a:extLst>
          </p:cNvPr>
          <p:cNvSpPr/>
          <p:nvPr/>
        </p:nvSpPr>
        <p:spPr>
          <a:xfrm>
            <a:off x="518160" y="883920"/>
            <a:ext cx="45720" cy="16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C50A86F-DD0E-757B-E36A-E64379658693}"/>
              </a:ext>
            </a:extLst>
          </p:cNvPr>
          <p:cNvSpPr txBox="1"/>
          <p:nvPr/>
        </p:nvSpPr>
        <p:spPr>
          <a:xfrm>
            <a:off x="685800" y="883920"/>
            <a:ext cx="5196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Dica!</a:t>
            </a:r>
            <a:endParaRPr lang="pt-BR" dirty="0">
              <a:solidFill>
                <a:schemeClr val="accent4"/>
              </a:solidFill>
            </a:endParaRPr>
          </a:p>
          <a:p>
            <a:r>
              <a:rPr lang="pt-BR" sz="1600" dirty="0"/>
              <a:t>A função </a:t>
            </a:r>
            <a:r>
              <a:rPr lang="pt-BR" sz="1600" b="1" dirty="0" err="1"/>
              <a:t>alert</a:t>
            </a:r>
            <a:r>
              <a:rPr lang="pt-BR" sz="1600" b="1" dirty="0"/>
              <a:t>(); </a:t>
            </a:r>
            <a:r>
              <a:rPr lang="pt-BR" sz="1600" dirty="0"/>
              <a:t>mostra um aviso com o texto dentro de parênteses.</a:t>
            </a:r>
          </a:p>
          <a:p>
            <a:endParaRPr lang="pt-BR" sz="1600" dirty="0"/>
          </a:p>
          <a:p>
            <a:r>
              <a:rPr lang="pt-BR" sz="1600" dirty="0"/>
              <a:t>Não esqueça de colocar o texto sempre entre aspas duplas para sinalizar uma </a:t>
            </a:r>
            <a:r>
              <a:rPr lang="pt-BR" sz="1600" b="1" dirty="0" err="1"/>
              <a:t>string</a:t>
            </a:r>
            <a:r>
              <a:rPr lang="pt-BR" sz="1600" dirty="0"/>
              <a:t>.</a:t>
            </a:r>
            <a:endParaRPr lang="pt-BR" dirty="0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976825FA-CED9-8DF8-8078-CF6E7E5B9746}"/>
              </a:ext>
            </a:extLst>
          </p:cNvPr>
          <p:cNvSpPr/>
          <p:nvPr/>
        </p:nvSpPr>
        <p:spPr>
          <a:xfrm>
            <a:off x="5882640" y="883920"/>
            <a:ext cx="746760" cy="7467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Lâmpada">
            <a:extLst>
              <a:ext uri="{FF2B5EF4-FFF2-40B4-BE49-F238E27FC236}">
                <a16:creationId xmlns:a16="http://schemas.microsoft.com/office/drawing/2014/main" id="{CBABC4AA-23A0-EF69-7E5F-4F0A48C4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1220" y="967740"/>
            <a:ext cx="57912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20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74FEBD25ED334C808A1651C5F7E549" ma:contentTypeVersion="16" ma:contentTypeDescription="Crie um novo documento." ma:contentTypeScope="" ma:versionID="5c0d9419d79741a9a6d5a2c4608b8472">
  <xsd:schema xmlns:xsd="http://www.w3.org/2001/XMLSchema" xmlns:xs="http://www.w3.org/2001/XMLSchema" xmlns:p="http://schemas.microsoft.com/office/2006/metadata/properties" xmlns:ns2="ef63e301-d2a9-46e0-9c0c-30842a639c7b" xmlns:ns3="1dd7e000-e733-40d9-a83a-be26f843a300" targetNamespace="http://schemas.microsoft.com/office/2006/metadata/properties" ma:root="true" ma:fieldsID="23f98eb46b98ade6d5fce10804925c65" ns2:_="" ns3:_="">
    <xsd:import namespace="ef63e301-d2a9-46e0-9c0c-30842a639c7b"/>
    <xsd:import namespace="1dd7e000-e733-40d9-a83a-be26f843a3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63e301-d2a9-46e0-9c0c-30842a639c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3bb9e50e-ce22-4fee-9d7c-9dfda410bf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7e000-e733-40d9-a83a-be26f843a3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a514ec11-d14e-4fa0-aeb6-1ef08841930c}" ma:internalName="TaxCatchAll" ma:showField="CatchAllData" ma:web="1dd7e000-e733-40d9-a83a-be26f843a3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63e301-d2a9-46e0-9c0c-30842a639c7b">
      <Terms xmlns="http://schemas.microsoft.com/office/infopath/2007/PartnerControls"/>
    </lcf76f155ced4ddcb4097134ff3c332f>
    <TaxCatchAll xmlns="1dd7e000-e733-40d9-a83a-be26f843a300" xsi:nil="true"/>
    <SharedWithUsers xmlns="1dd7e000-e733-40d9-a83a-be26f843a300">
      <UserInfo>
        <DisplayName/>
        <AccountId xsi:nil="true"/>
        <AccountType/>
      </UserInfo>
    </SharedWithUsers>
    <MediaLengthInSeconds xmlns="ef63e301-d2a9-46e0-9c0c-30842a639c7b" xsi:nil="true"/>
  </documentManagement>
</p:properties>
</file>

<file path=customXml/itemProps1.xml><?xml version="1.0" encoding="utf-8"?>
<ds:datastoreItem xmlns:ds="http://schemas.openxmlformats.org/officeDocument/2006/customXml" ds:itemID="{122F8DCB-4C71-45BC-B734-DE2698267A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63e301-d2a9-46e0-9c0c-30842a639c7b"/>
    <ds:schemaRef ds:uri="1dd7e000-e733-40d9-a83a-be26f843a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8E6EEC-9271-4B7F-9C14-FCE3C6CCA7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0F822-EA30-4437-85D0-7EE8C8F176FA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1dd7e000-e733-40d9-a83a-be26f843a300"/>
    <ds:schemaRef ds:uri="http://schemas.microsoft.com/office/2006/documentManagement/types"/>
    <ds:schemaRef ds:uri="http://purl.org/dc/elements/1.1/"/>
    <ds:schemaRef ds:uri="ef63e301-d2a9-46e0-9c0c-30842a639c7b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4148a6de-0dd1-4d04-a4c5-78e374e4f6d6}" enabled="0" method="" siteId="{4148a6de-0dd1-4d04-a4c5-78e374e4f6d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</TotalTime>
  <Words>1642</Words>
  <Application>Microsoft Office PowerPoint</Application>
  <PresentationFormat>Personalizar</PresentationFormat>
  <Paragraphs>179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Courier New</vt:lpstr>
      <vt:lpstr>Tema do Office</vt:lpstr>
      <vt:lpstr>Cadastro de estoque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 PRÁTICA</dc:title>
  <dc:creator>Microsoft Office User</dc:creator>
  <cp:lastModifiedBy>Fernanda Pereira da Silva</cp:lastModifiedBy>
  <cp:revision>384</cp:revision>
  <dcterms:created xsi:type="dcterms:W3CDTF">2021-03-19T13:17:25Z</dcterms:created>
  <dcterms:modified xsi:type="dcterms:W3CDTF">2022-10-13T18:35:29Z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0x0101003F74FEBD25ED334C808A1651C5F7E549</vt:lpwstr>
  </property>
  <property fmtid="{D5CDD505-2E9C-101B-9397-08002B2CF9AE}" pid="3" name="Order">
    <vt:r8>3300</vt:r8>
  </property>
  <property fmtid="{D5CDD505-2E9C-101B-9397-08002B2CF9AE}" pid="4" name="_ExtendedDescription">
    <vt:lpwstr/>
  </property>
  <property fmtid="{D5CDD505-2E9C-101B-9397-08002B2CF9AE}" pid="5" name="ComplianceAssetId">
    <vt:lpwstr/>
  </property>
  <property fmtid="{D5CDD505-2E9C-101B-9397-08002B2CF9AE}" pid="6" name="MediaServiceImageTags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TemplateUrl">
    <vt:lpwstr/>
  </property>
</Properties>
</file>