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023100" cy="9734550"/>
  <p:notesSz cx="7023100" cy="9734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6732" y="3017710"/>
            <a:ext cx="5969635" cy="2044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53465" y="5451348"/>
            <a:ext cx="4916170" cy="2433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19851" y="8574468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400" y="0"/>
                </a:moveTo>
                <a:lnTo>
                  <a:pt x="484842" y="2179"/>
                </a:lnTo>
                <a:lnTo>
                  <a:pt x="437507" y="8591"/>
                </a:lnTo>
                <a:lnTo>
                  <a:pt x="391583" y="19047"/>
                </a:lnTo>
                <a:lnTo>
                  <a:pt x="347258" y="33360"/>
                </a:lnTo>
                <a:lnTo>
                  <a:pt x="304721" y="51340"/>
                </a:lnTo>
                <a:lnTo>
                  <a:pt x="264159" y="72801"/>
                </a:lnTo>
                <a:lnTo>
                  <a:pt x="225762" y="97552"/>
                </a:lnTo>
                <a:lnTo>
                  <a:pt x="189716" y="125408"/>
                </a:lnTo>
                <a:lnTo>
                  <a:pt x="156209" y="156178"/>
                </a:lnTo>
                <a:lnTo>
                  <a:pt x="125432" y="189675"/>
                </a:lnTo>
                <a:lnTo>
                  <a:pt x="97570" y="225710"/>
                </a:lnTo>
                <a:lnTo>
                  <a:pt x="72813" y="264096"/>
                </a:lnTo>
                <a:lnTo>
                  <a:pt x="51348" y="304643"/>
                </a:lnTo>
                <a:lnTo>
                  <a:pt x="33364" y="347164"/>
                </a:lnTo>
                <a:lnTo>
                  <a:pt x="19050" y="391471"/>
                </a:lnTo>
                <a:lnTo>
                  <a:pt x="8592" y="437375"/>
                </a:lnTo>
                <a:lnTo>
                  <a:pt x="2179" y="484688"/>
                </a:lnTo>
                <a:lnTo>
                  <a:pt x="0" y="533222"/>
                </a:lnTo>
                <a:lnTo>
                  <a:pt x="2179" y="581755"/>
                </a:lnTo>
                <a:lnTo>
                  <a:pt x="8592" y="629068"/>
                </a:lnTo>
                <a:lnTo>
                  <a:pt x="19050" y="674973"/>
                </a:lnTo>
                <a:lnTo>
                  <a:pt x="33364" y="719280"/>
                </a:lnTo>
                <a:lnTo>
                  <a:pt x="51348" y="761801"/>
                </a:lnTo>
                <a:lnTo>
                  <a:pt x="72813" y="802349"/>
                </a:lnTo>
                <a:lnTo>
                  <a:pt x="97570" y="840735"/>
                </a:lnTo>
                <a:lnTo>
                  <a:pt x="125432" y="876771"/>
                </a:lnTo>
                <a:lnTo>
                  <a:pt x="156210" y="910268"/>
                </a:lnTo>
                <a:lnTo>
                  <a:pt x="189716" y="941039"/>
                </a:lnTo>
                <a:lnTo>
                  <a:pt x="225762" y="968894"/>
                </a:lnTo>
                <a:lnTo>
                  <a:pt x="264160" y="993647"/>
                </a:lnTo>
                <a:lnTo>
                  <a:pt x="304721" y="1015107"/>
                </a:lnTo>
                <a:lnTo>
                  <a:pt x="347258" y="1033088"/>
                </a:lnTo>
                <a:lnTo>
                  <a:pt x="391583" y="1047401"/>
                </a:lnTo>
                <a:lnTo>
                  <a:pt x="437507" y="1057858"/>
                </a:lnTo>
                <a:lnTo>
                  <a:pt x="484842" y="1064270"/>
                </a:lnTo>
                <a:lnTo>
                  <a:pt x="533400" y="1066449"/>
                </a:lnTo>
                <a:lnTo>
                  <a:pt x="581939" y="1064270"/>
                </a:lnTo>
                <a:lnTo>
                  <a:pt x="629259" y="1057858"/>
                </a:lnTo>
                <a:lnTo>
                  <a:pt x="675172" y="1047401"/>
                </a:lnTo>
                <a:lnTo>
                  <a:pt x="719490" y="1033088"/>
                </a:lnTo>
                <a:lnTo>
                  <a:pt x="762023" y="1015107"/>
                </a:lnTo>
                <a:lnTo>
                  <a:pt x="802583" y="993647"/>
                </a:lnTo>
                <a:lnTo>
                  <a:pt x="840982" y="968894"/>
                </a:lnTo>
                <a:lnTo>
                  <a:pt x="877031" y="941039"/>
                </a:lnTo>
                <a:lnTo>
                  <a:pt x="910542" y="910268"/>
                </a:lnTo>
                <a:lnTo>
                  <a:pt x="941326" y="876771"/>
                </a:lnTo>
                <a:lnTo>
                  <a:pt x="969194" y="840735"/>
                </a:lnTo>
                <a:lnTo>
                  <a:pt x="993958" y="802349"/>
                </a:lnTo>
                <a:lnTo>
                  <a:pt x="1015430" y="761801"/>
                </a:lnTo>
                <a:lnTo>
                  <a:pt x="1033420" y="719280"/>
                </a:lnTo>
                <a:lnTo>
                  <a:pt x="1047741" y="674973"/>
                </a:lnTo>
                <a:lnTo>
                  <a:pt x="1058203" y="629068"/>
                </a:lnTo>
                <a:lnTo>
                  <a:pt x="1064619" y="581755"/>
                </a:lnTo>
                <a:lnTo>
                  <a:pt x="1066800" y="533222"/>
                </a:lnTo>
                <a:lnTo>
                  <a:pt x="1064619" y="484688"/>
                </a:lnTo>
                <a:lnTo>
                  <a:pt x="1058203" y="437375"/>
                </a:lnTo>
                <a:lnTo>
                  <a:pt x="1047741" y="391471"/>
                </a:lnTo>
                <a:lnTo>
                  <a:pt x="1033420" y="347164"/>
                </a:lnTo>
                <a:lnTo>
                  <a:pt x="1015430" y="304643"/>
                </a:lnTo>
                <a:lnTo>
                  <a:pt x="993958" y="264096"/>
                </a:lnTo>
                <a:lnTo>
                  <a:pt x="969194" y="225710"/>
                </a:lnTo>
                <a:lnTo>
                  <a:pt x="941326" y="189675"/>
                </a:lnTo>
                <a:lnTo>
                  <a:pt x="910542" y="156178"/>
                </a:lnTo>
                <a:lnTo>
                  <a:pt x="877031" y="125408"/>
                </a:lnTo>
                <a:lnTo>
                  <a:pt x="840982" y="97552"/>
                </a:lnTo>
                <a:lnTo>
                  <a:pt x="802583" y="72801"/>
                </a:lnTo>
                <a:lnTo>
                  <a:pt x="762023" y="51340"/>
                </a:lnTo>
                <a:lnTo>
                  <a:pt x="719490" y="33360"/>
                </a:lnTo>
                <a:lnTo>
                  <a:pt x="675172" y="19047"/>
                </a:lnTo>
                <a:lnTo>
                  <a:pt x="629259" y="8591"/>
                </a:lnTo>
                <a:lnTo>
                  <a:pt x="581939" y="2179"/>
                </a:lnTo>
                <a:lnTo>
                  <a:pt x="5334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19851" y="8574468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222"/>
                </a:moveTo>
                <a:lnTo>
                  <a:pt x="2179" y="484688"/>
                </a:lnTo>
                <a:lnTo>
                  <a:pt x="8592" y="437375"/>
                </a:lnTo>
                <a:lnTo>
                  <a:pt x="19050" y="391471"/>
                </a:lnTo>
                <a:lnTo>
                  <a:pt x="33364" y="347164"/>
                </a:lnTo>
                <a:lnTo>
                  <a:pt x="51348" y="304643"/>
                </a:lnTo>
                <a:lnTo>
                  <a:pt x="72813" y="264096"/>
                </a:lnTo>
                <a:lnTo>
                  <a:pt x="97570" y="225710"/>
                </a:lnTo>
                <a:lnTo>
                  <a:pt x="125432" y="189675"/>
                </a:lnTo>
                <a:lnTo>
                  <a:pt x="156209" y="156178"/>
                </a:lnTo>
                <a:lnTo>
                  <a:pt x="189716" y="125408"/>
                </a:lnTo>
                <a:lnTo>
                  <a:pt x="225762" y="97552"/>
                </a:lnTo>
                <a:lnTo>
                  <a:pt x="264159" y="72801"/>
                </a:lnTo>
                <a:lnTo>
                  <a:pt x="304721" y="51340"/>
                </a:lnTo>
                <a:lnTo>
                  <a:pt x="347258" y="33360"/>
                </a:lnTo>
                <a:lnTo>
                  <a:pt x="391583" y="19047"/>
                </a:lnTo>
                <a:lnTo>
                  <a:pt x="437507" y="8591"/>
                </a:lnTo>
                <a:lnTo>
                  <a:pt x="484842" y="2179"/>
                </a:lnTo>
                <a:lnTo>
                  <a:pt x="533400" y="0"/>
                </a:lnTo>
                <a:lnTo>
                  <a:pt x="581939" y="2179"/>
                </a:lnTo>
                <a:lnTo>
                  <a:pt x="629259" y="8591"/>
                </a:lnTo>
                <a:lnTo>
                  <a:pt x="675172" y="19047"/>
                </a:lnTo>
                <a:lnTo>
                  <a:pt x="719490" y="33360"/>
                </a:lnTo>
                <a:lnTo>
                  <a:pt x="762023" y="51340"/>
                </a:lnTo>
                <a:lnTo>
                  <a:pt x="802583" y="72801"/>
                </a:lnTo>
                <a:lnTo>
                  <a:pt x="840982" y="97552"/>
                </a:lnTo>
                <a:lnTo>
                  <a:pt x="877031" y="125408"/>
                </a:lnTo>
                <a:lnTo>
                  <a:pt x="910542" y="156178"/>
                </a:lnTo>
                <a:lnTo>
                  <a:pt x="941326" y="189675"/>
                </a:lnTo>
                <a:lnTo>
                  <a:pt x="969194" y="225710"/>
                </a:lnTo>
                <a:lnTo>
                  <a:pt x="993958" y="264096"/>
                </a:lnTo>
                <a:lnTo>
                  <a:pt x="1015430" y="304643"/>
                </a:lnTo>
                <a:lnTo>
                  <a:pt x="1033420" y="347164"/>
                </a:lnTo>
                <a:lnTo>
                  <a:pt x="1047741" y="391471"/>
                </a:lnTo>
                <a:lnTo>
                  <a:pt x="1058203" y="437375"/>
                </a:lnTo>
                <a:lnTo>
                  <a:pt x="1064619" y="484688"/>
                </a:lnTo>
                <a:lnTo>
                  <a:pt x="1066800" y="533222"/>
                </a:lnTo>
                <a:lnTo>
                  <a:pt x="1064619" y="581755"/>
                </a:lnTo>
                <a:lnTo>
                  <a:pt x="1058203" y="629068"/>
                </a:lnTo>
                <a:lnTo>
                  <a:pt x="1047741" y="674973"/>
                </a:lnTo>
                <a:lnTo>
                  <a:pt x="1033420" y="719280"/>
                </a:lnTo>
                <a:lnTo>
                  <a:pt x="1015430" y="761801"/>
                </a:lnTo>
                <a:lnTo>
                  <a:pt x="993958" y="802349"/>
                </a:lnTo>
                <a:lnTo>
                  <a:pt x="969194" y="840735"/>
                </a:lnTo>
                <a:lnTo>
                  <a:pt x="941326" y="876771"/>
                </a:lnTo>
                <a:lnTo>
                  <a:pt x="910542" y="910268"/>
                </a:lnTo>
                <a:lnTo>
                  <a:pt x="877031" y="941039"/>
                </a:lnTo>
                <a:lnTo>
                  <a:pt x="840982" y="968894"/>
                </a:lnTo>
                <a:lnTo>
                  <a:pt x="802583" y="993647"/>
                </a:lnTo>
                <a:lnTo>
                  <a:pt x="762023" y="1015107"/>
                </a:lnTo>
                <a:lnTo>
                  <a:pt x="719490" y="1033088"/>
                </a:lnTo>
                <a:lnTo>
                  <a:pt x="675172" y="1047401"/>
                </a:lnTo>
                <a:lnTo>
                  <a:pt x="629259" y="1057858"/>
                </a:lnTo>
                <a:lnTo>
                  <a:pt x="581939" y="1064270"/>
                </a:lnTo>
                <a:lnTo>
                  <a:pt x="533400" y="1066449"/>
                </a:lnTo>
                <a:lnTo>
                  <a:pt x="484842" y="1064270"/>
                </a:lnTo>
                <a:lnTo>
                  <a:pt x="437507" y="1057858"/>
                </a:lnTo>
                <a:lnTo>
                  <a:pt x="391583" y="1047401"/>
                </a:lnTo>
                <a:lnTo>
                  <a:pt x="347258" y="1033088"/>
                </a:lnTo>
                <a:lnTo>
                  <a:pt x="304721" y="1015107"/>
                </a:lnTo>
                <a:lnTo>
                  <a:pt x="264160" y="993647"/>
                </a:lnTo>
                <a:lnTo>
                  <a:pt x="225762" y="968894"/>
                </a:lnTo>
                <a:lnTo>
                  <a:pt x="189716" y="941039"/>
                </a:lnTo>
                <a:lnTo>
                  <a:pt x="156210" y="910268"/>
                </a:lnTo>
                <a:lnTo>
                  <a:pt x="125432" y="876771"/>
                </a:lnTo>
                <a:lnTo>
                  <a:pt x="97570" y="840735"/>
                </a:lnTo>
                <a:lnTo>
                  <a:pt x="72813" y="802349"/>
                </a:lnTo>
                <a:lnTo>
                  <a:pt x="51348" y="761801"/>
                </a:lnTo>
                <a:lnTo>
                  <a:pt x="33364" y="719280"/>
                </a:lnTo>
                <a:lnTo>
                  <a:pt x="19050" y="674973"/>
                </a:lnTo>
                <a:lnTo>
                  <a:pt x="8592" y="629068"/>
                </a:lnTo>
                <a:lnTo>
                  <a:pt x="2179" y="581755"/>
                </a:lnTo>
                <a:lnTo>
                  <a:pt x="0" y="533222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957951" y="8517331"/>
            <a:ext cx="1062355" cy="1066800"/>
          </a:xfrm>
          <a:custGeom>
            <a:avLst/>
            <a:gdLst/>
            <a:ahLst/>
            <a:cxnLst/>
            <a:rect l="l" t="t" r="r" b="b"/>
            <a:pathLst>
              <a:path w="1062354" h="1066800">
                <a:moveTo>
                  <a:pt x="533400" y="0"/>
                </a:moveTo>
                <a:lnTo>
                  <a:pt x="484842" y="2179"/>
                </a:lnTo>
                <a:lnTo>
                  <a:pt x="437507" y="8591"/>
                </a:lnTo>
                <a:lnTo>
                  <a:pt x="391583" y="19047"/>
                </a:lnTo>
                <a:lnTo>
                  <a:pt x="347258" y="33360"/>
                </a:lnTo>
                <a:lnTo>
                  <a:pt x="304721" y="51340"/>
                </a:lnTo>
                <a:lnTo>
                  <a:pt x="264159" y="72801"/>
                </a:lnTo>
                <a:lnTo>
                  <a:pt x="225762" y="97553"/>
                </a:lnTo>
                <a:lnTo>
                  <a:pt x="189716" y="125409"/>
                </a:lnTo>
                <a:lnTo>
                  <a:pt x="156209" y="156179"/>
                </a:lnTo>
                <a:lnTo>
                  <a:pt x="125432" y="189677"/>
                </a:lnTo>
                <a:lnTo>
                  <a:pt x="97570" y="225713"/>
                </a:lnTo>
                <a:lnTo>
                  <a:pt x="72813" y="264099"/>
                </a:lnTo>
                <a:lnTo>
                  <a:pt x="51348" y="304648"/>
                </a:lnTo>
                <a:lnTo>
                  <a:pt x="33364" y="347170"/>
                </a:lnTo>
                <a:lnTo>
                  <a:pt x="19050" y="391478"/>
                </a:lnTo>
                <a:lnTo>
                  <a:pt x="8592" y="437384"/>
                </a:lnTo>
                <a:lnTo>
                  <a:pt x="2179" y="484699"/>
                </a:lnTo>
                <a:lnTo>
                  <a:pt x="0" y="533234"/>
                </a:lnTo>
                <a:lnTo>
                  <a:pt x="2179" y="581768"/>
                </a:lnTo>
                <a:lnTo>
                  <a:pt x="8592" y="629081"/>
                </a:lnTo>
                <a:lnTo>
                  <a:pt x="19050" y="674985"/>
                </a:lnTo>
                <a:lnTo>
                  <a:pt x="33364" y="719292"/>
                </a:lnTo>
                <a:lnTo>
                  <a:pt x="51348" y="761813"/>
                </a:lnTo>
                <a:lnTo>
                  <a:pt x="72813" y="802361"/>
                </a:lnTo>
                <a:lnTo>
                  <a:pt x="97570" y="840746"/>
                </a:lnTo>
                <a:lnTo>
                  <a:pt x="125432" y="876781"/>
                </a:lnTo>
                <a:lnTo>
                  <a:pt x="156210" y="910278"/>
                </a:lnTo>
                <a:lnTo>
                  <a:pt x="189716" y="941048"/>
                </a:lnTo>
                <a:lnTo>
                  <a:pt x="225762" y="968904"/>
                </a:lnTo>
                <a:lnTo>
                  <a:pt x="264160" y="993655"/>
                </a:lnTo>
                <a:lnTo>
                  <a:pt x="304721" y="1015116"/>
                </a:lnTo>
                <a:lnTo>
                  <a:pt x="347258" y="1033097"/>
                </a:lnTo>
                <a:lnTo>
                  <a:pt x="391583" y="1047409"/>
                </a:lnTo>
                <a:lnTo>
                  <a:pt x="437507" y="1057866"/>
                </a:lnTo>
                <a:lnTo>
                  <a:pt x="484842" y="1064277"/>
                </a:lnTo>
                <a:lnTo>
                  <a:pt x="533400" y="1066457"/>
                </a:lnTo>
                <a:lnTo>
                  <a:pt x="581939" y="1064277"/>
                </a:lnTo>
                <a:lnTo>
                  <a:pt x="629259" y="1057866"/>
                </a:lnTo>
                <a:lnTo>
                  <a:pt x="675172" y="1047409"/>
                </a:lnTo>
                <a:lnTo>
                  <a:pt x="719490" y="1033097"/>
                </a:lnTo>
                <a:lnTo>
                  <a:pt x="762023" y="1015116"/>
                </a:lnTo>
                <a:lnTo>
                  <a:pt x="802583" y="993655"/>
                </a:lnTo>
                <a:lnTo>
                  <a:pt x="840982" y="968904"/>
                </a:lnTo>
                <a:lnTo>
                  <a:pt x="877031" y="941048"/>
                </a:lnTo>
                <a:lnTo>
                  <a:pt x="910542" y="910278"/>
                </a:lnTo>
                <a:lnTo>
                  <a:pt x="941326" y="876781"/>
                </a:lnTo>
                <a:lnTo>
                  <a:pt x="969194" y="840746"/>
                </a:lnTo>
                <a:lnTo>
                  <a:pt x="993958" y="802361"/>
                </a:lnTo>
                <a:lnTo>
                  <a:pt x="1015430" y="761813"/>
                </a:lnTo>
                <a:lnTo>
                  <a:pt x="1033420" y="719292"/>
                </a:lnTo>
                <a:lnTo>
                  <a:pt x="1047741" y="674985"/>
                </a:lnTo>
                <a:lnTo>
                  <a:pt x="1058203" y="629081"/>
                </a:lnTo>
                <a:lnTo>
                  <a:pt x="1061973" y="601280"/>
                </a:lnTo>
                <a:lnTo>
                  <a:pt x="1061973" y="465186"/>
                </a:lnTo>
                <a:lnTo>
                  <a:pt x="1047741" y="391478"/>
                </a:lnTo>
                <a:lnTo>
                  <a:pt x="1033420" y="347170"/>
                </a:lnTo>
                <a:lnTo>
                  <a:pt x="1015430" y="304648"/>
                </a:lnTo>
                <a:lnTo>
                  <a:pt x="993958" y="264099"/>
                </a:lnTo>
                <a:lnTo>
                  <a:pt x="969194" y="225713"/>
                </a:lnTo>
                <a:lnTo>
                  <a:pt x="941326" y="189677"/>
                </a:lnTo>
                <a:lnTo>
                  <a:pt x="910542" y="156179"/>
                </a:lnTo>
                <a:lnTo>
                  <a:pt x="877031" y="125409"/>
                </a:lnTo>
                <a:lnTo>
                  <a:pt x="840982" y="97553"/>
                </a:lnTo>
                <a:lnTo>
                  <a:pt x="802583" y="72801"/>
                </a:lnTo>
                <a:lnTo>
                  <a:pt x="762023" y="51340"/>
                </a:lnTo>
                <a:lnTo>
                  <a:pt x="719490" y="33360"/>
                </a:lnTo>
                <a:lnTo>
                  <a:pt x="675172" y="19047"/>
                </a:lnTo>
                <a:lnTo>
                  <a:pt x="629259" y="8591"/>
                </a:lnTo>
                <a:lnTo>
                  <a:pt x="581939" y="2179"/>
                </a:lnTo>
                <a:lnTo>
                  <a:pt x="5334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957951" y="8517331"/>
            <a:ext cx="1062355" cy="533400"/>
          </a:xfrm>
          <a:custGeom>
            <a:avLst/>
            <a:gdLst/>
            <a:ahLst/>
            <a:cxnLst/>
            <a:rect l="l" t="t" r="r" b="b"/>
            <a:pathLst>
              <a:path w="1062354" h="533400">
                <a:moveTo>
                  <a:pt x="0" y="533234"/>
                </a:moveTo>
                <a:lnTo>
                  <a:pt x="2179" y="484699"/>
                </a:lnTo>
                <a:lnTo>
                  <a:pt x="8592" y="437384"/>
                </a:lnTo>
                <a:lnTo>
                  <a:pt x="19050" y="391478"/>
                </a:lnTo>
                <a:lnTo>
                  <a:pt x="33364" y="347170"/>
                </a:lnTo>
                <a:lnTo>
                  <a:pt x="51348" y="304648"/>
                </a:lnTo>
                <a:lnTo>
                  <a:pt x="72813" y="264099"/>
                </a:lnTo>
                <a:lnTo>
                  <a:pt x="97570" y="225713"/>
                </a:lnTo>
                <a:lnTo>
                  <a:pt x="125432" y="189677"/>
                </a:lnTo>
                <a:lnTo>
                  <a:pt x="156209" y="156179"/>
                </a:lnTo>
                <a:lnTo>
                  <a:pt x="189716" y="125409"/>
                </a:lnTo>
                <a:lnTo>
                  <a:pt x="225762" y="97553"/>
                </a:lnTo>
                <a:lnTo>
                  <a:pt x="264159" y="72801"/>
                </a:lnTo>
                <a:lnTo>
                  <a:pt x="304721" y="51340"/>
                </a:lnTo>
                <a:lnTo>
                  <a:pt x="347258" y="33360"/>
                </a:lnTo>
                <a:lnTo>
                  <a:pt x="391583" y="19047"/>
                </a:lnTo>
                <a:lnTo>
                  <a:pt x="437507" y="8591"/>
                </a:lnTo>
                <a:lnTo>
                  <a:pt x="484842" y="2179"/>
                </a:lnTo>
                <a:lnTo>
                  <a:pt x="533400" y="0"/>
                </a:lnTo>
                <a:lnTo>
                  <a:pt x="581939" y="2179"/>
                </a:lnTo>
                <a:lnTo>
                  <a:pt x="629259" y="8591"/>
                </a:lnTo>
                <a:lnTo>
                  <a:pt x="675172" y="19047"/>
                </a:lnTo>
                <a:lnTo>
                  <a:pt x="719490" y="33360"/>
                </a:lnTo>
                <a:lnTo>
                  <a:pt x="762023" y="51340"/>
                </a:lnTo>
                <a:lnTo>
                  <a:pt x="802583" y="72801"/>
                </a:lnTo>
                <a:lnTo>
                  <a:pt x="840982" y="97553"/>
                </a:lnTo>
                <a:lnTo>
                  <a:pt x="877031" y="125409"/>
                </a:lnTo>
                <a:lnTo>
                  <a:pt x="910542" y="156179"/>
                </a:lnTo>
                <a:lnTo>
                  <a:pt x="941326" y="189677"/>
                </a:lnTo>
                <a:lnTo>
                  <a:pt x="969194" y="225713"/>
                </a:lnTo>
                <a:lnTo>
                  <a:pt x="993958" y="264099"/>
                </a:lnTo>
                <a:lnTo>
                  <a:pt x="1015430" y="304648"/>
                </a:lnTo>
                <a:lnTo>
                  <a:pt x="1033420" y="347170"/>
                </a:lnTo>
                <a:lnTo>
                  <a:pt x="1047741" y="391478"/>
                </a:lnTo>
                <a:lnTo>
                  <a:pt x="1058203" y="437384"/>
                </a:lnTo>
                <a:lnTo>
                  <a:pt x="1061973" y="465186"/>
                </a:lnTo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874404"/>
            <a:ext cx="7019925" cy="857250"/>
          </a:xfrm>
          <a:custGeom>
            <a:avLst/>
            <a:gdLst/>
            <a:ahLst/>
            <a:cxnLst/>
            <a:rect l="l" t="t" r="r" b="b"/>
            <a:pathLst>
              <a:path w="7019925" h="857250">
                <a:moveTo>
                  <a:pt x="0" y="0"/>
                </a:moveTo>
                <a:lnTo>
                  <a:pt x="0" y="856970"/>
                </a:lnTo>
                <a:lnTo>
                  <a:pt x="7019924" y="856970"/>
                </a:lnTo>
                <a:lnTo>
                  <a:pt x="7019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51155" y="2238946"/>
            <a:ext cx="3055048" cy="642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616896" y="2238946"/>
            <a:ext cx="3055048" cy="642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19851" y="8574468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400" y="0"/>
                </a:moveTo>
                <a:lnTo>
                  <a:pt x="484842" y="2179"/>
                </a:lnTo>
                <a:lnTo>
                  <a:pt x="437507" y="8591"/>
                </a:lnTo>
                <a:lnTo>
                  <a:pt x="391583" y="19047"/>
                </a:lnTo>
                <a:lnTo>
                  <a:pt x="347258" y="33360"/>
                </a:lnTo>
                <a:lnTo>
                  <a:pt x="304721" y="51340"/>
                </a:lnTo>
                <a:lnTo>
                  <a:pt x="264159" y="72801"/>
                </a:lnTo>
                <a:lnTo>
                  <a:pt x="225762" y="97552"/>
                </a:lnTo>
                <a:lnTo>
                  <a:pt x="189716" y="125408"/>
                </a:lnTo>
                <a:lnTo>
                  <a:pt x="156209" y="156178"/>
                </a:lnTo>
                <a:lnTo>
                  <a:pt x="125432" y="189675"/>
                </a:lnTo>
                <a:lnTo>
                  <a:pt x="97570" y="225710"/>
                </a:lnTo>
                <a:lnTo>
                  <a:pt x="72813" y="264096"/>
                </a:lnTo>
                <a:lnTo>
                  <a:pt x="51348" y="304643"/>
                </a:lnTo>
                <a:lnTo>
                  <a:pt x="33364" y="347164"/>
                </a:lnTo>
                <a:lnTo>
                  <a:pt x="19050" y="391471"/>
                </a:lnTo>
                <a:lnTo>
                  <a:pt x="8592" y="437375"/>
                </a:lnTo>
                <a:lnTo>
                  <a:pt x="2179" y="484688"/>
                </a:lnTo>
                <a:lnTo>
                  <a:pt x="0" y="533222"/>
                </a:lnTo>
                <a:lnTo>
                  <a:pt x="2179" y="581755"/>
                </a:lnTo>
                <a:lnTo>
                  <a:pt x="8592" y="629068"/>
                </a:lnTo>
                <a:lnTo>
                  <a:pt x="19050" y="674973"/>
                </a:lnTo>
                <a:lnTo>
                  <a:pt x="33364" y="719280"/>
                </a:lnTo>
                <a:lnTo>
                  <a:pt x="51348" y="761801"/>
                </a:lnTo>
                <a:lnTo>
                  <a:pt x="72813" y="802349"/>
                </a:lnTo>
                <a:lnTo>
                  <a:pt x="97570" y="840735"/>
                </a:lnTo>
                <a:lnTo>
                  <a:pt x="125432" y="876771"/>
                </a:lnTo>
                <a:lnTo>
                  <a:pt x="156210" y="910268"/>
                </a:lnTo>
                <a:lnTo>
                  <a:pt x="189716" y="941039"/>
                </a:lnTo>
                <a:lnTo>
                  <a:pt x="225762" y="968894"/>
                </a:lnTo>
                <a:lnTo>
                  <a:pt x="264160" y="993647"/>
                </a:lnTo>
                <a:lnTo>
                  <a:pt x="304721" y="1015107"/>
                </a:lnTo>
                <a:lnTo>
                  <a:pt x="347258" y="1033088"/>
                </a:lnTo>
                <a:lnTo>
                  <a:pt x="391583" y="1047401"/>
                </a:lnTo>
                <a:lnTo>
                  <a:pt x="437507" y="1057858"/>
                </a:lnTo>
                <a:lnTo>
                  <a:pt x="484842" y="1064270"/>
                </a:lnTo>
                <a:lnTo>
                  <a:pt x="533400" y="1066449"/>
                </a:lnTo>
                <a:lnTo>
                  <a:pt x="581939" y="1064270"/>
                </a:lnTo>
                <a:lnTo>
                  <a:pt x="629259" y="1057858"/>
                </a:lnTo>
                <a:lnTo>
                  <a:pt x="675172" y="1047401"/>
                </a:lnTo>
                <a:lnTo>
                  <a:pt x="719490" y="1033088"/>
                </a:lnTo>
                <a:lnTo>
                  <a:pt x="762023" y="1015107"/>
                </a:lnTo>
                <a:lnTo>
                  <a:pt x="802583" y="993647"/>
                </a:lnTo>
                <a:lnTo>
                  <a:pt x="840982" y="968894"/>
                </a:lnTo>
                <a:lnTo>
                  <a:pt x="877031" y="941039"/>
                </a:lnTo>
                <a:lnTo>
                  <a:pt x="910542" y="910268"/>
                </a:lnTo>
                <a:lnTo>
                  <a:pt x="941326" y="876771"/>
                </a:lnTo>
                <a:lnTo>
                  <a:pt x="969194" y="840735"/>
                </a:lnTo>
                <a:lnTo>
                  <a:pt x="993958" y="802349"/>
                </a:lnTo>
                <a:lnTo>
                  <a:pt x="1015430" y="761801"/>
                </a:lnTo>
                <a:lnTo>
                  <a:pt x="1033420" y="719280"/>
                </a:lnTo>
                <a:lnTo>
                  <a:pt x="1047741" y="674973"/>
                </a:lnTo>
                <a:lnTo>
                  <a:pt x="1058203" y="629068"/>
                </a:lnTo>
                <a:lnTo>
                  <a:pt x="1064619" y="581755"/>
                </a:lnTo>
                <a:lnTo>
                  <a:pt x="1066800" y="533222"/>
                </a:lnTo>
                <a:lnTo>
                  <a:pt x="1064619" y="484688"/>
                </a:lnTo>
                <a:lnTo>
                  <a:pt x="1058203" y="437375"/>
                </a:lnTo>
                <a:lnTo>
                  <a:pt x="1047741" y="391471"/>
                </a:lnTo>
                <a:lnTo>
                  <a:pt x="1033420" y="347164"/>
                </a:lnTo>
                <a:lnTo>
                  <a:pt x="1015430" y="304643"/>
                </a:lnTo>
                <a:lnTo>
                  <a:pt x="993958" y="264096"/>
                </a:lnTo>
                <a:lnTo>
                  <a:pt x="969194" y="225710"/>
                </a:lnTo>
                <a:lnTo>
                  <a:pt x="941326" y="189675"/>
                </a:lnTo>
                <a:lnTo>
                  <a:pt x="910542" y="156178"/>
                </a:lnTo>
                <a:lnTo>
                  <a:pt x="877031" y="125408"/>
                </a:lnTo>
                <a:lnTo>
                  <a:pt x="840982" y="97552"/>
                </a:lnTo>
                <a:lnTo>
                  <a:pt x="802583" y="72801"/>
                </a:lnTo>
                <a:lnTo>
                  <a:pt x="762023" y="51340"/>
                </a:lnTo>
                <a:lnTo>
                  <a:pt x="719490" y="33360"/>
                </a:lnTo>
                <a:lnTo>
                  <a:pt x="675172" y="19047"/>
                </a:lnTo>
                <a:lnTo>
                  <a:pt x="629259" y="8591"/>
                </a:lnTo>
                <a:lnTo>
                  <a:pt x="581939" y="2179"/>
                </a:lnTo>
                <a:lnTo>
                  <a:pt x="5334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19851" y="8574468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222"/>
                </a:moveTo>
                <a:lnTo>
                  <a:pt x="2179" y="484688"/>
                </a:lnTo>
                <a:lnTo>
                  <a:pt x="8592" y="437375"/>
                </a:lnTo>
                <a:lnTo>
                  <a:pt x="19050" y="391471"/>
                </a:lnTo>
                <a:lnTo>
                  <a:pt x="33364" y="347164"/>
                </a:lnTo>
                <a:lnTo>
                  <a:pt x="51348" y="304643"/>
                </a:lnTo>
                <a:lnTo>
                  <a:pt x="72813" y="264096"/>
                </a:lnTo>
                <a:lnTo>
                  <a:pt x="97570" y="225710"/>
                </a:lnTo>
                <a:lnTo>
                  <a:pt x="125432" y="189675"/>
                </a:lnTo>
                <a:lnTo>
                  <a:pt x="156209" y="156178"/>
                </a:lnTo>
                <a:lnTo>
                  <a:pt x="189716" y="125408"/>
                </a:lnTo>
                <a:lnTo>
                  <a:pt x="225762" y="97552"/>
                </a:lnTo>
                <a:lnTo>
                  <a:pt x="264159" y="72801"/>
                </a:lnTo>
                <a:lnTo>
                  <a:pt x="304721" y="51340"/>
                </a:lnTo>
                <a:lnTo>
                  <a:pt x="347258" y="33360"/>
                </a:lnTo>
                <a:lnTo>
                  <a:pt x="391583" y="19047"/>
                </a:lnTo>
                <a:lnTo>
                  <a:pt x="437507" y="8591"/>
                </a:lnTo>
                <a:lnTo>
                  <a:pt x="484842" y="2179"/>
                </a:lnTo>
                <a:lnTo>
                  <a:pt x="533400" y="0"/>
                </a:lnTo>
                <a:lnTo>
                  <a:pt x="581939" y="2179"/>
                </a:lnTo>
                <a:lnTo>
                  <a:pt x="629259" y="8591"/>
                </a:lnTo>
                <a:lnTo>
                  <a:pt x="675172" y="19047"/>
                </a:lnTo>
                <a:lnTo>
                  <a:pt x="719490" y="33360"/>
                </a:lnTo>
                <a:lnTo>
                  <a:pt x="762023" y="51340"/>
                </a:lnTo>
                <a:lnTo>
                  <a:pt x="802583" y="72801"/>
                </a:lnTo>
                <a:lnTo>
                  <a:pt x="840982" y="97552"/>
                </a:lnTo>
                <a:lnTo>
                  <a:pt x="877031" y="125408"/>
                </a:lnTo>
                <a:lnTo>
                  <a:pt x="910542" y="156178"/>
                </a:lnTo>
                <a:lnTo>
                  <a:pt x="941326" y="189675"/>
                </a:lnTo>
                <a:lnTo>
                  <a:pt x="969194" y="225710"/>
                </a:lnTo>
                <a:lnTo>
                  <a:pt x="993958" y="264096"/>
                </a:lnTo>
                <a:lnTo>
                  <a:pt x="1015430" y="304643"/>
                </a:lnTo>
                <a:lnTo>
                  <a:pt x="1033420" y="347164"/>
                </a:lnTo>
                <a:lnTo>
                  <a:pt x="1047741" y="391471"/>
                </a:lnTo>
                <a:lnTo>
                  <a:pt x="1058203" y="437375"/>
                </a:lnTo>
                <a:lnTo>
                  <a:pt x="1064619" y="484688"/>
                </a:lnTo>
                <a:lnTo>
                  <a:pt x="1066800" y="533222"/>
                </a:lnTo>
                <a:lnTo>
                  <a:pt x="1064619" y="581755"/>
                </a:lnTo>
                <a:lnTo>
                  <a:pt x="1058203" y="629068"/>
                </a:lnTo>
                <a:lnTo>
                  <a:pt x="1047741" y="674973"/>
                </a:lnTo>
                <a:lnTo>
                  <a:pt x="1033420" y="719280"/>
                </a:lnTo>
                <a:lnTo>
                  <a:pt x="1015430" y="761801"/>
                </a:lnTo>
                <a:lnTo>
                  <a:pt x="993958" y="802349"/>
                </a:lnTo>
                <a:lnTo>
                  <a:pt x="969194" y="840735"/>
                </a:lnTo>
                <a:lnTo>
                  <a:pt x="941326" y="876771"/>
                </a:lnTo>
                <a:lnTo>
                  <a:pt x="910542" y="910268"/>
                </a:lnTo>
                <a:lnTo>
                  <a:pt x="877031" y="941039"/>
                </a:lnTo>
                <a:lnTo>
                  <a:pt x="840982" y="968894"/>
                </a:lnTo>
                <a:lnTo>
                  <a:pt x="802583" y="993647"/>
                </a:lnTo>
                <a:lnTo>
                  <a:pt x="762023" y="1015107"/>
                </a:lnTo>
                <a:lnTo>
                  <a:pt x="719490" y="1033088"/>
                </a:lnTo>
                <a:lnTo>
                  <a:pt x="675172" y="1047401"/>
                </a:lnTo>
                <a:lnTo>
                  <a:pt x="629259" y="1057858"/>
                </a:lnTo>
                <a:lnTo>
                  <a:pt x="581939" y="1064270"/>
                </a:lnTo>
                <a:lnTo>
                  <a:pt x="533400" y="1066449"/>
                </a:lnTo>
                <a:lnTo>
                  <a:pt x="484842" y="1064270"/>
                </a:lnTo>
                <a:lnTo>
                  <a:pt x="437507" y="1057858"/>
                </a:lnTo>
                <a:lnTo>
                  <a:pt x="391583" y="1047401"/>
                </a:lnTo>
                <a:lnTo>
                  <a:pt x="347258" y="1033088"/>
                </a:lnTo>
                <a:lnTo>
                  <a:pt x="304721" y="1015107"/>
                </a:lnTo>
                <a:lnTo>
                  <a:pt x="264160" y="993647"/>
                </a:lnTo>
                <a:lnTo>
                  <a:pt x="225762" y="968894"/>
                </a:lnTo>
                <a:lnTo>
                  <a:pt x="189716" y="941039"/>
                </a:lnTo>
                <a:lnTo>
                  <a:pt x="156210" y="910268"/>
                </a:lnTo>
                <a:lnTo>
                  <a:pt x="125432" y="876771"/>
                </a:lnTo>
                <a:lnTo>
                  <a:pt x="97570" y="840735"/>
                </a:lnTo>
                <a:lnTo>
                  <a:pt x="72813" y="802349"/>
                </a:lnTo>
                <a:lnTo>
                  <a:pt x="51348" y="761801"/>
                </a:lnTo>
                <a:lnTo>
                  <a:pt x="33364" y="719280"/>
                </a:lnTo>
                <a:lnTo>
                  <a:pt x="19050" y="674973"/>
                </a:lnTo>
                <a:lnTo>
                  <a:pt x="8592" y="629068"/>
                </a:lnTo>
                <a:lnTo>
                  <a:pt x="2179" y="581755"/>
                </a:lnTo>
                <a:lnTo>
                  <a:pt x="0" y="533222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517331"/>
            <a:ext cx="7019925" cy="1217295"/>
          </a:xfrm>
          <a:custGeom>
            <a:avLst/>
            <a:gdLst/>
            <a:ahLst/>
            <a:cxnLst/>
            <a:rect l="l" t="t" r="r" b="b"/>
            <a:pathLst>
              <a:path w="7019925" h="1217295">
                <a:moveTo>
                  <a:pt x="7019912" y="414210"/>
                </a:moveTo>
                <a:lnTo>
                  <a:pt x="7010857" y="414210"/>
                </a:lnTo>
                <a:lnTo>
                  <a:pt x="7005688" y="391490"/>
                </a:lnTo>
                <a:lnTo>
                  <a:pt x="6991363" y="347179"/>
                </a:lnTo>
                <a:lnTo>
                  <a:pt x="6973379" y="304660"/>
                </a:lnTo>
                <a:lnTo>
                  <a:pt x="6951904" y="264109"/>
                </a:lnTo>
                <a:lnTo>
                  <a:pt x="6927139" y="225717"/>
                </a:lnTo>
                <a:lnTo>
                  <a:pt x="6899275" y="189687"/>
                </a:lnTo>
                <a:lnTo>
                  <a:pt x="6868490" y="156184"/>
                </a:lnTo>
                <a:lnTo>
                  <a:pt x="6834975" y="125412"/>
                </a:lnTo>
                <a:lnTo>
                  <a:pt x="6798932" y="97561"/>
                </a:lnTo>
                <a:lnTo>
                  <a:pt x="6760527" y="72809"/>
                </a:lnTo>
                <a:lnTo>
                  <a:pt x="6719964" y="51346"/>
                </a:lnTo>
                <a:lnTo>
                  <a:pt x="6677431" y="33362"/>
                </a:lnTo>
                <a:lnTo>
                  <a:pt x="6633121" y="19050"/>
                </a:lnTo>
                <a:lnTo>
                  <a:pt x="6587198" y="8597"/>
                </a:lnTo>
                <a:lnTo>
                  <a:pt x="6539878" y="2184"/>
                </a:lnTo>
                <a:lnTo>
                  <a:pt x="6491351" y="0"/>
                </a:lnTo>
                <a:lnTo>
                  <a:pt x="6442786" y="2184"/>
                </a:lnTo>
                <a:lnTo>
                  <a:pt x="6395453" y="8597"/>
                </a:lnTo>
                <a:lnTo>
                  <a:pt x="6349530" y="19050"/>
                </a:lnTo>
                <a:lnTo>
                  <a:pt x="6305207" y="33362"/>
                </a:lnTo>
                <a:lnTo>
                  <a:pt x="6262662" y="51346"/>
                </a:lnTo>
                <a:lnTo>
                  <a:pt x="6222098" y="72809"/>
                </a:lnTo>
                <a:lnTo>
                  <a:pt x="6183706" y="97561"/>
                </a:lnTo>
                <a:lnTo>
                  <a:pt x="6147663" y="125412"/>
                </a:lnTo>
                <a:lnTo>
                  <a:pt x="6114148" y="156184"/>
                </a:lnTo>
                <a:lnTo>
                  <a:pt x="6083376" y="189687"/>
                </a:lnTo>
                <a:lnTo>
                  <a:pt x="6055512" y="225717"/>
                </a:lnTo>
                <a:lnTo>
                  <a:pt x="6030760" y="264109"/>
                </a:lnTo>
                <a:lnTo>
                  <a:pt x="6009297" y="304660"/>
                </a:lnTo>
                <a:lnTo>
                  <a:pt x="5991314" y="347179"/>
                </a:lnTo>
                <a:lnTo>
                  <a:pt x="5977001" y="391490"/>
                </a:lnTo>
                <a:lnTo>
                  <a:pt x="5971819" y="414210"/>
                </a:lnTo>
                <a:lnTo>
                  <a:pt x="0" y="414210"/>
                </a:lnTo>
                <a:lnTo>
                  <a:pt x="0" y="1217218"/>
                </a:lnTo>
                <a:lnTo>
                  <a:pt x="7019912" y="1217218"/>
                </a:lnTo>
                <a:lnTo>
                  <a:pt x="7019912" y="601281"/>
                </a:lnTo>
                <a:lnTo>
                  <a:pt x="7019912" y="465188"/>
                </a:lnTo>
                <a:lnTo>
                  <a:pt x="7019912" y="41421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957951" y="8517331"/>
            <a:ext cx="1062355" cy="533400"/>
          </a:xfrm>
          <a:custGeom>
            <a:avLst/>
            <a:gdLst/>
            <a:ahLst/>
            <a:cxnLst/>
            <a:rect l="l" t="t" r="r" b="b"/>
            <a:pathLst>
              <a:path w="1062354" h="533400">
                <a:moveTo>
                  <a:pt x="0" y="533234"/>
                </a:moveTo>
                <a:lnTo>
                  <a:pt x="2179" y="484699"/>
                </a:lnTo>
                <a:lnTo>
                  <a:pt x="8592" y="437384"/>
                </a:lnTo>
                <a:lnTo>
                  <a:pt x="19050" y="391478"/>
                </a:lnTo>
                <a:lnTo>
                  <a:pt x="33364" y="347170"/>
                </a:lnTo>
                <a:lnTo>
                  <a:pt x="51348" y="304648"/>
                </a:lnTo>
                <a:lnTo>
                  <a:pt x="72813" y="264099"/>
                </a:lnTo>
                <a:lnTo>
                  <a:pt x="97570" y="225713"/>
                </a:lnTo>
                <a:lnTo>
                  <a:pt x="125432" y="189677"/>
                </a:lnTo>
                <a:lnTo>
                  <a:pt x="156209" y="156179"/>
                </a:lnTo>
                <a:lnTo>
                  <a:pt x="189716" y="125409"/>
                </a:lnTo>
                <a:lnTo>
                  <a:pt x="225762" y="97553"/>
                </a:lnTo>
                <a:lnTo>
                  <a:pt x="264159" y="72801"/>
                </a:lnTo>
                <a:lnTo>
                  <a:pt x="304721" y="51340"/>
                </a:lnTo>
                <a:lnTo>
                  <a:pt x="347258" y="33360"/>
                </a:lnTo>
                <a:lnTo>
                  <a:pt x="391583" y="19047"/>
                </a:lnTo>
                <a:lnTo>
                  <a:pt x="437507" y="8591"/>
                </a:lnTo>
                <a:lnTo>
                  <a:pt x="484842" y="2179"/>
                </a:lnTo>
                <a:lnTo>
                  <a:pt x="533400" y="0"/>
                </a:lnTo>
                <a:lnTo>
                  <a:pt x="581939" y="2179"/>
                </a:lnTo>
                <a:lnTo>
                  <a:pt x="629259" y="8591"/>
                </a:lnTo>
                <a:lnTo>
                  <a:pt x="675172" y="19047"/>
                </a:lnTo>
                <a:lnTo>
                  <a:pt x="719490" y="33360"/>
                </a:lnTo>
                <a:lnTo>
                  <a:pt x="762023" y="51340"/>
                </a:lnTo>
                <a:lnTo>
                  <a:pt x="802583" y="72801"/>
                </a:lnTo>
                <a:lnTo>
                  <a:pt x="840982" y="97553"/>
                </a:lnTo>
                <a:lnTo>
                  <a:pt x="877031" y="125409"/>
                </a:lnTo>
                <a:lnTo>
                  <a:pt x="910542" y="156179"/>
                </a:lnTo>
                <a:lnTo>
                  <a:pt x="941326" y="189677"/>
                </a:lnTo>
                <a:lnTo>
                  <a:pt x="969194" y="225713"/>
                </a:lnTo>
                <a:lnTo>
                  <a:pt x="993958" y="264099"/>
                </a:lnTo>
                <a:lnTo>
                  <a:pt x="1015430" y="304648"/>
                </a:lnTo>
                <a:lnTo>
                  <a:pt x="1033420" y="347170"/>
                </a:lnTo>
                <a:lnTo>
                  <a:pt x="1047741" y="391478"/>
                </a:lnTo>
                <a:lnTo>
                  <a:pt x="1058203" y="437384"/>
                </a:lnTo>
                <a:lnTo>
                  <a:pt x="1061973" y="465186"/>
                </a:lnTo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874404"/>
            <a:ext cx="7019925" cy="857250"/>
          </a:xfrm>
          <a:custGeom>
            <a:avLst/>
            <a:gdLst/>
            <a:ahLst/>
            <a:cxnLst/>
            <a:rect l="l" t="t" r="r" b="b"/>
            <a:pathLst>
              <a:path w="7019925" h="857250">
                <a:moveTo>
                  <a:pt x="0" y="0"/>
                </a:moveTo>
                <a:lnTo>
                  <a:pt x="0" y="856970"/>
                </a:lnTo>
                <a:lnTo>
                  <a:pt x="7019924" y="856970"/>
                </a:lnTo>
                <a:lnTo>
                  <a:pt x="7019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292" y="1131506"/>
            <a:ext cx="5898514" cy="540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292" y="3980434"/>
            <a:ext cx="5892800" cy="401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31339" y="9193450"/>
            <a:ext cx="2449829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51155" y="9053132"/>
            <a:ext cx="1615313" cy="486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12508" y="9189561"/>
            <a:ext cx="17780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3804" y="214248"/>
            <a:ext cx="1761489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dirty="0" sz="1550" spc="3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2670"/>
            <a:ext cx="7019924" cy="16854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2764" y="9143365"/>
            <a:ext cx="24974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FFFFFF"/>
                </a:solidFill>
                <a:latin typeface="Calibri"/>
                <a:cs typeface="Calibri"/>
              </a:rPr>
              <a:t>Codificação</a:t>
            </a:r>
            <a:r>
              <a:rPr dirty="0" sz="15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alibri"/>
                <a:cs typeface="Calibri"/>
              </a:rPr>
              <a:t>Back-End </a:t>
            </a:r>
            <a:r>
              <a:rPr dirty="0" sz="155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5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15">
                <a:solidFill>
                  <a:srgbClr val="FFFFFF"/>
                </a:solidFill>
                <a:latin typeface="Calibri"/>
                <a:cs typeface="Calibri"/>
              </a:rPr>
              <a:t>SENAI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9080" y="9099550"/>
            <a:ext cx="15621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2292" y="1131506"/>
            <a:ext cx="5044440" cy="5403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TEMPLATE</a:t>
            </a:r>
            <a:r>
              <a:rPr dirty="0" spc="5"/>
              <a:t> </a:t>
            </a:r>
            <a:r>
              <a:rPr dirty="0" spc="-65"/>
              <a:t>PARA</a:t>
            </a:r>
            <a:r>
              <a:rPr dirty="0" spc="-105"/>
              <a:t> </a:t>
            </a:r>
            <a:r>
              <a:rPr dirty="0" spc="5"/>
              <a:t>SRS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2292" y="2569209"/>
            <a:ext cx="142049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40" b="1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2150" spc="-20" b="1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2150" spc="-5" b="1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2150" spc="35" b="1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2150" spc="40" b="1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dirty="0" sz="2150" spc="5" b="1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2150" spc="-20" b="1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2150" b="1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dirty="0" sz="2150" spc="35" b="1">
                <a:solidFill>
                  <a:srgbClr val="933546"/>
                </a:solidFill>
                <a:latin typeface="Calibri"/>
                <a:cs typeface="Calibri"/>
              </a:rPr>
              <a:t>õe</a:t>
            </a:r>
            <a:r>
              <a:rPr dirty="0" sz="2150" spc="10" b="1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292" y="3541712"/>
            <a:ext cx="42989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8000" algn="l"/>
                <a:tab pos="1414780" algn="l"/>
                <a:tab pos="1910080" algn="l"/>
                <a:tab pos="2358390" algn="l"/>
                <a:tab pos="3197860" algn="l"/>
                <a:tab pos="3827145" algn="l"/>
              </a:tabLst>
            </a:pPr>
            <a:r>
              <a:rPr dirty="0" sz="1550" spc="-15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550" spc="-1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 spc="7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550" spc="-3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550" spc="3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550" spc="5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 spc="7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550" spc="-3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550" spc="2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 spc="5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550" spc="7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550" spc="5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550" spc="8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j</a:t>
            </a:r>
            <a:r>
              <a:rPr dirty="0" sz="1550" spc="-3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550" spc="5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550" spc="85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550" spc="-3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 spc="65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550" spc="5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550" spc="-2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550" spc="-3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dirty="0" sz="1550" spc="9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550" spc="5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 spc="15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550" spc="35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292" y="3761359"/>
            <a:ext cx="40513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15489" algn="l"/>
                <a:tab pos="2806700" algn="l"/>
              </a:tabLst>
            </a:pP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desenvolvimento	da	</a:t>
            </a:r>
            <a:r>
              <a:rPr dirty="0" sz="1550" spc="20">
                <a:solidFill>
                  <a:srgbClr val="252525"/>
                </a:solidFill>
                <a:latin typeface="Calibri"/>
                <a:cs typeface="Calibri"/>
              </a:rPr>
              <a:t>documentação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7450" y="3541712"/>
            <a:ext cx="1456690" cy="4851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795"/>
              </a:lnSpc>
              <a:spcBef>
                <a:spcPts val="125"/>
              </a:spcBef>
              <a:tabLst>
                <a:tab pos="813435" algn="l"/>
                <a:tab pos="1337945" algn="l"/>
              </a:tabLst>
            </a:pPr>
            <a:r>
              <a:rPr dirty="0" sz="1550" spc="3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550" spc="75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550" spc="5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550" spc="-35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550" spc="15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 spc="5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550" spc="-5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550" spc="-2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endParaRPr sz="1550">
              <a:latin typeface="Calibri"/>
              <a:cs typeface="Calibri"/>
            </a:endParaRPr>
          </a:p>
          <a:p>
            <a:pPr marL="193675">
              <a:lnSpc>
                <a:spcPts val="1795"/>
              </a:lnSpc>
              <a:tabLst>
                <a:tab pos="1146810" algn="l"/>
              </a:tabLst>
            </a:pPr>
            <a:r>
              <a:rPr dirty="0" sz="1550" spc="5">
                <a:solidFill>
                  <a:srgbClr val="252525"/>
                </a:solidFill>
                <a:latin typeface="Calibri"/>
                <a:cs typeface="Calibri"/>
              </a:rPr>
              <a:t>pa</a:t>
            </a:r>
            <a:r>
              <a:rPr dirty="0" sz="1550" spc="-2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550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550" spc="35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550" spc="-2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550" spc="1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algn="just" marL="12700" marR="5080">
              <a:lnSpc>
                <a:spcPct val="94100"/>
              </a:lnSpc>
              <a:spcBef>
                <a:spcPts val="234"/>
              </a:spcBef>
            </a:pPr>
            <a:r>
              <a:rPr dirty="0" spc="5"/>
              <a:t>(Software </a:t>
            </a:r>
            <a:r>
              <a:rPr dirty="0" spc="15"/>
              <a:t>Requirements Specification). </a:t>
            </a:r>
            <a:r>
              <a:rPr dirty="0"/>
              <a:t>Poderá </a:t>
            </a:r>
            <a:r>
              <a:rPr dirty="0" spc="15"/>
              <a:t>ser </a:t>
            </a:r>
            <a:r>
              <a:rPr dirty="0" spc="5"/>
              <a:t>utilizado </a:t>
            </a:r>
            <a:r>
              <a:rPr dirty="0" spc="50"/>
              <a:t>de </a:t>
            </a:r>
            <a:r>
              <a:rPr dirty="0" spc="5"/>
              <a:t>acordo </a:t>
            </a:r>
            <a:r>
              <a:rPr dirty="0" spc="10"/>
              <a:t> com </a:t>
            </a:r>
            <a:r>
              <a:rPr dirty="0" spc="5"/>
              <a:t>as </a:t>
            </a:r>
            <a:r>
              <a:rPr dirty="0" spc="10"/>
              <a:t>especificidades de cada </a:t>
            </a:r>
            <a:r>
              <a:rPr dirty="0" spc="5"/>
              <a:t>projeto, </a:t>
            </a:r>
            <a:r>
              <a:rPr dirty="0"/>
              <a:t>para isso </a:t>
            </a:r>
            <a:r>
              <a:rPr dirty="0" spc="10"/>
              <a:t>é </a:t>
            </a:r>
            <a:r>
              <a:rPr dirty="0" spc="15"/>
              <a:t>necessário </a:t>
            </a:r>
            <a:r>
              <a:rPr dirty="0"/>
              <a:t>verificar </a:t>
            </a:r>
            <a:r>
              <a:rPr dirty="0" spc="5"/>
              <a:t> todo </a:t>
            </a:r>
            <a:r>
              <a:rPr dirty="0" spc="10"/>
              <a:t>o </a:t>
            </a:r>
            <a:r>
              <a:rPr dirty="0" spc="15"/>
              <a:t>processo </a:t>
            </a:r>
            <a:r>
              <a:rPr dirty="0" spc="10"/>
              <a:t>e adequar o </a:t>
            </a:r>
            <a:r>
              <a:rPr dirty="0" spc="20"/>
              <a:t>documento </a:t>
            </a:r>
            <a:r>
              <a:rPr dirty="0" spc="45"/>
              <a:t>de </a:t>
            </a:r>
            <a:r>
              <a:rPr dirty="0" spc="5"/>
              <a:t>acordo </a:t>
            </a:r>
            <a:r>
              <a:rPr dirty="0" spc="10"/>
              <a:t>com o </a:t>
            </a:r>
            <a:r>
              <a:rPr dirty="0" spc="30"/>
              <a:t>que </a:t>
            </a:r>
            <a:r>
              <a:rPr dirty="0" spc="5"/>
              <a:t>será </a:t>
            </a:r>
            <a:r>
              <a:rPr dirty="0" spc="10"/>
              <a:t> </a:t>
            </a:r>
            <a:r>
              <a:rPr dirty="0" spc="-5"/>
              <a:t>desenvolvido.</a:t>
            </a:r>
          </a:p>
          <a:p>
            <a:pPr>
              <a:lnSpc>
                <a:spcPct val="100000"/>
              </a:lnSpc>
            </a:pPr>
            <a:endParaRPr sz="1600"/>
          </a:p>
          <a:p>
            <a:pPr algn="just" marL="12700">
              <a:lnSpc>
                <a:spcPct val="100000"/>
              </a:lnSpc>
              <a:spcBef>
                <a:spcPts val="1215"/>
              </a:spcBef>
            </a:pPr>
            <a:r>
              <a:rPr dirty="0" spc="10"/>
              <a:t>A </a:t>
            </a:r>
            <a:r>
              <a:rPr dirty="0"/>
              <a:t>seguir</a:t>
            </a:r>
            <a:r>
              <a:rPr dirty="0" spc="80"/>
              <a:t> </a:t>
            </a:r>
            <a:r>
              <a:rPr dirty="0" spc="5"/>
              <a:t>conheça</a:t>
            </a:r>
            <a:r>
              <a:rPr dirty="0" spc="110"/>
              <a:t> </a:t>
            </a:r>
            <a:r>
              <a:rPr dirty="0" spc="5"/>
              <a:t>os</a:t>
            </a:r>
            <a:r>
              <a:rPr dirty="0" spc="85"/>
              <a:t> </a:t>
            </a:r>
            <a:r>
              <a:rPr dirty="0" spc="5"/>
              <a:t>principais</a:t>
            </a:r>
            <a:r>
              <a:rPr dirty="0" spc="105"/>
              <a:t> </a:t>
            </a:r>
            <a:r>
              <a:rPr dirty="0"/>
              <a:t>itens</a:t>
            </a:r>
            <a:r>
              <a:rPr dirty="0" spc="85"/>
              <a:t> </a:t>
            </a:r>
            <a:r>
              <a:rPr dirty="0" spc="10"/>
              <a:t>da</a:t>
            </a:r>
            <a:r>
              <a:rPr dirty="0" spc="15"/>
              <a:t> </a:t>
            </a:r>
            <a:r>
              <a:rPr dirty="0" spc="5"/>
              <a:t>documentação</a:t>
            </a:r>
            <a:r>
              <a:rPr dirty="0" spc="90"/>
              <a:t> </a:t>
            </a:r>
            <a:r>
              <a:rPr dirty="0" spc="10"/>
              <a:t>de</a:t>
            </a:r>
            <a:r>
              <a:rPr dirty="0" spc="70"/>
              <a:t> </a:t>
            </a:r>
            <a:r>
              <a:rPr dirty="0" spc="15"/>
              <a:t>SRS.</a:t>
            </a:r>
          </a:p>
          <a:p>
            <a:pPr>
              <a:lnSpc>
                <a:spcPct val="100000"/>
              </a:lnSpc>
            </a:pPr>
            <a:endParaRPr sz="1600"/>
          </a:p>
          <a:p>
            <a:pPr marL="20320">
              <a:lnSpc>
                <a:spcPct val="100000"/>
              </a:lnSpc>
              <a:spcBef>
                <a:spcPts val="1205"/>
              </a:spcBef>
            </a:pPr>
            <a:r>
              <a:rPr dirty="0" sz="2000" spc="-10" b="1">
                <a:solidFill>
                  <a:srgbClr val="3E3E3E"/>
                </a:solidFill>
                <a:latin typeface="Calibri"/>
                <a:cs typeface="Calibri"/>
              </a:rPr>
              <a:t>Capa</a:t>
            </a:r>
            <a:endParaRPr sz="2000">
              <a:latin typeface="Calibri"/>
              <a:cs typeface="Calibri"/>
            </a:endParaRPr>
          </a:p>
          <a:p>
            <a:pPr algn="r" marR="53975">
              <a:lnSpc>
                <a:spcPct val="100000"/>
              </a:lnSpc>
              <a:spcBef>
                <a:spcPts val="1710"/>
              </a:spcBef>
            </a:pPr>
            <a:r>
              <a:rPr dirty="0" b="1">
                <a:latin typeface="Calibri"/>
                <a:cs typeface="Calibri"/>
              </a:rPr>
              <a:t>&lt;</a:t>
            </a:r>
            <a:r>
              <a:rPr dirty="0" b="1">
                <a:solidFill>
                  <a:srgbClr val="933546"/>
                </a:solidFill>
                <a:latin typeface="Calibri"/>
                <a:cs typeface="Calibri"/>
              </a:rPr>
              <a:t>Nome</a:t>
            </a:r>
            <a:r>
              <a:rPr dirty="0" spc="95" b="1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pc="60" b="1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pc="-5" b="1">
                <a:solidFill>
                  <a:srgbClr val="933546"/>
                </a:solidFill>
                <a:latin typeface="Calibri"/>
                <a:cs typeface="Calibri"/>
              </a:rPr>
              <a:t>Projeto</a:t>
            </a:r>
            <a:r>
              <a:rPr dirty="0" spc="-5" b="1">
                <a:latin typeface="Calibri"/>
                <a:cs typeface="Calibri"/>
              </a:rPr>
              <a:t>&gt;</a:t>
            </a:r>
          </a:p>
          <a:p>
            <a:pPr algn="r" marR="53975">
              <a:lnSpc>
                <a:spcPct val="100000"/>
              </a:lnSpc>
              <a:spcBef>
                <a:spcPts val="695"/>
              </a:spcBef>
            </a:pPr>
            <a:r>
              <a:rPr dirty="0" spc="5" b="1">
                <a:latin typeface="Calibri"/>
                <a:cs typeface="Calibri"/>
              </a:rPr>
              <a:t>Especificação</a:t>
            </a:r>
            <a:r>
              <a:rPr dirty="0" spc="14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de</a:t>
            </a:r>
            <a:r>
              <a:rPr dirty="0" spc="4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Requisitos</a:t>
            </a:r>
            <a:r>
              <a:rPr dirty="0" spc="13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de</a:t>
            </a:r>
            <a:r>
              <a:rPr dirty="0" spc="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Software</a:t>
            </a:r>
          </a:p>
          <a:p>
            <a:pPr algn="r" marR="45085">
              <a:lnSpc>
                <a:spcPct val="100000"/>
              </a:lnSpc>
              <a:spcBef>
                <a:spcPts val="690"/>
              </a:spcBef>
            </a:pPr>
            <a:r>
              <a:rPr dirty="0" spc="-10" b="1">
                <a:latin typeface="Calibri"/>
                <a:cs typeface="Calibri"/>
              </a:rPr>
              <a:t>Para</a:t>
            </a:r>
            <a:r>
              <a:rPr dirty="0" spc="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&lt;</a:t>
            </a:r>
            <a:r>
              <a:rPr dirty="0" b="1">
                <a:solidFill>
                  <a:srgbClr val="933546"/>
                </a:solidFill>
                <a:latin typeface="Calibri"/>
                <a:cs typeface="Calibri"/>
              </a:rPr>
              <a:t>Nome</a:t>
            </a:r>
            <a:r>
              <a:rPr dirty="0" spc="114" b="1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pc="60" b="1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933546"/>
                </a:solidFill>
                <a:latin typeface="Calibri"/>
                <a:cs typeface="Calibri"/>
              </a:rPr>
              <a:t>Sistema</a:t>
            </a:r>
            <a:r>
              <a:rPr dirty="0" b="1">
                <a:latin typeface="Calibri"/>
                <a:cs typeface="Calibri"/>
              </a:rPr>
              <a:t>&gt;</a:t>
            </a: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algn="r" marR="35560">
              <a:lnSpc>
                <a:spcPct val="100000"/>
              </a:lnSpc>
              <a:spcBef>
                <a:spcPts val="1215"/>
              </a:spcBef>
            </a:pPr>
            <a:r>
              <a:rPr dirty="0" spc="-20" b="1">
                <a:latin typeface="Calibri"/>
                <a:cs typeface="Calibri"/>
              </a:rPr>
              <a:t>Versão</a:t>
            </a:r>
            <a:r>
              <a:rPr dirty="0" spc="65" b="1">
                <a:latin typeface="Calibri"/>
                <a:cs typeface="Calibri"/>
              </a:rPr>
              <a:t> </a:t>
            </a:r>
            <a:r>
              <a:rPr dirty="0" spc="20" b="1">
                <a:latin typeface="Calibri"/>
                <a:cs typeface="Calibri"/>
              </a:rPr>
              <a:t>&lt;</a:t>
            </a:r>
            <a:r>
              <a:rPr dirty="0" spc="20" b="1">
                <a:solidFill>
                  <a:srgbClr val="933546"/>
                </a:solidFill>
                <a:latin typeface="Calibri"/>
                <a:cs typeface="Calibri"/>
              </a:rPr>
              <a:t>1.0</a:t>
            </a:r>
            <a:r>
              <a:rPr dirty="0" spc="20" b="1">
                <a:latin typeface="Calibri"/>
                <a:cs typeface="Calibri"/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387" y="214248"/>
            <a:ext cx="3578225" cy="10775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288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dirty="0" sz="1550" spc="3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15" b="1">
                <a:solidFill>
                  <a:srgbClr val="3E3E3E"/>
                </a:solidFill>
                <a:latin typeface="Calibri"/>
                <a:cs typeface="Calibri"/>
              </a:rPr>
              <a:t>H</a:t>
            </a:r>
            <a:r>
              <a:rPr dirty="0" sz="2000" spc="25" b="1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dirty="0" sz="2000" spc="25" b="1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dirty="0" sz="2000" spc="-25" b="1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dirty="0" sz="2000" spc="45" b="1">
                <a:solidFill>
                  <a:srgbClr val="3E3E3E"/>
                </a:solidFill>
                <a:latin typeface="Calibri"/>
                <a:cs typeface="Calibri"/>
              </a:rPr>
              <a:t>ó</a:t>
            </a:r>
            <a:r>
              <a:rPr dirty="0" sz="2000" spc="30" b="1">
                <a:solidFill>
                  <a:srgbClr val="3E3E3E"/>
                </a:solidFill>
                <a:latin typeface="Calibri"/>
                <a:cs typeface="Calibri"/>
              </a:rPr>
              <a:t>ri</a:t>
            </a:r>
            <a:r>
              <a:rPr dirty="0" sz="2000" spc="-15" b="1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dirty="0" sz="2000" spc="-190" b="1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dirty="0" sz="2000" spc="-50" b="1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dirty="0" sz="2000" spc="35" b="1">
                <a:solidFill>
                  <a:srgbClr val="3E3E3E"/>
                </a:solidFill>
                <a:latin typeface="Calibri"/>
                <a:cs typeface="Calibri"/>
              </a:rPr>
              <a:t>re</a:t>
            </a:r>
            <a:r>
              <a:rPr dirty="0" sz="2000" spc="25" b="1">
                <a:solidFill>
                  <a:srgbClr val="3E3E3E"/>
                </a:solidFill>
                <a:latin typeface="Calibri"/>
                <a:cs typeface="Calibri"/>
              </a:rPr>
              <a:t>v</a:t>
            </a:r>
            <a:r>
              <a:rPr dirty="0" sz="2000" spc="30" b="1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dirty="0" sz="2000" spc="25" b="1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dirty="0" sz="2000" spc="45" b="1">
                <a:solidFill>
                  <a:srgbClr val="3E3E3E"/>
                </a:solidFill>
                <a:latin typeface="Calibri"/>
                <a:cs typeface="Calibri"/>
              </a:rPr>
              <a:t>õ</a:t>
            </a:r>
            <a:r>
              <a:rPr dirty="0" sz="2000" spc="-35" b="1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830" y="1625600"/>
          <a:ext cx="6055360" cy="112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10"/>
                <a:gridCol w="915669"/>
                <a:gridCol w="2024379"/>
                <a:gridCol w="1853564"/>
              </a:tblGrid>
              <a:tr h="570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Data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dirty="0" sz="1350" spc="-20" b="1">
                          <a:latin typeface="Calibri"/>
                          <a:cs typeface="Calibri"/>
                        </a:rPr>
                        <a:t>Versão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78840">
                        <a:lnSpc>
                          <a:spcPct val="100000"/>
                        </a:lnSpc>
                      </a:pPr>
                      <a:r>
                        <a:rPr dirty="0" sz="1350" spc="-5" b="1">
                          <a:latin typeface="Calibri"/>
                          <a:cs typeface="Calibri"/>
                        </a:rPr>
                        <a:t>Descrição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18844">
                        <a:lnSpc>
                          <a:spcPct val="100000"/>
                        </a:lnSpc>
                      </a:pPr>
                      <a:r>
                        <a:rPr dirty="0" sz="1350" spc="5" b="1">
                          <a:latin typeface="Calibri"/>
                          <a:cs typeface="Calibri"/>
                        </a:rPr>
                        <a:t>Autor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-1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&lt;dd/mm/aa&gt;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1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&lt;x.x&gt;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-10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&lt;detalhes&gt;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-5">
                          <a:solidFill>
                            <a:srgbClr val="933546"/>
                          </a:solidFill>
                          <a:latin typeface="Calibri"/>
                          <a:cs typeface="Calibri"/>
                        </a:rPr>
                        <a:t>&lt;nome&gt;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7830" y="3319170"/>
            <a:ext cx="6055360" cy="570865"/>
          </a:xfrm>
          <a:custGeom>
            <a:avLst/>
            <a:gdLst/>
            <a:ahLst/>
            <a:cxnLst/>
            <a:rect l="l" t="t" r="r" b="b"/>
            <a:pathLst>
              <a:path w="6055360" h="570864">
                <a:moveTo>
                  <a:pt x="2201684" y="0"/>
                </a:moveTo>
                <a:lnTo>
                  <a:pt x="1467866" y="0"/>
                </a:lnTo>
                <a:lnTo>
                  <a:pt x="0" y="0"/>
                </a:lnTo>
                <a:lnTo>
                  <a:pt x="0" y="570331"/>
                </a:lnTo>
                <a:lnTo>
                  <a:pt x="1467789" y="570331"/>
                </a:lnTo>
                <a:lnTo>
                  <a:pt x="2201684" y="570331"/>
                </a:lnTo>
                <a:lnTo>
                  <a:pt x="2201684" y="0"/>
                </a:lnTo>
                <a:close/>
              </a:path>
              <a:path w="6055360" h="570864">
                <a:moveTo>
                  <a:pt x="6054776" y="0"/>
                </a:moveTo>
                <a:lnTo>
                  <a:pt x="4586910" y="0"/>
                </a:lnTo>
                <a:lnTo>
                  <a:pt x="2201722" y="0"/>
                </a:lnTo>
                <a:lnTo>
                  <a:pt x="2201722" y="570331"/>
                </a:lnTo>
                <a:lnTo>
                  <a:pt x="4586910" y="570331"/>
                </a:lnTo>
                <a:lnTo>
                  <a:pt x="6054776" y="570331"/>
                </a:lnTo>
                <a:lnTo>
                  <a:pt x="605477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7830" y="4459859"/>
            <a:ext cx="6055360" cy="0"/>
          </a:xfrm>
          <a:custGeom>
            <a:avLst/>
            <a:gdLst/>
            <a:ahLst/>
            <a:cxnLst/>
            <a:rect l="l" t="t" r="r" b="b"/>
            <a:pathLst>
              <a:path w="6055360" h="0">
                <a:moveTo>
                  <a:pt x="0" y="0"/>
                </a:moveTo>
                <a:lnTo>
                  <a:pt x="6054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0550" y="5170423"/>
            <a:ext cx="38100" cy="1381125"/>
          </a:xfrm>
          <a:custGeom>
            <a:avLst/>
            <a:gdLst/>
            <a:ahLst/>
            <a:cxnLst/>
            <a:rect l="l" t="t" r="r" b="b"/>
            <a:pathLst>
              <a:path w="38100" h="1381125">
                <a:moveTo>
                  <a:pt x="38100" y="0"/>
                </a:moveTo>
                <a:lnTo>
                  <a:pt x="0" y="0"/>
                </a:lnTo>
                <a:lnTo>
                  <a:pt x="0" y="1380617"/>
                </a:lnTo>
                <a:lnTo>
                  <a:pt x="38100" y="1380617"/>
                </a:lnTo>
                <a:lnTo>
                  <a:pt x="381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0252" y="5185727"/>
            <a:ext cx="4763770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EC7C30"/>
                </a:solidFill>
                <a:latin typeface="Calibri"/>
                <a:cs typeface="Calibri"/>
              </a:rPr>
              <a:t>Importante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3499"/>
              </a:lnSpc>
              <a:spcBef>
                <a:spcPts val="55"/>
              </a:spcBef>
            </a:pPr>
            <a:r>
              <a:rPr dirty="0" sz="1550" spc="30">
                <a:latin typeface="Calibri"/>
                <a:cs typeface="Calibri"/>
              </a:rPr>
              <a:t>No </a:t>
            </a:r>
            <a:r>
              <a:rPr dirty="0" sz="1550" spc="5">
                <a:latin typeface="Calibri"/>
                <a:cs typeface="Calibri"/>
              </a:rPr>
              <a:t>histórico </a:t>
            </a:r>
            <a:r>
              <a:rPr dirty="0" sz="1550" spc="10">
                <a:latin typeface="Calibri"/>
                <a:cs typeface="Calibri"/>
              </a:rPr>
              <a:t>de </a:t>
            </a:r>
            <a:r>
              <a:rPr dirty="0" sz="1550" spc="-10">
                <a:latin typeface="Calibri"/>
                <a:cs typeface="Calibri"/>
              </a:rPr>
              <a:t>revisões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deverá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constar </a:t>
            </a:r>
            <a:r>
              <a:rPr dirty="0" sz="1550" spc="10">
                <a:latin typeface="Calibri"/>
                <a:cs typeface="Calibri"/>
              </a:rPr>
              <a:t>as </a:t>
            </a:r>
            <a:r>
              <a:rPr dirty="0" sz="1550">
                <a:latin typeface="Calibri"/>
                <a:cs typeface="Calibri"/>
              </a:rPr>
              <a:t>datas, 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versionamentos,</a:t>
            </a:r>
            <a:r>
              <a:rPr dirty="0" sz="1550" spc="2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detalhes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e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nome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do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autor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das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revisões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realizadas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ao longo do </a:t>
            </a:r>
            <a:r>
              <a:rPr dirty="0" sz="1550" spc="-5">
                <a:latin typeface="Calibri"/>
                <a:cs typeface="Calibri"/>
              </a:rPr>
              <a:t>processo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de </a:t>
            </a:r>
            <a:r>
              <a:rPr dirty="0" sz="1550">
                <a:latin typeface="Calibri"/>
                <a:cs typeface="Calibri"/>
              </a:rPr>
              <a:t>desenvolvimento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e 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implementação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do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projeto.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67400" y="5198998"/>
            <a:ext cx="742950" cy="742950"/>
            <a:chOff x="5867400" y="5198998"/>
            <a:chExt cx="742950" cy="742950"/>
          </a:xfrm>
        </p:grpSpPr>
        <p:sp>
          <p:nvSpPr>
            <p:cNvPr id="9" name="object 9"/>
            <p:cNvSpPr/>
            <p:nvPr/>
          </p:nvSpPr>
          <p:spPr>
            <a:xfrm>
              <a:off x="5867400" y="5198998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5" y="0"/>
                  </a:moveTo>
                  <a:lnTo>
                    <a:pt x="324888" y="2893"/>
                  </a:lnTo>
                  <a:lnTo>
                    <a:pt x="280026" y="11340"/>
                  </a:lnTo>
                  <a:lnTo>
                    <a:pt x="237236" y="24994"/>
                  </a:lnTo>
                  <a:lnTo>
                    <a:pt x="196867" y="43506"/>
                  </a:lnTo>
                  <a:lnTo>
                    <a:pt x="159267" y="66529"/>
                  </a:lnTo>
                  <a:lnTo>
                    <a:pt x="124785" y="93714"/>
                  </a:lnTo>
                  <a:lnTo>
                    <a:pt x="93770" y="124714"/>
                  </a:lnTo>
                  <a:lnTo>
                    <a:pt x="66570" y="159182"/>
                  </a:lnTo>
                  <a:lnTo>
                    <a:pt x="43534" y="196768"/>
                  </a:lnTo>
                  <a:lnTo>
                    <a:pt x="25011" y="237126"/>
                  </a:lnTo>
                  <a:lnTo>
                    <a:pt x="11348" y="279907"/>
                  </a:lnTo>
                  <a:lnTo>
                    <a:pt x="2895" y="324763"/>
                  </a:lnTo>
                  <a:lnTo>
                    <a:pt x="0" y="371348"/>
                  </a:lnTo>
                  <a:lnTo>
                    <a:pt x="2895" y="417932"/>
                  </a:lnTo>
                  <a:lnTo>
                    <a:pt x="11348" y="462788"/>
                  </a:lnTo>
                  <a:lnTo>
                    <a:pt x="25011" y="505569"/>
                  </a:lnTo>
                  <a:lnTo>
                    <a:pt x="43534" y="545927"/>
                  </a:lnTo>
                  <a:lnTo>
                    <a:pt x="66570" y="583513"/>
                  </a:lnTo>
                  <a:lnTo>
                    <a:pt x="93770" y="617981"/>
                  </a:lnTo>
                  <a:lnTo>
                    <a:pt x="124785" y="648981"/>
                  </a:lnTo>
                  <a:lnTo>
                    <a:pt x="159267" y="676166"/>
                  </a:lnTo>
                  <a:lnTo>
                    <a:pt x="196867" y="699189"/>
                  </a:lnTo>
                  <a:lnTo>
                    <a:pt x="237236" y="717701"/>
                  </a:lnTo>
                  <a:lnTo>
                    <a:pt x="280026" y="731355"/>
                  </a:lnTo>
                  <a:lnTo>
                    <a:pt x="324888" y="739802"/>
                  </a:lnTo>
                  <a:lnTo>
                    <a:pt x="371475" y="742696"/>
                  </a:lnTo>
                  <a:lnTo>
                    <a:pt x="418061" y="739802"/>
                  </a:lnTo>
                  <a:lnTo>
                    <a:pt x="462923" y="731355"/>
                  </a:lnTo>
                  <a:lnTo>
                    <a:pt x="505713" y="717701"/>
                  </a:lnTo>
                  <a:lnTo>
                    <a:pt x="546082" y="699189"/>
                  </a:lnTo>
                  <a:lnTo>
                    <a:pt x="583682" y="676166"/>
                  </a:lnTo>
                  <a:lnTo>
                    <a:pt x="618164" y="648981"/>
                  </a:lnTo>
                  <a:lnTo>
                    <a:pt x="649179" y="617981"/>
                  </a:lnTo>
                  <a:lnTo>
                    <a:pt x="676379" y="583513"/>
                  </a:lnTo>
                  <a:lnTo>
                    <a:pt x="699415" y="545927"/>
                  </a:lnTo>
                  <a:lnTo>
                    <a:pt x="717938" y="505569"/>
                  </a:lnTo>
                  <a:lnTo>
                    <a:pt x="731601" y="462788"/>
                  </a:lnTo>
                  <a:lnTo>
                    <a:pt x="740054" y="417932"/>
                  </a:lnTo>
                  <a:lnTo>
                    <a:pt x="742950" y="371348"/>
                  </a:lnTo>
                  <a:lnTo>
                    <a:pt x="740054" y="324763"/>
                  </a:lnTo>
                  <a:lnTo>
                    <a:pt x="731601" y="279907"/>
                  </a:lnTo>
                  <a:lnTo>
                    <a:pt x="717938" y="237126"/>
                  </a:lnTo>
                  <a:lnTo>
                    <a:pt x="699415" y="196768"/>
                  </a:lnTo>
                  <a:lnTo>
                    <a:pt x="676379" y="159182"/>
                  </a:lnTo>
                  <a:lnTo>
                    <a:pt x="649179" y="124714"/>
                  </a:lnTo>
                  <a:lnTo>
                    <a:pt x="618164" y="93714"/>
                  </a:lnTo>
                  <a:lnTo>
                    <a:pt x="583682" y="66529"/>
                  </a:lnTo>
                  <a:lnTo>
                    <a:pt x="546082" y="43506"/>
                  </a:lnTo>
                  <a:lnTo>
                    <a:pt x="505713" y="24994"/>
                  </a:lnTo>
                  <a:lnTo>
                    <a:pt x="462923" y="11340"/>
                  </a:lnTo>
                  <a:lnTo>
                    <a:pt x="418061" y="2893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06540" y="5321611"/>
              <a:ext cx="74930" cy="295275"/>
            </a:xfrm>
            <a:custGeom>
              <a:avLst/>
              <a:gdLst/>
              <a:ahLst/>
              <a:cxnLst/>
              <a:rect l="l" t="t" r="r" b="b"/>
              <a:pathLst>
                <a:path w="74929" h="295275">
                  <a:moveTo>
                    <a:pt x="74344" y="0"/>
                  </a:moveTo>
                  <a:lnTo>
                    <a:pt x="0" y="0"/>
                  </a:lnTo>
                  <a:lnTo>
                    <a:pt x="4879" y="295207"/>
                  </a:lnTo>
                  <a:lnTo>
                    <a:pt x="70550" y="229557"/>
                  </a:lnTo>
                  <a:lnTo>
                    <a:pt x="74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434" y="214248"/>
            <a:ext cx="5886450" cy="83108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dirty="0" sz="1550" spc="55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  <a:spcBef>
                <a:spcPts val="1125"/>
              </a:spcBef>
            </a:pPr>
            <a:r>
              <a:rPr dirty="0" sz="2000" spc="-25" b="1">
                <a:solidFill>
                  <a:srgbClr val="3E3E3E"/>
                </a:solidFill>
                <a:latin typeface="Calibri"/>
                <a:cs typeface="Calibri"/>
              </a:rPr>
              <a:t>Tabela</a:t>
            </a:r>
            <a:r>
              <a:rPr dirty="0" sz="2000" spc="-30" b="1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dirty="0" sz="2000" spc="15" b="1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Calibri"/>
                <a:cs typeface="Calibri"/>
              </a:rPr>
              <a:t>conteúdo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buAutoNum type="arabicPeriod"/>
              <a:tabLst>
                <a:tab pos="307975" algn="l"/>
                <a:tab pos="308610" algn="l"/>
              </a:tabLst>
            </a:pPr>
            <a:r>
              <a:rPr dirty="0" sz="1400" b="1">
                <a:latin typeface="Calibri"/>
                <a:cs typeface="Calibri"/>
              </a:rPr>
              <a:t>Introdução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 spc="-5">
                <a:latin typeface="Calibri"/>
                <a:cs typeface="Calibri"/>
              </a:rPr>
              <a:t>Finalidade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 spc="10">
                <a:latin typeface="Calibri"/>
                <a:cs typeface="Calibri"/>
              </a:rPr>
              <a:t>Escopo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 spc="35">
                <a:latin typeface="Calibri"/>
                <a:cs typeface="Calibri"/>
              </a:rPr>
              <a:t>D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25">
                <a:latin typeface="Calibri"/>
                <a:cs typeface="Calibri"/>
              </a:rPr>
              <a:t>i</a:t>
            </a:r>
            <a:r>
              <a:rPr dirty="0" sz="1400" spc="10">
                <a:latin typeface="Calibri"/>
                <a:cs typeface="Calibri"/>
              </a:rPr>
              <a:t>çõ</a:t>
            </a: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 spc="55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,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Ac</a:t>
            </a:r>
            <a:r>
              <a:rPr dirty="0" sz="1400" spc="35">
                <a:latin typeface="Calibri"/>
                <a:cs typeface="Calibri"/>
              </a:rPr>
              <a:t>r</a:t>
            </a:r>
            <a:r>
              <a:rPr dirty="0" sz="1400" spc="5">
                <a:latin typeface="Calibri"/>
                <a:cs typeface="Calibri"/>
              </a:rPr>
              <a:t>ô</a:t>
            </a:r>
            <a:r>
              <a:rPr dirty="0" sz="1400" spc="10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m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4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,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Ab</a:t>
            </a:r>
            <a:r>
              <a:rPr dirty="0" sz="1400" spc="3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40">
                <a:latin typeface="Calibri"/>
                <a:cs typeface="Calibri"/>
              </a:rPr>
              <a:t>v</a:t>
            </a:r>
            <a:r>
              <a:rPr dirty="0" sz="1400" spc="-2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çõ</a:t>
            </a: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f</a:t>
            </a: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 spc="30">
                <a:latin typeface="Calibri"/>
                <a:cs typeface="Calibri"/>
              </a:rPr>
              <a:t>r</a:t>
            </a:r>
            <a:r>
              <a:rPr dirty="0" sz="1400" spc="-30">
                <a:latin typeface="Calibri"/>
                <a:cs typeface="Calibri"/>
              </a:rPr>
              <a:t>ê</a:t>
            </a:r>
            <a:r>
              <a:rPr dirty="0" sz="1400" spc="5">
                <a:latin typeface="Calibri"/>
                <a:cs typeface="Calibri"/>
              </a:rPr>
              <a:t>nc</a:t>
            </a:r>
            <a:r>
              <a:rPr dirty="0" sz="1400" spc="-3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(</a:t>
            </a:r>
            <a:r>
              <a:rPr dirty="0" sz="1400" spc="40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pc</a:t>
            </a:r>
            <a:r>
              <a:rPr dirty="0" sz="1400" spc="-30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on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l</a:t>
            </a:r>
            <a:r>
              <a:rPr dirty="0" sz="1400" spc="5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 spc="25">
                <a:latin typeface="Calibri"/>
                <a:cs typeface="Calibri"/>
              </a:rPr>
              <a:t>V</a:t>
            </a:r>
            <a:r>
              <a:rPr dirty="0" sz="1400" spc="-25">
                <a:latin typeface="Calibri"/>
                <a:cs typeface="Calibri"/>
              </a:rPr>
              <a:t>i</a:t>
            </a:r>
            <a:r>
              <a:rPr dirty="0" sz="1400" spc="4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ã</a:t>
            </a:r>
            <a:r>
              <a:rPr dirty="0" sz="1400" spc="10">
                <a:latin typeface="Calibri"/>
                <a:cs typeface="Calibri"/>
              </a:rPr>
              <a:t>o</a:t>
            </a:r>
            <a:r>
              <a:rPr dirty="0" sz="1400" spc="-9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G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3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25">
                <a:latin typeface="Calibri"/>
                <a:cs typeface="Calibri"/>
              </a:rPr>
              <a:t>(</a:t>
            </a:r>
            <a:r>
              <a:rPr dirty="0" sz="1400" spc="40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pc</a:t>
            </a:r>
            <a:r>
              <a:rPr dirty="0" sz="1400" spc="-25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on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l</a:t>
            </a:r>
            <a:r>
              <a:rPr dirty="0" sz="1400" spc="5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307975" indent="-29591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07975" algn="l"/>
                <a:tab pos="308610" algn="l"/>
              </a:tabLst>
            </a:pPr>
            <a:r>
              <a:rPr dirty="0" sz="1400" spc="10" b="1">
                <a:latin typeface="Calibri"/>
                <a:cs typeface="Calibri"/>
              </a:rPr>
              <a:t>D</a:t>
            </a:r>
            <a:r>
              <a:rPr dirty="0" sz="1400" spc="40" b="1">
                <a:latin typeface="Calibri"/>
                <a:cs typeface="Calibri"/>
              </a:rPr>
              <a:t>es</a:t>
            </a:r>
            <a:r>
              <a:rPr dirty="0" sz="1400" spc="10" b="1">
                <a:latin typeface="Calibri"/>
                <a:cs typeface="Calibri"/>
              </a:rPr>
              <a:t>c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10" b="1">
                <a:latin typeface="Calibri"/>
                <a:cs typeface="Calibri"/>
              </a:rPr>
              <a:t>ç</a:t>
            </a:r>
            <a:r>
              <a:rPr dirty="0" sz="1400" spc="-20" b="1">
                <a:latin typeface="Calibri"/>
                <a:cs typeface="Calibri"/>
              </a:rPr>
              <a:t>ã</a:t>
            </a:r>
            <a:r>
              <a:rPr dirty="0" sz="1400" spc="10" b="1">
                <a:latin typeface="Calibri"/>
                <a:cs typeface="Calibri"/>
              </a:rPr>
              <a:t>o</a:t>
            </a:r>
            <a:r>
              <a:rPr dirty="0" sz="1400" spc="-95" b="1">
                <a:latin typeface="Calibri"/>
                <a:cs typeface="Calibri"/>
              </a:rPr>
              <a:t> </a:t>
            </a:r>
            <a:r>
              <a:rPr dirty="0" sz="1400" spc="5" b="1">
                <a:latin typeface="Calibri"/>
                <a:cs typeface="Calibri"/>
              </a:rPr>
              <a:t>G</a:t>
            </a:r>
            <a:r>
              <a:rPr dirty="0" sz="1400" spc="40" b="1">
                <a:latin typeface="Calibri"/>
                <a:cs typeface="Calibri"/>
              </a:rPr>
              <a:t>e</a:t>
            </a:r>
            <a:r>
              <a:rPr dirty="0" sz="1400" spc="20" b="1">
                <a:latin typeface="Calibri"/>
                <a:cs typeface="Calibri"/>
              </a:rPr>
              <a:t>r</a:t>
            </a:r>
            <a:r>
              <a:rPr dirty="0" sz="1400" spc="-20" b="1">
                <a:latin typeface="Calibri"/>
                <a:cs typeface="Calibri"/>
              </a:rPr>
              <a:t>a</a:t>
            </a:r>
            <a:r>
              <a:rPr dirty="0" sz="1400" spc="5" b="1"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93675" algn="l"/>
              </a:tabLst>
            </a:pPr>
            <a:r>
              <a:rPr dirty="0" sz="1400" spc="35" b="1">
                <a:latin typeface="Calibri"/>
                <a:cs typeface="Calibri"/>
              </a:rPr>
              <a:t>R</a:t>
            </a:r>
            <a:r>
              <a:rPr dirty="0" sz="1400" spc="40" b="1">
                <a:latin typeface="Calibri"/>
                <a:cs typeface="Calibri"/>
              </a:rPr>
              <a:t>e</a:t>
            </a:r>
            <a:r>
              <a:rPr dirty="0" sz="1400" spc="-5" b="1">
                <a:latin typeface="Calibri"/>
                <a:cs typeface="Calibri"/>
              </a:rPr>
              <a:t>qu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40" b="1">
                <a:latin typeface="Calibri"/>
                <a:cs typeface="Calibri"/>
              </a:rPr>
              <a:t>s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-40" b="1">
                <a:latin typeface="Calibri"/>
                <a:cs typeface="Calibri"/>
              </a:rPr>
              <a:t>t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spc="10" b="1">
                <a:latin typeface="Calibri"/>
                <a:cs typeface="Calibri"/>
              </a:rPr>
              <a:t>s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15" b="1">
                <a:latin typeface="Calibri"/>
                <a:cs typeface="Calibri"/>
              </a:rPr>
              <a:t>E</a:t>
            </a:r>
            <a:r>
              <a:rPr dirty="0" sz="1400" spc="35" b="1">
                <a:latin typeface="Calibri"/>
                <a:cs typeface="Calibri"/>
              </a:rPr>
              <a:t>s</a:t>
            </a:r>
            <a:r>
              <a:rPr dirty="0" sz="1400" spc="-10" b="1">
                <a:latin typeface="Calibri"/>
                <a:cs typeface="Calibri"/>
              </a:rPr>
              <a:t>p</a:t>
            </a:r>
            <a:r>
              <a:rPr dirty="0" sz="1400" spc="35" b="1">
                <a:latin typeface="Calibri"/>
                <a:cs typeface="Calibri"/>
              </a:rPr>
              <a:t>e</a:t>
            </a:r>
            <a:r>
              <a:rPr dirty="0" sz="1400" spc="5" b="1">
                <a:latin typeface="Calibri"/>
                <a:cs typeface="Calibri"/>
              </a:rPr>
              <a:t>c</a:t>
            </a:r>
            <a:r>
              <a:rPr dirty="0" sz="1400" spc="30" b="1">
                <a:latin typeface="Calibri"/>
                <a:cs typeface="Calibri"/>
              </a:rPr>
              <a:t>í</a:t>
            </a:r>
            <a:r>
              <a:rPr dirty="0" sz="1400" spc="-75" b="1">
                <a:latin typeface="Calibri"/>
                <a:cs typeface="Calibri"/>
              </a:rPr>
              <a:t>f</a:t>
            </a:r>
            <a:r>
              <a:rPr dirty="0" sz="1400" spc="25" b="1">
                <a:latin typeface="Calibri"/>
                <a:cs typeface="Calibri"/>
              </a:rPr>
              <a:t>i</a:t>
            </a:r>
            <a:r>
              <a:rPr dirty="0" sz="1400" spc="5" b="1">
                <a:latin typeface="Calibri"/>
                <a:cs typeface="Calibri"/>
              </a:rPr>
              <a:t>c</a:t>
            </a:r>
            <a:r>
              <a:rPr dirty="0" sz="1400" spc="-5" b="1">
                <a:latin typeface="Calibri"/>
                <a:cs typeface="Calibri"/>
              </a:rPr>
              <a:t>o</a:t>
            </a:r>
            <a:r>
              <a:rPr dirty="0" sz="1400" spc="10" b="1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 spc="-5">
                <a:latin typeface="Calibri"/>
                <a:cs typeface="Calibri"/>
              </a:rPr>
              <a:t>Requisitos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Funcionais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28345" algn="l"/>
              </a:tabLst>
            </a:pPr>
            <a:r>
              <a:rPr dirty="0" sz="1400" spc="-10">
                <a:latin typeface="Calibri"/>
                <a:cs typeface="Calibri"/>
              </a:rPr>
              <a:t>&lt;Requisito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functional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um&gt;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 spc="-5">
                <a:latin typeface="Calibri"/>
                <a:cs typeface="Calibri"/>
              </a:rPr>
              <a:t>Requisitos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 Performance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728345" algn="l"/>
              </a:tabLst>
            </a:pPr>
            <a:r>
              <a:rPr dirty="0" sz="1400" spc="-25">
                <a:latin typeface="Calibri"/>
                <a:cs typeface="Calibri"/>
              </a:rPr>
              <a:t>&lt;</a:t>
            </a:r>
            <a:r>
              <a:rPr dirty="0" sz="1400" spc="-15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qu</a:t>
            </a:r>
            <a:r>
              <a:rPr dirty="0" sz="1400" spc="-20">
                <a:latin typeface="Calibri"/>
                <a:cs typeface="Calibri"/>
              </a:rPr>
              <a:t>i</a:t>
            </a:r>
            <a:r>
              <a:rPr dirty="0" sz="1400" spc="45">
                <a:latin typeface="Calibri"/>
                <a:cs typeface="Calibri"/>
              </a:rPr>
              <a:t>s</a:t>
            </a:r>
            <a:r>
              <a:rPr dirty="0" sz="1400" spc="-25">
                <a:latin typeface="Calibri"/>
                <a:cs typeface="Calibri"/>
              </a:rPr>
              <a:t>it</a:t>
            </a:r>
            <a:r>
              <a:rPr dirty="0" sz="1400" spc="10">
                <a:latin typeface="Calibri"/>
                <a:cs typeface="Calibri"/>
              </a:rPr>
              <a:t>o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35">
                <a:latin typeface="Calibri"/>
                <a:cs typeface="Calibri"/>
              </a:rPr>
              <a:t>D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45">
                <a:latin typeface="Calibri"/>
                <a:cs typeface="Calibri"/>
              </a:rPr>
              <a:t>s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m</a:t>
            </a:r>
            <a:r>
              <a:rPr dirty="0" sz="1400" spc="5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nh</a:t>
            </a:r>
            <a:r>
              <a:rPr dirty="0" sz="1400" spc="10">
                <a:latin typeface="Calibri"/>
                <a:cs typeface="Calibri"/>
              </a:rPr>
              <a:t>o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Um</a:t>
            </a:r>
            <a:r>
              <a:rPr dirty="0" sz="1400" spc="10"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>
                <a:latin typeface="Calibri"/>
                <a:cs typeface="Calibri"/>
              </a:rPr>
              <a:t>Atributos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Sistema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Software</a:t>
            </a:r>
            <a:r>
              <a:rPr dirty="0" sz="1400" spc="-13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(Opcional)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728345" algn="l"/>
              </a:tabLst>
            </a:pPr>
            <a:r>
              <a:rPr dirty="0" sz="1400">
                <a:latin typeface="Calibri"/>
                <a:cs typeface="Calibri"/>
              </a:rPr>
              <a:t>Restrições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do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28345" algn="l"/>
              </a:tabLst>
            </a:pPr>
            <a:r>
              <a:rPr dirty="0" sz="1400" spc="10">
                <a:latin typeface="Calibri"/>
                <a:cs typeface="Calibri"/>
              </a:rPr>
              <a:t>Interfaces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28345" algn="l"/>
              </a:tabLst>
            </a:pPr>
            <a:r>
              <a:rPr dirty="0" sz="1400" spc="-5">
                <a:latin typeface="Calibri"/>
                <a:cs typeface="Calibri"/>
              </a:rPr>
              <a:t>Componentes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Comprados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28345" algn="l"/>
              </a:tabLst>
            </a:pPr>
            <a:r>
              <a:rPr dirty="0" sz="1400" spc="10">
                <a:latin typeface="Calibri"/>
                <a:cs typeface="Calibri"/>
              </a:rPr>
              <a:t>Observações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Legais,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</a:t>
            </a:r>
            <a:r>
              <a:rPr dirty="0" sz="1400" spc="-1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Direitos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Autorais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etc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28345" algn="l"/>
              </a:tabLst>
            </a:pPr>
            <a:r>
              <a:rPr dirty="0" sz="1400" spc="5">
                <a:latin typeface="Calibri"/>
                <a:cs typeface="Calibri"/>
              </a:rPr>
              <a:t>Padrões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Aplicáveis</a:t>
            </a:r>
            <a:endParaRPr sz="1400">
              <a:latin typeface="Calibri"/>
              <a:cs typeface="Calibri"/>
            </a:endParaRPr>
          </a:p>
          <a:p>
            <a:pPr lvl="1" marL="556260" indent="-3816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dirty="0" sz="1400" spc="10">
                <a:latin typeface="Calibri"/>
                <a:cs typeface="Calibri"/>
              </a:rPr>
              <a:t>Outros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Requisitos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(Opcional)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728345" algn="l"/>
              </a:tabLst>
            </a:pPr>
            <a:r>
              <a:rPr dirty="0" sz="1400" spc="-5">
                <a:latin typeface="Calibri"/>
                <a:cs typeface="Calibri"/>
              </a:rPr>
              <a:t>Requisitos</a:t>
            </a:r>
            <a:r>
              <a:rPr dirty="0" sz="1400" spc="10">
                <a:latin typeface="Calibri"/>
                <a:cs typeface="Calibri"/>
              </a:rPr>
              <a:t> de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Usabilidade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28345" algn="l"/>
              </a:tabLst>
            </a:pPr>
            <a:r>
              <a:rPr dirty="0" sz="1400" spc="-5">
                <a:latin typeface="Calibri"/>
                <a:cs typeface="Calibri"/>
              </a:rPr>
              <a:t>Requisitos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Confiabilidade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28345" algn="l"/>
              </a:tabLst>
            </a:pPr>
            <a:r>
              <a:rPr dirty="0" sz="1400">
                <a:latin typeface="Calibri"/>
                <a:cs typeface="Calibri"/>
              </a:rPr>
              <a:t>Suportabilidade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728345" algn="l"/>
              </a:tabLst>
            </a:pPr>
            <a:r>
              <a:rPr dirty="0" sz="1400" spc="-5">
                <a:latin typeface="Calibri"/>
                <a:cs typeface="Calibri"/>
              </a:rPr>
              <a:t>Requisitos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Sistema</a:t>
            </a:r>
            <a:r>
              <a:rPr dirty="0" sz="1400" spc="-9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Ajuda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Documentação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de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Usuário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On-line</a:t>
            </a:r>
            <a:endParaRPr sz="1400">
              <a:latin typeface="Calibri"/>
              <a:cs typeface="Calibri"/>
            </a:endParaRPr>
          </a:p>
          <a:p>
            <a:pPr lvl="2" marL="727710" indent="-4775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728345" algn="l"/>
              </a:tabLst>
            </a:pPr>
            <a:r>
              <a:rPr dirty="0" sz="1400" spc="-5">
                <a:latin typeface="Calibri"/>
                <a:cs typeface="Calibri"/>
              </a:rPr>
              <a:t>Requisitos</a:t>
            </a:r>
            <a:r>
              <a:rPr dirty="0" sz="1400" spc="10">
                <a:latin typeface="Calibri"/>
                <a:cs typeface="Calibri"/>
              </a:rPr>
              <a:t> de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Licenciamento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3804" y="214248"/>
            <a:ext cx="1761489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dirty="0" sz="1550" spc="3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" y="1171181"/>
            <a:ext cx="38100" cy="1114425"/>
          </a:xfrm>
          <a:custGeom>
            <a:avLst/>
            <a:gdLst/>
            <a:ahLst/>
            <a:cxnLst/>
            <a:rect l="l" t="t" r="r" b="b"/>
            <a:pathLst>
              <a:path w="38100" h="1114425">
                <a:moveTo>
                  <a:pt x="38100" y="0"/>
                </a:moveTo>
                <a:lnTo>
                  <a:pt x="0" y="0"/>
                </a:lnTo>
                <a:lnTo>
                  <a:pt x="0" y="1114056"/>
                </a:lnTo>
                <a:lnTo>
                  <a:pt x="38100" y="1114056"/>
                </a:lnTo>
                <a:lnTo>
                  <a:pt x="381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67400" y="1171194"/>
            <a:ext cx="742950" cy="742950"/>
            <a:chOff x="5867400" y="1171194"/>
            <a:chExt cx="742950" cy="742950"/>
          </a:xfrm>
        </p:grpSpPr>
        <p:sp>
          <p:nvSpPr>
            <p:cNvPr id="5" name="object 5"/>
            <p:cNvSpPr/>
            <p:nvPr/>
          </p:nvSpPr>
          <p:spPr>
            <a:xfrm>
              <a:off x="5867400" y="1171194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5" y="0"/>
                  </a:moveTo>
                  <a:lnTo>
                    <a:pt x="324888" y="2893"/>
                  </a:lnTo>
                  <a:lnTo>
                    <a:pt x="280026" y="11340"/>
                  </a:lnTo>
                  <a:lnTo>
                    <a:pt x="237236" y="24994"/>
                  </a:lnTo>
                  <a:lnTo>
                    <a:pt x="196867" y="43506"/>
                  </a:lnTo>
                  <a:lnTo>
                    <a:pt x="159267" y="66529"/>
                  </a:lnTo>
                  <a:lnTo>
                    <a:pt x="124785" y="93714"/>
                  </a:lnTo>
                  <a:lnTo>
                    <a:pt x="93770" y="124714"/>
                  </a:lnTo>
                  <a:lnTo>
                    <a:pt x="66570" y="159182"/>
                  </a:lnTo>
                  <a:lnTo>
                    <a:pt x="43534" y="196768"/>
                  </a:lnTo>
                  <a:lnTo>
                    <a:pt x="25011" y="237126"/>
                  </a:lnTo>
                  <a:lnTo>
                    <a:pt x="11348" y="279907"/>
                  </a:lnTo>
                  <a:lnTo>
                    <a:pt x="2895" y="324763"/>
                  </a:lnTo>
                  <a:lnTo>
                    <a:pt x="0" y="371348"/>
                  </a:lnTo>
                  <a:lnTo>
                    <a:pt x="2895" y="417932"/>
                  </a:lnTo>
                  <a:lnTo>
                    <a:pt x="11348" y="462788"/>
                  </a:lnTo>
                  <a:lnTo>
                    <a:pt x="25011" y="505569"/>
                  </a:lnTo>
                  <a:lnTo>
                    <a:pt x="43534" y="545927"/>
                  </a:lnTo>
                  <a:lnTo>
                    <a:pt x="66570" y="583513"/>
                  </a:lnTo>
                  <a:lnTo>
                    <a:pt x="93770" y="617981"/>
                  </a:lnTo>
                  <a:lnTo>
                    <a:pt x="124785" y="648981"/>
                  </a:lnTo>
                  <a:lnTo>
                    <a:pt x="159267" y="676166"/>
                  </a:lnTo>
                  <a:lnTo>
                    <a:pt x="196867" y="699189"/>
                  </a:lnTo>
                  <a:lnTo>
                    <a:pt x="237236" y="717701"/>
                  </a:lnTo>
                  <a:lnTo>
                    <a:pt x="280026" y="731355"/>
                  </a:lnTo>
                  <a:lnTo>
                    <a:pt x="324888" y="739802"/>
                  </a:lnTo>
                  <a:lnTo>
                    <a:pt x="371475" y="742696"/>
                  </a:lnTo>
                  <a:lnTo>
                    <a:pt x="418061" y="739802"/>
                  </a:lnTo>
                  <a:lnTo>
                    <a:pt x="462923" y="731355"/>
                  </a:lnTo>
                  <a:lnTo>
                    <a:pt x="505713" y="717701"/>
                  </a:lnTo>
                  <a:lnTo>
                    <a:pt x="546082" y="699189"/>
                  </a:lnTo>
                  <a:lnTo>
                    <a:pt x="583682" y="676166"/>
                  </a:lnTo>
                  <a:lnTo>
                    <a:pt x="618164" y="648981"/>
                  </a:lnTo>
                  <a:lnTo>
                    <a:pt x="649179" y="617981"/>
                  </a:lnTo>
                  <a:lnTo>
                    <a:pt x="676379" y="583513"/>
                  </a:lnTo>
                  <a:lnTo>
                    <a:pt x="699415" y="545927"/>
                  </a:lnTo>
                  <a:lnTo>
                    <a:pt x="717938" y="505569"/>
                  </a:lnTo>
                  <a:lnTo>
                    <a:pt x="731601" y="462788"/>
                  </a:lnTo>
                  <a:lnTo>
                    <a:pt x="740054" y="417932"/>
                  </a:lnTo>
                  <a:lnTo>
                    <a:pt x="742950" y="371348"/>
                  </a:lnTo>
                  <a:lnTo>
                    <a:pt x="740054" y="324763"/>
                  </a:lnTo>
                  <a:lnTo>
                    <a:pt x="731601" y="279907"/>
                  </a:lnTo>
                  <a:lnTo>
                    <a:pt x="717938" y="237126"/>
                  </a:lnTo>
                  <a:lnTo>
                    <a:pt x="699415" y="196768"/>
                  </a:lnTo>
                  <a:lnTo>
                    <a:pt x="676379" y="159182"/>
                  </a:lnTo>
                  <a:lnTo>
                    <a:pt x="649179" y="124714"/>
                  </a:lnTo>
                  <a:lnTo>
                    <a:pt x="618164" y="93714"/>
                  </a:lnTo>
                  <a:lnTo>
                    <a:pt x="583682" y="66529"/>
                  </a:lnTo>
                  <a:lnTo>
                    <a:pt x="546082" y="43506"/>
                  </a:lnTo>
                  <a:lnTo>
                    <a:pt x="505713" y="24994"/>
                  </a:lnTo>
                  <a:lnTo>
                    <a:pt x="462923" y="11340"/>
                  </a:lnTo>
                  <a:lnTo>
                    <a:pt x="418061" y="2893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06540" y="1293806"/>
              <a:ext cx="74930" cy="295275"/>
            </a:xfrm>
            <a:custGeom>
              <a:avLst/>
              <a:gdLst/>
              <a:ahLst/>
              <a:cxnLst/>
              <a:rect l="l" t="t" r="r" b="b"/>
              <a:pathLst>
                <a:path w="74929" h="295275">
                  <a:moveTo>
                    <a:pt x="74344" y="0"/>
                  </a:moveTo>
                  <a:lnTo>
                    <a:pt x="0" y="0"/>
                  </a:lnTo>
                  <a:lnTo>
                    <a:pt x="4879" y="295206"/>
                  </a:lnTo>
                  <a:lnTo>
                    <a:pt x="70550" y="229557"/>
                  </a:lnTo>
                  <a:lnTo>
                    <a:pt x="74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9427" y="1155318"/>
            <a:ext cx="5993130" cy="7296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EC7C30"/>
                </a:solidFill>
                <a:latin typeface="Calibri"/>
                <a:cs typeface="Calibri"/>
              </a:rPr>
              <a:t>Importante</a:t>
            </a:r>
            <a:endParaRPr sz="1800">
              <a:latin typeface="Calibri"/>
              <a:cs typeface="Calibri"/>
            </a:endParaRPr>
          </a:p>
          <a:p>
            <a:pPr marL="263525" marR="1031240">
              <a:lnSpc>
                <a:spcPct val="102899"/>
              </a:lnSpc>
              <a:spcBef>
                <a:spcPts val="60"/>
              </a:spcBef>
            </a:pPr>
            <a:r>
              <a:rPr dirty="0" sz="1550" spc="30">
                <a:latin typeface="Calibri"/>
                <a:cs typeface="Calibri"/>
              </a:rPr>
              <a:t>Na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tabela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de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conteúdo</a:t>
            </a:r>
            <a:r>
              <a:rPr dirty="0" sz="1550" spc="9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deve</a:t>
            </a:r>
            <a:r>
              <a:rPr dirty="0" sz="1550" spc="1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conter</a:t>
            </a:r>
            <a:r>
              <a:rPr dirty="0" sz="1550" spc="7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todos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os</a:t>
            </a:r>
            <a:r>
              <a:rPr dirty="0" sz="1550" spc="8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tópicos 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descritos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no </a:t>
            </a:r>
            <a:r>
              <a:rPr dirty="0" sz="1550" spc="5">
                <a:latin typeface="Calibri"/>
                <a:cs typeface="Calibri"/>
              </a:rPr>
              <a:t>documento, </a:t>
            </a:r>
            <a:r>
              <a:rPr dirty="0" sz="1550">
                <a:latin typeface="Calibri"/>
                <a:cs typeface="Calibri"/>
              </a:rPr>
              <a:t>organizado </a:t>
            </a:r>
            <a:r>
              <a:rPr dirty="0" sz="1550" spc="-5">
                <a:latin typeface="Calibri"/>
                <a:cs typeface="Calibri"/>
              </a:rPr>
              <a:t>em</a:t>
            </a:r>
            <a:r>
              <a:rPr dirty="0" sz="1550">
                <a:latin typeface="Calibri"/>
                <a:cs typeface="Calibri"/>
              </a:rPr>
              <a:t> forma </a:t>
            </a:r>
            <a:r>
              <a:rPr dirty="0" sz="1550" spc="10">
                <a:latin typeface="Calibri"/>
                <a:cs typeface="Calibri"/>
              </a:rPr>
              <a:t>de índice </a:t>
            </a:r>
            <a:r>
              <a:rPr dirty="0" sz="1550" spc="-3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para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facilitar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 </a:t>
            </a:r>
            <a:r>
              <a:rPr dirty="0" sz="1550">
                <a:latin typeface="Calibri"/>
                <a:cs typeface="Calibri"/>
              </a:rPr>
              <a:t>visualização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e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pesquisa.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-5" b="1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dirty="0" sz="2000" spc="25" b="1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dirty="0" sz="2000" spc="-30" b="1">
                <a:solidFill>
                  <a:srgbClr val="3E3E3E"/>
                </a:solidFill>
                <a:latin typeface="Calibri"/>
                <a:cs typeface="Calibri"/>
              </a:rPr>
              <a:t>p</a:t>
            </a:r>
            <a:r>
              <a:rPr dirty="0" sz="2000" spc="35" b="1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dirty="0" sz="2000" spc="-15" b="1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dirty="0" sz="2000" spc="30" b="1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dirty="0" sz="2000" spc="35" b="1">
                <a:solidFill>
                  <a:srgbClr val="3E3E3E"/>
                </a:solidFill>
                <a:latin typeface="Calibri"/>
                <a:cs typeface="Calibri"/>
              </a:rPr>
              <a:t>f</a:t>
            </a:r>
            <a:r>
              <a:rPr dirty="0" sz="2000" spc="30" b="1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dirty="0" sz="2000" spc="-15" b="1">
                <a:solidFill>
                  <a:srgbClr val="3E3E3E"/>
                </a:solidFill>
                <a:latin typeface="Calibri"/>
                <a:cs typeface="Calibri"/>
              </a:rPr>
              <a:t>caçã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dirty="0" sz="2000" spc="-120" b="1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dirty="0" sz="2000" spc="25" b="1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dirty="0" sz="2000" spc="35" b="1">
                <a:solidFill>
                  <a:srgbClr val="3E3E3E"/>
                </a:solidFill>
                <a:latin typeface="Calibri"/>
                <a:cs typeface="Calibri"/>
              </a:rPr>
              <a:t>re</a:t>
            </a:r>
            <a:r>
              <a:rPr dirty="0" sz="2000" spc="-30" b="1">
                <a:solidFill>
                  <a:srgbClr val="3E3E3E"/>
                </a:solidFill>
                <a:latin typeface="Calibri"/>
                <a:cs typeface="Calibri"/>
              </a:rPr>
              <a:t>qu</a:t>
            </a:r>
            <a:r>
              <a:rPr dirty="0" sz="2000" spc="30" b="1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dirty="0" sz="2000" spc="25" b="1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dirty="0" sz="2000" spc="30" b="1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dirty="0" sz="2000" spc="-25" b="1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dirty="0" sz="2000" spc="45" b="1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dirty="0" sz="2000" spc="-140" b="1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dirty="0" sz="2000" spc="-125" b="1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dirty="0" sz="2000" spc="25" b="1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dirty="0" sz="2000" spc="45" b="1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dirty="0" sz="2000" spc="35" b="1">
                <a:solidFill>
                  <a:srgbClr val="3E3E3E"/>
                </a:solidFill>
                <a:latin typeface="Calibri"/>
                <a:cs typeface="Calibri"/>
              </a:rPr>
              <a:t>f</a:t>
            </a:r>
            <a:r>
              <a:rPr dirty="0" sz="2000" spc="-25" b="1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w</a:t>
            </a:r>
            <a:r>
              <a:rPr dirty="0" sz="2000" spc="-15" b="1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dirty="0" sz="2000" spc="30" b="1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dirty="0" sz="2000" spc="10" b="1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313055" indent="-295910">
              <a:lnSpc>
                <a:spcPct val="100000"/>
              </a:lnSpc>
              <a:buAutoNum type="arabicPeriod"/>
              <a:tabLst>
                <a:tab pos="312420" algn="l"/>
                <a:tab pos="313055" algn="l"/>
              </a:tabLst>
            </a:pP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Introdução</a:t>
            </a:r>
            <a:endParaRPr sz="1400">
              <a:latin typeface="Calibri"/>
              <a:cs typeface="Calibri"/>
            </a:endParaRPr>
          </a:p>
          <a:p>
            <a:pPr algn="just" marL="17145" marR="5080">
              <a:lnSpc>
                <a:spcPts val="1500"/>
              </a:lnSpc>
              <a:spcBef>
                <a:spcPts val="844"/>
              </a:spcBef>
            </a:pP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A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introdução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da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Especificação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Requisitos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Software (SRS)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fornecer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uma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visão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geral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toda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SRS.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Ela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deve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incluir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finalidade,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escopo, 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as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definições, </a:t>
            </a:r>
            <a:r>
              <a:rPr dirty="0" sz="1400" spc="-70">
                <a:solidFill>
                  <a:srgbClr val="933546"/>
                </a:solidFill>
                <a:latin typeface="Calibri"/>
                <a:cs typeface="Calibri"/>
              </a:rPr>
              <a:t>os 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acrônimos,</a:t>
            </a:r>
            <a:r>
              <a:rPr dirty="0" sz="1400" spc="-8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abreviações,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referências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visão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geral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SRS.</a:t>
            </a:r>
            <a:endParaRPr sz="1400">
              <a:latin typeface="Calibri"/>
              <a:cs typeface="Calibri"/>
            </a:endParaRPr>
          </a:p>
          <a:p>
            <a:pPr algn="just" lvl="1" marL="561340" indent="-34353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61340" algn="l"/>
              </a:tabLst>
            </a:pP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Finalidade</a:t>
            </a:r>
            <a:endParaRPr sz="1400">
              <a:latin typeface="Calibri"/>
              <a:cs typeface="Calibri"/>
            </a:endParaRPr>
          </a:p>
          <a:p>
            <a:pPr algn="just" marL="17145" marR="5080">
              <a:lnSpc>
                <a:spcPct val="90500"/>
              </a:lnSpc>
              <a:spcBef>
                <a:spcPts val="805"/>
              </a:spcBef>
            </a:pP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Especifique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finalidade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desta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SRS.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A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SRS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deverá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descrever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totalmente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comportamento externo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aplicativo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ou 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do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subsistema identificado.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Ela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também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deverá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descrever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requisitos 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não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funcionais,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restrições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design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 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outros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fatores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necessários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para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fornecer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uma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visão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completa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abrangente dos requisitos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software.</a:t>
            </a:r>
            <a:endParaRPr sz="1400">
              <a:latin typeface="Calibri"/>
              <a:cs typeface="Calibri"/>
            </a:endParaRPr>
          </a:p>
          <a:p>
            <a:pPr algn="just" lvl="1" marL="522605" indent="-344170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523240" algn="l"/>
              </a:tabLst>
            </a:pP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Escopo</a:t>
            </a:r>
            <a:endParaRPr sz="1400">
              <a:latin typeface="Calibri"/>
              <a:cs typeface="Calibri"/>
            </a:endParaRPr>
          </a:p>
          <a:p>
            <a:pPr algn="just" marL="17145" marR="5080">
              <a:lnSpc>
                <a:spcPct val="91600"/>
              </a:lnSpc>
              <a:spcBef>
                <a:spcPts val="71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Uma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breve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descrição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aplicativo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software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se</a:t>
            </a:r>
            <a:r>
              <a:rPr dirty="0" sz="1400" spc="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aplica</a:t>
            </a:r>
            <a:r>
              <a:rPr dirty="0" sz="1400" spc="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SRS;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recurso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ou </a:t>
            </a:r>
            <a:r>
              <a:rPr dirty="0" sz="1400" spc="-3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outro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agrupamento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subsistemas;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 que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modelo(s)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Caso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Uso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SRS está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associada;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tudo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mais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seja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afetado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ou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influenciado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por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este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documento.</a:t>
            </a:r>
            <a:endParaRPr sz="1400">
              <a:latin typeface="Calibri"/>
              <a:cs typeface="Calibri"/>
            </a:endParaRPr>
          </a:p>
          <a:p>
            <a:pPr algn="just" lvl="1" marL="522605" indent="-344170">
              <a:lnSpc>
                <a:spcPct val="100000"/>
              </a:lnSpc>
              <a:spcBef>
                <a:spcPts val="570"/>
              </a:spcBef>
              <a:buAutoNum type="arabicPeriod" startAt="3"/>
              <a:tabLst>
                <a:tab pos="523240" algn="l"/>
              </a:tabLst>
            </a:pP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4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400" spc="-9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ô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-5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400" spc="-8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3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dirty="0" sz="1400" spc="-3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just" marL="17145" marR="10795" indent="95250">
              <a:lnSpc>
                <a:spcPts val="1500"/>
              </a:lnSpc>
              <a:spcBef>
                <a:spcPts val="850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  subseção 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deve</a:t>
            </a:r>
            <a:r>
              <a:rPr dirty="0" sz="1400" spc="2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fornecer</a:t>
            </a:r>
            <a:r>
              <a:rPr dirty="0" sz="1400" spc="3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5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definições</a:t>
            </a:r>
            <a:r>
              <a:rPr dirty="0" sz="1400" spc="6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dirty="0" sz="1400" spc="60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5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termos,</a:t>
            </a:r>
            <a:r>
              <a:rPr dirty="0" sz="1400" spc="3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acrônimos </a:t>
            </a:r>
            <a:r>
              <a:rPr dirty="0" sz="1400" spc="-30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abreviações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necessárias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à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adequada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interpretação</a:t>
            </a:r>
            <a:r>
              <a:rPr dirty="0" sz="1400" spc="-8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SRS.</a:t>
            </a:r>
            <a:endParaRPr sz="1400">
              <a:latin typeface="Calibri"/>
              <a:cs typeface="Calibri"/>
            </a:endParaRPr>
          </a:p>
          <a:p>
            <a:pPr algn="just" lvl="1" marL="522605" indent="-344170">
              <a:lnSpc>
                <a:spcPct val="100000"/>
              </a:lnSpc>
              <a:spcBef>
                <a:spcPts val="625"/>
              </a:spcBef>
              <a:buAutoNum type="arabicPeriod" startAt="4"/>
              <a:tabLst>
                <a:tab pos="523240" algn="l"/>
              </a:tabLst>
            </a:pP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400" spc="4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35" b="1">
                <a:solidFill>
                  <a:srgbClr val="252525"/>
                </a:solidFill>
                <a:latin typeface="Calibri"/>
                <a:cs typeface="Calibri"/>
              </a:rPr>
              <a:t>ê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7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45" b="1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algn="just" marL="17145" marR="11430">
              <a:lnSpc>
                <a:spcPct val="90800"/>
              </a:lnSpc>
              <a:spcBef>
                <a:spcPts val="800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 </a:t>
            </a:r>
            <a:r>
              <a:rPr dirty="0" sz="1400" spc="3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subseção</a:t>
            </a:r>
            <a:r>
              <a:rPr dirty="0" sz="1400" spc="6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deve 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fornecer 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uma 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lista</a:t>
            </a:r>
            <a:r>
              <a:rPr dirty="0" sz="1400" spc="6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completa</a:t>
            </a:r>
            <a:r>
              <a:rPr dirty="0" sz="1400" spc="5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todos  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70">
                <a:solidFill>
                  <a:srgbClr val="933546"/>
                </a:solidFill>
                <a:latin typeface="Calibri"/>
                <a:cs typeface="Calibri"/>
              </a:rPr>
              <a:t>os 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documentos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mencionados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em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qualquer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outra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parte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da SRS.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Cada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documento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deverá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identificado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por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título,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número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relatório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(se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aplicável),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data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organização</a:t>
            </a:r>
            <a:r>
              <a:rPr dirty="0" sz="1400" spc="-10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publicação.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914390" cy="77597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203835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dirty="0" sz="1550" spc="55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</a:pP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1.5</a:t>
            </a:r>
            <a:r>
              <a:rPr dirty="0" sz="1400" spc="18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Visão</a:t>
            </a:r>
            <a:r>
              <a:rPr dirty="0" sz="1400" spc="-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Geral</a:t>
            </a:r>
            <a:r>
              <a:rPr dirty="0" sz="1400" spc="-7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(Opcional)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  <a:spcBef>
                <a:spcPts val="64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 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subseção 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descreve</a:t>
            </a:r>
            <a:r>
              <a:rPr dirty="0" sz="1400" spc="3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3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restante</a:t>
            </a:r>
            <a:r>
              <a:rPr dirty="0" sz="1400" spc="3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da 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SRS</a:t>
            </a:r>
            <a:r>
              <a:rPr dirty="0" sz="1400" spc="38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contém</a:t>
            </a:r>
            <a:r>
              <a:rPr dirty="0" sz="1400" spc="3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3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explica</a:t>
            </a:r>
            <a:r>
              <a:rPr dirty="0" sz="1400" spc="3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como 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oc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á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gan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z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2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   </a:t>
            </a:r>
            <a:r>
              <a:rPr dirty="0" sz="1400" spc="-7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ã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9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99700"/>
              </a:lnSpc>
              <a:spcBef>
                <a:spcPts val="800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 da 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SRS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deve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descrever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os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fatores gerais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afetam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produto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seus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requisitos.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Ela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não deve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especificar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requisitos específicos.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Em 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vez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disso,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fornecer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uma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base para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esses requisitos,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 serão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definidos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detalhadamente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na </a:t>
            </a:r>
            <a:r>
              <a:rPr dirty="0" sz="1400" spc="-30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3,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facilitar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sua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compreensão.</a:t>
            </a:r>
            <a:r>
              <a:rPr dirty="0" sz="1400" spc="-8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Inclua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itens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como:</a:t>
            </a:r>
            <a:endParaRPr sz="1400">
              <a:latin typeface="Calibri"/>
              <a:cs typeface="Calibri"/>
            </a:endParaRPr>
          </a:p>
          <a:p>
            <a:pPr algn="just" marL="299085" indent="-28638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ti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v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funções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produto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í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á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restrições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upo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õ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ê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nc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ubcon</a:t>
            </a:r>
            <a:r>
              <a:rPr dirty="0" sz="1400" spc="35">
                <a:solidFill>
                  <a:srgbClr val="933546"/>
                </a:solidFill>
                <a:latin typeface="Calibri"/>
                <a:cs typeface="Calibri"/>
              </a:rPr>
              <a:t>j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un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algn="just" marL="308610" indent="-295910">
              <a:lnSpc>
                <a:spcPct val="100000"/>
              </a:lnSpc>
              <a:spcBef>
                <a:spcPts val="1165"/>
              </a:spcBef>
              <a:buAutoNum type="arabicPeriod" startAt="3"/>
              <a:tabLst>
                <a:tab pos="308610" algn="l"/>
              </a:tabLst>
            </a:pP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Específicos</a:t>
            </a:r>
            <a:endParaRPr sz="1400">
              <a:latin typeface="Calibri"/>
              <a:cs typeface="Calibri"/>
            </a:endParaRPr>
          </a:p>
          <a:p>
            <a:pPr algn="just" marL="12700" marR="7620">
              <a:lnSpc>
                <a:spcPct val="89300"/>
              </a:lnSpc>
              <a:spcBef>
                <a:spcPts val="830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seção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da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SRS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deve 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conter todos 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os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requisitos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software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em detalhamento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suficiente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para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possibilitar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 os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designers projetem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um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sistema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satisfaça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esses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requisitos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e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testadores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verifiquem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se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sistema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satisfaz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esses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requisitos.</a:t>
            </a:r>
            <a:endParaRPr sz="1400">
              <a:latin typeface="Calibri"/>
              <a:cs typeface="Calibri"/>
            </a:endParaRPr>
          </a:p>
          <a:p>
            <a:pPr algn="just" lvl="1" marL="518159" indent="-34417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18795" algn="l"/>
              </a:tabLst>
            </a:pP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Funcionais</a:t>
            </a:r>
            <a:endParaRPr sz="1400">
              <a:latin typeface="Calibri"/>
              <a:cs typeface="Calibri"/>
            </a:endParaRPr>
          </a:p>
          <a:p>
            <a:pPr algn="just" marL="12700" marR="8255">
              <a:lnSpc>
                <a:spcPct val="89400"/>
              </a:lnSpc>
              <a:spcBef>
                <a:spcPts val="82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 seção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descreve 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requisitos funcionais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sistema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são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expressos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no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estilo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linguagem natural. Para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muitos aplicativos,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este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poderá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 o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volume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 </a:t>
            </a:r>
            <a:r>
              <a:rPr dirty="0" sz="1400" spc="-3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Pacote</a:t>
            </a:r>
            <a:r>
              <a:rPr dirty="0" sz="1400" spc="-1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SRS.</a:t>
            </a:r>
            <a:endParaRPr sz="1400">
              <a:latin typeface="Calibri"/>
              <a:cs typeface="Calibri"/>
            </a:endParaRPr>
          </a:p>
          <a:p>
            <a:pPr algn="just" lvl="2" marL="737870" indent="-48704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37870" algn="l"/>
              </a:tabLst>
            </a:pP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9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un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400" spc="-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um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descrição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requisito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feita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aqui.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748020" cy="8684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7465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dirty="0" sz="1550" spc="55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</a:pP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3.2</a:t>
            </a:r>
            <a:r>
              <a:rPr dirty="0" sz="1400" spc="21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Performance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características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desempenho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sistema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devem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descritas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nesta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seção.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po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ã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(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é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,</a:t>
            </a:r>
            <a:r>
              <a:rPr dirty="0" sz="1400" spc="-8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á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x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o)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taxa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transferência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capacidade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modos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degradação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utilização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recursos</a:t>
            </a:r>
            <a:endParaRPr sz="1400">
              <a:latin typeface="Calibri"/>
              <a:cs typeface="Calibri"/>
            </a:endParaRPr>
          </a:p>
          <a:p>
            <a:pPr algn="r" marR="2637155">
              <a:lnSpc>
                <a:spcPct val="100000"/>
              </a:lnSpc>
              <a:spcBef>
                <a:spcPts val="645"/>
              </a:spcBef>
              <a:tabLst>
                <a:tab pos="600710" algn="l"/>
              </a:tabLst>
            </a:pP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3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2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1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1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ese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400" spc="-3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nh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1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algn="r" marR="2575560">
              <a:lnSpc>
                <a:spcPct val="100000"/>
              </a:lnSpc>
              <a:spcBef>
                <a:spcPts val="650"/>
              </a:spcBef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ã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v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1" marL="441959" indent="-267970">
              <a:lnSpc>
                <a:spcPct val="100000"/>
              </a:lnSpc>
              <a:spcBef>
                <a:spcPts val="645"/>
              </a:spcBef>
              <a:buAutoNum type="arabicPeriod" startAt="3"/>
              <a:tabLst>
                <a:tab pos="442595" algn="l"/>
              </a:tabLst>
            </a:pP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Atributos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do</a:t>
            </a:r>
            <a:r>
              <a:rPr dirty="0" sz="1400" spc="-11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Sistema</a:t>
            </a:r>
            <a:r>
              <a:rPr dirty="0" sz="1400" spc="-12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Software</a:t>
            </a:r>
            <a:r>
              <a:rPr dirty="0" sz="1400" spc="-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(Opcional)</a:t>
            </a:r>
            <a:endParaRPr sz="1400">
              <a:latin typeface="Calibri"/>
              <a:cs typeface="Calibri"/>
            </a:endParaRPr>
          </a:p>
          <a:p>
            <a:pPr lvl="2" marL="737870" indent="-48704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37870" algn="l"/>
              </a:tabLst>
            </a:pP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1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1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es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gn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  <a:spcBef>
                <a:spcPts val="570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deve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indicar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todas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restrições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design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referentes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sistema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</a:pP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á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ndo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o.</a:t>
            </a:r>
            <a:endParaRPr sz="1400">
              <a:latin typeface="Calibri"/>
              <a:cs typeface="Calibri"/>
            </a:endParaRPr>
          </a:p>
          <a:p>
            <a:pPr lvl="3" marL="956944" indent="-6299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956944" algn="l"/>
              </a:tabLst>
            </a:pPr>
            <a:r>
              <a:rPr dirty="0" sz="1400" spc="-25" b="1">
                <a:solidFill>
                  <a:srgbClr val="252525"/>
                </a:solidFill>
                <a:latin typeface="Calibri"/>
                <a:cs typeface="Calibri"/>
              </a:rPr>
              <a:t>&lt;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est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ã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0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4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-10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ã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v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2" marL="737870" indent="-487045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737870" algn="l"/>
              </a:tabLst>
            </a:pP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Interfaces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define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interfaces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devem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suportadas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pelo</a:t>
            </a:r>
            <a:r>
              <a:rPr dirty="0" sz="1400" spc="-1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aplicativo.</a:t>
            </a:r>
            <a:endParaRPr sz="1400">
              <a:latin typeface="Calibri"/>
              <a:cs typeface="Calibri"/>
            </a:endParaRPr>
          </a:p>
          <a:p>
            <a:pPr lvl="3" marL="956944" indent="-6299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956944" algn="l"/>
              </a:tabLst>
            </a:pP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Interface</a:t>
            </a:r>
            <a:r>
              <a:rPr dirty="0" sz="1400" spc="-7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dirty="0" sz="1400" spc="-7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Usuário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  <a:spcBef>
                <a:spcPts val="570"/>
              </a:spcBef>
            </a:pP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Descreva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interfaces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usuário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deverão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implementadas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pelo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software.</a:t>
            </a:r>
            <a:endParaRPr sz="1400">
              <a:latin typeface="Calibri"/>
              <a:cs typeface="Calibri"/>
            </a:endParaRPr>
          </a:p>
          <a:p>
            <a:pPr lvl="3" marL="956944" indent="-629920">
              <a:lnSpc>
                <a:spcPct val="100000"/>
              </a:lnSpc>
              <a:spcBef>
                <a:spcPts val="570"/>
              </a:spcBef>
              <a:buAutoNum type="arabicPeriod" startAt="2"/>
              <a:tabLst>
                <a:tab pos="956944" algn="l"/>
              </a:tabLst>
            </a:pP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1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dw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12700" marR="153670">
              <a:lnSpc>
                <a:spcPct val="91600"/>
              </a:lnSpc>
              <a:spcBef>
                <a:spcPts val="790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define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todas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interfaces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hardware</a:t>
            </a:r>
            <a:r>
              <a:rPr dirty="0" sz="1400" spc="-1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-1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devem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suportadas </a:t>
            </a:r>
            <a:r>
              <a:rPr dirty="0" sz="1400" spc="-30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l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w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,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nc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l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 spc="35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l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ó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g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,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ços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í</a:t>
            </a: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co</a:t>
            </a: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,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 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comportamento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esperado,</a:t>
            </a:r>
            <a:r>
              <a:rPr dirty="0" sz="1400" spc="-7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lvl="3" marL="956944" indent="-629920">
              <a:lnSpc>
                <a:spcPct val="100000"/>
              </a:lnSpc>
              <a:spcBef>
                <a:spcPts val="570"/>
              </a:spcBef>
              <a:buAutoNum type="arabicPeriod" startAt="3"/>
              <a:tabLst>
                <a:tab pos="956944" algn="l"/>
              </a:tabLst>
            </a:pP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1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w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  <a:spcBef>
                <a:spcPts val="64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descreve</a:t>
            </a:r>
            <a:r>
              <a:rPr dirty="0" sz="1400" spc="-1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interfaces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software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com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outros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componentes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</a:pP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w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3" marL="956944" indent="-629920">
              <a:lnSpc>
                <a:spcPct val="100000"/>
              </a:lnSpc>
              <a:spcBef>
                <a:spcPts val="650"/>
              </a:spcBef>
              <a:buAutoNum type="arabicPeriod" startAt="4"/>
              <a:tabLst>
                <a:tab pos="956944" algn="l"/>
              </a:tabLst>
            </a:pP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te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13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un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ã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 marL="12700" marR="701040">
              <a:lnSpc>
                <a:spcPts val="1500"/>
              </a:lnSpc>
              <a:spcBef>
                <a:spcPts val="844"/>
              </a:spcBef>
            </a:pP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Descreva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todas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interfaces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comunicação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com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outros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sistemas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ou </a:t>
            </a:r>
            <a:r>
              <a:rPr dirty="0" sz="1400" spc="-3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dispositivos.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699760" cy="77978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dirty="0" sz="1550" spc="55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lvl="2" marL="737870" indent="-487045">
              <a:lnSpc>
                <a:spcPct val="100000"/>
              </a:lnSpc>
              <a:buAutoNum type="arabicPeriod" startAt="3"/>
              <a:tabLst>
                <a:tab pos="737870" algn="l"/>
              </a:tabLst>
            </a:pP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pon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do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  <a:spcBef>
                <a:spcPts val="64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descreve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documentos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comprados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para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serem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usados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com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00"/>
              </a:lnSpc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sistema,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quaisquer</a:t>
            </a:r>
            <a:r>
              <a:rPr dirty="0" sz="1400" spc="-7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restrições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utilização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licenciamento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aplicáveis,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40"/>
              </a:lnSpc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quaisquer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padrões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associados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compatibilidade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interoperabilidade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ou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25"/>
              </a:lnSpc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n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2" marL="737870" indent="-487045">
              <a:lnSpc>
                <a:spcPct val="100000"/>
              </a:lnSpc>
              <a:spcBef>
                <a:spcPts val="570"/>
              </a:spcBef>
              <a:buAutoNum type="arabicPeriod" startAt="4"/>
              <a:tabLst>
                <a:tab pos="737870" algn="l"/>
              </a:tabLst>
            </a:pP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se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ç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70" b="1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400" spc="-9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4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4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55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4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  <a:p>
            <a:pPr marL="12700" marR="16510">
              <a:lnSpc>
                <a:spcPct val="90800"/>
              </a:lnSpc>
              <a:spcBef>
                <a:spcPts val="80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descreve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avisos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legais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necessários,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garantias,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observações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sobre</a:t>
            </a:r>
            <a:r>
              <a:rPr dirty="0" sz="1400" spc="-1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direitos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autorais,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observações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sobre</a:t>
            </a:r>
            <a:r>
              <a:rPr dirty="0" sz="1400" spc="-1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patentes,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logomarcas, </a:t>
            </a:r>
            <a:r>
              <a:rPr dirty="0" sz="1400" spc="-3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marcas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comerciais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ou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problemas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conformidade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com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logotipos referentes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ao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software.</a:t>
            </a:r>
            <a:endParaRPr sz="1400">
              <a:latin typeface="Calibri"/>
              <a:cs typeface="Calibri"/>
            </a:endParaRPr>
          </a:p>
          <a:p>
            <a:pPr lvl="2" marL="737870" indent="-487045">
              <a:lnSpc>
                <a:spcPct val="100000"/>
              </a:lnSpc>
              <a:spcBef>
                <a:spcPts val="645"/>
              </a:spcBef>
              <a:buAutoNum type="arabicPeriod" startAt="5"/>
              <a:tabLst>
                <a:tab pos="737870" algn="l"/>
              </a:tabLst>
            </a:pP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õ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45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li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á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 marR="237490">
              <a:lnSpc>
                <a:spcPct val="91600"/>
              </a:lnSpc>
              <a:spcBef>
                <a:spcPts val="71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descreve,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por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meio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referências,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padrões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aplicáveis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 </a:t>
            </a:r>
            <a:r>
              <a:rPr dirty="0" sz="1400" spc="-3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as seções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específicas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desses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padrões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se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aplicam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ao sistema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está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sendo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descrito.</a:t>
            </a:r>
            <a:endParaRPr sz="1400">
              <a:latin typeface="Calibri"/>
              <a:cs typeface="Calibri"/>
            </a:endParaRPr>
          </a:p>
          <a:p>
            <a:pPr lvl="1" marL="441959" indent="-267970">
              <a:lnSpc>
                <a:spcPct val="100000"/>
              </a:lnSpc>
              <a:spcBef>
                <a:spcPts val="570"/>
              </a:spcBef>
              <a:buAutoNum type="arabicPeriod" startAt="4"/>
              <a:tabLst>
                <a:tab pos="442595" algn="l"/>
              </a:tabLst>
            </a:pP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5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1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lvl="2" marL="737870" indent="-48704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737870" algn="l"/>
              </a:tabLst>
            </a:pP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1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ili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deve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incluir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requisitos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afetam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usabilidade.</a:t>
            </a:r>
            <a:endParaRPr sz="1400">
              <a:latin typeface="Calibri"/>
              <a:cs typeface="Calibri"/>
            </a:endParaRPr>
          </a:p>
          <a:p>
            <a:pPr algn="r" lvl="3" marL="629285" marR="2581275" indent="-62928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629285" algn="l"/>
              </a:tabLst>
            </a:pP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0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ili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algn="r" marR="2527300">
              <a:lnSpc>
                <a:spcPct val="100000"/>
              </a:lnSpc>
              <a:spcBef>
                <a:spcPts val="645"/>
              </a:spcBef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ã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v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2" marL="737870" indent="-487045">
              <a:lnSpc>
                <a:spcPct val="100000"/>
              </a:lnSpc>
              <a:spcBef>
                <a:spcPts val="650"/>
              </a:spcBef>
              <a:buAutoNum type="arabicPeriod" startAt="2"/>
              <a:tabLst>
                <a:tab pos="737870" algn="l"/>
              </a:tabLst>
            </a:pP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dirty="0" sz="1400" spc="-1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Confiabilidade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  <a:spcBef>
                <a:spcPts val="570"/>
              </a:spcBef>
            </a:pP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requisitos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confiabilidade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sistema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devem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especificados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aqui.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</a:pP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Exemplo: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Disponibilidade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Tempo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Médio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entre</a:t>
            </a:r>
            <a:r>
              <a:rPr dirty="0" sz="1400" spc="-6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Falhas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(MTBF)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-16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é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(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TT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Exatidão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x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á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x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m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rr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T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x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rr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u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248"/>
            <a:ext cx="5866130" cy="47663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15621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Codificação</a:t>
            </a:r>
            <a:r>
              <a:rPr dirty="0" sz="1550" spc="55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dirty="0" sz="1550" spc="5">
                <a:solidFill>
                  <a:srgbClr val="767070"/>
                </a:solidFill>
                <a:latin typeface="Calibri"/>
                <a:cs typeface="Calibri"/>
              </a:rPr>
              <a:t>Back-End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</a:pP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3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4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2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1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  </a:t>
            </a:r>
            <a:r>
              <a:rPr dirty="0" sz="1400" spc="-9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0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ili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3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400" spc="15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ã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9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35">
                <a:solidFill>
                  <a:srgbClr val="933546"/>
                </a:solidFill>
                <a:latin typeface="Calibri"/>
                <a:cs typeface="Calibri"/>
              </a:rPr>
              <a:t>v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1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2" marL="737870" indent="-487045">
              <a:lnSpc>
                <a:spcPct val="100000"/>
              </a:lnSpc>
              <a:spcBef>
                <a:spcPts val="650"/>
              </a:spcBef>
              <a:buAutoNum type="arabicPeriod" startAt="3"/>
              <a:tabLst>
                <a:tab pos="737870" algn="l"/>
              </a:tabLst>
            </a:pP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Suportabilidade</a:t>
            </a:r>
            <a:endParaRPr sz="1400">
              <a:latin typeface="Calibri"/>
              <a:cs typeface="Calibri"/>
            </a:endParaRPr>
          </a:p>
          <a:p>
            <a:pPr marL="12700" marR="501650">
              <a:lnSpc>
                <a:spcPts val="1500"/>
              </a:lnSpc>
              <a:spcBef>
                <a:spcPts val="845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indica todos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os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requisitos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 aprimorarão a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suportabilidade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ou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manutenibilidade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sistema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está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sendo</a:t>
            </a:r>
            <a:r>
              <a:rPr dirty="0" sz="1400" spc="-8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criado,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incluindo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padrões </a:t>
            </a:r>
            <a:r>
              <a:rPr dirty="0" sz="1400" spc="-3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codificação,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convenções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nomeação,</a:t>
            </a:r>
            <a:r>
              <a:rPr dirty="0" sz="1400" spc="-7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bibliotecas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classes,</a:t>
            </a:r>
            <a:r>
              <a:rPr dirty="0" sz="1400" spc="-7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acesso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85"/>
              </a:lnSpc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à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manutenção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utilitários</a:t>
            </a:r>
            <a:r>
              <a:rPr dirty="0" sz="1400" spc="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manutenção.</a:t>
            </a:r>
            <a:endParaRPr sz="1400">
              <a:latin typeface="Calibri"/>
              <a:cs typeface="Calibri"/>
            </a:endParaRPr>
          </a:p>
          <a:p>
            <a:pPr lvl="3" marL="956944" indent="-62992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956944" algn="l"/>
              </a:tabLst>
            </a:pP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-10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up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il</a:t>
            </a:r>
            <a:r>
              <a:rPr dirty="0" sz="1400" spc="-4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5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c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ç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ã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do</a:t>
            </a:r>
            <a:r>
              <a:rPr dirty="0" sz="1400" spc="-1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40">
                <a:solidFill>
                  <a:srgbClr val="933546"/>
                </a:solidFill>
                <a:latin typeface="Calibri"/>
                <a:cs typeface="Calibri"/>
              </a:rPr>
              <a:t>v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45">
                <a:solidFill>
                  <a:srgbClr val="933546"/>
                </a:solidFill>
                <a:latin typeface="Calibri"/>
                <a:cs typeface="Calibri"/>
              </a:rPr>
              <a:t>s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f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e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it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a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qu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i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2" marL="12700" marR="162560" indent="238125">
              <a:lnSpc>
                <a:spcPts val="1500"/>
              </a:lnSpc>
              <a:spcBef>
                <a:spcPts val="850"/>
              </a:spcBef>
              <a:buAutoNum type="arabicPeriod" startAt="4"/>
              <a:tabLst>
                <a:tab pos="737870" algn="l"/>
              </a:tabLst>
            </a:pP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Requisitos</a:t>
            </a:r>
            <a:r>
              <a:rPr dirty="0" sz="1400" spc="-1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dirty="0" sz="1400" spc="-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Sistema</a:t>
            </a:r>
            <a:r>
              <a:rPr dirty="0" sz="1400" spc="-114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dirty="0" sz="1400" spc="-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Ajuda</a:t>
            </a:r>
            <a:r>
              <a:rPr dirty="0" sz="1400" spc="-114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dirty="0" sz="1400" spc="2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Documentação</a:t>
            </a:r>
            <a:r>
              <a:rPr dirty="0" sz="1400" spc="-10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dirty="0" sz="1400" spc="-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5" b="1">
                <a:solidFill>
                  <a:srgbClr val="252525"/>
                </a:solidFill>
                <a:latin typeface="Calibri"/>
                <a:cs typeface="Calibri"/>
              </a:rPr>
              <a:t>Usuário</a:t>
            </a:r>
            <a:r>
              <a:rPr dirty="0" sz="1400" spc="-10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35" b="1">
                <a:solidFill>
                  <a:srgbClr val="252525"/>
                </a:solidFill>
                <a:latin typeface="Calibri"/>
                <a:cs typeface="Calibri"/>
              </a:rPr>
              <a:t>On- </a:t>
            </a:r>
            <a:r>
              <a:rPr dirty="0" sz="1400" spc="-30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5" b="1">
                <a:solidFill>
                  <a:srgbClr val="252525"/>
                </a:solidFill>
                <a:latin typeface="Calibri"/>
                <a:cs typeface="Calibri"/>
              </a:rPr>
              <a:t>line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ts val="1500"/>
              </a:lnSpc>
              <a:spcBef>
                <a:spcPts val="825"/>
              </a:spcBef>
            </a:pP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Descreva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requisitos,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se</a:t>
            </a:r>
            <a:r>
              <a:rPr dirty="0" sz="1400" spc="-1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houver,</a:t>
            </a:r>
            <a:r>
              <a:rPr dirty="0" sz="1400" spc="-6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documentação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5">
                <a:solidFill>
                  <a:srgbClr val="933546"/>
                </a:solidFill>
                <a:latin typeface="Calibri"/>
                <a:cs typeface="Calibri"/>
              </a:rPr>
              <a:t>usuário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on-line,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sistemas </a:t>
            </a:r>
            <a:r>
              <a:rPr dirty="0" sz="1400" spc="-30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ajuda,</a:t>
            </a:r>
            <a:r>
              <a:rPr dirty="0" sz="1400" spc="-7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observações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sobre</a:t>
            </a:r>
            <a:r>
              <a:rPr dirty="0" sz="1400" spc="-1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ajuda,</a:t>
            </a:r>
            <a:r>
              <a:rPr dirty="0" sz="1400" spc="-7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algn="just" lvl="2" marL="737870" indent="-487045">
              <a:lnSpc>
                <a:spcPct val="100000"/>
              </a:lnSpc>
              <a:spcBef>
                <a:spcPts val="630"/>
              </a:spcBef>
              <a:buAutoNum type="arabicPeriod" startAt="5"/>
              <a:tabLst>
                <a:tab pos="737870" algn="l"/>
              </a:tabLst>
            </a:pP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qu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3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1400" spc="-1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25" b="1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20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15" b="1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dirty="0" sz="1400" spc="40" b="1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-40" b="1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10" b="1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 algn="just" marL="12700" marR="685165">
              <a:lnSpc>
                <a:spcPct val="91600"/>
              </a:lnSpc>
              <a:spcBef>
                <a:spcPts val="710"/>
              </a:spcBef>
            </a:pP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Esta</a:t>
            </a:r>
            <a:r>
              <a:rPr dirty="0" sz="1400" spc="-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seção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define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todos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os</a:t>
            </a:r>
            <a:r>
              <a:rPr dirty="0" sz="1400" spc="2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requisitos</a:t>
            </a:r>
            <a:r>
              <a:rPr dirty="0" sz="1400" spc="-5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imposição</a:t>
            </a:r>
            <a:r>
              <a:rPr dirty="0" sz="1400" spc="-9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licenciamento</a:t>
            </a:r>
            <a:r>
              <a:rPr dirty="0" sz="1400" spc="-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ou </a:t>
            </a:r>
            <a:r>
              <a:rPr dirty="0" sz="1400" spc="-30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outros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requisitos</a:t>
            </a:r>
            <a:r>
              <a:rPr dirty="0" sz="1400" spc="-4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4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restrição</a:t>
            </a:r>
            <a:r>
              <a:rPr dirty="0" sz="1400" spc="-8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de</a:t>
            </a:r>
            <a:r>
              <a:rPr dirty="0" sz="1400" spc="-114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933546"/>
                </a:solidFill>
                <a:latin typeface="Calibri"/>
                <a:cs typeface="Calibri"/>
              </a:rPr>
              <a:t>utilização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933546"/>
                </a:solidFill>
                <a:latin typeface="Calibri"/>
                <a:cs typeface="Calibri"/>
              </a:rPr>
              <a:t>que</a:t>
            </a:r>
            <a:r>
              <a:rPr dirty="0" sz="1400" spc="3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933546"/>
                </a:solidFill>
                <a:latin typeface="Calibri"/>
                <a:cs typeface="Calibri"/>
              </a:rPr>
              <a:t>devem</a:t>
            </a:r>
            <a:r>
              <a:rPr dirty="0" sz="1400" spc="-10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ser</a:t>
            </a:r>
            <a:r>
              <a:rPr dirty="0" sz="1400" spc="2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exibidos</a:t>
            </a:r>
            <a:r>
              <a:rPr dirty="0" sz="1400" spc="30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933546"/>
                </a:solidFill>
                <a:latin typeface="Calibri"/>
                <a:cs typeface="Calibri"/>
              </a:rPr>
              <a:t>pelo </a:t>
            </a:r>
            <a:r>
              <a:rPr dirty="0" sz="1400" spc="-305">
                <a:solidFill>
                  <a:srgbClr val="933546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933546"/>
                </a:solidFill>
                <a:latin typeface="Calibri"/>
                <a:cs typeface="Calibri"/>
              </a:rPr>
              <a:t>software.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95"/>
              </a:lnSpc>
            </a:pPr>
            <a:r>
              <a:rPr dirty="0" spc="5"/>
              <a:t>Codificação</a:t>
            </a:r>
            <a:r>
              <a:rPr dirty="0" spc="70"/>
              <a:t> </a:t>
            </a:r>
            <a:r>
              <a:rPr dirty="0" spc="5"/>
              <a:t>Back-End</a:t>
            </a:r>
            <a:r>
              <a:rPr dirty="0" spc="145"/>
              <a:t> </a:t>
            </a:r>
            <a:r>
              <a:rPr dirty="0" spc="10"/>
              <a:t>|</a:t>
            </a:r>
            <a:r>
              <a:rPr dirty="0" spc="-45"/>
              <a:t> </a:t>
            </a:r>
            <a:r>
              <a:rPr dirty="0" spc="15"/>
              <a:t>SENAI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2022-12-20T12:23:52Z</dcterms:created>
  <dcterms:modified xsi:type="dcterms:W3CDTF">2022-12-20T12:23:52Z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2021-07-01T00:00:00Z</vt:filetime>
  </property>
  <property fmtid="{D5CDD505-2E9C-101B-9397-08002B2CF9AE}" pid="3" name="LastSaved">
    <vt:filetime>2022-12-20T00:00:00Z</vt:filetime>
  </property>
</Properties>
</file>