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7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Exo 2 Black" panose="00000A00000000000000" pitchFamily="50" charset="0"/>
      <p:regular r:id="rId9"/>
      <p:bold r:id="rId10"/>
      <p:boldItalic r:id="rId11"/>
    </p:embeddedFont>
    <p:embeddedFont>
      <p:font typeface="Exo 2 Medium" panose="00000600000000000000" pitchFamily="50" charset="0"/>
      <p:regular r:id="rId12"/>
      <p:italic r:id="rId1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45" autoAdjust="0"/>
  </p:normalViewPr>
  <p:slideViewPr>
    <p:cSldViewPr>
      <p:cViewPr>
        <p:scale>
          <a:sx n="50" d="100"/>
          <a:sy n="50" d="100"/>
        </p:scale>
        <p:origin x="4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E9F91-0F52-4F99-9527-50BAAA6CD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1F4DD-DFE9-4D14-AC3A-43166018A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B9A3D5-F655-4E1D-9CE8-AAF344ED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DF458-08E4-44BC-9DDE-4015837F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8CE95-B7DE-4AF8-AEC2-D566B2E2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1A8B-3FB3-4DEB-AFF5-E91079B4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1C8DD9-C68E-483F-BB02-50A7E4CD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E97F5-F2CD-4FA7-824E-79690180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1C1D2D-0E6A-401D-B77B-D379E35D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C4258-6CF1-4B19-A688-FA9C0E53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2AA248-7BE5-4445-8BE1-30F05A3A4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9A05A2-C0F0-4BA6-A49C-45BA73306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4951F-7BB2-4A91-ACF3-2021D685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6E17B-7C14-4433-BF6C-778A00EE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D791B-9BAE-4FED-85E2-236D903D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D3B14-B44B-40EB-B188-3603E7B7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7D696-BB56-4AFC-BAE9-EACB60F5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96C5A-7A2E-4023-BA3A-1A7B39C3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58C74-9FF7-4DB7-BC5A-21F53664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6AB40-A0C9-4B9F-8EF7-534BA7CD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1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10452-6D1F-42B5-870D-85F66215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EA8947-F3E0-467E-9A69-D7D2B164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6619F-25D6-45FE-BDCC-1A125153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9B57E-2447-4DBD-BEF7-63F8DDA5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8B49CF-D62C-4612-8148-30D39D1D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DA030-E4FE-4953-A228-99DB2162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ADECD-5E72-4976-B13B-5FB7F1FDE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4C33A-2D37-4D47-9E55-F3E6DF88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C56E6A-BB18-4757-8EB4-75CD6AF9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9B629D-331E-444C-8F52-254D03A0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13B497-172C-4706-BC1E-551D0A9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ADCAB-A03E-4F23-9689-C61C7691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A36C78-D72C-4C8D-95C9-066E9236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C129D4-13CA-4FE2-8CEA-42722041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3438D6-487C-4C93-85E3-34000CB5A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CBF813-6C0C-40FF-AE53-86109EA7F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F82A4E-A03F-4214-8453-4FFC2665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D95830-F5AE-4DE4-A762-815A204D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FBFF65-2ED2-4B02-B4BB-FB243EAE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153F8-E1C4-4316-A473-2A67283D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8A9AE4-807E-467A-8D35-4BF89642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C850F0-7728-4DE8-8851-00230210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EB254D-7C81-4ACC-A23C-1350E9B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5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F13C1-C720-408F-A840-70B14177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F2CCA4-FAC0-4FFF-9BE0-8C10BFB3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0D5296-C40C-4F0F-B89D-B9B5D95D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B9543-2F84-41CD-82D1-95503E88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A778E-6CCF-4D69-86B4-9FC29794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D369C2-D65E-41A2-B94F-81C24324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3B0E7-E67F-452C-BE2E-73D7353C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4A9149-09D9-40E9-986B-5F09684B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205F0-2AFD-4DCD-B7C1-4909C698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9438F-2620-4274-A6BF-2C8BC351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8D3033-2ABB-4C58-A47A-275E2649C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49D7AF-025C-40AA-AF7C-93B84E371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2088F9-414C-433F-8807-0B5868B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8BB74F-40C9-40E6-BFB9-CC67B0C8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229941-ED0D-45BE-9180-B608F381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F31548-5DBD-4406-911D-8EB3FE33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788CB1-29FB-43AB-82DF-606A9B69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25377-D918-4A38-9473-5F8706D3A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F22190-1B00-45AF-AA59-53D3C8CA7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B4904-E0B2-4C7E-9F5F-2B35264DD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62600" y="6315816"/>
            <a:ext cx="2013281" cy="20132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72118" y="1436859"/>
            <a:ext cx="1348494" cy="75964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37010" y="2076882"/>
            <a:ext cx="2212464" cy="127153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16" name="Group 16"/>
          <p:cNvGrpSpPr/>
          <p:nvPr/>
        </p:nvGrpSpPr>
        <p:grpSpPr>
          <a:xfrm>
            <a:off x="5140560" y="1169733"/>
            <a:ext cx="3005365" cy="2686971"/>
            <a:chOff x="0" y="0"/>
            <a:chExt cx="11981037" cy="11436588"/>
          </a:xfrm>
        </p:grpSpPr>
        <p:sp>
          <p:nvSpPr>
            <p:cNvPr id="17" name="Freeform 17"/>
            <p:cNvSpPr/>
            <p:nvPr/>
          </p:nvSpPr>
          <p:spPr>
            <a:xfrm>
              <a:off x="-12700" y="-12700"/>
              <a:ext cx="12006438" cy="11461989"/>
            </a:xfrm>
            <a:custGeom>
              <a:avLst/>
              <a:gdLst/>
              <a:ahLst/>
              <a:cxnLst/>
              <a:rect l="l" t="t" r="r" b="b"/>
              <a:pathLst>
                <a:path w="12006438" h="11461989">
                  <a:moveTo>
                    <a:pt x="1114410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599658"/>
                  </a:lnTo>
                  <a:cubicBezTo>
                    <a:pt x="0" y="11072099"/>
                    <a:pt x="389890" y="11461989"/>
                    <a:pt x="862330" y="11461989"/>
                  </a:cubicBezTo>
                  <a:lnTo>
                    <a:pt x="11144107" y="11461989"/>
                  </a:lnTo>
                  <a:cubicBezTo>
                    <a:pt x="11616548" y="11461989"/>
                    <a:pt x="12006438" y="11072099"/>
                    <a:pt x="12006438" y="10599658"/>
                  </a:cubicBezTo>
                  <a:lnTo>
                    <a:pt x="12006438" y="862330"/>
                  </a:lnTo>
                  <a:cubicBezTo>
                    <a:pt x="12006437" y="389890"/>
                    <a:pt x="11616547" y="0"/>
                    <a:pt x="11144107" y="0"/>
                  </a:cubicBezTo>
                  <a:close/>
                  <a:moveTo>
                    <a:pt x="11815937" y="927100"/>
                  </a:moveTo>
                  <a:lnTo>
                    <a:pt x="11815937" y="10599658"/>
                  </a:lnTo>
                  <a:cubicBezTo>
                    <a:pt x="11815937" y="10966688"/>
                    <a:pt x="11511137" y="11271488"/>
                    <a:pt x="11144107" y="11271488"/>
                  </a:cubicBezTo>
                  <a:lnTo>
                    <a:pt x="862330" y="11271488"/>
                  </a:lnTo>
                  <a:cubicBezTo>
                    <a:pt x="495300" y="11271488"/>
                    <a:pt x="190500" y="10966688"/>
                    <a:pt x="190500" y="1059965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144107" y="190500"/>
                  </a:lnTo>
                  <a:cubicBezTo>
                    <a:pt x="11511137" y="190500"/>
                    <a:pt x="11815937" y="495300"/>
                    <a:pt x="11815937" y="862330"/>
                  </a:cubicBezTo>
                  <a:lnTo>
                    <a:pt x="11815937" y="927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5383191" y="234111"/>
            <a:ext cx="2294632" cy="1419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latin typeface="Exo 2 Black"/>
              </a:rPr>
              <a:t>LLD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840954" y="8400631"/>
            <a:ext cx="1513128" cy="42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Rest API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68157" y="5680053"/>
            <a:ext cx="2608042" cy="42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Banco de </a:t>
            </a:r>
            <a:r>
              <a:rPr lang="en-US" sz="2400" dirty="0">
                <a:solidFill>
                  <a:srgbClr val="000000"/>
                </a:solidFill>
                <a:latin typeface="Exo 2 Medium"/>
              </a:rPr>
              <a:t>Dados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084956" y="8116026"/>
            <a:ext cx="948407" cy="426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000" dirty="0">
                <a:solidFill>
                  <a:srgbClr val="000000"/>
                </a:solidFill>
                <a:latin typeface="Exo 2 Medium"/>
              </a:rPr>
              <a:t>CRUD</a:t>
            </a: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F564866C-FEAF-403A-AB78-375FF378975B}"/>
              </a:ext>
            </a:extLst>
          </p:cNvPr>
          <p:cNvSpPr txBox="1"/>
          <p:nvPr/>
        </p:nvSpPr>
        <p:spPr>
          <a:xfrm>
            <a:off x="5827891" y="3147822"/>
            <a:ext cx="1630702" cy="422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React App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551CF81C-D611-4396-A27D-68EAFB71182F}"/>
              </a:ext>
            </a:extLst>
          </p:cNvPr>
          <p:cNvSpPr/>
          <p:nvPr/>
        </p:nvSpPr>
        <p:spPr>
          <a:xfrm>
            <a:off x="1119635" y="420657"/>
            <a:ext cx="7512846" cy="942577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449ED93-927C-4B0F-AE6C-6035142A2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8555" b="-4607"/>
          <a:stretch/>
        </p:blipFill>
        <p:spPr bwMode="auto">
          <a:xfrm>
            <a:off x="1138685" y="266121"/>
            <a:ext cx="928995" cy="67779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31">
            <a:extLst>
              <a:ext uri="{FF2B5EF4-FFF2-40B4-BE49-F238E27FC236}">
                <a16:creationId xmlns:a16="http://schemas.microsoft.com/office/drawing/2014/main" id="{D99942C3-369B-4C34-8B3D-E8783CAA2811}"/>
              </a:ext>
            </a:extLst>
          </p:cNvPr>
          <p:cNvSpPr txBox="1"/>
          <p:nvPr/>
        </p:nvSpPr>
        <p:spPr>
          <a:xfrm>
            <a:off x="5705926" y="4695885"/>
            <a:ext cx="672458" cy="426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000" i="1" dirty="0">
                <a:solidFill>
                  <a:srgbClr val="000000"/>
                </a:solidFill>
                <a:latin typeface="Exo 2 Medium"/>
              </a:rPr>
              <a:t>Req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C3F375E-158A-47FE-8D12-898025550E0C}"/>
              </a:ext>
            </a:extLst>
          </p:cNvPr>
          <p:cNvSpPr txBox="1"/>
          <p:nvPr/>
        </p:nvSpPr>
        <p:spPr>
          <a:xfrm>
            <a:off x="6742241" y="4698522"/>
            <a:ext cx="779623" cy="426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000" i="1" dirty="0">
                <a:solidFill>
                  <a:srgbClr val="000000"/>
                </a:solidFill>
                <a:latin typeface="Exo 2 Medium"/>
              </a:rPr>
              <a:t>Res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C531995-242F-4730-8A54-44F156897418}"/>
              </a:ext>
            </a:extLst>
          </p:cNvPr>
          <p:cNvGrpSpPr/>
          <p:nvPr/>
        </p:nvGrpSpPr>
        <p:grpSpPr>
          <a:xfrm>
            <a:off x="11033580" y="821831"/>
            <a:ext cx="3659790" cy="3254869"/>
            <a:chOff x="1756411" y="554321"/>
            <a:chExt cx="3659790" cy="3254869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 t="18401" b="16824"/>
            <a:stretch>
              <a:fillRect/>
            </a:stretch>
          </p:blipFill>
          <p:spPr>
            <a:xfrm>
              <a:off x="2545514" y="1250502"/>
              <a:ext cx="2242453" cy="1452531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/>
            <a:srcRect l="842" r="842"/>
            <a:stretch>
              <a:fillRect/>
            </a:stretch>
          </p:blipFill>
          <p:spPr>
            <a:xfrm>
              <a:off x="2509994" y="2741311"/>
              <a:ext cx="2237596" cy="568981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2" name="TextBox 22"/>
            <p:cNvSpPr txBox="1"/>
            <p:nvPr/>
          </p:nvSpPr>
          <p:spPr>
            <a:xfrm>
              <a:off x="2563408" y="554321"/>
              <a:ext cx="1997719" cy="481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dirty="0">
                  <a:solidFill>
                    <a:srgbClr val="000000"/>
                  </a:solidFill>
                  <a:latin typeface="Exo 2 Medium"/>
                </a:rPr>
                <a:t>Usuário</a:t>
              </a:r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AA132D2D-339A-496F-8596-8FBF1F945094}"/>
                </a:ext>
              </a:extLst>
            </p:cNvPr>
            <p:cNvSpPr/>
            <p:nvPr/>
          </p:nvSpPr>
          <p:spPr>
            <a:xfrm>
              <a:off x="1756411" y="1083309"/>
              <a:ext cx="3659790" cy="272588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TextBox 23">
            <a:extLst>
              <a:ext uri="{FF2B5EF4-FFF2-40B4-BE49-F238E27FC236}">
                <a16:creationId xmlns:a16="http://schemas.microsoft.com/office/drawing/2014/main" id="{757AA5EA-5588-42EB-B01A-F25611E19696}"/>
              </a:ext>
            </a:extLst>
          </p:cNvPr>
          <p:cNvSpPr txBox="1"/>
          <p:nvPr/>
        </p:nvSpPr>
        <p:spPr>
          <a:xfrm>
            <a:off x="5833411" y="9092204"/>
            <a:ext cx="1513128" cy="42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Back-End</a:t>
            </a: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E1621954-D638-4A42-9B1C-44BF4FBB64D1}"/>
              </a:ext>
            </a:extLst>
          </p:cNvPr>
          <p:cNvSpPr txBox="1"/>
          <p:nvPr/>
        </p:nvSpPr>
        <p:spPr>
          <a:xfrm>
            <a:off x="5833999" y="711204"/>
            <a:ext cx="1630703" cy="422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Front-End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9879B1C-8FED-4B99-BDF2-D59B0954ACE6}"/>
              </a:ext>
            </a:extLst>
          </p:cNvPr>
          <p:cNvGrpSpPr/>
          <p:nvPr/>
        </p:nvGrpSpPr>
        <p:grpSpPr>
          <a:xfrm>
            <a:off x="10914275" y="5834930"/>
            <a:ext cx="3659790" cy="3706996"/>
            <a:chOff x="10440389" y="5458619"/>
            <a:chExt cx="3659790" cy="3706996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53986C48-D5BE-4543-A670-766366743C80}"/>
                </a:ext>
              </a:extLst>
            </p:cNvPr>
            <p:cNvSpPr/>
            <p:nvPr/>
          </p:nvSpPr>
          <p:spPr>
            <a:xfrm>
              <a:off x="10440389" y="5458619"/>
              <a:ext cx="3659790" cy="370699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5" name="Group 16">
              <a:extLst>
                <a:ext uri="{FF2B5EF4-FFF2-40B4-BE49-F238E27FC236}">
                  <a16:creationId xmlns:a16="http://schemas.microsoft.com/office/drawing/2014/main" id="{D3FE70BB-6824-491D-8DF6-07C97C995944}"/>
                </a:ext>
              </a:extLst>
            </p:cNvPr>
            <p:cNvGrpSpPr/>
            <p:nvPr/>
          </p:nvGrpSpPr>
          <p:grpSpPr>
            <a:xfrm>
              <a:off x="10822640" y="5792950"/>
              <a:ext cx="2904349" cy="3076659"/>
              <a:chOff x="498262" y="137092"/>
              <a:chExt cx="10932858" cy="11312195"/>
            </a:xfrm>
          </p:grpSpPr>
          <p:sp>
            <p:nvSpPr>
              <p:cNvPr id="56" name="Freeform 17">
                <a:extLst>
                  <a:ext uri="{FF2B5EF4-FFF2-40B4-BE49-F238E27FC236}">
                    <a16:creationId xmlns:a16="http://schemas.microsoft.com/office/drawing/2014/main" id="{0257E89F-8140-4688-B035-D0E598D13B52}"/>
                  </a:ext>
                </a:extLst>
              </p:cNvPr>
              <p:cNvSpPr/>
              <p:nvPr/>
            </p:nvSpPr>
            <p:spPr>
              <a:xfrm>
                <a:off x="498262" y="137092"/>
                <a:ext cx="10932858" cy="11312195"/>
              </a:xfrm>
              <a:custGeom>
                <a:avLst/>
                <a:gdLst/>
                <a:ahLst/>
                <a:cxnLst/>
                <a:rect l="l" t="t" r="r" b="b"/>
                <a:pathLst>
                  <a:path w="12006438" h="11461989">
                    <a:moveTo>
                      <a:pt x="11144107" y="0"/>
                    </a:moveTo>
                    <a:lnTo>
                      <a:pt x="862330" y="0"/>
                    </a:lnTo>
                    <a:cubicBezTo>
                      <a:pt x="389890" y="0"/>
                      <a:pt x="0" y="389890"/>
                      <a:pt x="0" y="862330"/>
                    </a:cubicBezTo>
                    <a:lnTo>
                      <a:pt x="0" y="10599658"/>
                    </a:lnTo>
                    <a:cubicBezTo>
                      <a:pt x="0" y="11072099"/>
                      <a:pt x="389890" y="11461989"/>
                      <a:pt x="862330" y="11461989"/>
                    </a:cubicBezTo>
                    <a:lnTo>
                      <a:pt x="11144107" y="11461989"/>
                    </a:lnTo>
                    <a:cubicBezTo>
                      <a:pt x="11616548" y="11461989"/>
                      <a:pt x="12006438" y="11072099"/>
                      <a:pt x="12006438" y="10599658"/>
                    </a:cubicBezTo>
                    <a:lnTo>
                      <a:pt x="12006438" y="862330"/>
                    </a:lnTo>
                    <a:cubicBezTo>
                      <a:pt x="12006437" y="389890"/>
                      <a:pt x="11616547" y="0"/>
                      <a:pt x="11144107" y="0"/>
                    </a:cubicBezTo>
                    <a:close/>
                    <a:moveTo>
                      <a:pt x="11815937" y="927100"/>
                    </a:moveTo>
                    <a:lnTo>
                      <a:pt x="11815937" y="10599658"/>
                    </a:lnTo>
                    <a:cubicBezTo>
                      <a:pt x="11815937" y="10966688"/>
                      <a:pt x="11511137" y="11271488"/>
                      <a:pt x="11144107" y="11271488"/>
                    </a:cubicBezTo>
                    <a:lnTo>
                      <a:pt x="862330" y="11271488"/>
                    </a:lnTo>
                    <a:cubicBezTo>
                      <a:pt x="495300" y="11271488"/>
                      <a:pt x="190500" y="10966688"/>
                      <a:pt x="190500" y="10599658"/>
                    </a:cubicBezTo>
                    <a:lnTo>
                      <a:pt x="190500" y="862330"/>
                    </a:lnTo>
                    <a:cubicBezTo>
                      <a:pt x="190500" y="495300"/>
                      <a:pt x="495300" y="190500"/>
                      <a:pt x="862330" y="190500"/>
                    </a:cubicBezTo>
                    <a:lnTo>
                      <a:pt x="11144107" y="190500"/>
                    </a:lnTo>
                    <a:cubicBezTo>
                      <a:pt x="11511137" y="190500"/>
                      <a:pt x="11815937" y="495300"/>
                      <a:pt x="11815937" y="862330"/>
                    </a:cubicBezTo>
                    <a:lnTo>
                      <a:pt x="11815937" y="927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60" name="Group 16">
            <a:extLst>
              <a:ext uri="{FF2B5EF4-FFF2-40B4-BE49-F238E27FC236}">
                <a16:creationId xmlns:a16="http://schemas.microsoft.com/office/drawing/2014/main" id="{7219EA70-3F90-4573-A69D-8C4D9807DDA4}"/>
              </a:ext>
            </a:extLst>
          </p:cNvPr>
          <p:cNvGrpSpPr/>
          <p:nvPr/>
        </p:nvGrpSpPr>
        <p:grpSpPr>
          <a:xfrm>
            <a:off x="5094836" y="6390334"/>
            <a:ext cx="3005365" cy="2686971"/>
            <a:chOff x="0" y="0"/>
            <a:chExt cx="11981037" cy="11436588"/>
          </a:xfrm>
        </p:grpSpPr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7AE24891-B37E-4BE2-8451-6B6516B0EAF5}"/>
                </a:ext>
              </a:extLst>
            </p:cNvPr>
            <p:cNvSpPr/>
            <p:nvPr/>
          </p:nvSpPr>
          <p:spPr>
            <a:xfrm>
              <a:off x="-12700" y="-12700"/>
              <a:ext cx="12006438" cy="11461989"/>
            </a:xfrm>
            <a:custGeom>
              <a:avLst/>
              <a:gdLst/>
              <a:ahLst/>
              <a:cxnLst/>
              <a:rect l="l" t="t" r="r" b="b"/>
              <a:pathLst>
                <a:path w="12006438" h="11461989">
                  <a:moveTo>
                    <a:pt x="11144107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599658"/>
                  </a:lnTo>
                  <a:cubicBezTo>
                    <a:pt x="0" y="11072099"/>
                    <a:pt x="389890" y="11461989"/>
                    <a:pt x="862330" y="11461989"/>
                  </a:cubicBezTo>
                  <a:lnTo>
                    <a:pt x="11144107" y="11461989"/>
                  </a:lnTo>
                  <a:cubicBezTo>
                    <a:pt x="11616548" y="11461989"/>
                    <a:pt x="12006438" y="11072099"/>
                    <a:pt x="12006438" y="10599658"/>
                  </a:cubicBezTo>
                  <a:lnTo>
                    <a:pt x="12006438" y="862330"/>
                  </a:lnTo>
                  <a:cubicBezTo>
                    <a:pt x="12006437" y="389890"/>
                    <a:pt x="11616547" y="0"/>
                    <a:pt x="11144107" y="0"/>
                  </a:cubicBezTo>
                  <a:close/>
                  <a:moveTo>
                    <a:pt x="11815937" y="927100"/>
                  </a:moveTo>
                  <a:lnTo>
                    <a:pt x="11815937" y="10599658"/>
                  </a:lnTo>
                  <a:cubicBezTo>
                    <a:pt x="11815937" y="10966688"/>
                    <a:pt x="11511137" y="11271488"/>
                    <a:pt x="11144107" y="11271488"/>
                  </a:cubicBezTo>
                  <a:lnTo>
                    <a:pt x="862330" y="11271488"/>
                  </a:lnTo>
                  <a:cubicBezTo>
                    <a:pt x="495300" y="11271488"/>
                    <a:pt x="190500" y="10966688"/>
                    <a:pt x="190500" y="1059965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144107" y="190500"/>
                  </a:lnTo>
                  <a:cubicBezTo>
                    <a:pt x="11511137" y="190500"/>
                    <a:pt x="11815937" y="495300"/>
                    <a:pt x="11815937" y="862330"/>
                  </a:cubicBezTo>
                  <a:lnTo>
                    <a:pt x="11815937" y="927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026" name="Picture 2" descr="What is Amazon S3?. An introduction to Amazon S3, with… | by Jovan  Hernandez | Medium">
            <a:extLst>
              <a:ext uri="{FF2B5EF4-FFF2-40B4-BE49-F238E27FC236}">
                <a16:creationId xmlns:a16="http://schemas.microsoft.com/office/drawing/2014/main" id="{21906539-6D60-427E-B5C5-C31A3E8E0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9" t="13396" r="13525" b="12083"/>
          <a:stretch/>
        </p:blipFill>
        <p:spPr bwMode="auto">
          <a:xfrm>
            <a:off x="11930772" y="7755014"/>
            <a:ext cx="1330061" cy="7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What is Amazon S3?. An introduction to Amazon S3, with… | by Jovan  Hernandez | Medium">
            <a:extLst>
              <a:ext uri="{FF2B5EF4-FFF2-40B4-BE49-F238E27FC236}">
                <a16:creationId xmlns:a16="http://schemas.microsoft.com/office/drawing/2014/main" id="{2C109525-C544-4BFD-B7E4-7F307B5E9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r="56652"/>
          <a:stretch/>
        </p:blipFill>
        <p:spPr bwMode="auto">
          <a:xfrm>
            <a:off x="11742703" y="6286500"/>
            <a:ext cx="1316096" cy="15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86CC05-CCF1-4AE3-BB90-16ABD34F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061" y="5810695"/>
            <a:ext cx="983452" cy="5885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ivery, s3, storage, bucket, content, objects, with icon - Free download">
            <a:extLst>
              <a:ext uri="{FF2B5EF4-FFF2-40B4-BE49-F238E27FC236}">
                <a16:creationId xmlns:a16="http://schemas.microsoft.com/office/drawing/2014/main" id="{C1AC9551-ECCA-46F5-8373-3E1FE4BD3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9" t="18297" r="17939" b="21322"/>
          <a:stretch/>
        </p:blipFill>
        <p:spPr bwMode="auto">
          <a:xfrm>
            <a:off x="12994461" y="6966770"/>
            <a:ext cx="710106" cy="676492"/>
          </a:xfrm>
          <a:prstGeom prst="rect">
            <a:avLst/>
          </a:prstGeom>
          <a:noFill/>
          <a:scene3d>
            <a:camera prst="obliqueTop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ase Sql Svg Png Icon Free Download (#248289) - OnlineWebFonts.COM">
            <a:extLst>
              <a:ext uri="{FF2B5EF4-FFF2-40B4-BE49-F238E27FC236}">
                <a16:creationId xmlns:a16="http://schemas.microsoft.com/office/drawing/2014/main" id="{A7FB2310-06C3-4A17-B7B0-C444C472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06" y="3719629"/>
            <a:ext cx="1509540" cy="19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23">
            <a:extLst>
              <a:ext uri="{FF2B5EF4-FFF2-40B4-BE49-F238E27FC236}">
                <a16:creationId xmlns:a16="http://schemas.microsoft.com/office/drawing/2014/main" id="{E72F0282-8F31-4A8A-81D9-AEE142FFDC80}"/>
              </a:ext>
            </a:extLst>
          </p:cNvPr>
          <p:cNvSpPr txBox="1"/>
          <p:nvPr/>
        </p:nvSpPr>
        <p:spPr>
          <a:xfrm>
            <a:off x="12044670" y="8514465"/>
            <a:ext cx="1513128" cy="42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Storage</a:t>
            </a:r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874C8CFE-AE17-4E5B-BE1B-2A5539752B68}"/>
              </a:ext>
            </a:extLst>
          </p:cNvPr>
          <p:cNvCxnSpPr>
            <a:cxnSpLocks/>
          </p:cNvCxnSpPr>
          <p:nvPr/>
        </p:nvCxnSpPr>
        <p:spPr>
          <a:xfrm>
            <a:off x="7749474" y="2513218"/>
            <a:ext cx="35470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C4D6FEFB-73D5-415D-B666-0E54067441C4}"/>
              </a:ext>
            </a:extLst>
          </p:cNvPr>
          <p:cNvCxnSpPr>
            <a:cxnSpLocks/>
          </p:cNvCxnSpPr>
          <p:nvPr/>
        </p:nvCxnSpPr>
        <p:spPr>
          <a:xfrm flipV="1">
            <a:off x="7749474" y="7896083"/>
            <a:ext cx="3168052" cy="13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7BC79059-EBAD-44F1-A61A-FF75525A9194}"/>
              </a:ext>
            </a:extLst>
          </p:cNvPr>
          <p:cNvCxnSpPr>
            <a:cxnSpLocks/>
          </p:cNvCxnSpPr>
          <p:nvPr/>
        </p:nvCxnSpPr>
        <p:spPr>
          <a:xfrm flipV="1">
            <a:off x="6804689" y="4076700"/>
            <a:ext cx="0" cy="216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0E75C5A4-6049-4770-82C3-F9508C5724C6}"/>
              </a:ext>
            </a:extLst>
          </p:cNvPr>
          <p:cNvCxnSpPr>
            <a:cxnSpLocks/>
          </p:cNvCxnSpPr>
          <p:nvPr/>
        </p:nvCxnSpPr>
        <p:spPr>
          <a:xfrm>
            <a:off x="6488299" y="4076700"/>
            <a:ext cx="0" cy="216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: Angulado 1036">
            <a:extLst>
              <a:ext uri="{FF2B5EF4-FFF2-40B4-BE49-F238E27FC236}">
                <a16:creationId xmlns:a16="http://schemas.microsoft.com/office/drawing/2014/main" id="{66EE2E35-B02C-49E9-A4F4-88D775AFAFB1}"/>
              </a:ext>
            </a:extLst>
          </p:cNvPr>
          <p:cNvCxnSpPr>
            <a:cxnSpLocks/>
          </p:cNvCxnSpPr>
          <p:nvPr/>
        </p:nvCxnSpPr>
        <p:spPr>
          <a:xfrm rot="10800000">
            <a:off x="2347738" y="6102541"/>
            <a:ext cx="2693457" cy="19689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ector de Seta Reta 1052">
            <a:extLst>
              <a:ext uri="{FF2B5EF4-FFF2-40B4-BE49-F238E27FC236}">
                <a16:creationId xmlns:a16="http://schemas.microsoft.com/office/drawing/2014/main" id="{BEEF2B6D-62F2-4038-B9BA-04FDE8382A30}"/>
              </a:ext>
            </a:extLst>
          </p:cNvPr>
          <p:cNvCxnSpPr>
            <a:cxnSpLocks/>
          </p:cNvCxnSpPr>
          <p:nvPr/>
        </p:nvCxnSpPr>
        <p:spPr>
          <a:xfrm>
            <a:off x="2746511" y="7755014"/>
            <a:ext cx="22946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968BA22C-755B-41D6-8810-709C666F108A}"/>
              </a:ext>
            </a:extLst>
          </p:cNvPr>
          <p:cNvCxnSpPr>
            <a:cxnSpLocks/>
          </p:cNvCxnSpPr>
          <p:nvPr/>
        </p:nvCxnSpPr>
        <p:spPr>
          <a:xfrm flipV="1">
            <a:off x="2743200" y="6128522"/>
            <a:ext cx="0" cy="1626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31">
            <a:extLst>
              <a:ext uri="{FF2B5EF4-FFF2-40B4-BE49-F238E27FC236}">
                <a16:creationId xmlns:a16="http://schemas.microsoft.com/office/drawing/2014/main" id="{E02E74B3-FE9D-4676-9EE9-9269DD8F7116}"/>
              </a:ext>
            </a:extLst>
          </p:cNvPr>
          <p:cNvSpPr txBox="1"/>
          <p:nvPr/>
        </p:nvSpPr>
        <p:spPr>
          <a:xfrm>
            <a:off x="9148038" y="7333893"/>
            <a:ext cx="672458" cy="426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000" i="1" dirty="0">
                <a:solidFill>
                  <a:srgbClr val="000000"/>
                </a:solidFill>
                <a:latin typeface="Exo 2 Medium"/>
              </a:rPr>
              <a:t>Req</a:t>
            </a:r>
          </a:p>
        </p:txBody>
      </p:sp>
      <p:sp>
        <p:nvSpPr>
          <p:cNvPr id="180" name="TextBox 23">
            <a:extLst>
              <a:ext uri="{FF2B5EF4-FFF2-40B4-BE49-F238E27FC236}">
                <a16:creationId xmlns:a16="http://schemas.microsoft.com/office/drawing/2014/main" id="{E0BE17C1-456B-4783-BDAA-76FF9A952DEB}"/>
              </a:ext>
            </a:extLst>
          </p:cNvPr>
          <p:cNvSpPr txBox="1"/>
          <p:nvPr/>
        </p:nvSpPr>
        <p:spPr>
          <a:xfrm>
            <a:off x="11154655" y="5254412"/>
            <a:ext cx="3247145" cy="422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 dirty="0">
                <a:solidFill>
                  <a:srgbClr val="000000"/>
                </a:solidFill>
                <a:latin typeface="Exo 2 Medium"/>
              </a:rPr>
              <a:t>Reserva de imagens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ca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camp" id="{4BBF7939-3A7B-45AB-8198-21AC832FEBC4}" vid="{4B844D0D-CDCC-47EE-969D-10B16824BF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camp</Template>
  <TotalTime>191</TotalTime>
  <Words>19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Calibri</vt:lpstr>
      <vt:lpstr>Exo 2 Black</vt:lpstr>
      <vt:lpstr>Exo 2 Medium</vt:lpstr>
      <vt:lpstr>Tema camp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 e LLD</dc:title>
  <cp:lastModifiedBy>MATHEUS JUAN DAMIÃO FERREIRA .</cp:lastModifiedBy>
  <cp:revision>23</cp:revision>
  <dcterms:created xsi:type="dcterms:W3CDTF">2006-08-16T00:00:00Z</dcterms:created>
  <dcterms:modified xsi:type="dcterms:W3CDTF">2020-11-10T14:41:56Z</dcterms:modified>
  <dc:identifier>DAEHNQw0bT4</dc:identifier>
</cp:coreProperties>
</file>