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</p:sldIdLst>
  <p:sldSz cx="18288000" cy="10287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Exo 2 Black" panose="00000A00000000000000" pitchFamily="50" charset="0"/>
      <p:regular r:id="rId7"/>
      <p:bold r:id="rId8"/>
      <p:boldItalic r:id="rId9"/>
    </p:embeddedFont>
    <p:embeddedFont>
      <p:font typeface="Exo 2 Medium" panose="00000600000000000000" pitchFamily="50" charset="0"/>
      <p:regular r:id="rId10"/>
      <p:italic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9" d="100"/>
          <a:sy n="49" d="100"/>
        </p:scale>
        <p:origin x="55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tableStyles" Target="tableStyle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t="28906" b="2890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181C24">
              <a:alpha val="89803"/>
            </a:srgbClr>
          </a:solidFill>
        </p:spPr>
      </p:sp>
      <p:grpSp>
        <p:nvGrpSpPr>
          <p:cNvPr id="3" name="Group 3"/>
          <p:cNvGrpSpPr/>
          <p:nvPr/>
        </p:nvGrpSpPr>
        <p:grpSpPr>
          <a:xfrm>
            <a:off x="422688" y="307162"/>
            <a:ext cx="17442622" cy="9672675"/>
            <a:chOff x="0" y="0"/>
            <a:chExt cx="5219585" cy="289448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219585" cy="2894482"/>
            </a:xfrm>
            <a:custGeom>
              <a:avLst/>
              <a:gdLst/>
              <a:ahLst/>
              <a:cxnLst/>
              <a:rect l="l" t="t" r="r" b="b"/>
              <a:pathLst>
                <a:path w="5219585" h="2894482">
                  <a:moveTo>
                    <a:pt x="5095125" y="2894482"/>
                  </a:moveTo>
                  <a:lnTo>
                    <a:pt x="124460" y="2894482"/>
                  </a:lnTo>
                  <a:cubicBezTo>
                    <a:pt x="55880" y="2894482"/>
                    <a:pt x="0" y="2838602"/>
                    <a:pt x="0" y="277002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095125" y="0"/>
                  </a:lnTo>
                  <a:cubicBezTo>
                    <a:pt x="5163705" y="0"/>
                    <a:pt x="5219585" y="55880"/>
                    <a:pt x="5219585" y="124460"/>
                  </a:cubicBezTo>
                  <a:lnTo>
                    <a:pt x="5219585" y="2770022"/>
                  </a:lnTo>
                  <a:cubicBezTo>
                    <a:pt x="5219585" y="2838602"/>
                    <a:pt x="5163705" y="2894482"/>
                    <a:pt x="5095125" y="2894482"/>
                  </a:cubicBezTo>
                  <a:close/>
                </a:path>
              </a:pathLst>
            </a:custGeom>
            <a:solidFill>
              <a:srgbClr val="FFFFFF">
                <a:alpha val="61960"/>
              </a:srgbClr>
            </a:solidFill>
          </p:spPr>
          <p:txBody>
            <a:bodyPr/>
            <a:lstStyle/>
            <a:p>
              <a:r>
                <a:rPr lang="pt-BR" dirty="0"/>
                <a:t>   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411301" y="5668899"/>
            <a:ext cx="3368376" cy="3274864"/>
            <a:chOff x="0" y="0"/>
            <a:chExt cx="11981037" cy="11436588"/>
          </a:xfrm>
        </p:grpSpPr>
        <p:sp>
          <p:nvSpPr>
            <p:cNvPr id="6" name="Freeform 6"/>
            <p:cNvSpPr/>
            <p:nvPr/>
          </p:nvSpPr>
          <p:spPr>
            <a:xfrm>
              <a:off x="-12700" y="-12700"/>
              <a:ext cx="12006438" cy="11461989"/>
            </a:xfrm>
            <a:custGeom>
              <a:avLst/>
              <a:gdLst/>
              <a:ahLst/>
              <a:cxnLst/>
              <a:rect l="l" t="t" r="r" b="b"/>
              <a:pathLst>
                <a:path w="12006438" h="11461989">
                  <a:moveTo>
                    <a:pt x="11144107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10599658"/>
                  </a:lnTo>
                  <a:cubicBezTo>
                    <a:pt x="0" y="11072099"/>
                    <a:pt x="389890" y="11461989"/>
                    <a:pt x="862330" y="11461989"/>
                  </a:cubicBezTo>
                  <a:lnTo>
                    <a:pt x="11144107" y="11461989"/>
                  </a:lnTo>
                  <a:cubicBezTo>
                    <a:pt x="11616548" y="11461989"/>
                    <a:pt x="12006438" y="11072099"/>
                    <a:pt x="12006438" y="10599658"/>
                  </a:cubicBezTo>
                  <a:lnTo>
                    <a:pt x="12006438" y="862330"/>
                  </a:lnTo>
                  <a:cubicBezTo>
                    <a:pt x="12006437" y="389890"/>
                    <a:pt x="11616547" y="0"/>
                    <a:pt x="11144107" y="0"/>
                  </a:cubicBezTo>
                  <a:close/>
                  <a:moveTo>
                    <a:pt x="11815937" y="927100"/>
                  </a:moveTo>
                  <a:lnTo>
                    <a:pt x="11815937" y="10599658"/>
                  </a:lnTo>
                  <a:cubicBezTo>
                    <a:pt x="11815937" y="10966688"/>
                    <a:pt x="11511137" y="11271488"/>
                    <a:pt x="11144107" y="11271488"/>
                  </a:cubicBezTo>
                  <a:lnTo>
                    <a:pt x="862330" y="11271488"/>
                  </a:lnTo>
                  <a:cubicBezTo>
                    <a:pt x="495300" y="11271488"/>
                    <a:pt x="190500" y="10966688"/>
                    <a:pt x="190500" y="10599658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144107" y="190500"/>
                  </a:lnTo>
                  <a:cubicBezTo>
                    <a:pt x="11511137" y="190500"/>
                    <a:pt x="11815937" y="495300"/>
                    <a:pt x="11815937" y="862330"/>
                  </a:cubicBezTo>
                  <a:lnTo>
                    <a:pt x="11815937" y="9271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 t="18401" b="16824"/>
          <a:stretch>
            <a:fillRect/>
          </a:stretch>
        </p:blipFill>
        <p:spPr>
          <a:xfrm>
            <a:off x="2545514" y="1250502"/>
            <a:ext cx="2242453" cy="145253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 l="842" r="842"/>
          <a:stretch>
            <a:fillRect/>
          </a:stretch>
        </p:blipFill>
        <p:spPr>
          <a:xfrm>
            <a:off x="2509994" y="2741311"/>
            <a:ext cx="2237596" cy="5689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015513" y="5605258"/>
            <a:ext cx="2212464" cy="2212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2805810" y="5916239"/>
            <a:ext cx="1348494" cy="759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1" name="Group 11"/>
          <p:cNvGrpSpPr/>
          <p:nvPr/>
        </p:nvGrpSpPr>
        <p:grpSpPr>
          <a:xfrm>
            <a:off x="12973553" y="5672536"/>
            <a:ext cx="3430766" cy="3274864"/>
            <a:chOff x="0" y="0"/>
            <a:chExt cx="11981037" cy="11436588"/>
          </a:xfrm>
        </p:grpSpPr>
        <p:sp>
          <p:nvSpPr>
            <p:cNvPr id="12" name="Freeform 12"/>
            <p:cNvSpPr/>
            <p:nvPr/>
          </p:nvSpPr>
          <p:spPr>
            <a:xfrm>
              <a:off x="-12700" y="-12700"/>
              <a:ext cx="12006438" cy="11461989"/>
            </a:xfrm>
            <a:custGeom>
              <a:avLst/>
              <a:gdLst/>
              <a:ahLst/>
              <a:cxnLst/>
              <a:rect l="l" t="t" r="r" b="b"/>
              <a:pathLst>
                <a:path w="12006438" h="11461989">
                  <a:moveTo>
                    <a:pt x="11144107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10599658"/>
                  </a:lnTo>
                  <a:cubicBezTo>
                    <a:pt x="0" y="11072099"/>
                    <a:pt x="389890" y="11461989"/>
                    <a:pt x="862330" y="11461989"/>
                  </a:cubicBezTo>
                  <a:lnTo>
                    <a:pt x="11144107" y="11461989"/>
                  </a:lnTo>
                  <a:cubicBezTo>
                    <a:pt x="11616548" y="11461989"/>
                    <a:pt x="12006438" y="11072099"/>
                    <a:pt x="12006438" y="10599658"/>
                  </a:cubicBezTo>
                  <a:lnTo>
                    <a:pt x="12006438" y="862330"/>
                  </a:lnTo>
                  <a:cubicBezTo>
                    <a:pt x="12006437" y="389890"/>
                    <a:pt x="11616547" y="0"/>
                    <a:pt x="11144107" y="0"/>
                  </a:cubicBezTo>
                  <a:close/>
                  <a:moveTo>
                    <a:pt x="11815937" y="927100"/>
                  </a:moveTo>
                  <a:lnTo>
                    <a:pt x="11815937" y="10599658"/>
                  </a:lnTo>
                  <a:cubicBezTo>
                    <a:pt x="11815937" y="10966688"/>
                    <a:pt x="11511137" y="11271488"/>
                    <a:pt x="11144107" y="11271488"/>
                  </a:cubicBezTo>
                  <a:lnTo>
                    <a:pt x="862330" y="11271488"/>
                  </a:lnTo>
                  <a:cubicBezTo>
                    <a:pt x="495300" y="11271488"/>
                    <a:pt x="190500" y="10966688"/>
                    <a:pt x="190500" y="10599658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144107" y="190500"/>
                  </a:lnTo>
                  <a:cubicBezTo>
                    <a:pt x="11511137" y="190500"/>
                    <a:pt x="11815937" y="495300"/>
                    <a:pt x="11815937" y="862330"/>
                  </a:cubicBezTo>
                  <a:lnTo>
                    <a:pt x="11815937" y="9271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3251096" y="4293374"/>
            <a:ext cx="449576" cy="354041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2249733" y="6703272"/>
            <a:ext cx="2212464" cy="1271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6" name="Group 16"/>
          <p:cNvGrpSpPr/>
          <p:nvPr/>
        </p:nvGrpSpPr>
        <p:grpSpPr>
          <a:xfrm>
            <a:off x="1760501" y="5682107"/>
            <a:ext cx="3430766" cy="3274864"/>
            <a:chOff x="0" y="0"/>
            <a:chExt cx="11981037" cy="11436588"/>
          </a:xfrm>
        </p:grpSpPr>
        <p:sp>
          <p:nvSpPr>
            <p:cNvPr id="17" name="Freeform 17"/>
            <p:cNvSpPr/>
            <p:nvPr/>
          </p:nvSpPr>
          <p:spPr>
            <a:xfrm>
              <a:off x="-12700" y="-12700"/>
              <a:ext cx="12006438" cy="11461989"/>
            </a:xfrm>
            <a:custGeom>
              <a:avLst/>
              <a:gdLst/>
              <a:ahLst/>
              <a:cxnLst/>
              <a:rect l="l" t="t" r="r" b="b"/>
              <a:pathLst>
                <a:path w="12006438" h="11461989">
                  <a:moveTo>
                    <a:pt x="11144107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10599658"/>
                  </a:lnTo>
                  <a:cubicBezTo>
                    <a:pt x="0" y="11072099"/>
                    <a:pt x="389890" y="11461989"/>
                    <a:pt x="862330" y="11461989"/>
                  </a:cubicBezTo>
                  <a:lnTo>
                    <a:pt x="11144107" y="11461989"/>
                  </a:lnTo>
                  <a:cubicBezTo>
                    <a:pt x="11616548" y="11461989"/>
                    <a:pt x="12006438" y="11072099"/>
                    <a:pt x="12006438" y="10599658"/>
                  </a:cubicBezTo>
                  <a:lnTo>
                    <a:pt x="12006438" y="862330"/>
                  </a:lnTo>
                  <a:cubicBezTo>
                    <a:pt x="12006437" y="389890"/>
                    <a:pt x="11616547" y="0"/>
                    <a:pt x="11144107" y="0"/>
                  </a:cubicBezTo>
                  <a:close/>
                  <a:moveTo>
                    <a:pt x="11815937" y="927100"/>
                  </a:moveTo>
                  <a:lnTo>
                    <a:pt x="11815937" y="10599658"/>
                  </a:lnTo>
                  <a:cubicBezTo>
                    <a:pt x="11815937" y="10966688"/>
                    <a:pt x="11511137" y="11271488"/>
                    <a:pt x="11144107" y="11271488"/>
                  </a:cubicBezTo>
                  <a:lnTo>
                    <a:pt x="862330" y="11271488"/>
                  </a:lnTo>
                  <a:cubicBezTo>
                    <a:pt x="495300" y="11271488"/>
                    <a:pt x="190500" y="10966688"/>
                    <a:pt x="190500" y="10599658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144107" y="190500"/>
                  </a:lnTo>
                  <a:cubicBezTo>
                    <a:pt x="11511137" y="190500"/>
                    <a:pt x="11815937" y="495300"/>
                    <a:pt x="11815937" y="862330"/>
                  </a:cubicBezTo>
                  <a:lnTo>
                    <a:pt x="11815937" y="9271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0931121" y="7170045"/>
            <a:ext cx="1946679" cy="259990"/>
            <a:chOff x="0" y="0"/>
            <a:chExt cx="3803650" cy="508000"/>
          </a:xfrm>
        </p:grpSpPr>
        <p:sp>
          <p:nvSpPr>
            <p:cNvPr id="19" name="Freeform 19"/>
            <p:cNvSpPr/>
            <p:nvPr/>
          </p:nvSpPr>
          <p:spPr>
            <a:xfrm>
              <a:off x="0" y="215900"/>
              <a:ext cx="3507740" cy="76200"/>
            </a:xfrm>
            <a:custGeom>
              <a:avLst/>
              <a:gdLst/>
              <a:ahLst/>
              <a:cxnLst/>
              <a:rect l="l" t="t" r="r" b="b"/>
              <a:pathLst>
                <a:path w="3507740" h="76200">
                  <a:moveTo>
                    <a:pt x="0" y="0"/>
                  </a:moveTo>
                  <a:lnTo>
                    <a:pt x="3507740" y="0"/>
                  </a:lnTo>
                  <a:lnTo>
                    <a:pt x="350774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3429000" y="1270"/>
              <a:ext cx="374650" cy="50546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1" name="TextBox 21"/>
          <p:cNvSpPr txBox="1"/>
          <p:nvPr/>
        </p:nvSpPr>
        <p:spPr>
          <a:xfrm>
            <a:off x="11806684" y="1035651"/>
            <a:ext cx="2294632" cy="14196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>
                <a:solidFill>
                  <a:srgbClr val="FFFFFF"/>
                </a:solidFill>
                <a:latin typeface="Exo 2 Black"/>
              </a:rPr>
              <a:t>LLD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563408" y="554321"/>
            <a:ext cx="1997719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Exo 2 Medium"/>
              </a:rPr>
              <a:t>Usuário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8311236" y="8069396"/>
            <a:ext cx="1513128" cy="42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56"/>
              </a:lnSpc>
            </a:pPr>
            <a:r>
              <a:rPr lang="en-US" sz="2611" dirty="0">
                <a:solidFill>
                  <a:srgbClr val="000000"/>
                </a:solidFill>
                <a:latin typeface="Exo 2 Medium"/>
              </a:rPr>
              <a:t>Rest API 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3344766" y="8052504"/>
            <a:ext cx="2608042" cy="442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56"/>
              </a:lnSpc>
            </a:pPr>
            <a:r>
              <a:rPr lang="en-US" sz="2611" dirty="0">
                <a:solidFill>
                  <a:srgbClr val="000000"/>
                </a:solidFill>
                <a:latin typeface="Exo 2 Medium"/>
              </a:rPr>
              <a:t>Banco de Dados</a:t>
            </a:r>
          </a:p>
        </p:txBody>
      </p:sp>
      <p:grpSp>
        <p:nvGrpSpPr>
          <p:cNvPr id="28" name="Group 28"/>
          <p:cNvGrpSpPr/>
          <p:nvPr/>
        </p:nvGrpSpPr>
        <p:grpSpPr>
          <a:xfrm rot="-10800000">
            <a:off x="10931121" y="6910055"/>
            <a:ext cx="1946679" cy="259990"/>
            <a:chOff x="0" y="0"/>
            <a:chExt cx="3803650" cy="508000"/>
          </a:xfrm>
        </p:grpSpPr>
        <p:sp>
          <p:nvSpPr>
            <p:cNvPr id="29" name="Freeform 29"/>
            <p:cNvSpPr/>
            <p:nvPr/>
          </p:nvSpPr>
          <p:spPr>
            <a:xfrm>
              <a:off x="0" y="215900"/>
              <a:ext cx="3507740" cy="76200"/>
            </a:xfrm>
            <a:custGeom>
              <a:avLst/>
              <a:gdLst/>
              <a:ahLst/>
              <a:cxnLst/>
              <a:rect l="l" t="t" r="r" b="b"/>
              <a:pathLst>
                <a:path w="3507740" h="76200">
                  <a:moveTo>
                    <a:pt x="0" y="0"/>
                  </a:moveTo>
                  <a:lnTo>
                    <a:pt x="3507740" y="0"/>
                  </a:lnTo>
                  <a:lnTo>
                    <a:pt x="350774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3429000" y="1270"/>
              <a:ext cx="374650" cy="50546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10956281" y="7478447"/>
            <a:ext cx="1997719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Exo 2 Medium"/>
              </a:rPr>
              <a:t>CRUD</a:t>
            </a:r>
          </a:p>
        </p:txBody>
      </p:sp>
      <p:pic>
        <p:nvPicPr>
          <p:cNvPr id="1030" name="Picture 6" descr="Comando em SQL para descobrir os Processos / Queries em Sql que estão  ativas | 2F Consultoria em Inovação e Tecnologia">
            <a:extLst>
              <a:ext uri="{FF2B5EF4-FFF2-40B4-BE49-F238E27FC236}">
                <a16:creationId xmlns:a16="http://schemas.microsoft.com/office/drawing/2014/main" id="{0656355E-9E64-40EC-AABA-1177D3375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8945" y="5838259"/>
            <a:ext cx="2319982" cy="186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28">
            <a:extLst>
              <a:ext uri="{FF2B5EF4-FFF2-40B4-BE49-F238E27FC236}">
                <a16:creationId xmlns:a16="http://schemas.microsoft.com/office/drawing/2014/main" id="{C685AF4D-AD18-44AE-990F-9953A10D6DF8}"/>
              </a:ext>
            </a:extLst>
          </p:cNvPr>
          <p:cNvGrpSpPr/>
          <p:nvPr/>
        </p:nvGrpSpPr>
        <p:grpSpPr>
          <a:xfrm rot="-10800000">
            <a:off x="5292320" y="6910054"/>
            <a:ext cx="1946679" cy="259990"/>
            <a:chOff x="0" y="0"/>
            <a:chExt cx="3803650" cy="508000"/>
          </a:xfrm>
        </p:grpSpPr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75AA821B-18BF-4801-B0C7-28A22E001BA2}"/>
                </a:ext>
              </a:extLst>
            </p:cNvPr>
            <p:cNvSpPr/>
            <p:nvPr/>
          </p:nvSpPr>
          <p:spPr>
            <a:xfrm>
              <a:off x="0" y="215900"/>
              <a:ext cx="3507740" cy="76200"/>
            </a:xfrm>
            <a:custGeom>
              <a:avLst/>
              <a:gdLst/>
              <a:ahLst/>
              <a:cxnLst/>
              <a:rect l="l" t="t" r="r" b="b"/>
              <a:pathLst>
                <a:path w="3507740" h="76200">
                  <a:moveTo>
                    <a:pt x="0" y="0"/>
                  </a:moveTo>
                  <a:lnTo>
                    <a:pt x="3507740" y="0"/>
                  </a:lnTo>
                  <a:lnTo>
                    <a:pt x="350774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92E4460-FF0E-4F7D-B685-34AD5CD623D7}"/>
                </a:ext>
              </a:extLst>
            </p:cNvPr>
            <p:cNvSpPr/>
            <p:nvPr/>
          </p:nvSpPr>
          <p:spPr>
            <a:xfrm>
              <a:off x="3429000" y="1270"/>
              <a:ext cx="374650" cy="50546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39" name="Group 18">
            <a:extLst>
              <a:ext uri="{FF2B5EF4-FFF2-40B4-BE49-F238E27FC236}">
                <a16:creationId xmlns:a16="http://schemas.microsoft.com/office/drawing/2014/main" id="{2A05A212-CBD9-49EF-B8DC-2E92830867AB}"/>
              </a:ext>
            </a:extLst>
          </p:cNvPr>
          <p:cNvGrpSpPr/>
          <p:nvPr/>
        </p:nvGrpSpPr>
        <p:grpSpPr>
          <a:xfrm>
            <a:off x="5368521" y="7189544"/>
            <a:ext cx="1946679" cy="259990"/>
            <a:chOff x="0" y="0"/>
            <a:chExt cx="3803650" cy="508000"/>
          </a:xfrm>
        </p:grpSpPr>
        <p:sp>
          <p:nvSpPr>
            <p:cNvPr id="40" name="Freeform 19">
              <a:extLst>
                <a:ext uri="{FF2B5EF4-FFF2-40B4-BE49-F238E27FC236}">
                  <a16:creationId xmlns:a16="http://schemas.microsoft.com/office/drawing/2014/main" id="{5A54B8F2-989B-4566-A1BA-4611859C0C57}"/>
                </a:ext>
              </a:extLst>
            </p:cNvPr>
            <p:cNvSpPr/>
            <p:nvPr/>
          </p:nvSpPr>
          <p:spPr>
            <a:xfrm>
              <a:off x="0" y="215900"/>
              <a:ext cx="3507740" cy="76200"/>
            </a:xfrm>
            <a:custGeom>
              <a:avLst/>
              <a:gdLst/>
              <a:ahLst/>
              <a:cxnLst/>
              <a:rect l="l" t="t" r="r" b="b"/>
              <a:pathLst>
                <a:path w="3507740" h="76200">
                  <a:moveTo>
                    <a:pt x="0" y="0"/>
                  </a:moveTo>
                  <a:lnTo>
                    <a:pt x="3507740" y="0"/>
                  </a:lnTo>
                  <a:lnTo>
                    <a:pt x="350774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1" name="Freeform 20">
              <a:extLst>
                <a:ext uri="{FF2B5EF4-FFF2-40B4-BE49-F238E27FC236}">
                  <a16:creationId xmlns:a16="http://schemas.microsoft.com/office/drawing/2014/main" id="{D6D17665-2CD5-47DC-8ACD-021E91B422C3}"/>
                </a:ext>
              </a:extLst>
            </p:cNvPr>
            <p:cNvSpPr/>
            <p:nvPr/>
          </p:nvSpPr>
          <p:spPr>
            <a:xfrm>
              <a:off x="3429000" y="1270"/>
              <a:ext cx="374650" cy="50546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42" name="TextBox 23">
            <a:extLst>
              <a:ext uri="{FF2B5EF4-FFF2-40B4-BE49-F238E27FC236}">
                <a16:creationId xmlns:a16="http://schemas.microsoft.com/office/drawing/2014/main" id="{F564866C-FEAF-403A-AB78-375FF378975B}"/>
              </a:ext>
            </a:extLst>
          </p:cNvPr>
          <p:cNvSpPr txBox="1"/>
          <p:nvPr/>
        </p:nvSpPr>
        <p:spPr>
          <a:xfrm>
            <a:off x="2719320" y="8072274"/>
            <a:ext cx="1630702" cy="4224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56"/>
              </a:lnSpc>
            </a:pPr>
            <a:r>
              <a:rPr lang="en-US" sz="2611" dirty="0">
                <a:solidFill>
                  <a:srgbClr val="000000"/>
                </a:solidFill>
                <a:latin typeface="Exo 2 Medium"/>
              </a:rPr>
              <a:t>React App 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551CF81C-D611-4396-A27D-68EAFB71182F}"/>
              </a:ext>
            </a:extLst>
          </p:cNvPr>
          <p:cNvSpPr/>
          <p:nvPr/>
        </p:nvSpPr>
        <p:spPr>
          <a:xfrm>
            <a:off x="1143000" y="4991100"/>
            <a:ext cx="15849600" cy="44196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0449ED93-927C-4B0F-AE6C-6035142A27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8555" b="-4607"/>
          <a:stretch/>
        </p:blipFill>
        <p:spPr bwMode="auto">
          <a:xfrm>
            <a:off x="8603302" y="4588552"/>
            <a:ext cx="928995" cy="677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31">
            <a:extLst>
              <a:ext uri="{FF2B5EF4-FFF2-40B4-BE49-F238E27FC236}">
                <a16:creationId xmlns:a16="http://schemas.microsoft.com/office/drawing/2014/main" id="{D99942C3-369B-4C34-8B3D-E8783CAA2811}"/>
              </a:ext>
            </a:extLst>
          </p:cNvPr>
          <p:cNvSpPr txBox="1"/>
          <p:nvPr/>
        </p:nvSpPr>
        <p:spPr>
          <a:xfrm>
            <a:off x="5251887" y="7397793"/>
            <a:ext cx="1997719" cy="446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800" i="1" dirty="0">
                <a:solidFill>
                  <a:srgbClr val="000000"/>
                </a:solidFill>
                <a:latin typeface="Exo 2 Medium"/>
              </a:rPr>
              <a:t>Req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CC3F375E-158A-47FE-8D12-898025550E0C}"/>
              </a:ext>
            </a:extLst>
          </p:cNvPr>
          <p:cNvSpPr txBox="1"/>
          <p:nvPr/>
        </p:nvSpPr>
        <p:spPr>
          <a:xfrm>
            <a:off x="5239002" y="6495249"/>
            <a:ext cx="1997719" cy="446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800" i="1" dirty="0">
                <a:solidFill>
                  <a:srgbClr val="000000"/>
                </a:solidFill>
                <a:latin typeface="Exo 2 Medium"/>
              </a:rPr>
              <a:t>Res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AA132D2D-339A-496F-8596-8FBF1F945094}"/>
              </a:ext>
            </a:extLst>
          </p:cNvPr>
          <p:cNvSpPr/>
          <p:nvPr/>
        </p:nvSpPr>
        <p:spPr>
          <a:xfrm>
            <a:off x="1756411" y="1083309"/>
            <a:ext cx="3659790" cy="272588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extBox 23">
            <a:extLst>
              <a:ext uri="{FF2B5EF4-FFF2-40B4-BE49-F238E27FC236}">
                <a16:creationId xmlns:a16="http://schemas.microsoft.com/office/drawing/2014/main" id="{757AA5EA-5588-42EB-B01A-F25611E19696}"/>
              </a:ext>
            </a:extLst>
          </p:cNvPr>
          <p:cNvSpPr txBox="1"/>
          <p:nvPr/>
        </p:nvSpPr>
        <p:spPr>
          <a:xfrm>
            <a:off x="8365181" y="8927460"/>
            <a:ext cx="1513128" cy="42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56"/>
              </a:lnSpc>
            </a:pPr>
            <a:r>
              <a:rPr lang="en-US" sz="2611" dirty="0">
                <a:solidFill>
                  <a:srgbClr val="000000"/>
                </a:solidFill>
                <a:latin typeface="Exo 2 Medium"/>
              </a:rPr>
              <a:t>Back-End</a:t>
            </a:r>
          </a:p>
        </p:txBody>
      </p:sp>
      <p:sp>
        <p:nvSpPr>
          <p:cNvPr id="48" name="TextBox 23">
            <a:extLst>
              <a:ext uri="{FF2B5EF4-FFF2-40B4-BE49-F238E27FC236}">
                <a16:creationId xmlns:a16="http://schemas.microsoft.com/office/drawing/2014/main" id="{E1621954-D638-4A42-9B1C-44BF4FBB64D1}"/>
              </a:ext>
            </a:extLst>
          </p:cNvPr>
          <p:cNvSpPr txBox="1"/>
          <p:nvPr/>
        </p:nvSpPr>
        <p:spPr>
          <a:xfrm>
            <a:off x="2644662" y="8947382"/>
            <a:ext cx="1630703" cy="4224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56"/>
              </a:lnSpc>
            </a:pPr>
            <a:r>
              <a:rPr lang="en-US" sz="2611" dirty="0">
                <a:solidFill>
                  <a:srgbClr val="000000"/>
                </a:solidFill>
                <a:latin typeface="Exo 2 Medium"/>
              </a:rPr>
              <a:t>Front-End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15</Words>
  <Application>Microsoft Office PowerPoint</Application>
  <PresentationFormat>Personalizar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Calibri</vt:lpstr>
      <vt:lpstr>Exo 2 Medium</vt:lpstr>
      <vt:lpstr>Exo 2 Black</vt:lpstr>
      <vt:lpstr>Arial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HLD e LLD</dc:title>
  <cp:lastModifiedBy>MATHEUS JUAN DAMIÃO FERREIRA .</cp:lastModifiedBy>
  <cp:revision>13</cp:revision>
  <dcterms:created xsi:type="dcterms:W3CDTF">2006-08-16T00:00:00Z</dcterms:created>
  <dcterms:modified xsi:type="dcterms:W3CDTF">2020-11-06T06:01:18Z</dcterms:modified>
  <dc:identifier>DAEHNQw0bT4</dc:identifier>
</cp:coreProperties>
</file>