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Exo 2 Black" panose="00000A00000000000000" pitchFamily="50" charset="0"/>
      <p:regular r:id="rId8"/>
      <p:bold r:id="rId9"/>
      <p:boldItalic r:id="rId10"/>
    </p:embeddedFont>
    <p:embeddedFont>
      <p:font typeface="Exo 2 Medium" panose="00000600000000000000" pitchFamily="50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5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906" b="2890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81C24">
              <a:alpha val="89803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1247060" y="224760"/>
            <a:ext cx="16012240" cy="8246924"/>
            <a:chOff x="0" y="-157520"/>
            <a:chExt cx="21349654" cy="109958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141021"/>
              <a:ext cx="6662149" cy="8697358"/>
              <a:chOff x="0" y="0"/>
              <a:chExt cx="1495202" cy="195196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495202" cy="1951969"/>
              </a:xfrm>
              <a:custGeom>
                <a:avLst/>
                <a:gdLst/>
                <a:ahLst/>
                <a:cxnLst/>
                <a:rect l="l" t="t" r="r" b="b"/>
                <a:pathLst>
                  <a:path w="1495202" h="1951969">
                    <a:moveTo>
                      <a:pt x="1370742" y="1951969"/>
                    </a:moveTo>
                    <a:lnTo>
                      <a:pt x="124460" y="1951969"/>
                    </a:lnTo>
                    <a:cubicBezTo>
                      <a:pt x="55880" y="1951969"/>
                      <a:pt x="0" y="1896089"/>
                      <a:pt x="0" y="182750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70742" y="0"/>
                    </a:lnTo>
                    <a:cubicBezTo>
                      <a:pt x="1439322" y="0"/>
                      <a:pt x="1495202" y="55880"/>
                      <a:pt x="1495202" y="124460"/>
                    </a:cubicBezTo>
                    <a:lnTo>
                      <a:pt x="1495202" y="1827509"/>
                    </a:lnTo>
                    <a:cubicBezTo>
                      <a:pt x="1495202" y="1896089"/>
                      <a:pt x="1439322" y="1951969"/>
                      <a:pt x="1370742" y="1951969"/>
                    </a:cubicBezTo>
                    <a:close/>
                  </a:path>
                </a:pathLst>
              </a:custGeom>
              <a:solidFill>
                <a:srgbClr val="FFFFFF">
                  <a:alpha val="61960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7198179" y="2141021"/>
              <a:ext cx="6662149" cy="8697358"/>
              <a:chOff x="0" y="0"/>
              <a:chExt cx="1495202" cy="195196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495202" cy="1951969"/>
              </a:xfrm>
              <a:custGeom>
                <a:avLst/>
                <a:gdLst/>
                <a:ahLst/>
                <a:cxnLst/>
                <a:rect l="l" t="t" r="r" b="b"/>
                <a:pathLst>
                  <a:path w="1495202" h="1951969">
                    <a:moveTo>
                      <a:pt x="1370742" y="1951969"/>
                    </a:moveTo>
                    <a:lnTo>
                      <a:pt x="124460" y="1951969"/>
                    </a:lnTo>
                    <a:cubicBezTo>
                      <a:pt x="55880" y="1951969"/>
                      <a:pt x="0" y="1896089"/>
                      <a:pt x="0" y="182750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70742" y="0"/>
                    </a:lnTo>
                    <a:cubicBezTo>
                      <a:pt x="1439322" y="0"/>
                      <a:pt x="1495202" y="55880"/>
                      <a:pt x="1495202" y="124460"/>
                    </a:cubicBezTo>
                    <a:lnTo>
                      <a:pt x="1495202" y="1827509"/>
                    </a:lnTo>
                    <a:cubicBezTo>
                      <a:pt x="1495202" y="1896089"/>
                      <a:pt x="1439322" y="1951969"/>
                      <a:pt x="1370742" y="1951969"/>
                    </a:cubicBezTo>
                    <a:close/>
                  </a:path>
                </a:pathLst>
              </a:custGeom>
              <a:solidFill>
                <a:srgbClr val="FFFFFF">
                  <a:alpha val="61960"/>
                </a:srgbClr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14687505" y="2141021"/>
              <a:ext cx="6662149" cy="8697358"/>
              <a:chOff x="0" y="0"/>
              <a:chExt cx="1495202" cy="1951969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495202" cy="1951969"/>
              </a:xfrm>
              <a:custGeom>
                <a:avLst/>
                <a:gdLst/>
                <a:ahLst/>
                <a:cxnLst/>
                <a:rect l="l" t="t" r="r" b="b"/>
                <a:pathLst>
                  <a:path w="1495202" h="1951969">
                    <a:moveTo>
                      <a:pt x="1370742" y="1951969"/>
                    </a:moveTo>
                    <a:lnTo>
                      <a:pt x="124460" y="1951969"/>
                    </a:lnTo>
                    <a:cubicBezTo>
                      <a:pt x="55880" y="1951969"/>
                      <a:pt x="0" y="1896089"/>
                      <a:pt x="0" y="182750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70742" y="0"/>
                    </a:lnTo>
                    <a:cubicBezTo>
                      <a:pt x="1439322" y="0"/>
                      <a:pt x="1495202" y="55880"/>
                      <a:pt x="1495202" y="124460"/>
                    </a:cubicBezTo>
                    <a:lnTo>
                      <a:pt x="1495202" y="1827509"/>
                    </a:lnTo>
                    <a:cubicBezTo>
                      <a:pt x="1495202" y="1896089"/>
                      <a:pt x="1439322" y="1951969"/>
                      <a:pt x="1370742" y="1951969"/>
                    </a:cubicBezTo>
                    <a:close/>
                  </a:path>
                </a:pathLst>
              </a:custGeom>
              <a:solidFill>
                <a:srgbClr val="FFFFFF">
                  <a:alpha val="61960"/>
                </a:srgbClr>
              </a:solidFill>
            </p:spPr>
          </p:sp>
        </p:grp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917848" y="3129463"/>
              <a:ext cx="3271337" cy="3271337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658830" y="3056311"/>
              <a:ext cx="3344489" cy="334448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6407843" y="3056311"/>
              <a:ext cx="3433389" cy="3433389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9061679" y="-157520"/>
              <a:ext cx="3331468" cy="18928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000" dirty="0">
                  <a:solidFill>
                    <a:srgbClr val="FFFFFF"/>
                  </a:solidFill>
                  <a:latin typeface="Exo 2 Black"/>
                </a:rPr>
                <a:t>HLD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24724" y="7305600"/>
              <a:ext cx="5296136" cy="2603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O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usuário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cria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uma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conta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na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rede social se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cadastrando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com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seus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dados.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039329" y="7966000"/>
              <a:ext cx="5376168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O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usuário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se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loga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com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seu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e-mail e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senha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.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5487421" y="7305600"/>
              <a:ext cx="5274234" cy="2603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O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usuário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interage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na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rede social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através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de posts,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curtidas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,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comentários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 e </a:t>
              </a:r>
              <a:r>
                <a:rPr lang="en-US" sz="2800" dirty="0" err="1">
                  <a:solidFill>
                    <a:srgbClr val="000000"/>
                  </a:solidFill>
                  <a:latin typeface="Exo 2 Medium"/>
                </a:rPr>
                <a:t>eventos</a:t>
              </a: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626797" y="9139549"/>
            <a:ext cx="2470993" cy="900838"/>
            <a:chOff x="0" y="0"/>
            <a:chExt cx="3294658" cy="1201117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6"/>
            <a:srcRect b="40029"/>
            <a:stretch>
              <a:fillRect/>
            </a:stretch>
          </p:blipFill>
          <p:spPr>
            <a:xfrm>
              <a:off x="147116" y="0"/>
              <a:ext cx="3000425" cy="670021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0" y="469095"/>
              <a:ext cx="3294658" cy="732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84"/>
                </a:lnSpc>
              </a:pPr>
              <a:r>
                <a:rPr lang="en-US" sz="3274" spc="1227">
                  <a:solidFill>
                    <a:srgbClr val="32B9CD"/>
                  </a:solidFill>
                  <a:latin typeface="Exo 2 Black"/>
                </a:rPr>
                <a:t>SOCIAL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28906" b="2890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81C24">
              <a:alpha val="89803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422689" y="307163"/>
            <a:ext cx="17442622" cy="9672675"/>
            <a:chOff x="0" y="0"/>
            <a:chExt cx="5219585" cy="28944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19585" cy="2894482"/>
            </a:xfrm>
            <a:custGeom>
              <a:avLst/>
              <a:gdLst/>
              <a:ahLst/>
              <a:cxnLst/>
              <a:rect l="l" t="t" r="r" b="b"/>
              <a:pathLst>
                <a:path w="5219585" h="2894482">
                  <a:moveTo>
                    <a:pt x="5095125" y="2894482"/>
                  </a:moveTo>
                  <a:lnTo>
                    <a:pt x="124460" y="2894482"/>
                  </a:lnTo>
                  <a:cubicBezTo>
                    <a:pt x="55880" y="2894482"/>
                    <a:pt x="0" y="2838602"/>
                    <a:pt x="0" y="27700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95125" y="0"/>
                  </a:lnTo>
                  <a:cubicBezTo>
                    <a:pt x="5163705" y="0"/>
                    <a:pt x="5219585" y="55880"/>
                    <a:pt x="5219585" y="124460"/>
                  </a:cubicBezTo>
                  <a:lnTo>
                    <a:pt x="5219585" y="2770022"/>
                  </a:lnTo>
                  <a:cubicBezTo>
                    <a:pt x="5219585" y="2838602"/>
                    <a:pt x="5163705" y="2894482"/>
                    <a:pt x="5095125" y="2894482"/>
                  </a:cubicBez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</p:spPr>
          <p:txBody>
            <a:bodyPr/>
            <a:lstStyle/>
            <a:p>
              <a:r>
                <a:rPr lang="pt-BR" dirty="0"/>
                <a:t>   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11301" y="5668899"/>
            <a:ext cx="3368376" cy="3274864"/>
            <a:chOff x="0" y="0"/>
            <a:chExt cx="11981037" cy="11436588"/>
          </a:xfrm>
        </p:grpSpPr>
        <p:sp>
          <p:nvSpPr>
            <p:cNvPr id="6" name="Freeform 6"/>
            <p:cNvSpPr/>
            <p:nvPr/>
          </p:nvSpPr>
          <p:spPr>
            <a:xfrm>
              <a:off x="-12700" y="-12700"/>
              <a:ext cx="12006438" cy="11461989"/>
            </a:xfrm>
            <a:custGeom>
              <a:avLst/>
              <a:gdLst/>
              <a:ahLst/>
              <a:cxnLst/>
              <a:rect l="l" t="t" r="r" b="b"/>
              <a:pathLst>
                <a:path w="12006438" h="11461989">
                  <a:moveTo>
                    <a:pt x="11144107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599658"/>
                  </a:lnTo>
                  <a:cubicBezTo>
                    <a:pt x="0" y="11072099"/>
                    <a:pt x="389890" y="11461989"/>
                    <a:pt x="862330" y="11461989"/>
                  </a:cubicBezTo>
                  <a:lnTo>
                    <a:pt x="11144107" y="11461989"/>
                  </a:lnTo>
                  <a:cubicBezTo>
                    <a:pt x="11616548" y="11461989"/>
                    <a:pt x="12006438" y="11072099"/>
                    <a:pt x="12006438" y="10599658"/>
                  </a:cubicBezTo>
                  <a:lnTo>
                    <a:pt x="12006438" y="862330"/>
                  </a:lnTo>
                  <a:cubicBezTo>
                    <a:pt x="12006437" y="389890"/>
                    <a:pt x="11616547" y="0"/>
                    <a:pt x="11144107" y="0"/>
                  </a:cubicBezTo>
                  <a:close/>
                  <a:moveTo>
                    <a:pt x="11815937" y="927100"/>
                  </a:moveTo>
                  <a:lnTo>
                    <a:pt x="11815937" y="10599658"/>
                  </a:lnTo>
                  <a:cubicBezTo>
                    <a:pt x="11815937" y="10966688"/>
                    <a:pt x="11511137" y="11271488"/>
                    <a:pt x="11144107" y="11271488"/>
                  </a:cubicBezTo>
                  <a:lnTo>
                    <a:pt x="862330" y="11271488"/>
                  </a:lnTo>
                  <a:cubicBezTo>
                    <a:pt x="495300" y="11271488"/>
                    <a:pt x="190500" y="10966688"/>
                    <a:pt x="190500" y="1059965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144107" y="190500"/>
                  </a:lnTo>
                  <a:cubicBezTo>
                    <a:pt x="11511137" y="190500"/>
                    <a:pt x="11815937" y="495300"/>
                    <a:pt x="11815937" y="862330"/>
                  </a:cubicBezTo>
                  <a:lnTo>
                    <a:pt x="11815937" y="927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t="18401" b="16824"/>
          <a:stretch>
            <a:fillRect/>
          </a:stretch>
        </p:blipFill>
        <p:spPr>
          <a:xfrm>
            <a:off x="7907703" y="1152215"/>
            <a:ext cx="2242453" cy="145253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 l="842" r="842"/>
          <a:stretch>
            <a:fillRect/>
          </a:stretch>
        </p:blipFill>
        <p:spPr>
          <a:xfrm>
            <a:off x="7891555" y="2794599"/>
            <a:ext cx="2237596" cy="568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015513" y="5605258"/>
            <a:ext cx="2212464" cy="2212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845977" y="5831177"/>
            <a:ext cx="1348494" cy="759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Group 11"/>
          <p:cNvGrpSpPr/>
          <p:nvPr/>
        </p:nvGrpSpPr>
        <p:grpSpPr>
          <a:xfrm>
            <a:off x="12973553" y="5672536"/>
            <a:ext cx="3430766" cy="3274864"/>
            <a:chOff x="0" y="0"/>
            <a:chExt cx="11981037" cy="11436588"/>
          </a:xfrm>
        </p:grpSpPr>
        <p:sp>
          <p:nvSpPr>
            <p:cNvPr id="12" name="Freeform 12"/>
            <p:cNvSpPr/>
            <p:nvPr/>
          </p:nvSpPr>
          <p:spPr>
            <a:xfrm>
              <a:off x="-12700" y="-12700"/>
              <a:ext cx="12006438" cy="11461989"/>
            </a:xfrm>
            <a:custGeom>
              <a:avLst/>
              <a:gdLst/>
              <a:ahLst/>
              <a:cxnLst/>
              <a:rect l="l" t="t" r="r" b="b"/>
              <a:pathLst>
                <a:path w="12006438" h="11461989">
                  <a:moveTo>
                    <a:pt x="11144107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599658"/>
                  </a:lnTo>
                  <a:cubicBezTo>
                    <a:pt x="0" y="11072099"/>
                    <a:pt x="389890" y="11461989"/>
                    <a:pt x="862330" y="11461989"/>
                  </a:cubicBezTo>
                  <a:lnTo>
                    <a:pt x="11144107" y="11461989"/>
                  </a:lnTo>
                  <a:cubicBezTo>
                    <a:pt x="11616548" y="11461989"/>
                    <a:pt x="12006438" y="11072099"/>
                    <a:pt x="12006438" y="10599658"/>
                  </a:cubicBezTo>
                  <a:lnTo>
                    <a:pt x="12006438" y="862330"/>
                  </a:lnTo>
                  <a:cubicBezTo>
                    <a:pt x="12006437" y="389890"/>
                    <a:pt x="11616547" y="0"/>
                    <a:pt x="11144107" y="0"/>
                  </a:cubicBezTo>
                  <a:close/>
                  <a:moveTo>
                    <a:pt x="11815937" y="927100"/>
                  </a:moveTo>
                  <a:lnTo>
                    <a:pt x="11815937" y="10599658"/>
                  </a:lnTo>
                  <a:cubicBezTo>
                    <a:pt x="11815937" y="10966688"/>
                    <a:pt x="11511137" y="11271488"/>
                    <a:pt x="11144107" y="11271488"/>
                  </a:cubicBezTo>
                  <a:lnTo>
                    <a:pt x="862330" y="11271488"/>
                  </a:lnTo>
                  <a:cubicBezTo>
                    <a:pt x="495300" y="11271488"/>
                    <a:pt x="190500" y="10966688"/>
                    <a:pt x="190500" y="1059965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144107" y="190500"/>
                  </a:lnTo>
                  <a:cubicBezTo>
                    <a:pt x="11511137" y="190500"/>
                    <a:pt x="11815937" y="495300"/>
                    <a:pt x="11815937" y="862330"/>
                  </a:cubicBezTo>
                  <a:lnTo>
                    <a:pt x="11815937" y="927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771050" y="3744044"/>
            <a:ext cx="745898" cy="58739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262420" y="6384755"/>
            <a:ext cx="2212464" cy="1271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 16"/>
          <p:cNvGrpSpPr/>
          <p:nvPr/>
        </p:nvGrpSpPr>
        <p:grpSpPr>
          <a:xfrm>
            <a:off x="1760501" y="5682107"/>
            <a:ext cx="3430766" cy="3274864"/>
            <a:chOff x="0" y="0"/>
            <a:chExt cx="11981037" cy="11436588"/>
          </a:xfrm>
        </p:grpSpPr>
        <p:sp>
          <p:nvSpPr>
            <p:cNvPr id="17" name="Freeform 17"/>
            <p:cNvSpPr/>
            <p:nvPr/>
          </p:nvSpPr>
          <p:spPr>
            <a:xfrm>
              <a:off x="-12700" y="-12700"/>
              <a:ext cx="12006438" cy="11461989"/>
            </a:xfrm>
            <a:custGeom>
              <a:avLst/>
              <a:gdLst/>
              <a:ahLst/>
              <a:cxnLst/>
              <a:rect l="l" t="t" r="r" b="b"/>
              <a:pathLst>
                <a:path w="12006438" h="11461989">
                  <a:moveTo>
                    <a:pt x="11144107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599658"/>
                  </a:lnTo>
                  <a:cubicBezTo>
                    <a:pt x="0" y="11072099"/>
                    <a:pt x="389890" y="11461989"/>
                    <a:pt x="862330" y="11461989"/>
                  </a:cubicBezTo>
                  <a:lnTo>
                    <a:pt x="11144107" y="11461989"/>
                  </a:lnTo>
                  <a:cubicBezTo>
                    <a:pt x="11616548" y="11461989"/>
                    <a:pt x="12006438" y="11072099"/>
                    <a:pt x="12006438" y="10599658"/>
                  </a:cubicBezTo>
                  <a:lnTo>
                    <a:pt x="12006438" y="862330"/>
                  </a:lnTo>
                  <a:cubicBezTo>
                    <a:pt x="12006437" y="389890"/>
                    <a:pt x="11616547" y="0"/>
                    <a:pt x="11144107" y="0"/>
                  </a:cubicBezTo>
                  <a:close/>
                  <a:moveTo>
                    <a:pt x="11815937" y="927100"/>
                  </a:moveTo>
                  <a:lnTo>
                    <a:pt x="11815937" y="10599658"/>
                  </a:lnTo>
                  <a:cubicBezTo>
                    <a:pt x="11815937" y="10966688"/>
                    <a:pt x="11511137" y="11271488"/>
                    <a:pt x="11144107" y="11271488"/>
                  </a:cubicBezTo>
                  <a:lnTo>
                    <a:pt x="862330" y="11271488"/>
                  </a:lnTo>
                  <a:cubicBezTo>
                    <a:pt x="495300" y="11271488"/>
                    <a:pt x="190500" y="10966688"/>
                    <a:pt x="190500" y="1059965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144107" y="190500"/>
                  </a:lnTo>
                  <a:cubicBezTo>
                    <a:pt x="11511137" y="190500"/>
                    <a:pt x="11815937" y="495300"/>
                    <a:pt x="11815937" y="862330"/>
                  </a:cubicBezTo>
                  <a:lnTo>
                    <a:pt x="11815937" y="927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0931121" y="7170045"/>
            <a:ext cx="1946679" cy="259990"/>
            <a:chOff x="0" y="0"/>
            <a:chExt cx="3803650" cy="508000"/>
          </a:xfrm>
        </p:grpSpPr>
        <p:sp>
          <p:nvSpPr>
            <p:cNvPr id="19" name="Freeform 19"/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l="l" t="t" r="r" b="b"/>
              <a:pathLst>
                <a:path w="3507740" h="7620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3429000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5260726" y="129271"/>
            <a:ext cx="2294632" cy="1419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Exo 2 Black"/>
              </a:rPr>
              <a:t>LLD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930455" y="531086"/>
            <a:ext cx="199771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Exo 2 Medium"/>
              </a:rPr>
              <a:t>Usuário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311236" y="8069396"/>
            <a:ext cx="1513128" cy="42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Rest API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344766" y="8052504"/>
            <a:ext cx="2608042" cy="44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Banco de Dados</a:t>
            </a:r>
          </a:p>
        </p:txBody>
      </p:sp>
      <p:grpSp>
        <p:nvGrpSpPr>
          <p:cNvPr id="28" name="Group 28"/>
          <p:cNvGrpSpPr/>
          <p:nvPr/>
        </p:nvGrpSpPr>
        <p:grpSpPr>
          <a:xfrm rot="-10800000">
            <a:off x="10931121" y="6910055"/>
            <a:ext cx="1946679" cy="259990"/>
            <a:chOff x="0" y="0"/>
            <a:chExt cx="3803650" cy="508000"/>
          </a:xfrm>
        </p:grpSpPr>
        <p:sp>
          <p:nvSpPr>
            <p:cNvPr id="29" name="Freeform 29"/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l="l" t="t" r="r" b="b"/>
              <a:pathLst>
                <a:path w="3507740" h="7620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3429000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10956281" y="7478447"/>
            <a:ext cx="199771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Exo 2 Medium"/>
              </a:rPr>
              <a:t>CRUD</a:t>
            </a:r>
          </a:p>
        </p:txBody>
      </p:sp>
      <p:pic>
        <p:nvPicPr>
          <p:cNvPr id="1030" name="Picture 6" descr="Comando em SQL para descobrir os Processos / Queries em Sql que estão  ativas | 2F Consultoria em Inovação e Tecnologia">
            <a:extLst>
              <a:ext uri="{FF2B5EF4-FFF2-40B4-BE49-F238E27FC236}">
                <a16:creationId xmlns:a16="http://schemas.microsoft.com/office/drawing/2014/main" id="{0656355E-9E64-40EC-AABA-1177D3375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945" y="5838259"/>
            <a:ext cx="2319982" cy="18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28">
            <a:extLst>
              <a:ext uri="{FF2B5EF4-FFF2-40B4-BE49-F238E27FC236}">
                <a16:creationId xmlns:a16="http://schemas.microsoft.com/office/drawing/2014/main" id="{C685AF4D-AD18-44AE-990F-9953A10D6DF8}"/>
              </a:ext>
            </a:extLst>
          </p:cNvPr>
          <p:cNvGrpSpPr/>
          <p:nvPr/>
        </p:nvGrpSpPr>
        <p:grpSpPr>
          <a:xfrm rot="-10800000">
            <a:off x="5292320" y="6910054"/>
            <a:ext cx="1946679" cy="259990"/>
            <a:chOff x="0" y="0"/>
            <a:chExt cx="3803650" cy="508000"/>
          </a:xfrm>
        </p:grpSpPr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5AA821B-18BF-4801-B0C7-28A22E001BA2}"/>
                </a:ext>
              </a:extLst>
            </p:cNvPr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l="l" t="t" r="r" b="b"/>
              <a:pathLst>
                <a:path w="3507740" h="7620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92E4460-FF0E-4F7D-B685-34AD5CD623D7}"/>
                </a:ext>
              </a:extLst>
            </p:cNvPr>
            <p:cNvSpPr/>
            <p:nvPr/>
          </p:nvSpPr>
          <p:spPr>
            <a:xfrm>
              <a:off x="3429000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9" name="Group 18">
            <a:extLst>
              <a:ext uri="{FF2B5EF4-FFF2-40B4-BE49-F238E27FC236}">
                <a16:creationId xmlns:a16="http://schemas.microsoft.com/office/drawing/2014/main" id="{2A05A212-CBD9-49EF-B8DC-2E92830867AB}"/>
              </a:ext>
            </a:extLst>
          </p:cNvPr>
          <p:cNvGrpSpPr/>
          <p:nvPr/>
        </p:nvGrpSpPr>
        <p:grpSpPr>
          <a:xfrm>
            <a:off x="5368521" y="7189544"/>
            <a:ext cx="1946679" cy="259990"/>
            <a:chOff x="0" y="0"/>
            <a:chExt cx="3803650" cy="508000"/>
          </a:xfrm>
        </p:grpSpPr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5A54B8F2-989B-4566-A1BA-4611859C0C57}"/>
                </a:ext>
              </a:extLst>
            </p:cNvPr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l="l" t="t" r="r" b="b"/>
              <a:pathLst>
                <a:path w="3507740" h="7620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D6D17665-2CD5-47DC-8ACD-021E91B422C3}"/>
                </a:ext>
              </a:extLst>
            </p:cNvPr>
            <p:cNvSpPr/>
            <p:nvPr/>
          </p:nvSpPr>
          <p:spPr>
            <a:xfrm>
              <a:off x="3429000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2" name="TextBox 23">
            <a:extLst>
              <a:ext uri="{FF2B5EF4-FFF2-40B4-BE49-F238E27FC236}">
                <a16:creationId xmlns:a16="http://schemas.microsoft.com/office/drawing/2014/main" id="{F564866C-FEAF-403A-AB78-375FF378975B}"/>
              </a:ext>
            </a:extLst>
          </p:cNvPr>
          <p:cNvSpPr txBox="1"/>
          <p:nvPr/>
        </p:nvSpPr>
        <p:spPr>
          <a:xfrm>
            <a:off x="2719320" y="8072274"/>
            <a:ext cx="1513128" cy="42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Viewer 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551CF81C-D611-4396-A27D-68EAFB71182F}"/>
              </a:ext>
            </a:extLst>
          </p:cNvPr>
          <p:cNvSpPr/>
          <p:nvPr/>
        </p:nvSpPr>
        <p:spPr>
          <a:xfrm>
            <a:off x="1143000" y="4991100"/>
            <a:ext cx="15849600" cy="4419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449ED93-927C-4B0F-AE6C-6035142A2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8555" b="-4607"/>
          <a:stretch/>
        </p:blipFill>
        <p:spPr bwMode="auto">
          <a:xfrm>
            <a:off x="8679502" y="4657454"/>
            <a:ext cx="928995" cy="677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ings I've Learned Building Next.js Apps – Lee Robinson">
            <a:extLst>
              <a:ext uri="{FF2B5EF4-FFF2-40B4-BE49-F238E27FC236}">
                <a16:creationId xmlns:a16="http://schemas.microsoft.com/office/drawing/2014/main" id="{AC141B30-E630-4117-AC27-DBA680534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6" t="38019" r="38323" b="31689"/>
          <a:stretch/>
        </p:blipFill>
        <p:spPr bwMode="auto">
          <a:xfrm>
            <a:off x="2553414" y="7353300"/>
            <a:ext cx="1942396" cy="810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52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Exo 2 Black</vt:lpstr>
      <vt:lpstr>Exo 2 Medium</vt:lpstr>
      <vt:lpstr>Arial</vt:lpstr>
      <vt:lpstr>Calibri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HLD e LLD</dc:title>
  <cp:lastModifiedBy>MATHEUS JUAN DAMIÃO FERREIRA .</cp:lastModifiedBy>
  <cp:revision>10</cp:revision>
  <dcterms:created xsi:type="dcterms:W3CDTF">2006-08-16T00:00:00Z</dcterms:created>
  <dcterms:modified xsi:type="dcterms:W3CDTF">2020-10-13T17:35:38Z</dcterms:modified>
  <dc:identifier>DAEHNQw0bT4</dc:identifier>
</cp:coreProperties>
</file>