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525000" cy="7620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71431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190520" y="4962960"/>
            <a:ext cx="71431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850640" y="400212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850640" y="496296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190520" y="496296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7143120" cy="183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90520" y="4002120"/>
            <a:ext cx="7143120" cy="183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9360" y="4002120"/>
            <a:ext cx="2305080" cy="18388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9360" y="4002120"/>
            <a:ext cx="2305080" cy="183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190520" y="4002120"/>
            <a:ext cx="7143120" cy="183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7143120" cy="183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3485520" cy="183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850640" y="4002120"/>
            <a:ext cx="3485520" cy="183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14240" y="1247040"/>
            <a:ext cx="8095680" cy="1229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90520" y="496296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850640" y="4002120"/>
            <a:ext cx="3485520" cy="183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3485520" cy="183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50640" y="400212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850640" y="496296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90520" y="400212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850640" y="4002120"/>
            <a:ext cx="34855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90520" y="4962960"/>
            <a:ext cx="7143120" cy="87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14240" y="1247040"/>
            <a:ext cx="8095680" cy="26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190520" y="4002120"/>
            <a:ext cx="7143120" cy="183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75920" y="1783080"/>
            <a:ext cx="8571960" cy="4419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1"/>
          <a:stretch/>
        </p:blipFill>
        <p:spPr>
          <a:xfrm>
            <a:off x="214200" y="385920"/>
            <a:ext cx="3050640" cy="1213560"/>
          </a:xfrm>
          <a:prstGeom prst="rect">
            <a:avLst/>
          </a:prstGeom>
          <a:ln>
            <a:noFill/>
          </a:ln>
        </p:spPr>
      </p:pic>
      <p:pic>
        <p:nvPicPr>
          <p:cNvPr id="38" name="Picture 5" descr=""/>
          <p:cNvPicPr/>
          <p:nvPr/>
        </p:nvPicPr>
        <p:blipFill>
          <a:blip r:embed="rId2"/>
          <a:stretch/>
        </p:blipFill>
        <p:spPr>
          <a:xfrm>
            <a:off x="5300640" y="234720"/>
            <a:ext cx="3942720" cy="15159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2557440"/>
            <a:ext cx="95241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000" strike="noStrike">
                <a:solidFill>
                  <a:srgbClr val="e5e8e4"/>
                </a:solidFill>
                <a:latin typeface="Arial"/>
                <a:ea typeface="DejaVu Sans"/>
              </a:rPr>
              <a:t>João Antônio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000" strike="noStrike">
                <a:solidFill>
                  <a:srgbClr val="e5e8e4"/>
                </a:solidFill>
                <a:latin typeface="Arial"/>
                <a:ea typeface="DejaVu Sans"/>
              </a:rPr>
              <a:t>Angelita Nunes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000" strike="noStrike">
                <a:solidFill>
                  <a:srgbClr val="e5e8e4"/>
                </a:solidFill>
                <a:latin typeface="Arial"/>
                <a:ea typeface="DejaVu Sans"/>
              </a:rPr>
              <a:t>Matheus Pereira Júnior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0" y="5915160"/>
            <a:ext cx="95241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600" strike="noStrike">
                <a:solidFill>
                  <a:srgbClr val="ffffff"/>
                </a:solidFill>
                <a:latin typeface="Arial"/>
                <a:ea typeface="DejaVu Sans"/>
              </a:rPr>
              <a:t>Ponta Grossa – 2015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600" strike="noStrike">
                <a:solidFill>
                  <a:srgbClr val="ffffff"/>
                </a:solidFill>
                <a:latin typeface="Arial"/>
                <a:ea typeface="DejaVu Sans"/>
              </a:rPr>
              <a:t>Desenvolvimento de Jogos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Application>LibreOffice/4.4.3.2$MacOSX_X86_64 LibreOffice_project/88805f81e9fe61362df02b9941de8e38a9b5fd16</Application>
  <Paragraphs>5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2015-06-16T14:36:29Z</dcterms:created>
  <dc:creator>georgia</dc:creator>
  <dc:language>en-US</dc:language>
  <dcterms:modified xsi:type="dcterms:W3CDTF">2015-07-01T10:34:40Z</dcterms:modified>
  <cp:revision>7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