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3222172" y="3795880"/>
            <a:ext cx="2194560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trajetória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Fotos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1219201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5258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have esquerda 19"/>
          <p:cNvSpPr/>
          <p:nvPr/>
        </p:nvSpPr>
        <p:spPr>
          <a:xfrm>
            <a:off x="1656395" y="2403522"/>
            <a:ext cx="235132" cy="39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91527" y="2412798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Takeoff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Landing</a:t>
            </a:r>
            <a:endParaRPr lang="pt-BR" dirty="0"/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591333" y="4754883"/>
            <a:ext cx="235132" cy="1045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826465" y="4760161"/>
            <a:ext cx="364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Escreve posição e orientação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 orientação e 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Simulador de controlador de voo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stCxn id="6" idx="4"/>
            <a:endCxn id="38" idx="1"/>
          </p:cNvCxnSpPr>
          <p:nvPr/>
        </p:nvCxnSpPr>
        <p:spPr>
          <a:xfrm rot="16200000" flipH="1">
            <a:off x="4030423" y="4716486"/>
            <a:ext cx="849938" cy="271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have esquerda 42"/>
          <p:cNvSpPr/>
          <p:nvPr/>
        </p:nvSpPr>
        <p:spPr>
          <a:xfrm>
            <a:off x="9117875" y="4754883"/>
            <a:ext cx="200296" cy="1280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340204" y="4734038"/>
            <a:ext cx="2364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Visão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Path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Rotas Adaptativas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Gerenciador de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42" name="Conector angulado 41"/>
          <p:cNvCxnSpPr>
            <a:stCxn id="9" idx="2"/>
            <a:endCxn id="43" idx="1"/>
          </p:cNvCxnSpPr>
          <p:nvPr/>
        </p:nvCxnSpPr>
        <p:spPr>
          <a:xfrm rot="16200000" flipH="1">
            <a:off x="8481487" y="4758573"/>
            <a:ext cx="852587" cy="420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2" name="Chave esquerda 19">
            <a:extLst>
              <a:ext uri="{FF2B5EF4-FFF2-40B4-BE49-F238E27FC236}">
                <a16:creationId xmlns:a16="http://schemas.microsoft.com/office/drawing/2014/main" id="{44161470-5167-4DF4-83BE-CFC6A7E0F564}"/>
              </a:ext>
            </a:extLst>
          </p:cNvPr>
          <p:cNvSpPr/>
          <p:nvPr/>
        </p:nvSpPr>
        <p:spPr>
          <a:xfrm rot="16200000">
            <a:off x="6392322" y="3526592"/>
            <a:ext cx="235132" cy="39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4860273" y="3137250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proprietária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</cp:lastModifiedBy>
  <cp:revision>7</cp:revision>
  <dcterms:created xsi:type="dcterms:W3CDTF">2019-03-29T21:23:59Z</dcterms:created>
  <dcterms:modified xsi:type="dcterms:W3CDTF">2019-05-05T15:11:39Z</dcterms:modified>
</cp:coreProperties>
</file>