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8BA6E-468E-4946-80E3-BA5DE588EE13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5DA9-0A55-4FBB-BEB7-1E5B11B2DA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43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33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61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5DA9-0A55-4FBB-BEB7-1E5B11B2DA6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06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2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2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1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8183-1849-47C3-B91A-B1E2FC32FD0B}" type="datetimeFigureOut">
              <a:rPr lang="pt-BR" smtClean="0"/>
              <a:t>09/07/2019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88571" y="608035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VANT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88571" y="3661956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2307770" y="3795880"/>
            <a:ext cx="2194561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5" idx="3"/>
            <a:endCxn id="6" idx="2"/>
          </p:cNvCxnSpPr>
          <p:nvPr/>
        </p:nvCxnSpPr>
        <p:spPr>
          <a:xfrm flipV="1">
            <a:off x="2002971" y="4111669"/>
            <a:ext cx="304799" cy="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4519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6581" y="3822684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0192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239700" y="2435577"/>
            <a:ext cx="26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Comunicação proprietária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1010057" y="4754884"/>
            <a:ext cx="235132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211381" y="4815732"/>
            <a:ext cx="364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stCxn id="5" idx="1"/>
            <a:endCxn id="22" idx="1"/>
          </p:cNvCxnSpPr>
          <p:nvPr/>
        </p:nvCxnSpPr>
        <p:spPr>
          <a:xfrm rot="10800000" flipV="1">
            <a:off x="1010057" y="4119155"/>
            <a:ext cx="78514" cy="1158241"/>
          </a:xfrm>
          <a:prstGeom prst="bentConnector3">
            <a:avLst>
              <a:gd name="adj1" fmla="val 391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4177460" y="4754883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399789" y="4754883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3175423" y="4657085"/>
            <a:ext cx="1231664" cy="77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xmlns="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Gerenciador de módulos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C16E10F4-1F46-4E5E-97B4-68C22B3B074A}"/>
              </a:ext>
            </a:extLst>
          </p:cNvPr>
          <p:cNvSpPr txBox="1"/>
          <p:nvPr/>
        </p:nvSpPr>
        <p:spPr>
          <a:xfrm>
            <a:off x="5424539" y="3734289"/>
            <a:ext cx="148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Comunicação</a:t>
            </a:r>
          </a:p>
          <a:p>
            <a:pPr algn="ctr"/>
            <a:r>
              <a:rPr lang="pt-BR" dirty="0"/>
              <a:t> genérica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xmlns="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xmlns="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xmlns="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xmlns="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xmlns="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xmlns="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Visualização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xmlns="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xmlns="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4C50BC5B-5DEC-4B90-965A-B626311EB319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para coleta de pontos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xmlns="" id="{ABD772D5-1DF0-4E50-9ACD-B4C5E8B2B0F6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2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27191" y="608035"/>
            <a:ext cx="127578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DJI </a:t>
            </a:r>
            <a:r>
              <a:rPr lang="pt-BR" i="1" dirty="0"/>
              <a:t>Inspire</a:t>
            </a:r>
            <a:r>
              <a:rPr lang="pt-BR" dirty="0"/>
              <a:t> 1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5321" y="3661956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GL658A</a:t>
            </a:r>
          </a:p>
          <a:p>
            <a:pPr algn="ctr"/>
            <a:r>
              <a:rPr lang="pt-BR" dirty="0"/>
              <a:t>RC</a:t>
            </a:r>
          </a:p>
        </p:txBody>
      </p:sp>
      <p:sp>
        <p:nvSpPr>
          <p:cNvPr id="6" name="Elipse 5"/>
          <p:cNvSpPr/>
          <p:nvPr/>
        </p:nvSpPr>
        <p:spPr>
          <a:xfrm>
            <a:off x="4014347" y="3795564"/>
            <a:ext cx="1743267" cy="6315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Voo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Estação de comando:</a:t>
            </a:r>
          </a:p>
          <a:p>
            <a:pPr algn="ctr"/>
            <a:r>
              <a:rPr lang="pt-BR" dirty="0"/>
              <a:t>MSI GL62M 7 REX + Linux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23718" y="456530"/>
            <a:ext cx="261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Controlador de execução de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IMU e GPS</a:t>
            </a:r>
          </a:p>
        </p:txBody>
      </p:sp>
      <p:sp>
        <p:nvSpPr>
          <p:cNvPr id="11" name="Chave esquerda 10"/>
          <p:cNvSpPr/>
          <p:nvPr/>
        </p:nvSpPr>
        <p:spPr>
          <a:xfrm>
            <a:off x="2360022" y="510537"/>
            <a:ext cx="235132" cy="1101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5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247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00521" y="3810719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1312" y="380056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83081" y="2422500"/>
            <a:ext cx="1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DJI </a:t>
            </a:r>
            <a:r>
              <a:rPr lang="pt-BR" i="1" dirty="0"/>
              <a:t>LightBridge</a:t>
            </a:r>
          </a:p>
        </p:txBody>
      </p:sp>
      <p:sp>
        <p:nvSpPr>
          <p:cNvPr id="22" name="Chave esquerda 21"/>
          <p:cNvSpPr/>
          <p:nvPr/>
        </p:nvSpPr>
        <p:spPr>
          <a:xfrm>
            <a:off x="452847" y="4965993"/>
            <a:ext cx="127516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4864" y="4983603"/>
            <a:ext cx="197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Takeoff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/>
              <a:t>Landing</a:t>
            </a:r>
          </a:p>
        </p:txBody>
      </p:sp>
      <p:cxnSp>
        <p:nvCxnSpPr>
          <p:cNvPr id="21" name="Conector angulado 20"/>
          <p:cNvCxnSpPr>
            <a:cxnSpLocks/>
            <a:stCxn id="5" idx="1"/>
            <a:endCxn id="22" idx="1"/>
          </p:cNvCxnSpPr>
          <p:nvPr/>
        </p:nvCxnSpPr>
        <p:spPr>
          <a:xfrm rot="10800000" flipV="1">
            <a:off x="452847" y="4119156"/>
            <a:ext cx="272474" cy="1369350"/>
          </a:xfrm>
          <a:prstGeom prst="bentConnector3">
            <a:avLst>
              <a:gd name="adj1" fmla="val 183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cxnSpLocks/>
            <a:stCxn id="4" idx="3"/>
            <a:endCxn id="11" idx="1"/>
          </p:cNvCxnSpPr>
          <p:nvPr/>
        </p:nvCxnSpPr>
        <p:spPr>
          <a:xfrm flipV="1">
            <a:off x="2002971" y="1061493"/>
            <a:ext cx="357051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5372343" y="4672770"/>
            <a:ext cx="241619" cy="1808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574206" y="4734566"/>
            <a:ext cx="337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Receber comandos da estação de comando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Simular o 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Enviar ao simulador de VANT missões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cxnSpLocks/>
            <a:stCxn id="6" idx="4"/>
            <a:endCxn id="38" idx="1"/>
          </p:cNvCxnSpPr>
          <p:nvPr/>
        </p:nvCxnSpPr>
        <p:spPr>
          <a:xfrm rot="16200000" flipH="1">
            <a:off x="4554229" y="4758894"/>
            <a:ext cx="1149867" cy="486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xmlns="" id="{71B6F9EF-9A70-41A5-83B7-D18BC1AE6D06}"/>
              </a:ext>
            </a:extLst>
          </p:cNvPr>
          <p:cNvSpPr/>
          <p:nvPr/>
        </p:nvSpPr>
        <p:spPr>
          <a:xfrm>
            <a:off x="7741195" y="193467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Gerenciador de módulos: ROS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BA8D2E14-7616-4A27-8EF4-049D69493936}"/>
              </a:ext>
            </a:extLst>
          </p:cNvPr>
          <p:cNvSpPr/>
          <p:nvPr/>
        </p:nvSpPr>
        <p:spPr>
          <a:xfrm>
            <a:off x="10038683" y="348126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Atualizador de mapa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8D7634C4-6B52-4729-964F-6938FFCD8DB5}"/>
              </a:ext>
            </a:extLst>
          </p:cNvPr>
          <p:cNvSpPr/>
          <p:nvPr/>
        </p:nvSpPr>
        <p:spPr>
          <a:xfrm>
            <a:off x="7747545" y="349743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Aquisição de pontos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743D010C-5F6D-4DC1-890A-E9695FA4A132}"/>
              </a:ext>
            </a:extLst>
          </p:cNvPr>
          <p:cNvSpPr/>
          <p:nvPr/>
        </p:nvSpPr>
        <p:spPr>
          <a:xfrm>
            <a:off x="10136778" y="1937179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Executor de rotas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C16E10F4-1F46-4E5E-97B4-68C22B3B074A}"/>
              </a:ext>
            </a:extLst>
          </p:cNvPr>
          <p:cNvSpPr txBox="1"/>
          <p:nvPr/>
        </p:nvSpPr>
        <p:spPr>
          <a:xfrm>
            <a:off x="6192647" y="3912882"/>
            <a:ext cx="10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TCPROS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xmlns="" id="{7BA99CC8-4A36-4F90-9666-0E2D9CDC06EC}"/>
              </a:ext>
            </a:extLst>
          </p:cNvPr>
          <p:cNvCxnSpPr>
            <a:cxnSpLocks/>
            <a:stCxn id="2" idx="7"/>
            <a:endCxn id="27" idx="3"/>
          </p:cNvCxnSpPr>
          <p:nvPr/>
        </p:nvCxnSpPr>
        <p:spPr>
          <a:xfrm rot="5400000" flipH="1" flipV="1">
            <a:off x="9376444" y="1126199"/>
            <a:ext cx="939971" cy="9448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xmlns="" id="{0D32E73A-7A15-4671-8D42-E923FDD97C95}"/>
              </a:ext>
            </a:extLst>
          </p:cNvPr>
          <p:cNvCxnSpPr>
            <a:stCxn id="2" idx="6"/>
            <a:endCxn id="29" idx="2"/>
          </p:cNvCxnSpPr>
          <p:nvPr/>
        </p:nvCxnSpPr>
        <p:spPr>
          <a:xfrm>
            <a:off x="9654176" y="2391877"/>
            <a:ext cx="482602" cy="2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C4680F0C-A325-4A5A-A710-746FFBD7B7D0}"/>
              </a:ext>
            </a:extLst>
          </p:cNvPr>
          <p:cNvCxnSpPr>
            <a:stCxn id="28" idx="4"/>
            <a:endCxn id="2" idx="0"/>
          </p:cNvCxnSpPr>
          <p:nvPr/>
        </p:nvCxnSpPr>
        <p:spPr>
          <a:xfrm flipH="1">
            <a:off x="8697686" y="1264144"/>
            <a:ext cx="6350" cy="67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xmlns="" id="{1B90BB71-7219-41F8-9A0C-7694C8774DB6}"/>
              </a:ext>
            </a:extLst>
          </p:cNvPr>
          <p:cNvSpPr/>
          <p:nvPr/>
        </p:nvSpPr>
        <p:spPr>
          <a:xfrm>
            <a:off x="10130119" y="3297724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Motion Planning: MoveIt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xmlns="" id="{E33716DC-FE8F-4AFE-B34A-52F497A8272A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8697686" y="2849077"/>
            <a:ext cx="0" cy="7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xmlns="" id="{C652DE59-CA79-4E5A-91BE-13CDB8ADDF12}"/>
              </a:ext>
            </a:extLst>
          </p:cNvPr>
          <p:cNvCxnSpPr>
            <a:stCxn id="2" idx="5"/>
            <a:endCxn id="57" idx="1"/>
          </p:cNvCxnSpPr>
          <p:nvPr/>
        </p:nvCxnSpPr>
        <p:spPr>
          <a:xfrm rot="16200000" flipH="1">
            <a:off x="9533913" y="2555278"/>
            <a:ext cx="716469" cy="10362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xmlns="" id="{365AA1B7-656D-4444-81E3-AC6F1EF0FA9B}"/>
              </a:ext>
            </a:extLst>
          </p:cNvPr>
          <p:cNvSpPr/>
          <p:nvPr/>
        </p:nvSpPr>
        <p:spPr>
          <a:xfrm>
            <a:off x="5358270" y="364201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Visualização:</a:t>
            </a:r>
          </a:p>
          <a:p>
            <a:pPr algn="ctr"/>
            <a:r>
              <a:rPr lang="pt-BR" sz="1600" dirty="0"/>
              <a:t>RVIZ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xmlns="" id="{79815850-83BB-40B3-AE02-7519F8A84B8E}"/>
              </a:ext>
            </a:extLst>
          </p:cNvPr>
          <p:cNvCxnSpPr>
            <a:stCxn id="2" idx="1"/>
            <a:endCxn id="65" idx="4"/>
          </p:cNvCxnSpPr>
          <p:nvPr/>
        </p:nvCxnSpPr>
        <p:spPr>
          <a:xfrm rot="16200000" flipV="1">
            <a:off x="6773061" y="820303"/>
            <a:ext cx="789985" cy="17065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xmlns="" id="{305E31E0-C2D4-41E4-A8A8-BD98577284CF}"/>
              </a:ext>
            </a:extLst>
          </p:cNvPr>
          <p:cNvSpPr/>
          <p:nvPr/>
        </p:nvSpPr>
        <p:spPr>
          <a:xfrm>
            <a:off x="5288762" y="1929525"/>
            <a:ext cx="1912981" cy="91440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Simulação: Gazebo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E09AE68E-8930-43E0-8C9E-02109A2D5419}"/>
              </a:ext>
            </a:extLst>
          </p:cNvPr>
          <p:cNvCxnSpPr>
            <a:stCxn id="45" idx="6"/>
            <a:endCxn id="2" idx="2"/>
          </p:cNvCxnSpPr>
          <p:nvPr/>
        </p:nvCxnSpPr>
        <p:spPr>
          <a:xfrm>
            <a:off x="7201743" y="2386726"/>
            <a:ext cx="539452" cy="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CD06D3B3-600F-46B5-B003-ED2A1059BFAB}"/>
              </a:ext>
            </a:extLst>
          </p:cNvPr>
          <p:cNvSpPr/>
          <p:nvPr/>
        </p:nvSpPr>
        <p:spPr>
          <a:xfrm>
            <a:off x="2509809" y="3658119"/>
            <a:ext cx="127765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Moto C Plus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xmlns="" id="{51E79D0C-214C-4553-A449-FBB9E2C28317}"/>
              </a:ext>
            </a:extLst>
          </p:cNvPr>
          <p:cNvCxnSpPr>
            <a:stCxn id="5" idx="3"/>
            <a:endCxn id="46" idx="1"/>
          </p:cNvCxnSpPr>
          <p:nvPr/>
        </p:nvCxnSpPr>
        <p:spPr>
          <a:xfrm flipV="1">
            <a:off x="2002971" y="4115319"/>
            <a:ext cx="506838" cy="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xmlns="" id="{4AD69AB7-DE0B-4011-8039-E19E10CF71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6315" y="4412199"/>
            <a:ext cx="670234" cy="270081"/>
          </a:xfrm>
          <a:prstGeom prst="bentConnector3">
            <a:avLst>
              <a:gd name="adj1" fmla="val 101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29B5574B-E766-4938-9931-D49975E36BA0}"/>
              </a:ext>
            </a:extLst>
          </p:cNvPr>
          <p:cNvSpPr txBox="1"/>
          <p:nvPr/>
        </p:nvSpPr>
        <p:spPr>
          <a:xfrm>
            <a:off x="2552891" y="4692218"/>
            <a:ext cx="6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USB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xmlns="" id="{639CFD7C-65F9-43B0-813C-92CBFE11C270}"/>
              </a:ext>
            </a:extLst>
          </p:cNvPr>
          <p:cNvCxnSpPr>
            <a:cxnSpLocks/>
            <a:stCxn id="46" idx="3"/>
            <a:endCxn id="6" idx="2"/>
          </p:cNvCxnSpPr>
          <p:nvPr/>
        </p:nvCxnSpPr>
        <p:spPr>
          <a:xfrm flipV="1">
            <a:off x="3787459" y="4111353"/>
            <a:ext cx="226888" cy="3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xmlns="" id="{42F8BBA1-1A92-451C-8BE4-2FE5EE3D7CB0}"/>
              </a:ext>
            </a:extLst>
          </p:cNvPr>
          <p:cNvSpPr/>
          <p:nvPr/>
        </p:nvSpPr>
        <p:spPr>
          <a:xfrm>
            <a:off x="10269486" y="5390300"/>
            <a:ext cx="1469667" cy="12414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Controle USB para jogos genérico</a:t>
            </a: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xmlns="" id="{37DB8425-D0EA-419F-8310-C1DDCDE7D4BB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9797143" y="4085175"/>
            <a:ext cx="472343" cy="19258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D5842690-60E9-48ED-8F2D-BFAD47CB6A7B}"/>
              </a:ext>
            </a:extLst>
          </p:cNvPr>
          <p:cNvSpPr/>
          <p:nvPr/>
        </p:nvSpPr>
        <p:spPr>
          <a:xfrm>
            <a:off x="5689443" y="1675620"/>
            <a:ext cx="2564091" cy="34784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26071264-175D-4C06-B256-C7CC16A780F8}"/>
              </a:ext>
            </a:extLst>
          </p:cNvPr>
          <p:cNvSpPr/>
          <p:nvPr/>
        </p:nvSpPr>
        <p:spPr>
          <a:xfrm>
            <a:off x="8253534" y="1675620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coleta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2BD0C31B-C188-4F12-B6C1-2697E7A915E6}"/>
              </a:ext>
            </a:extLst>
          </p:cNvPr>
          <p:cNvSpPr/>
          <p:nvPr/>
        </p:nvSpPr>
        <p:spPr>
          <a:xfrm>
            <a:off x="8253534" y="2839829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de execução de rotas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0A52BC8-A6D2-472B-BA9B-C130D1ECF160}"/>
              </a:ext>
            </a:extLst>
          </p:cNvPr>
          <p:cNvSpPr/>
          <p:nvPr/>
        </p:nvSpPr>
        <p:spPr>
          <a:xfrm>
            <a:off x="8253533" y="3996968"/>
            <a:ext cx="2564091" cy="11571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Módulo de atualização de mapas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763D329B-ACFE-4654-A49E-32875DCC9521}"/>
              </a:ext>
            </a:extLst>
          </p:cNvPr>
          <p:cNvSpPr/>
          <p:nvPr/>
        </p:nvSpPr>
        <p:spPr>
          <a:xfrm>
            <a:off x="1141674" y="1696823"/>
            <a:ext cx="2564091" cy="17321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Gerenciador de voo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1943F22D-EAC6-42CB-84BB-8895EAA8536F}"/>
              </a:ext>
            </a:extLst>
          </p:cNvPr>
          <p:cNvSpPr/>
          <p:nvPr/>
        </p:nvSpPr>
        <p:spPr>
          <a:xfrm>
            <a:off x="1141677" y="3433408"/>
            <a:ext cx="2564091" cy="1732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Simulador de controlador de voo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C295414E-0B35-4055-828A-BA9995173F2D}"/>
              </a:ext>
            </a:extLst>
          </p:cNvPr>
          <p:cNvSpPr/>
          <p:nvPr/>
        </p:nvSpPr>
        <p:spPr>
          <a:xfrm>
            <a:off x="5689442" y="5161177"/>
            <a:ext cx="5128182" cy="8558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Simulador Gazebo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1AC3AB78-3DFC-4CD7-8DF8-CCDAFA255C92}"/>
              </a:ext>
            </a:extLst>
          </p:cNvPr>
          <p:cNvSpPr/>
          <p:nvPr/>
        </p:nvSpPr>
        <p:spPr>
          <a:xfrm>
            <a:off x="5689441" y="909693"/>
            <a:ext cx="5128184" cy="7729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Visualizador RViz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367B15F2-BDA8-4A99-BEA5-EEC0D3630969}"/>
              </a:ext>
            </a:extLst>
          </p:cNvPr>
          <p:cNvSpPr/>
          <p:nvPr/>
        </p:nvSpPr>
        <p:spPr>
          <a:xfrm>
            <a:off x="4260715" y="1696822"/>
            <a:ext cx="776427" cy="34784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800" dirty="0"/>
              <a:t>TCPROS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18CA4149-BC5C-4D85-AC6B-EE28AE290379}"/>
              </a:ext>
            </a:extLst>
          </p:cNvPr>
          <p:cNvSpPr/>
          <p:nvPr/>
        </p:nvSpPr>
        <p:spPr>
          <a:xfrm rot="16200000">
            <a:off x="-873587" y="3160056"/>
            <a:ext cx="3478491" cy="5520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Moto C Plus + Android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CC4BE7C0-3171-48CF-A21B-F6A2C13FD71E}"/>
              </a:ext>
            </a:extLst>
          </p:cNvPr>
          <p:cNvSpPr/>
          <p:nvPr/>
        </p:nvSpPr>
        <p:spPr>
          <a:xfrm>
            <a:off x="10817624" y="923827"/>
            <a:ext cx="641559" cy="50931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Estação de comando + Linux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D81182C8-1D0F-4C02-A535-1240088FE2AB}"/>
              </a:ext>
            </a:extLst>
          </p:cNvPr>
          <p:cNvSpPr/>
          <p:nvPr/>
        </p:nvSpPr>
        <p:spPr>
          <a:xfrm>
            <a:off x="5047880" y="923827"/>
            <a:ext cx="641559" cy="50931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/>
              <a:t>Estação de comando + Linux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35E0124D-B2FB-48EC-9486-026749EAA669}"/>
              </a:ext>
            </a:extLst>
          </p:cNvPr>
          <p:cNvSpPr/>
          <p:nvPr/>
        </p:nvSpPr>
        <p:spPr>
          <a:xfrm rot="16200000">
            <a:off x="2248387" y="3160057"/>
            <a:ext cx="3478491" cy="5520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Moto C Plus + Android</a:t>
            </a:r>
          </a:p>
        </p:txBody>
      </p:sp>
    </p:spTree>
    <p:extLst>
      <p:ext uri="{BB962C8B-B14F-4D97-AF65-F5344CB8AC3E}">
        <p14:creationId xmlns:p14="http://schemas.microsoft.com/office/powerpoint/2010/main" val="21939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o 84"/>
          <p:cNvGrpSpPr/>
          <p:nvPr/>
        </p:nvGrpSpPr>
        <p:grpSpPr>
          <a:xfrm>
            <a:off x="428867" y="-13700"/>
            <a:ext cx="11627551" cy="7008191"/>
            <a:chOff x="428867" y="-13700"/>
            <a:chExt cx="11627551" cy="7008191"/>
          </a:xfrm>
        </p:grpSpPr>
        <p:sp>
          <p:nvSpPr>
            <p:cNvPr id="4" name="Retângulo 3"/>
            <p:cNvSpPr/>
            <p:nvPr/>
          </p:nvSpPr>
          <p:spPr>
            <a:xfrm>
              <a:off x="727191" y="608035"/>
              <a:ext cx="127578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DJI </a:t>
              </a:r>
              <a:r>
                <a:rPr lang="pt-BR" i="1" dirty="0">
                  <a:solidFill>
                    <a:schemeClr val="tx1"/>
                  </a:solidFill>
                </a:rPr>
                <a:t>Inspire</a:t>
              </a:r>
              <a:r>
                <a:rPr lang="pt-BR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725321" y="3661956"/>
              <a:ext cx="127765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GL658A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RC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4014347" y="3795564"/>
              <a:ext cx="1743267" cy="63157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Gerenciador de Voo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7598229" y="3627975"/>
              <a:ext cx="2198914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Estação de comando: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MSI GL62M 7 REX + Linux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623718" y="456530"/>
              <a:ext cx="26121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Controlador de voo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Controlador de execução de missões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IMU e GPS</a:t>
              </a:r>
            </a:p>
          </p:txBody>
        </p:sp>
        <p:sp>
          <p:nvSpPr>
            <p:cNvPr id="11" name="Chave esquerda 10"/>
            <p:cNvSpPr/>
            <p:nvPr/>
          </p:nvSpPr>
          <p:spPr>
            <a:xfrm>
              <a:off x="2360022" y="510537"/>
              <a:ext cx="235132" cy="110191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150" y="2882266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072470" y="1690452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800521" y="3810719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m relacionad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840694" y="3810719"/>
              <a:ext cx="601162" cy="601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583081" y="2422500"/>
              <a:ext cx="1634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DJI </a:t>
              </a:r>
              <a:r>
                <a:rPr lang="pt-BR" i="1" dirty="0"/>
                <a:t>LightBridge</a:t>
              </a:r>
            </a:p>
          </p:txBody>
        </p:sp>
        <p:sp>
          <p:nvSpPr>
            <p:cNvPr id="22" name="Chave esquerda 21"/>
            <p:cNvSpPr/>
            <p:nvPr/>
          </p:nvSpPr>
          <p:spPr>
            <a:xfrm>
              <a:off x="452847" y="4965993"/>
              <a:ext cx="127516" cy="10450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44864" y="4983603"/>
              <a:ext cx="1978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Controle Manual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i="1" dirty="0"/>
                <a:t>Takeoff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i="1" dirty="0"/>
                <a:t>Landing</a:t>
              </a:r>
            </a:p>
          </p:txBody>
        </p:sp>
        <p:cxnSp>
          <p:nvCxnSpPr>
            <p:cNvPr id="21" name="Conector angulado 20"/>
            <p:cNvCxnSpPr>
              <a:cxnSpLocks/>
              <a:stCxn id="5" idx="1"/>
              <a:endCxn id="22" idx="1"/>
            </p:cNvCxnSpPr>
            <p:nvPr/>
          </p:nvCxnSpPr>
          <p:spPr>
            <a:xfrm rot="10800000" flipV="1">
              <a:off x="452847" y="4119156"/>
              <a:ext cx="272474" cy="1369350"/>
            </a:xfrm>
            <a:prstGeom prst="bentConnector3">
              <a:avLst>
                <a:gd name="adj1" fmla="val 1838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cxnSpLocks/>
              <a:stCxn id="4" idx="3"/>
              <a:endCxn id="11" idx="1"/>
            </p:cNvCxnSpPr>
            <p:nvPr/>
          </p:nvCxnSpPr>
          <p:spPr>
            <a:xfrm flipV="1">
              <a:off x="2002971" y="1061493"/>
              <a:ext cx="357051" cy="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have esquerda 37"/>
            <p:cNvSpPr/>
            <p:nvPr/>
          </p:nvSpPr>
          <p:spPr>
            <a:xfrm>
              <a:off x="5359643" y="4901370"/>
              <a:ext cx="241619" cy="180847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561506" y="4963166"/>
              <a:ext cx="337313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Enviar ao VANT missões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Receber comandos da estação de comando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Simular o controlador de voo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Enviar ao simulador de VANT missões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  <p:cxnSp>
          <p:nvCxnSpPr>
            <p:cNvPr id="37" name="Conector angulado 36"/>
            <p:cNvCxnSpPr>
              <a:cxnSpLocks/>
              <a:stCxn id="6" idx="4"/>
              <a:endCxn id="38" idx="1"/>
            </p:cNvCxnSpPr>
            <p:nvPr/>
          </p:nvCxnSpPr>
          <p:spPr>
            <a:xfrm rot="16200000" flipH="1">
              <a:off x="4433579" y="4879544"/>
              <a:ext cx="1378467" cy="4736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71B6F9EF-9A70-41A5-83B7-D18BC1AE6D06}"/>
                </a:ext>
              </a:extLst>
            </p:cNvPr>
            <p:cNvSpPr/>
            <p:nvPr/>
          </p:nvSpPr>
          <p:spPr>
            <a:xfrm>
              <a:off x="7741195" y="1934676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Gerenciador de módulos: ROS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xmlns="" id="{BA8D2E14-7616-4A27-8EF4-049D69493936}"/>
                </a:ext>
              </a:extLst>
            </p:cNvPr>
            <p:cNvSpPr/>
            <p:nvPr/>
          </p:nvSpPr>
          <p:spPr>
            <a:xfrm>
              <a:off x="10038683" y="564026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Atualizador de mapa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xmlns="" id="{8D7634C4-6B52-4729-964F-6938FFCD8DB5}"/>
                </a:ext>
              </a:extLst>
            </p:cNvPr>
            <p:cNvSpPr/>
            <p:nvPr/>
          </p:nvSpPr>
          <p:spPr>
            <a:xfrm>
              <a:off x="7747545" y="552943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Aquisição de pontos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xmlns="" id="{743D010C-5F6D-4DC1-890A-E9695FA4A132}"/>
                </a:ext>
              </a:extLst>
            </p:cNvPr>
            <p:cNvSpPr/>
            <p:nvPr/>
          </p:nvSpPr>
          <p:spPr>
            <a:xfrm>
              <a:off x="10060578" y="1937179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Executor de rotas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xmlns="" id="{C16E10F4-1F46-4E5E-97B4-68C22B3B074A}"/>
                </a:ext>
              </a:extLst>
            </p:cNvPr>
            <p:cNvSpPr txBox="1"/>
            <p:nvPr/>
          </p:nvSpPr>
          <p:spPr>
            <a:xfrm>
              <a:off x="6090590" y="3489212"/>
              <a:ext cx="103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TCPROS</a:t>
              </a:r>
            </a:p>
          </p:txBody>
        </p:sp>
        <p:cxnSp>
          <p:nvCxnSpPr>
            <p:cNvPr id="50" name="Conector: Angulado 49">
              <a:extLst>
                <a:ext uri="{FF2B5EF4-FFF2-40B4-BE49-F238E27FC236}">
                  <a16:creationId xmlns:a16="http://schemas.microsoft.com/office/drawing/2014/main" xmlns="" id="{7BA99CC8-4A36-4F90-9666-0E2D9CDC06EC}"/>
                </a:ext>
              </a:extLst>
            </p:cNvPr>
            <p:cNvCxnSpPr>
              <a:cxnSpLocks/>
              <a:stCxn id="2" idx="7"/>
              <a:endCxn id="27" idx="3"/>
            </p:cNvCxnSpPr>
            <p:nvPr/>
          </p:nvCxnSpPr>
          <p:spPr>
            <a:xfrm rot="5400000" flipH="1" flipV="1">
              <a:off x="9484394" y="1234149"/>
              <a:ext cx="724071" cy="94480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xmlns="" id="{0D32E73A-7A15-4671-8D42-E923FDD97C95}"/>
                </a:ext>
              </a:extLst>
            </p:cNvPr>
            <p:cNvCxnSpPr>
              <a:stCxn id="2" idx="6"/>
              <a:endCxn id="29" idx="2"/>
            </p:cNvCxnSpPr>
            <p:nvPr/>
          </p:nvCxnSpPr>
          <p:spPr>
            <a:xfrm>
              <a:off x="9654176" y="2391877"/>
              <a:ext cx="406402" cy="25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xmlns="" id="{C4680F0C-A325-4A5A-A710-746FFBD7B7D0}"/>
                </a:ext>
              </a:extLst>
            </p:cNvPr>
            <p:cNvCxnSpPr>
              <a:stCxn id="28" idx="4"/>
              <a:endCxn id="2" idx="0"/>
            </p:cNvCxnSpPr>
            <p:nvPr/>
          </p:nvCxnSpPr>
          <p:spPr>
            <a:xfrm flipH="1">
              <a:off x="8697686" y="1467344"/>
              <a:ext cx="6350" cy="4673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xmlns="" id="{1B90BB71-7219-41F8-9A0C-7694C8774DB6}"/>
                </a:ext>
              </a:extLst>
            </p:cNvPr>
            <p:cNvSpPr/>
            <p:nvPr/>
          </p:nvSpPr>
          <p:spPr>
            <a:xfrm>
              <a:off x="10066619" y="3297724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>
                  <a:solidFill>
                    <a:schemeClr val="tx1"/>
                  </a:solidFill>
                </a:rPr>
                <a:t>Motion Planning: MoveIt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xmlns="" id="{E33716DC-FE8F-4AFE-B34A-52F497A8272A}"/>
                </a:ext>
              </a:extLst>
            </p:cNvPr>
            <p:cNvCxnSpPr>
              <a:stCxn id="2" idx="4"/>
              <a:endCxn id="9" idx="0"/>
            </p:cNvCxnSpPr>
            <p:nvPr/>
          </p:nvCxnSpPr>
          <p:spPr>
            <a:xfrm>
              <a:off x="8697686" y="2849077"/>
              <a:ext cx="0" cy="7788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xmlns="" id="{C652DE59-CA79-4E5A-91BE-13CDB8ADDF12}"/>
                </a:ext>
              </a:extLst>
            </p:cNvPr>
            <p:cNvCxnSpPr>
              <a:stCxn id="2" idx="5"/>
              <a:endCxn id="57" idx="1"/>
            </p:cNvCxnSpPr>
            <p:nvPr/>
          </p:nvCxnSpPr>
          <p:spPr>
            <a:xfrm rot="16200000" flipH="1">
              <a:off x="9502163" y="2587028"/>
              <a:ext cx="716469" cy="972743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xmlns="" id="{365AA1B7-656D-4444-81E3-AC6F1EF0FA9B}"/>
                </a:ext>
              </a:extLst>
            </p:cNvPr>
            <p:cNvSpPr/>
            <p:nvPr/>
          </p:nvSpPr>
          <p:spPr>
            <a:xfrm>
              <a:off x="5358270" y="554701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Visualização:</a:t>
              </a:r>
            </a:p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RVIZ</a:t>
              </a:r>
            </a:p>
          </p:txBody>
        </p:sp>
        <p:cxnSp>
          <p:nvCxnSpPr>
            <p:cNvPr id="66" name="Conector: Angulado 65">
              <a:extLst>
                <a:ext uri="{FF2B5EF4-FFF2-40B4-BE49-F238E27FC236}">
                  <a16:creationId xmlns:a16="http://schemas.microsoft.com/office/drawing/2014/main" xmlns="" id="{79815850-83BB-40B3-AE02-7519F8A84B8E}"/>
                </a:ext>
              </a:extLst>
            </p:cNvPr>
            <p:cNvCxnSpPr>
              <a:stCxn id="2" idx="1"/>
              <a:endCxn id="65" idx="4"/>
            </p:cNvCxnSpPr>
            <p:nvPr/>
          </p:nvCxnSpPr>
          <p:spPr>
            <a:xfrm rot="16200000" flipV="1">
              <a:off x="6868311" y="915553"/>
              <a:ext cx="599485" cy="170658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305E31E0-C2D4-41E4-A8A8-BD98577284CF}"/>
                </a:ext>
              </a:extLst>
            </p:cNvPr>
            <p:cNvSpPr/>
            <p:nvPr/>
          </p:nvSpPr>
          <p:spPr>
            <a:xfrm>
              <a:off x="5288762" y="1929525"/>
              <a:ext cx="1912981" cy="91440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Simulação: Gazebo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xmlns="" id="{E09AE68E-8930-43E0-8C9E-02109A2D5419}"/>
                </a:ext>
              </a:extLst>
            </p:cNvPr>
            <p:cNvCxnSpPr>
              <a:stCxn id="45" idx="6"/>
              <a:endCxn id="2" idx="2"/>
            </p:cNvCxnSpPr>
            <p:nvPr/>
          </p:nvCxnSpPr>
          <p:spPr>
            <a:xfrm>
              <a:off x="7201743" y="2386726"/>
              <a:ext cx="539452" cy="51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xmlns="" id="{CD06D3B3-600F-46B5-B003-ED2A1059BFAB}"/>
                </a:ext>
              </a:extLst>
            </p:cNvPr>
            <p:cNvSpPr/>
            <p:nvPr/>
          </p:nvSpPr>
          <p:spPr>
            <a:xfrm>
              <a:off x="2509809" y="3658119"/>
              <a:ext cx="127765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i="1" dirty="0">
                  <a:solidFill>
                    <a:schemeClr val="tx1"/>
                  </a:solidFill>
                </a:rPr>
                <a:t>Moto C Plus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xmlns="" id="{51E79D0C-214C-4553-A449-FBB9E2C28317}"/>
                </a:ext>
              </a:extLst>
            </p:cNvPr>
            <p:cNvCxnSpPr>
              <a:stCxn id="5" idx="3"/>
              <a:endCxn id="46" idx="1"/>
            </p:cNvCxnSpPr>
            <p:nvPr/>
          </p:nvCxnSpPr>
          <p:spPr>
            <a:xfrm flipV="1">
              <a:off x="2002971" y="4115319"/>
              <a:ext cx="506838" cy="38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xmlns="" id="{4AD69AB7-DE0B-4011-8039-E19E10CF715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056315" y="4412199"/>
              <a:ext cx="670234" cy="270081"/>
            </a:xfrm>
            <a:prstGeom prst="bentConnector3">
              <a:avLst>
                <a:gd name="adj1" fmla="val 1015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xmlns="" id="{29B5574B-E766-4938-9931-D49975E36BA0}"/>
                </a:ext>
              </a:extLst>
            </p:cNvPr>
            <p:cNvSpPr txBox="1"/>
            <p:nvPr/>
          </p:nvSpPr>
          <p:spPr>
            <a:xfrm>
              <a:off x="2552891" y="4692218"/>
              <a:ext cx="68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USB</a:t>
              </a:r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xmlns="" id="{639CFD7C-65F9-43B0-813C-92CBFE11C270}"/>
                </a:ext>
              </a:extLst>
            </p:cNvPr>
            <p:cNvCxnSpPr>
              <a:cxnSpLocks/>
              <a:stCxn id="46" idx="3"/>
              <a:endCxn id="6" idx="2"/>
            </p:cNvCxnSpPr>
            <p:nvPr/>
          </p:nvCxnSpPr>
          <p:spPr>
            <a:xfrm flipV="1">
              <a:off x="3787459" y="4111353"/>
              <a:ext cx="226888" cy="3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xmlns="" id="{42F8BBA1-1A92-451C-8BE4-2FE5EE3D7CB0}"/>
                </a:ext>
              </a:extLst>
            </p:cNvPr>
            <p:cNvSpPr/>
            <p:nvPr/>
          </p:nvSpPr>
          <p:spPr>
            <a:xfrm>
              <a:off x="10269486" y="5390300"/>
              <a:ext cx="1469667" cy="124143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Controle USB para jogos genérico</a:t>
              </a:r>
            </a:p>
          </p:txBody>
        </p:sp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xmlns="" id="{37DB8425-D0EA-419F-8310-C1DDCDE7D4BB}"/>
                </a:ext>
              </a:extLst>
            </p:cNvPr>
            <p:cNvCxnSpPr>
              <a:cxnSpLocks/>
              <a:stCxn id="9" idx="3"/>
              <a:endCxn id="64" idx="1"/>
            </p:cNvCxnSpPr>
            <p:nvPr/>
          </p:nvCxnSpPr>
          <p:spPr>
            <a:xfrm>
              <a:off x="9797143" y="4085175"/>
              <a:ext cx="472343" cy="1925843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/>
            <p:cNvSpPr/>
            <p:nvPr/>
          </p:nvSpPr>
          <p:spPr>
            <a:xfrm>
              <a:off x="576536" y="456529"/>
              <a:ext cx="1641246" cy="1233923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28867" y="-13700"/>
              <a:ext cx="872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/>
                <a:t>VANT</a:t>
              </a:r>
              <a:endParaRPr lang="pt-BR" sz="2400" dirty="0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61181" y="3493939"/>
              <a:ext cx="5332681" cy="1158019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002971" y="3007365"/>
              <a:ext cx="231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/>
                <a:t>Controle Remoto</a:t>
              </a:r>
              <a:endParaRPr lang="pt-BR" sz="2400" dirty="0"/>
            </a:p>
          </p:txBody>
        </p:sp>
        <p:cxnSp>
          <p:nvCxnSpPr>
            <p:cNvPr id="20" name="Conector reto 19"/>
            <p:cNvCxnSpPr/>
            <p:nvPr/>
          </p:nvCxnSpPr>
          <p:spPr>
            <a:xfrm flipH="1">
              <a:off x="5103762" y="447965"/>
              <a:ext cx="15345" cy="2734882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5110344" y="448526"/>
              <a:ext cx="6913938" cy="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12037759" y="447965"/>
              <a:ext cx="12001" cy="627891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flipH="1">
              <a:off x="9797143" y="6726875"/>
              <a:ext cx="2259275" cy="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9797143" y="4876884"/>
              <a:ext cx="0" cy="1849991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H="1">
              <a:off x="7448768" y="4692218"/>
              <a:ext cx="2348375" cy="0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flipH="1">
              <a:off x="7462245" y="3151370"/>
              <a:ext cx="17160" cy="1540848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5110344" y="3151370"/>
              <a:ext cx="2352796" cy="6077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flipH="1">
              <a:off x="7462244" y="3297724"/>
              <a:ext cx="9225" cy="1394494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5044274" y="0"/>
              <a:ext cx="2756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/>
                <a:t>Estação de comando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81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02345" y="258094"/>
            <a:ext cx="11833967" cy="6282558"/>
            <a:chOff x="102345" y="258094"/>
            <a:chExt cx="11833967" cy="6282558"/>
          </a:xfrm>
        </p:grpSpPr>
        <p:sp>
          <p:nvSpPr>
            <p:cNvPr id="8" name="Retângulo 7"/>
            <p:cNvSpPr/>
            <p:nvPr/>
          </p:nvSpPr>
          <p:spPr>
            <a:xfrm>
              <a:off x="106448" y="890751"/>
              <a:ext cx="5833550" cy="212458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>
                  <a:solidFill>
                    <a:schemeClr val="tx1"/>
                  </a:solidFill>
                </a:rPr>
                <a:t>VANT</a:t>
              </a:r>
              <a:endParaRPr lang="pt-BR" sz="6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02345" y="4383639"/>
              <a:ext cx="5837653" cy="215310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>
                  <a:solidFill>
                    <a:schemeClr val="tx1"/>
                  </a:solidFill>
                </a:rPr>
                <a:t>Controle Remoto</a:t>
              </a:r>
              <a:endParaRPr lang="pt-BR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701632" y="876491"/>
              <a:ext cx="2283962" cy="564599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>
                  <a:solidFill>
                    <a:schemeClr val="tx1"/>
                  </a:solidFill>
                </a:rPr>
                <a:t>Estação de Comando</a:t>
              </a:r>
              <a:endParaRPr lang="pt-BR" sz="3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743104" y="894662"/>
              <a:ext cx="2193208" cy="56459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>
                  <a:solidFill>
                    <a:schemeClr val="tx1"/>
                  </a:solidFill>
                </a:rPr>
                <a:t>Simulação</a:t>
              </a:r>
              <a:endParaRPr lang="pt-BR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Conector de seta reta 16"/>
            <p:cNvCxnSpPr>
              <a:stCxn id="9" idx="3"/>
            </p:cNvCxnSpPr>
            <p:nvPr/>
          </p:nvCxnSpPr>
          <p:spPr>
            <a:xfrm flipV="1">
              <a:off x="5939998" y="5459380"/>
              <a:ext cx="757510" cy="81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8985594" y="5459380"/>
              <a:ext cx="75751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9" idx="0"/>
              <a:endCxn id="8" idx="2"/>
            </p:cNvCxnSpPr>
            <p:nvPr/>
          </p:nvCxnSpPr>
          <p:spPr>
            <a:xfrm flipV="1">
              <a:off x="3021172" y="3015334"/>
              <a:ext cx="2051" cy="136830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5012898" y="442760"/>
              <a:ext cx="10160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>
              <a:off x="6153653" y="258094"/>
              <a:ext cx="1445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Comunicação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32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315</Words>
  <Application>Microsoft Office PowerPoint</Application>
  <PresentationFormat>Widescreen</PresentationFormat>
  <Paragraphs>107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Kraemer Bastos do Canto</dc:creator>
  <cp:lastModifiedBy>Matheus Kraemer Bastos do Canto</cp:lastModifiedBy>
  <cp:revision>27</cp:revision>
  <dcterms:created xsi:type="dcterms:W3CDTF">2019-03-29T21:23:59Z</dcterms:created>
  <dcterms:modified xsi:type="dcterms:W3CDTF">2019-07-09T21:30:15Z</dcterms:modified>
</cp:coreProperties>
</file>