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1E2928-7324-4518-A07E-D53ECD5B1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403832D-20CA-49C5-AD00-8E336C9CD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D302DE-B036-4DBC-B3CC-5AE79669E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90A2A-F349-4206-8DF8-3C46CFD09084}" type="datetimeFigureOut">
              <a:rPr lang="pt-BR" smtClean="0"/>
              <a:t>11/05/2019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6EDF4E-0A5B-419F-BB5C-DA59869A6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F7EC74-288E-4E0C-9D94-445E65499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59695-78DD-4E04-9F66-D62358C54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6459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5703E1-A2C7-43C4-AF12-99C2CCF82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387AA70-29F5-4D0A-9B7B-20D74AF92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12EAFC-095F-47C3-ADF3-E0496EB21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90A2A-F349-4206-8DF8-3C46CFD09084}" type="datetimeFigureOut">
              <a:rPr lang="pt-BR" smtClean="0"/>
              <a:t>11/05/2019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75E136-E27F-41B6-9213-F65A1C033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65E206-8626-43C3-9763-F09CEDDCF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59695-78DD-4E04-9F66-D62358C54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0268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19DBE22-06A2-4AF4-82CE-BB6A36CEC8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D3E9EB1-3AE4-4A3D-808D-E3D3DD3058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299111-C749-42C1-B56F-1EC18DEF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90A2A-F349-4206-8DF8-3C46CFD09084}" type="datetimeFigureOut">
              <a:rPr lang="pt-BR" smtClean="0"/>
              <a:t>11/05/2019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83F0E5-EE29-44DA-9554-3DD597CE3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CB9E80-A01E-40F8-8B8C-D95ABC2EE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59695-78DD-4E04-9F66-D62358C54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9655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6A5C96-F804-4D9E-9202-A0FF92EC4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5CB899-6B76-4ACA-8A7B-CB38DE67F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3E52CB-2C1A-4016-9E29-E7D513ED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90A2A-F349-4206-8DF8-3C46CFD09084}" type="datetimeFigureOut">
              <a:rPr lang="pt-BR" smtClean="0"/>
              <a:t>11/05/2019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260E9A-102E-459F-ADF2-09F03671B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D56425-DED5-49C8-A591-52F2083E9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59695-78DD-4E04-9F66-D62358C54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5812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24B757-3B0E-41D6-9D5D-A7E47D331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88F7D1B-697C-4A4A-AD70-7C86B6641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0E3921-9F73-4D54-9ECA-E2C3BB5DB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90A2A-F349-4206-8DF8-3C46CFD09084}" type="datetimeFigureOut">
              <a:rPr lang="pt-BR" smtClean="0"/>
              <a:t>11/05/2019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74FE5A-E43E-4972-B60E-DE7B3ACCE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D0413D-507B-4BCE-9E99-48E4F92B1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59695-78DD-4E04-9F66-D62358C54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1680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8F5DB4-9923-4D15-9D31-EBE4837EE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897D74-6D94-4557-8A58-340C1F9BA3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D2D7E37-ACE4-411F-9B5F-3C23B6481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80BCDD1-4CCB-4027-8307-14C534EF6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90A2A-F349-4206-8DF8-3C46CFD09084}" type="datetimeFigureOut">
              <a:rPr lang="pt-BR" smtClean="0"/>
              <a:t>11/05/2019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E452942-F1C6-4164-9F0D-8A2597204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4026BB8-591B-4525-8E48-8ADF8EECC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59695-78DD-4E04-9F66-D62358C54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3827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5CDD5F-C25D-4E84-8C93-C4189E86E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A6C1756-1182-4F08-89FB-B5E31B52B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2371759-35A9-44F7-ADE3-BF82FEC54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4AE552C-13FD-4EC8-B11E-B303FCB42C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3DD5B06-D69B-42A7-BAEB-C6A1849E59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6CC40A1-2513-449D-B5E8-DBA8BDC45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90A2A-F349-4206-8DF8-3C46CFD09084}" type="datetimeFigureOut">
              <a:rPr lang="pt-BR" smtClean="0"/>
              <a:t>11/05/2019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FE042C0-5B1E-4262-B9BD-C804FB3A4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E6BC767-966D-4A78-9523-E332AC8BF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59695-78DD-4E04-9F66-D62358C54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3667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FB2649-1647-40E8-8B64-92164D5A0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21C7543-6B6A-45C1-9916-4EF41400D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90A2A-F349-4206-8DF8-3C46CFD09084}" type="datetimeFigureOut">
              <a:rPr lang="pt-BR" smtClean="0"/>
              <a:t>11/05/2019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B2F7E30-0009-40FC-84E1-AB294EEE8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24EBBBA-5647-4965-A3D0-B79161914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59695-78DD-4E04-9F66-D62358C54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9141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8DB8AAF-A9CD-4F26-998B-57230BE4E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90A2A-F349-4206-8DF8-3C46CFD09084}" type="datetimeFigureOut">
              <a:rPr lang="pt-BR" smtClean="0"/>
              <a:t>11/05/2019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FF46093-FBFA-4607-9386-53B2187F3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0AB6829-613C-432A-B4E5-B810D0AEA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59695-78DD-4E04-9F66-D62358C54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6750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286BA6-16A4-429D-8CBD-6AF06B431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5563A4-75C2-4B0A-9BBB-1E7D74414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4E0E3C0-B281-43BF-92D9-352329CC8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F13FF4B-76BE-4E2B-A416-47DD2ADDA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90A2A-F349-4206-8DF8-3C46CFD09084}" type="datetimeFigureOut">
              <a:rPr lang="pt-BR" smtClean="0"/>
              <a:t>11/05/2019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DE0D2C7-91B1-4D52-AB2D-CBEEE9B6C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E2F44A0-46D5-4156-AEC9-26A839BA1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59695-78DD-4E04-9F66-D62358C54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7039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571B75-A873-45AE-B2CA-2EBD59CBA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93FAA58-2271-4563-BF11-F1FEF9CF93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E48BA44-3ECC-4DFE-8E69-F276DAF4E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B8ADB68-8107-4600-88DD-2AAEDED7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90A2A-F349-4206-8DF8-3C46CFD09084}" type="datetimeFigureOut">
              <a:rPr lang="pt-BR" smtClean="0"/>
              <a:t>11/05/2019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AF8B589-2E9E-4DF7-884E-67478BA8A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0EDA2A2-C1B3-4903-B0E4-EAC005780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59695-78DD-4E04-9F66-D62358C54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0846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DDEBEAD-7212-45A0-981B-F2E291C72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457231-3D71-4736-B582-A39B61421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F6D7B9-C133-4D35-8A16-49D87EF500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90A2A-F349-4206-8DF8-3C46CFD09084}" type="datetimeFigureOut">
              <a:rPr lang="pt-BR" smtClean="0"/>
              <a:t>11/05/2019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7848D2-BDB9-4ABF-AA11-E7F6BD611B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663FBD-37D9-4F56-A22E-0A6833F688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59695-78DD-4E04-9F66-D62358C54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6756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FB6C1892-18BB-411D-A12E-60EA3E346512}"/>
              </a:ext>
            </a:extLst>
          </p:cNvPr>
          <p:cNvGrpSpPr/>
          <p:nvPr/>
        </p:nvGrpSpPr>
        <p:grpSpPr>
          <a:xfrm>
            <a:off x="3376400" y="1989955"/>
            <a:ext cx="6033490" cy="2013625"/>
            <a:chOff x="3376400" y="1989955"/>
            <a:chExt cx="6033490" cy="2013625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588A1D1D-8E59-4A72-8A68-7E5681AE6B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8480" t="29416" r="28324" b="45017"/>
            <a:stretch/>
          </p:blipFill>
          <p:spPr>
            <a:xfrm>
              <a:off x="3376400" y="2087235"/>
              <a:ext cx="2828041" cy="1753386"/>
            </a:xfrm>
            <a:prstGeom prst="rect">
              <a:avLst/>
            </a:prstGeom>
          </p:spPr>
        </p:pic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5D64DB85-CD6C-40F2-BF3F-DBAD5DCCEA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140" t="27491" r="26570" b="43148"/>
            <a:stretch/>
          </p:blipFill>
          <p:spPr>
            <a:xfrm>
              <a:off x="6204441" y="1989955"/>
              <a:ext cx="3205449" cy="20136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9851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700183D-D609-44C6-BC87-84E17D2603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33" t="23687" r="40239" b="24398"/>
          <a:stretch/>
        </p:blipFill>
        <p:spPr>
          <a:xfrm>
            <a:off x="2149812" y="1624518"/>
            <a:ext cx="5136205" cy="356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102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mapa, texto&#10;&#10;Descrição gerada automaticamente">
            <a:extLst>
              <a:ext uri="{FF2B5EF4-FFF2-40B4-BE49-F238E27FC236}">
                <a16:creationId xmlns:a16="http://schemas.microsoft.com/office/drawing/2014/main" id="{1422D68B-751A-4949-A0C4-F0BB50559A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9" t="17589" r="745" b="5106"/>
          <a:stretch/>
        </p:blipFill>
        <p:spPr>
          <a:xfrm>
            <a:off x="283722" y="885217"/>
            <a:ext cx="11624555" cy="530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970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equipamentos eletrônicos, captura de tela, mostrador&#10;&#10;Descrição gerada automaticamente">
            <a:extLst>
              <a:ext uri="{FF2B5EF4-FFF2-40B4-BE49-F238E27FC236}">
                <a16:creationId xmlns:a16="http://schemas.microsoft.com/office/drawing/2014/main" id="{EC7F8BB8-1C3C-46F8-AFC5-DECF19648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26155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Uma imagem contendo captura de tela&#10;&#10;Descrição gerada automaticamente">
            <a:extLst>
              <a:ext uri="{FF2B5EF4-FFF2-40B4-BE49-F238E27FC236}">
                <a16:creationId xmlns:a16="http://schemas.microsoft.com/office/drawing/2014/main" id="{086892F1-BA6C-4A37-A51A-59F7605CF1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92" t="16239" r="7524" b="16444"/>
          <a:stretch/>
        </p:blipFill>
        <p:spPr>
          <a:xfrm>
            <a:off x="4893012" y="1556426"/>
            <a:ext cx="5826869" cy="4260714"/>
          </a:xfrm>
        </p:spPr>
      </p:pic>
    </p:spTree>
    <p:extLst>
      <p:ext uri="{BB962C8B-B14F-4D97-AF65-F5344CB8AC3E}">
        <p14:creationId xmlns:p14="http://schemas.microsoft.com/office/powerpoint/2010/main" val="2503151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controle play 2 botoes">
            <a:extLst>
              <a:ext uri="{FF2B5EF4-FFF2-40B4-BE49-F238E27FC236}">
                <a16:creationId xmlns:a16="http://schemas.microsoft.com/office/drawing/2014/main" id="{F3DAC3B8-9BDB-4381-A133-2E2CC2905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1585913"/>
            <a:ext cx="5715000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E2690505-4906-453E-8988-255F0B1EA0E3}"/>
              </a:ext>
            </a:extLst>
          </p:cNvPr>
          <p:cNvCxnSpPr/>
          <p:nvPr/>
        </p:nvCxnSpPr>
        <p:spPr>
          <a:xfrm>
            <a:off x="8342722" y="2941163"/>
            <a:ext cx="101809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4DDA6A9E-6ED2-4E8D-AC41-5C964B372773}"/>
              </a:ext>
            </a:extLst>
          </p:cNvPr>
          <p:cNvSpPr txBox="1"/>
          <p:nvPr/>
        </p:nvSpPr>
        <p:spPr>
          <a:xfrm>
            <a:off x="9464511" y="2756497"/>
            <a:ext cx="158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Modo manual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5CFE92C-84E3-4947-8E0C-08F2F6440FB5}"/>
              </a:ext>
            </a:extLst>
          </p:cNvPr>
          <p:cNvSpPr txBox="1"/>
          <p:nvPr/>
        </p:nvSpPr>
        <p:spPr>
          <a:xfrm>
            <a:off x="1828801" y="2041630"/>
            <a:ext cx="169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Aumentar nível</a:t>
            </a:r>
          </a:p>
        </p:txBody>
      </p:sp>
      <p:cxnSp>
        <p:nvCxnSpPr>
          <p:cNvPr id="9" name="Conector: Angulado 8">
            <a:extLst>
              <a:ext uri="{FF2B5EF4-FFF2-40B4-BE49-F238E27FC236}">
                <a16:creationId xmlns:a16="http://schemas.microsoft.com/office/drawing/2014/main" id="{741521AA-FE1A-404D-B0AF-7EBA9EF2BFC2}"/>
              </a:ext>
            </a:extLst>
          </p:cNvPr>
          <p:cNvCxnSpPr>
            <a:cxnSpLocks/>
            <a:endCxn id="8" idx="3"/>
          </p:cNvCxnSpPr>
          <p:nvPr/>
        </p:nvCxnSpPr>
        <p:spPr>
          <a:xfrm rot="10800000">
            <a:off x="3519342" y="2226297"/>
            <a:ext cx="882981" cy="366083"/>
          </a:xfrm>
          <a:prstGeom prst="bentConnector3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E082000-7584-4E86-8AB0-24513F4E54D9}"/>
              </a:ext>
            </a:extLst>
          </p:cNvPr>
          <p:cNvSpPr txBox="1"/>
          <p:nvPr/>
        </p:nvSpPr>
        <p:spPr>
          <a:xfrm>
            <a:off x="1946242" y="3378232"/>
            <a:ext cx="158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Diminuir nível</a:t>
            </a:r>
          </a:p>
        </p:txBody>
      </p:sp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CFC365FD-7357-4870-ACC5-A045B08A7B74}"/>
              </a:ext>
            </a:extLst>
          </p:cNvPr>
          <p:cNvCxnSpPr>
            <a:cxnSpLocks/>
            <a:endCxn id="11" idx="3"/>
          </p:cNvCxnSpPr>
          <p:nvPr/>
        </p:nvCxnSpPr>
        <p:spPr>
          <a:xfrm rot="10800000" flipV="1">
            <a:off x="3529946" y="3232756"/>
            <a:ext cx="872373" cy="330141"/>
          </a:xfrm>
          <a:prstGeom prst="bentConnector3">
            <a:avLst>
              <a:gd name="adj1" fmla="val 41356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D353A44-7150-4888-B03B-8E22B87C3B11}"/>
              </a:ext>
            </a:extLst>
          </p:cNvPr>
          <p:cNvSpPr txBox="1"/>
          <p:nvPr/>
        </p:nvSpPr>
        <p:spPr>
          <a:xfrm>
            <a:off x="3691476" y="375762"/>
            <a:ext cx="158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Coletar pontos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81DF7313-3182-45DC-BA72-CEA81E4845C5}"/>
              </a:ext>
            </a:extLst>
          </p:cNvPr>
          <p:cNvSpPr txBox="1"/>
          <p:nvPr/>
        </p:nvSpPr>
        <p:spPr>
          <a:xfrm>
            <a:off x="6235642" y="375762"/>
            <a:ext cx="2946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Armazenar pontos coletados</a:t>
            </a:r>
          </a:p>
        </p:txBody>
      </p:sp>
      <p:cxnSp>
        <p:nvCxnSpPr>
          <p:cNvPr id="27" name="Conector: Angulado 26">
            <a:extLst>
              <a:ext uri="{FF2B5EF4-FFF2-40B4-BE49-F238E27FC236}">
                <a16:creationId xmlns:a16="http://schemas.microsoft.com/office/drawing/2014/main" id="{CB74026F-60F9-4DD4-A0EA-DDA603901A7C}"/>
              </a:ext>
            </a:extLst>
          </p:cNvPr>
          <p:cNvCxnSpPr>
            <a:cxnSpLocks/>
          </p:cNvCxnSpPr>
          <p:nvPr/>
        </p:nvCxnSpPr>
        <p:spPr>
          <a:xfrm rot="16200000" flipV="1">
            <a:off x="3905340" y="1275948"/>
            <a:ext cx="2196069" cy="1134362"/>
          </a:xfrm>
          <a:prstGeom prst="bentConnector3">
            <a:avLst>
              <a:gd name="adj1" fmla="val 89921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: Angulado 31">
            <a:extLst>
              <a:ext uri="{FF2B5EF4-FFF2-40B4-BE49-F238E27FC236}">
                <a16:creationId xmlns:a16="http://schemas.microsoft.com/office/drawing/2014/main" id="{7149C8A8-DE68-44A9-A7BE-15F7EA148C1A}"/>
              </a:ext>
            </a:extLst>
          </p:cNvPr>
          <p:cNvCxnSpPr>
            <a:cxnSpLocks/>
            <a:endCxn id="20" idx="2"/>
          </p:cNvCxnSpPr>
          <p:nvPr/>
        </p:nvCxnSpPr>
        <p:spPr>
          <a:xfrm rot="5400000" flipH="1" flipV="1">
            <a:off x="6065302" y="1297801"/>
            <a:ext cx="2196079" cy="1090667"/>
          </a:xfrm>
          <a:prstGeom prst="bentConnector3">
            <a:avLst>
              <a:gd name="adj1" fmla="val 9035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00C9C943-1A91-4BDB-A0C2-5FF09463EF2C}"/>
              </a:ext>
            </a:extLst>
          </p:cNvPr>
          <p:cNvCxnSpPr/>
          <p:nvPr/>
        </p:nvCxnSpPr>
        <p:spPr>
          <a:xfrm rot="10800000">
            <a:off x="2562025" y="1284025"/>
            <a:ext cx="1819374" cy="424207"/>
          </a:xfrm>
          <a:prstGeom prst="bentConnector3">
            <a:avLst>
              <a:gd name="adj1" fmla="val -3886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: Angulado 43">
            <a:extLst>
              <a:ext uri="{FF2B5EF4-FFF2-40B4-BE49-F238E27FC236}">
                <a16:creationId xmlns:a16="http://schemas.microsoft.com/office/drawing/2014/main" id="{35AF7291-A312-4B01-A061-A1CA705D929B}"/>
              </a:ext>
            </a:extLst>
          </p:cNvPr>
          <p:cNvCxnSpPr>
            <a:cxnSpLocks/>
          </p:cNvCxnSpPr>
          <p:nvPr/>
        </p:nvCxnSpPr>
        <p:spPr>
          <a:xfrm flipV="1">
            <a:off x="7772180" y="1284024"/>
            <a:ext cx="1857795" cy="431102"/>
          </a:xfrm>
          <a:prstGeom prst="bentConnector3">
            <a:avLst>
              <a:gd name="adj1" fmla="val 273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134D5FE6-C787-4F4E-AFE3-C0266C398986}"/>
              </a:ext>
            </a:extLst>
          </p:cNvPr>
          <p:cNvSpPr txBox="1"/>
          <p:nvPr/>
        </p:nvSpPr>
        <p:spPr>
          <a:xfrm>
            <a:off x="9693480" y="1099358"/>
            <a:ext cx="1948623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R2 – Zerar pontos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25B1EEF8-BD05-43AA-BBF9-25E16F77B4F1}"/>
              </a:ext>
            </a:extLst>
          </p:cNvPr>
          <p:cNvSpPr txBox="1"/>
          <p:nvPr/>
        </p:nvSpPr>
        <p:spPr>
          <a:xfrm>
            <a:off x="320512" y="1074360"/>
            <a:ext cx="2249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L2 – Modo autônomo</a:t>
            </a:r>
          </a:p>
        </p:txBody>
      </p: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DC0CD190-5D0E-4A63-BFD7-363812A15EB5}"/>
              </a:ext>
            </a:extLst>
          </p:cNvPr>
          <p:cNvCxnSpPr/>
          <p:nvPr/>
        </p:nvCxnSpPr>
        <p:spPr>
          <a:xfrm>
            <a:off x="5209191" y="3747564"/>
            <a:ext cx="0" cy="1276923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762544C2-A4F9-4D62-96D7-C1BD1B091D06}"/>
              </a:ext>
            </a:extLst>
          </p:cNvPr>
          <p:cNvCxnSpPr/>
          <p:nvPr/>
        </p:nvCxnSpPr>
        <p:spPr>
          <a:xfrm>
            <a:off x="6916823" y="3747564"/>
            <a:ext cx="0" cy="1276923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E568357E-BF40-4C8C-A2F1-C609A632ED04}"/>
              </a:ext>
            </a:extLst>
          </p:cNvPr>
          <p:cNvCxnSpPr/>
          <p:nvPr/>
        </p:nvCxnSpPr>
        <p:spPr>
          <a:xfrm>
            <a:off x="4660034" y="6014301"/>
            <a:ext cx="1175158" cy="0"/>
          </a:xfrm>
          <a:prstGeom prst="straightConnector1">
            <a:avLst/>
          </a:prstGeom>
          <a:ln w="381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5BEDB26B-0DEA-4344-B2EF-A963D40FBD91}"/>
              </a:ext>
            </a:extLst>
          </p:cNvPr>
          <p:cNvCxnSpPr>
            <a:cxnSpLocks/>
          </p:cNvCxnSpPr>
          <p:nvPr/>
        </p:nvCxnSpPr>
        <p:spPr>
          <a:xfrm>
            <a:off x="5247613" y="5512557"/>
            <a:ext cx="0" cy="1003487"/>
          </a:xfrm>
          <a:prstGeom prst="straightConnector1">
            <a:avLst/>
          </a:prstGeom>
          <a:ln w="381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ED4E2DBD-F6FB-4D49-B3A5-1014C15DC229}"/>
              </a:ext>
            </a:extLst>
          </p:cNvPr>
          <p:cNvCxnSpPr/>
          <p:nvPr/>
        </p:nvCxnSpPr>
        <p:spPr>
          <a:xfrm>
            <a:off x="6329244" y="6014300"/>
            <a:ext cx="1175158" cy="0"/>
          </a:xfrm>
          <a:prstGeom prst="straightConnector1">
            <a:avLst/>
          </a:prstGeom>
          <a:ln w="381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C426112A-9C1F-4247-93E1-D4BA2CAF389F}"/>
              </a:ext>
            </a:extLst>
          </p:cNvPr>
          <p:cNvCxnSpPr>
            <a:cxnSpLocks/>
          </p:cNvCxnSpPr>
          <p:nvPr/>
        </p:nvCxnSpPr>
        <p:spPr>
          <a:xfrm>
            <a:off x="6916823" y="5512556"/>
            <a:ext cx="0" cy="1003487"/>
          </a:xfrm>
          <a:prstGeom prst="straightConnector1">
            <a:avLst/>
          </a:prstGeom>
          <a:ln w="381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" name="CaixaDeTexto 1024">
            <a:extLst>
              <a:ext uri="{FF2B5EF4-FFF2-40B4-BE49-F238E27FC236}">
                <a16:creationId xmlns:a16="http://schemas.microsoft.com/office/drawing/2014/main" id="{D2B1C8AE-A42F-46A1-AD72-8EE0FD910925}"/>
              </a:ext>
            </a:extLst>
          </p:cNvPr>
          <p:cNvSpPr txBox="1"/>
          <p:nvPr/>
        </p:nvSpPr>
        <p:spPr>
          <a:xfrm>
            <a:off x="7504401" y="5829633"/>
            <a:ext cx="587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Yaw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823BAB4C-A745-4FCA-916E-65EF6A114C28}"/>
              </a:ext>
            </a:extLst>
          </p:cNvPr>
          <p:cNvSpPr txBox="1"/>
          <p:nvPr/>
        </p:nvSpPr>
        <p:spPr>
          <a:xfrm>
            <a:off x="6523251" y="6503213"/>
            <a:ext cx="787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Thrust</a:t>
            </a:r>
            <a:endParaRPr lang="pt-BR" dirty="0"/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81F562AB-C059-403A-B524-5935E80FC181}"/>
              </a:ext>
            </a:extLst>
          </p:cNvPr>
          <p:cNvSpPr txBox="1"/>
          <p:nvPr/>
        </p:nvSpPr>
        <p:spPr>
          <a:xfrm>
            <a:off x="4088157" y="5823987"/>
            <a:ext cx="608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Roll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EAC659BB-4F3A-4B92-84D4-A9CDCEEE1F0F}"/>
              </a:ext>
            </a:extLst>
          </p:cNvPr>
          <p:cNvSpPr txBox="1"/>
          <p:nvPr/>
        </p:nvSpPr>
        <p:spPr>
          <a:xfrm>
            <a:off x="4944988" y="6521692"/>
            <a:ext cx="890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Pitch</a:t>
            </a:r>
          </a:p>
        </p:txBody>
      </p:sp>
      <p:sp>
        <p:nvSpPr>
          <p:cNvPr id="1030" name="CaixaDeTexto 1029">
            <a:extLst>
              <a:ext uri="{FF2B5EF4-FFF2-40B4-BE49-F238E27FC236}">
                <a16:creationId xmlns:a16="http://schemas.microsoft.com/office/drawing/2014/main" id="{E151B1C5-7D04-4CC2-B116-91FFDABF4CFA}"/>
              </a:ext>
            </a:extLst>
          </p:cNvPr>
          <p:cNvSpPr txBox="1"/>
          <p:nvPr/>
        </p:nvSpPr>
        <p:spPr>
          <a:xfrm>
            <a:off x="3691476" y="5074195"/>
            <a:ext cx="4881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Controles analógicos para movimentação do VANT</a:t>
            </a:r>
          </a:p>
        </p:txBody>
      </p:sp>
    </p:spTree>
    <p:extLst>
      <p:ext uri="{BB962C8B-B14F-4D97-AF65-F5344CB8AC3E}">
        <p14:creationId xmlns:p14="http://schemas.microsoft.com/office/powerpoint/2010/main" val="154906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A98D1E91-0373-465D-8BBF-8936A09AB67E}"/>
              </a:ext>
            </a:extLst>
          </p:cNvPr>
          <p:cNvSpPr/>
          <p:nvPr/>
        </p:nvSpPr>
        <p:spPr>
          <a:xfrm>
            <a:off x="5222449" y="716437"/>
            <a:ext cx="5024487" cy="3544478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299EE78-0A11-464C-A705-FEAEF31BF9B0}"/>
              </a:ext>
            </a:extLst>
          </p:cNvPr>
          <p:cNvSpPr/>
          <p:nvPr/>
        </p:nvSpPr>
        <p:spPr>
          <a:xfrm>
            <a:off x="1329179" y="2413262"/>
            <a:ext cx="5024487" cy="3544478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FDAFFE01-3B9F-404F-B98A-8BE904FED530}"/>
              </a:ext>
            </a:extLst>
          </p:cNvPr>
          <p:cNvCxnSpPr/>
          <p:nvPr/>
        </p:nvCxnSpPr>
        <p:spPr>
          <a:xfrm flipV="1">
            <a:off x="6353666" y="4260915"/>
            <a:ext cx="3893270" cy="1696825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39B2898A-B320-4A7C-B75B-595D81853FD9}"/>
              </a:ext>
            </a:extLst>
          </p:cNvPr>
          <p:cNvCxnSpPr/>
          <p:nvPr/>
        </p:nvCxnSpPr>
        <p:spPr>
          <a:xfrm flipV="1">
            <a:off x="6353666" y="716437"/>
            <a:ext cx="3893270" cy="1696825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C151BA9E-40C4-49BE-9AC4-F1126746553A}"/>
              </a:ext>
            </a:extLst>
          </p:cNvPr>
          <p:cNvCxnSpPr/>
          <p:nvPr/>
        </p:nvCxnSpPr>
        <p:spPr>
          <a:xfrm flipV="1">
            <a:off x="1332689" y="4260915"/>
            <a:ext cx="3889760" cy="1696825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FC0991A-A39B-476B-A658-1427960AA1F6}"/>
              </a:ext>
            </a:extLst>
          </p:cNvPr>
          <p:cNvCxnSpPr/>
          <p:nvPr/>
        </p:nvCxnSpPr>
        <p:spPr>
          <a:xfrm flipV="1">
            <a:off x="1329179" y="716437"/>
            <a:ext cx="3893270" cy="1696825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>
            <a:extLst>
              <a:ext uri="{FF2B5EF4-FFF2-40B4-BE49-F238E27FC236}">
                <a16:creationId xmlns:a16="http://schemas.microsoft.com/office/drawing/2014/main" id="{EEB3C635-E4B8-4C88-A46F-479153F3AB71}"/>
              </a:ext>
            </a:extLst>
          </p:cNvPr>
          <p:cNvSpPr/>
          <p:nvPr/>
        </p:nvSpPr>
        <p:spPr>
          <a:xfrm>
            <a:off x="1864952" y="2821021"/>
            <a:ext cx="3972496" cy="27873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D83E867-5AD3-47DA-8D78-3560B9B43F80}"/>
              </a:ext>
            </a:extLst>
          </p:cNvPr>
          <p:cNvSpPr/>
          <p:nvPr/>
        </p:nvSpPr>
        <p:spPr>
          <a:xfrm>
            <a:off x="4982417" y="1456542"/>
            <a:ext cx="3972496" cy="27873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C04180DE-32CE-43FE-B8D0-894F905A9215}"/>
              </a:ext>
            </a:extLst>
          </p:cNvPr>
          <p:cNvCxnSpPr>
            <a:cxnSpLocks/>
          </p:cNvCxnSpPr>
          <p:nvPr/>
        </p:nvCxnSpPr>
        <p:spPr>
          <a:xfrm flipV="1">
            <a:off x="5837448" y="4243868"/>
            <a:ext cx="3117465" cy="1364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657DAF16-F885-4A6C-94F6-C9AD3CADD7C8}"/>
              </a:ext>
            </a:extLst>
          </p:cNvPr>
          <p:cNvCxnSpPr>
            <a:cxnSpLocks/>
          </p:cNvCxnSpPr>
          <p:nvPr/>
        </p:nvCxnSpPr>
        <p:spPr>
          <a:xfrm flipV="1">
            <a:off x="5837448" y="1456542"/>
            <a:ext cx="3117465" cy="1364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55431560-3C3E-4CBF-9D52-58515047001B}"/>
              </a:ext>
            </a:extLst>
          </p:cNvPr>
          <p:cNvCxnSpPr>
            <a:cxnSpLocks/>
          </p:cNvCxnSpPr>
          <p:nvPr/>
        </p:nvCxnSpPr>
        <p:spPr>
          <a:xfrm flipV="1">
            <a:off x="1864952" y="1456542"/>
            <a:ext cx="3117465" cy="1364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51D2B8AF-4124-4A87-A9D7-6294BEF83E18}"/>
              </a:ext>
            </a:extLst>
          </p:cNvPr>
          <p:cNvCxnSpPr>
            <a:cxnSpLocks/>
          </p:cNvCxnSpPr>
          <p:nvPr/>
        </p:nvCxnSpPr>
        <p:spPr>
          <a:xfrm flipV="1">
            <a:off x="1855174" y="4243868"/>
            <a:ext cx="3127243" cy="13352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orma Livre: Forma 31">
            <a:extLst>
              <a:ext uri="{FF2B5EF4-FFF2-40B4-BE49-F238E27FC236}">
                <a16:creationId xmlns:a16="http://schemas.microsoft.com/office/drawing/2014/main" id="{EBFAF327-1DAC-4B82-9527-9963D3DBD46A}"/>
              </a:ext>
            </a:extLst>
          </p:cNvPr>
          <p:cNvSpPr/>
          <p:nvPr/>
        </p:nvSpPr>
        <p:spPr>
          <a:xfrm>
            <a:off x="1906621" y="1456542"/>
            <a:ext cx="7577847" cy="4175773"/>
          </a:xfrm>
          <a:custGeom>
            <a:avLst/>
            <a:gdLst>
              <a:gd name="connsiteX0" fmla="*/ 0 w 7540079"/>
              <a:gd name="connsiteY0" fmla="*/ 4191995 h 4191995"/>
              <a:gd name="connsiteX1" fmla="*/ 1624519 w 7540079"/>
              <a:gd name="connsiteY1" fmla="*/ 3929348 h 4191995"/>
              <a:gd name="connsiteX2" fmla="*/ 1955260 w 7540079"/>
              <a:gd name="connsiteY2" fmla="*/ 3822344 h 4191995"/>
              <a:gd name="connsiteX3" fmla="*/ 1809345 w 7540079"/>
              <a:gd name="connsiteY3" fmla="*/ 2810667 h 4191995"/>
              <a:gd name="connsiteX4" fmla="*/ 2762656 w 7540079"/>
              <a:gd name="connsiteY4" fmla="*/ 2791212 h 4191995"/>
              <a:gd name="connsiteX5" fmla="*/ 3638145 w 7540079"/>
              <a:gd name="connsiteY5" fmla="*/ 1905995 h 4191995"/>
              <a:gd name="connsiteX6" fmla="*/ 5009745 w 7540079"/>
              <a:gd name="connsiteY6" fmla="*/ 2149186 h 4191995"/>
              <a:gd name="connsiteX7" fmla="*/ 5953328 w 7540079"/>
              <a:gd name="connsiteY7" fmla="*/ 1079144 h 4191995"/>
              <a:gd name="connsiteX8" fmla="*/ 5797685 w 7540079"/>
              <a:gd name="connsiteY8" fmla="*/ 651127 h 4191995"/>
              <a:gd name="connsiteX9" fmla="*/ 6906639 w 7540079"/>
              <a:gd name="connsiteY9" fmla="*/ 1400157 h 4191995"/>
              <a:gd name="connsiteX10" fmla="*/ 7538936 w 7540079"/>
              <a:gd name="connsiteY10" fmla="*/ 845680 h 4191995"/>
              <a:gd name="connsiteX11" fmla="*/ 7062281 w 7540079"/>
              <a:gd name="connsiteY11" fmla="*/ 77195 h 4191995"/>
              <a:gd name="connsiteX12" fmla="*/ 7062281 w 7540079"/>
              <a:gd name="connsiteY12" fmla="*/ 67467 h 4191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540079" h="4191995">
                <a:moveTo>
                  <a:pt x="0" y="4191995"/>
                </a:moveTo>
                <a:lnTo>
                  <a:pt x="1624519" y="3929348"/>
                </a:lnTo>
                <a:cubicBezTo>
                  <a:pt x="1950396" y="3867740"/>
                  <a:pt x="1924456" y="4008791"/>
                  <a:pt x="1955260" y="3822344"/>
                </a:cubicBezTo>
                <a:cubicBezTo>
                  <a:pt x="1986064" y="3635897"/>
                  <a:pt x="1674779" y="2982522"/>
                  <a:pt x="1809345" y="2810667"/>
                </a:cubicBezTo>
                <a:cubicBezTo>
                  <a:pt x="1943911" y="2638812"/>
                  <a:pt x="2457856" y="2941991"/>
                  <a:pt x="2762656" y="2791212"/>
                </a:cubicBezTo>
                <a:cubicBezTo>
                  <a:pt x="3067456" y="2640433"/>
                  <a:pt x="3263630" y="2012999"/>
                  <a:pt x="3638145" y="1905995"/>
                </a:cubicBezTo>
                <a:cubicBezTo>
                  <a:pt x="4012660" y="1798991"/>
                  <a:pt x="4623881" y="2286994"/>
                  <a:pt x="5009745" y="2149186"/>
                </a:cubicBezTo>
                <a:cubicBezTo>
                  <a:pt x="5395609" y="2011377"/>
                  <a:pt x="5822005" y="1328821"/>
                  <a:pt x="5953328" y="1079144"/>
                </a:cubicBezTo>
                <a:cubicBezTo>
                  <a:pt x="6084651" y="829467"/>
                  <a:pt x="5638800" y="597625"/>
                  <a:pt x="5797685" y="651127"/>
                </a:cubicBezTo>
                <a:cubicBezTo>
                  <a:pt x="5956570" y="704629"/>
                  <a:pt x="6616431" y="1367732"/>
                  <a:pt x="6906639" y="1400157"/>
                </a:cubicBezTo>
                <a:cubicBezTo>
                  <a:pt x="7196847" y="1432582"/>
                  <a:pt x="7512996" y="1066174"/>
                  <a:pt x="7538936" y="845680"/>
                </a:cubicBezTo>
                <a:cubicBezTo>
                  <a:pt x="7564876" y="625186"/>
                  <a:pt x="7141723" y="206897"/>
                  <a:pt x="7062281" y="77195"/>
                </a:cubicBezTo>
                <a:cubicBezTo>
                  <a:pt x="6982839" y="-52507"/>
                  <a:pt x="7022560" y="7480"/>
                  <a:pt x="7062281" y="67467"/>
                </a:cubicBezTo>
              </a:path>
            </a:pathLst>
          </a:cu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2C1E44D0-36EC-43AC-9A7C-19A0F3AE9EE1}"/>
              </a:ext>
            </a:extLst>
          </p:cNvPr>
          <p:cNvSpPr/>
          <p:nvPr/>
        </p:nvSpPr>
        <p:spPr>
          <a:xfrm>
            <a:off x="8846501" y="1427358"/>
            <a:ext cx="223736" cy="14591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Imagem 30">
            <a:extLst>
              <a:ext uri="{FF2B5EF4-FFF2-40B4-BE49-F238E27FC236}">
                <a16:creationId xmlns:a16="http://schemas.microsoft.com/office/drawing/2014/main" id="{D0C3F3BC-FD57-4269-A30F-A9BFBD5E69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589" b="89643" l="10519" r="33110">
                        <a14:foregroundMark x1="26923" y1="65849" x2="26923" y2="65849"/>
                        <a14:foregroundMark x1="25231" y1="65849" x2="21077" y2="66375"/>
                        <a14:foregroundMark x1="22308" y1="67075" x2="25692" y2="68827"/>
                        <a14:foregroundMark x1="25692" y1="68827" x2="17538" y2="83012"/>
                        <a14:foregroundMark x1="19077" y1="84764" x2="29231" y2="75131"/>
                        <a14:foregroundMark x1="29231" y1="74781" x2="17538" y2="80035"/>
                        <a14:foregroundMark x1="15231" y1="76708" x2="18462" y2="70753"/>
                        <a14:foregroundMark x1="29538" y1="71103" x2="20769" y2="847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695" t="58082" r="64066" b="6850"/>
          <a:stretch/>
        </p:blipFill>
        <p:spPr>
          <a:xfrm>
            <a:off x="1466183" y="5108349"/>
            <a:ext cx="843418" cy="92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155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F9DBE7C-ECAF-446E-82DE-503FA067F7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589" b="89643" l="10519" r="33110">
                        <a14:foregroundMark x1="26923" y1="65849" x2="26923" y2="65849"/>
                        <a14:foregroundMark x1="25231" y1="65849" x2="21077" y2="66375"/>
                        <a14:foregroundMark x1="22308" y1="67075" x2="25692" y2="68827"/>
                        <a14:foregroundMark x1="25692" y1="68827" x2="17538" y2="83012"/>
                        <a14:foregroundMark x1="19077" y1="84764" x2="29231" y2="75131"/>
                        <a14:foregroundMark x1="29231" y1="74781" x2="17538" y2="80035"/>
                        <a14:foregroundMark x1="15231" y1="76708" x2="18462" y2="70753"/>
                        <a14:foregroundMark x1="29538" y1="71103" x2="20769" y2="847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695" t="58082" r="64066" b="6850"/>
          <a:stretch/>
        </p:blipFill>
        <p:spPr>
          <a:xfrm>
            <a:off x="-32783" y="4454444"/>
            <a:ext cx="843418" cy="920092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248E7E33-DE96-4D92-92C1-43096524296C}"/>
              </a:ext>
            </a:extLst>
          </p:cNvPr>
          <p:cNvSpPr/>
          <p:nvPr/>
        </p:nvSpPr>
        <p:spPr>
          <a:xfrm>
            <a:off x="1060313" y="554475"/>
            <a:ext cx="2743200" cy="3210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Ponto Nível 1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1B7D827-9426-42CA-8480-FF03FC6CE877}"/>
              </a:ext>
            </a:extLst>
          </p:cNvPr>
          <p:cNvSpPr/>
          <p:nvPr/>
        </p:nvSpPr>
        <p:spPr>
          <a:xfrm>
            <a:off x="1060313" y="1079769"/>
            <a:ext cx="2743200" cy="3210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Ponto Nível 1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DF121C0-6A9C-44DA-9EFE-0BF96C5AC7AD}"/>
              </a:ext>
            </a:extLst>
          </p:cNvPr>
          <p:cNvSpPr/>
          <p:nvPr/>
        </p:nvSpPr>
        <p:spPr>
          <a:xfrm>
            <a:off x="1060313" y="5364810"/>
            <a:ext cx="2743200" cy="3210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Ponto Nível 1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509ADCB-EFA0-4C32-9D3C-5933F38D6B7B}"/>
              </a:ext>
            </a:extLst>
          </p:cNvPr>
          <p:cNvSpPr/>
          <p:nvPr/>
        </p:nvSpPr>
        <p:spPr>
          <a:xfrm>
            <a:off x="3803513" y="2130357"/>
            <a:ext cx="2743200" cy="3210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Ponto Nível 2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6BE1534-9CA6-4D62-B8BD-36105F287AB0}"/>
              </a:ext>
            </a:extLst>
          </p:cNvPr>
          <p:cNvSpPr/>
          <p:nvPr/>
        </p:nvSpPr>
        <p:spPr>
          <a:xfrm>
            <a:off x="3803513" y="2655651"/>
            <a:ext cx="2743200" cy="3210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Ponto Nível 2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A65CAAA-9BAE-49E2-9AA3-FE410757B2AA}"/>
              </a:ext>
            </a:extLst>
          </p:cNvPr>
          <p:cNvSpPr/>
          <p:nvPr/>
        </p:nvSpPr>
        <p:spPr>
          <a:xfrm>
            <a:off x="3803513" y="3205264"/>
            <a:ext cx="2743200" cy="3210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Ponto Nível 2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C585B56-1E9F-43D8-9F12-4CC84DD53B36}"/>
              </a:ext>
            </a:extLst>
          </p:cNvPr>
          <p:cNvSpPr/>
          <p:nvPr/>
        </p:nvSpPr>
        <p:spPr>
          <a:xfrm>
            <a:off x="3803513" y="3735422"/>
            <a:ext cx="2743200" cy="3210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Ponto Nível 2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65EE3442-49CC-4E83-85AD-A539591D1A26}"/>
              </a:ext>
            </a:extLst>
          </p:cNvPr>
          <p:cNvSpPr/>
          <p:nvPr/>
        </p:nvSpPr>
        <p:spPr>
          <a:xfrm>
            <a:off x="6546713" y="4265580"/>
            <a:ext cx="2743200" cy="3210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Ponto Nível 3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19E07779-76D1-4797-A084-4FC5B5454FA8}"/>
              </a:ext>
            </a:extLst>
          </p:cNvPr>
          <p:cNvSpPr/>
          <p:nvPr/>
        </p:nvSpPr>
        <p:spPr>
          <a:xfrm>
            <a:off x="3803513" y="4815193"/>
            <a:ext cx="2743200" cy="3210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Ponto Nível 2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46EF3FB4-B626-4F59-BC66-B5588D2B04B1}"/>
              </a:ext>
            </a:extLst>
          </p:cNvPr>
          <p:cNvSpPr/>
          <p:nvPr/>
        </p:nvSpPr>
        <p:spPr>
          <a:xfrm>
            <a:off x="1060313" y="5890104"/>
            <a:ext cx="2743200" cy="3210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Ponto Nível 1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089B66EB-FB7B-474A-8D69-0F06178AAA34}"/>
              </a:ext>
            </a:extLst>
          </p:cNvPr>
          <p:cNvSpPr/>
          <p:nvPr/>
        </p:nvSpPr>
        <p:spPr>
          <a:xfrm>
            <a:off x="1060313" y="1629382"/>
            <a:ext cx="2743200" cy="3210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Ponto Nível 1</a:t>
            </a:r>
          </a:p>
        </p:txBody>
      </p:sp>
      <p:sp>
        <p:nvSpPr>
          <p:cNvPr id="17" name="Chave Direita 16">
            <a:extLst>
              <a:ext uri="{FF2B5EF4-FFF2-40B4-BE49-F238E27FC236}">
                <a16:creationId xmlns:a16="http://schemas.microsoft.com/office/drawing/2014/main" id="{F68768EC-D3C2-418E-83B1-D4601409A008}"/>
              </a:ext>
            </a:extLst>
          </p:cNvPr>
          <p:cNvSpPr/>
          <p:nvPr/>
        </p:nvSpPr>
        <p:spPr>
          <a:xfrm>
            <a:off x="6796391" y="1629382"/>
            <a:ext cx="249680" cy="8219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have Direita 17">
            <a:extLst>
              <a:ext uri="{FF2B5EF4-FFF2-40B4-BE49-F238E27FC236}">
                <a16:creationId xmlns:a16="http://schemas.microsoft.com/office/drawing/2014/main" id="{2E39BDCA-835E-4035-882A-C08316A354DB}"/>
              </a:ext>
            </a:extLst>
          </p:cNvPr>
          <p:cNvSpPr/>
          <p:nvPr/>
        </p:nvSpPr>
        <p:spPr>
          <a:xfrm>
            <a:off x="9430965" y="3830267"/>
            <a:ext cx="282105" cy="8706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have Direita 18">
            <a:extLst>
              <a:ext uri="{FF2B5EF4-FFF2-40B4-BE49-F238E27FC236}">
                <a16:creationId xmlns:a16="http://schemas.microsoft.com/office/drawing/2014/main" id="{BB6D3F44-66B4-4098-BF94-86D313F78DAD}"/>
              </a:ext>
            </a:extLst>
          </p:cNvPr>
          <p:cNvSpPr/>
          <p:nvPr/>
        </p:nvSpPr>
        <p:spPr>
          <a:xfrm>
            <a:off x="6796391" y="4815193"/>
            <a:ext cx="282105" cy="8706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271938EE-A7E2-4D2E-9B15-AEE3B559F085}"/>
              </a:ext>
            </a:extLst>
          </p:cNvPr>
          <p:cNvSpPr txBox="1"/>
          <p:nvPr/>
        </p:nvSpPr>
        <p:spPr>
          <a:xfrm>
            <a:off x="7208196" y="1855710"/>
            <a:ext cx="1959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Ponto de decisão 1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997D335-DCDC-4ED7-B2F8-34E6E2D81BDA}"/>
              </a:ext>
            </a:extLst>
          </p:cNvPr>
          <p:cNvSpPr txBox="1"/>
          <p:nvPr/>
        </p:nvSpPr>
        <p:spPr>
          <a:xfrm>
            <a:off x="9854122" y="4056435"/>
            <a:ext cx="1959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Ponto de decisão 2</a:t>
            </a: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B498C5CB-FF7E-4473-A1A2-49658EE3385B}"/>
              </a:ext>
            </a:extLst>
          </p:cNvPr>
          <p:cNvCxnSpPr/>
          <p:nvPr/>
        </p:nvCxnSpPr>
        <p:spPr>
          <a:xfrm>
            <a:off x="846307" y="656618"/>
            <a:ext cx="0" cy="5408579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897947E2-244F-4C15-93EF-60CACB9A172F}"/>
              </a:ext>
            </a:extLst>
          </p:cNvPr>
          <p:cNvSpPr txBox="1"/>
          <p:nvPr/>
        </p:nvSpPr>
        <p:spPr>
          <a:xfrm rot="16200000">
            <a:off x="-798255" y="3036065"/>
            <a:ext cx="2694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Execução da rota</a:t>
            </a:r>
          </a:p>
        </p:txBody>
      </p:sp>
    </p:spTree>
    <p:extLst>
      <p:ext uri="{BB962C8B-B14F-4D97-AF65-F5344CB8AC3E}">
        <p14:creationId xmlns:p14="http://schemas.microsoft.com/office/powerpoint/2010/main" val="3605879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BD1FD5C-0EFD-49EC-BDB9-DDCA327AE4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589" b="89643" l="10519" r="33110">
                        <a14:foregroundMark x1="26923" y1="65849" x2="26923" y2="65849"/>
                        <a14:foregroundMark x1="25231" y1="65849" x2="21077" y2="66375"/>
                        <a14:foregroundMark x1="22308" y1="67075" x2="25692" y2="68827"/>
                        <a14:foregroundMark x1="25692" y1="68827" x2="17538" y2="83012"/>
                        <a14:foregroundMark x1="19077" y1="84764" x2="29231" y2="75131"/>
                        <a14:foregroundMark x1="29231" y1="74781" x2="17538" y2="80035"/>
                        <a14:foregroundMark x1="15231" y1="76708" x2="18462" y2="70753"/>
                        <a14:foregroundMark x1="29538" y1="71103" x2="20769" y2="847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695" t="58082" r="64066" b="6850"/>
          <a:stretch/>
        </p:blipFill>
        <p:spPr>
          <a:xfrm>
            <a:off x="1567847" y="961783"/>
            <a:ext cx="843418" cy="920092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44609F4A-B80B-4A10-BC73-77151C78FB9A}"/>
              </a:ext>
            </a:extLst>
          </p:cNvPr>
          <p:cNvSpPr/>
          <p:nvPr/>
        </p:nvSpPr>
        <p:spPr>
          <a:xfrm>
            <a:off x="1726910" y="1762711"/>
            <a:ext cx="525293" cy="476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29BBD95-92CB-406B-AB29-328A25F073CF}"/>
              </a:ext>
            </a:extLst>
          </p:cNvPr>
          <p:cNvSpPr/>
          <p:nvPr/>
        </p:nvSpPr>
        <p:spPr>
          <a:xfrm>
            <a:off x="2990101" y="1762711"/>
            <a:ext cx="525293" cy="476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B1D76912-7C67-4FF4-8054-A7E3168BC295}"/>
              </a:ext>
            </a:extLst>
          </p:cNvPr>
          <p:cNvSpPr/>
          <p:nvPr/>
        </p:nvSpPr>
        <p:spPr>
          <a:xfrm>
            <a:off x="4253292" y="1762711"/>
            <a:ext cx="525293" cy="476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8FE359A-35C3-4665-BBF3-AFBF021C21F9}"/>
              </a:ext>
            </a:extLst>
          </p:cNvPr>
          <p:cNvSpPr/>
          <p:nvPr/>
        </p:nvSpPr>
        <p:spPr>
          <a:xfrm>
            <a:off x="4253291" y="3534951"/>
            <a:ext cx="525293" cy="47665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D5F790B0-1726-467F-9BF0-C39D6F82883A}"/>
              </a:ext>
            </a:extLst>
          </p:cNvPr>
          <p:cNvSpPr/>
          <p:nvPr/>
        </p:nvSpPr>
        <p:spPr>
          <a:xfrm>
            <a:off x="5025957" y="3534951"/>
            <a:ext cx="525293" cy="47665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F50DD9DC-3026-4C07-A34E-55AACE799933}"/>
              </a:ext>
            </a:extLst>
          </p:cNvPr>
          <p:cNvSpPr/>
          <p:nvPr/>
        </p:nvSpPr>
        <p:spPr>
          <a:xfrm>
            <a:off x="5798623" y="3532545"/>
            <a:ext cx="525293" cy="47665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7B58DCF8-D782-4F11-B67B-047AD53C392E}"/>
              </a:ext>
            </a:extLst>
          </p:cNvPr>
          <p:cNvSpPr/>
          <p:nvPr/>
        </p:nvSpPr>
        <p:spPr>
          <a:xfrm>
            <a:off x="7403058" y="4801603"/>
            <a:ext cx="525293" cy="47665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DEFDBADD-7C61-4B52-BBD6-8B505251F292}"/>
              </a:ext>
            </a:extLst>
          </p:cNvPr>
          <p:cNvSpPr/>
          <p:nvPr/>
        </p:nvSpPr>
        <p:spPr>
          <a:xfrm>
            <a:off x="7799714" y="1761207"/>
            <a:ext cx="525293" cy="476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D56C8180-DCBE-43B7-AF21-68670C638AC1}"/>
              </a:ext>
            </a:extLst>
          </p:cNvPr>
          <p:cNvSpPr/>
          <p:nvPr/>
        </p:nvSpPr>
        <p:spPr>
          <a:xfrm>
            <a:off x="10258208" y="1761207"/>
            <a:ext cx="525293" cy="476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49CC2129-79AB-4833-9B61-1AA27CB1B846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2252203" y="2001039"/>
            <a:ext cx="7378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871E33FE-DFD9-43CA-83BB-44CF6D112877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3515394" y="2001039"/>
            <a:ext cx="7378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6B1C890D-5C3E-44B3-B486-94DC9744A770}"/>
              </a:ext>
            </a:extLst>
          </p:cNvPr>
          <p:cNvCxnSpPr>
            <a:stCxn id="7" idx="4"/>
            <a:endCxn id="8" idx="0"/>
          </p:cNvCxnSpPr>
          <p:nvPr/>
        </p:nvCxnSpPr>
        <p:spPr>
          <a:xfrm flipH="1">
            <a:off x="4515938" y="2239367"/>
            <a:ext cx="1" cy="1295584"/>
          </a:xfrm>
          <a:prstGeom prst="straightConnector1">
            <a:avLst/>
          </a:prstGeom>
          <a:ln w="31750" cmpd="sng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F8B4E450-A571-4A69-9034-510CAFA6047E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4778584" y="3773279"/>
            <a:ext cx="2473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2CEA8D5C-3B27-421B-AA9F-3EE27D297CFC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5551250" y="3770873"/>
            <a:ext cx="247373" cy="2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6D563F76-D2BE-4DFB-A374-ECD966E59C52}"/>
              </a:ext>
            </a:extLst>
          </p:cNvPr>
          <p:cNvCxnSpPr>
            <a:cxnSpLocks/>
            <a:stCxn id="10" idx="5"/>
            <a:endCxn id="11" idx="1"/>
          </p:cNvCxnSpPr>
          <p:nvPr/>
        </p:nvCxnSpPr>
        <p:spPr>
          <a:xfrm>
            <a:off x="6246989" y="3939396"/>
            <a:ext cx="1232996" cy="932012"/>
          </a:xfrm>
          <a:prstGeom prst="straightConnector1">
            <a:avLst/>
          </a:prstGeom>
          <a:ln w="31750" cmpd="sng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43ACDF98-8B99-42CE-89D8-3B90121592F0}"/>
              </a:ext>
            </a:extLst>
          </p:cNvPr>
          <p:cNvCxnSpPr>
            <a:stCxn id="10" idx="7"/>
            <a:endCxn id="12" idx="3"/>
          </p:cNvCxnSpPr>
          <p:nvPr/>
        </p:nvCxnSpPr>
        <p:spPr>
          <a:xfrm flipV="1">
            <a:off x="6246989" y="2168058"/>
            <a:ext cx="1629652" cy="1434292"/>
          </a:xfrm>
          <a:prstGeom prst="straightConnector1">
            <a:avLst/>
          </a:prstGeom>
          <a:ln w="31750" cmpd="sng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087CF0E2-0C26-4D4E-A6BF-98DDEBC0FA53}"/>
              </a:ext>
            </a:extLst>
          </p:cNvPr>
          <p:cNvCxnSpPr>
            <a:stCxn id="7" idx="6"/>
            <a:endCxn id="12" idx="2"/>
          </p:cNvCxnSpPr>
          <p:nvPr/>
        </p:nvCxnSpPr>
        <p:spPr>
          <a:xfrm flipV="1">
            <a:off x="4778585" y="1999535"/>
            <a:ext cx="3021129" cy="1504"/>
          </a:xfrm>
          <a:prstGeom prst="straightConnector1">
            <a:avLst/>
          </a:prstGeom>
          <a:ln w="31750" cmpd="sng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1C1DEDD5-313D-4FB9-AE49-01B746DFD450}"/>
              </a:ext>
            </a:extLst>
          </p:cNvPr>
          <p:cNvCxnSpPr>
            <a:stCxn id="12" idx="6"/>
            <a:endCxn id="14" idx="2"/>
          </p:cNvCxnSpPr>
          <p:nvPr/>
        </p:nvCxnSpPr>
        <p:spPr>
          <a:xfrm>
            <a:off x="8325007" y="1999535"/>
            <a:ext cx="19332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1D9FDE0A-80A9-457C-A5CA-AA6FC00B6024}"/>
              </a:ext>
            </a:extLst>
          </p:cNvPr>
          <p:cNvCxnSpPr/>
          <p:nvPr/>
        </p:nvCxnSpPr>
        <p:spPr>
          <a:xfrm>
            <a:off x="1509481" y="5856050"/>
            <a:ext cx="97665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6CAFDEC3-4221-4B06-AF56-1B813C8B1FFC}"/>
              </a:ext>
            </a:extLst>
          </p:cNvPr>
          <p:cNvCxnSpPr/>
          <p:nvPr/>
        </p:nvCxnSpPr>
        <p:spPr>
          <a:xfrm flipV="1">
            <a:off x="1509481" y="642025"/>
            <a:ext cx="0" cy="5223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7F66A606-E16F-4822-8EAF-74658A395AAD}"/>
              </a:ext>
            </a:extLst>
          </p:cNvPr>
          <p:cNvSpPr txBox="1"/>
          <p:nvPr/>
        </p:nvSpPr>
        <p:spPr>
          <a:xfrm>
            <a:off x="10550037" y="5302053"/>
            <a:ext cx="466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X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DD05E20D-A4E4-4700-B38A-1FED0A088421}"/>
              </a:ext>
            </a:extLst>
          </p:cNvPr>
          <p:cNvSpPr txBox="1"/>
          <p:nvPr/>
        </p:nvSpPr>
        <p:spPr>
          <a:xfrm>
            <a:off x="1785276" y="483859"/>
            <a:ext cx="466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Y</a:t>
            </a:r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EF1072E9-3AF8-41AA-BB41-4681E4BF6504}"/>
              </a:ext>
            </a:extLst>
          </p:cNvPr>
          <p:cNvCxnSpPr>
            <a:stCxn id="11" idx="7"/>
            <a:endCxn id="12" idx="4"/>
          </p:cNvCxnSpPr>
          <p:nvPr/>
        </p:nvCxnSpPr>
        <p:spPr>
          <a:xfrm flipV="1">
            <a:off x="7851424" y="2237863"/>
            <a:ext cx="210937" cy="2633545"/>
          </a:xfrm>
          <a:prstGeom prst="straightConnector1">
            <a:avLst/>
          </a:prstGeom>
          <a:ln w="31750" cmpd="sng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6536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</TotalTime>
  <Words>84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</dc:creator>
  <cp:lastModifiedBy>Matheus</cp:lastModifiedBy>
  <cp:revision>21</cp:revision>
  <dcterms:created xsi:type="dcterms:W3CDTF">2019-05-04T19:29:04Z</dcterms:created>
  <dcterms:modified xsi:type="dcterms:W3CDTF">2019-05-11T23:16:37Z</dcterms:modified>
</cp:coreProperties>
</file>