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51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6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46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71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0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22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3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67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52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19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28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98183-1849-47C3-B91A-B1E2FC32FD0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88571" y="6080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VANT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088571" y="36619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RC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3222172" y="3795880"/>
            <a:ext cx="2194560" cy="631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Gerenciador de Voo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7598229" y="3627975"/>
            <a:ext cx="21989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ESTAÇÃO DE COMANDO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623718" y="456530"/>
            <a:ext cx="40271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Controlador de voo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Controlador de execução de trajetória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IMU e GPS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Fotos</a:t>
            </a:r>
            <a:endParaRPr lang="pt-BR" dirty="0"/>
          </a:p>
        </p:txBody>
      </p:sp>
      <p:sp>
        <p:nvSpPr>
          <p:cNvPr id="11" name="Chave esquerda 10"/>
          <p:cNvSpPr/>
          <p:nvPr/>
        </p:nvSpPr>
        <p:spPr>
          <a:xfrm>
            <a:off x="2360022" y="510537"/>
            <a:ext cx="235132" cy="11019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stCxn id="5" idx="3"/>
            <a:endCxn id="6" idx="2"/>
          </p:cNvCxnSpPr>
          <p:nvPr/>
        </p:nvCxnSpPr>
        <p:spPr>
          <a:xfrm flipV="1">
            <a:off x="2002971" y="4111669"/>
            <a:ext cx="1219201" cy="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90" y="2882266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245190" y="1690452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75258" y="3780240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960192" y="3780240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have esquerda 19"/>
          <p:cNvSpPr/>
          <p:nvPr/>
        </p:nvSpPr>
        <p:spPr>
          <a:xfrm>
            <a:off x="2055222" y="2391877"/>
            <a:ext cx="235132" cy="3902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2290354" y="2401153"/>
            <a:ext cx="364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Comunicação proprietária</a:t>
            </a:r>
            <a:endParaRPr lang="pt-BR" dirty="0"/>
          </a:p>
        </p:txBody>
      </p:sp>
      <p:sp>
        <p:nvSpPr>
          <p:cNvPr id="22" name="Chave esquerda 21"/>
          <p:cNvSpPr/>
          <p:nvPr/>
        </p:nvSpPr>
        <p:spPr>
          <a:xfrm>
            <a:off x="1010057" y="4754884"/>
            <a:ext cx="235132" cy="10450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1211381" y="4815732"/>
            <a:ext cx="3648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Controle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Takeoff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Landing</a:t>
            </a:r>
            <a:endParaRPr lang="pt-BR" dirty="0"/>
          </a:p>
        </p:txBody>
      </p:sp>
      <p:cxnSp>
        <p:nvCxnSpPr>
          <p:cNvPr id="21" name="Conector angulado 20"/>
          <p:cNvCxnSpPr>
            <a:stCxn id="5" idx="1"/>
            <a:endCxn id="22" idx="1"/>
          </p:cNvCxnSpPr>
          <p:nvPr/>
        </p:nvCxnSpPr>
        <p:spPr>
          <a:xfrm rot="10800000" flipV="1">
            <a:off x="1010057" y="4119155"/>
            <a:ext cx="78514" cy="1158241"/>
          </a:xfrm>
          <a:prstGeom prst="bentConnector3">
            <a:avLst>
              <a:gd name="adj1" fmla="val 391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4" idx="3"/>
            <a:endCxn id="11" idx="1"/>
          </p:cNvCxnSpPr>
          <p:nvPr/>
        </p:nvCxnSpPr>
        <p:spPr>
          <a:xfrm flipV="1">
            <a:off x="2002971" y="1061493"/>
            <a:ext cx="357051" cy="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have esquerda 37"/>
          <p:cNvSpPr/>
          <p:nvPr/>
        </p:nvSpPr>
        <p:spPr>
          <a:xfrm>
            <a:off x="4591333" y="4754883"/>
            <a:ext cx="235132" cy="10450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4826465" y="4760161"/>
            <a:ext cx="3648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Escreve posição e orientação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Recebe orientação e posição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Simulador de controlador de voo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37" name="Conector angulado 36"/>
          <p:cNvCxnSpPr>
            <a:stCxn id="6" idx="4"/>
            <a:endCxn id="38" idx="1"/>
          </p:cNvCxnSpPr>
          <p:nvPr/>
        </p:nvCxnSpPr>
        <p:spPr>
          <a:xfrm rot="16200000" flipH="1">
            <a:off x="4030423" y="4716486"/>
            <a:ext cx="849938" cy="271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have esquerda 42"/>
          <p:cNvSpPr/>
          <p:nvPr/>
        </p:nvSpPr>
        <p:spPr>
          <a:xfrm>
            <a:off x="9117875" y="4754883"/>
            <a:ext cx="200296" cy="12801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9340204" y="4734038"/>
            <a:ext cx="2364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Visão 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Path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Rotas Adaptativas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Simulação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42" name="Conector angulado 41"/>
          <p:cNvCxnSpPr>
            <a:stCxn id="9" idx="2"/>
            <a:endCxn id="43" idx="1"/>
          </p:cNvCxnSpPr>
          <p:nvPr/>
        </p:nvCxnSpPr>
        <p:spPr>
          <a:xfrm rot="16200000" flipH="1">
            <a:off x="8481487" y="4758573"/>
            <a:ext cx="852587" cy="420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123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Kraemer Bastos do Canto</dc:creator>
  <cp:lastModifiedBy>Matheus Kraemer Bastos do Canto</cp:lastModifiedBy>
  <cp:revision>3</cp:revision>
  <dcterms:created xsi:type="dcterms:W3CDTF">2019-03-29T21:23:59Z</dcterms:created>
  <dcterms:modified xsi:type="dcterms:W3CDTF">2019-03-29T21:46:04Z</dcterms:modified>
</cp:coreProperties>
</file>